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6"/>
  </p:notesMasterIdLst>
  <p:sldIdLst>
    <p:sldId id="256" r:id="rId2"/>
    <p:sldId id="266" r:id="rId3"/>
    <p:sldId id="267" r:id="rId4"/>
    <p:sldId id="268" r:id="rId5"/>
    <p:sldId id="269" r:id="rId6"/>
    <p:sldId id="270" r:id="rId7"/>
    <p:sldId id="271"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340" r:id="rId35"/>
    <p:sldId id="299" r:id="rId36"/>
    <p:sldId id="300" r:id="rId37"/>
    <p:sldId id="301" r:id="rId38"/>
    <p:sldId id="302" r:id="rId39"/>
    <p:sldId id="303" r:id="rId40"/>
    <p:sldId id="304" r:id="rId41"/>
    <p:sldId id="305" r:id="rId42"/>
    <p:sldId id="306" r:id="rId43"/>
    <p:sldId id="307" r:id="rId44"/>
    <p:sldId id="308" r:id="rId45"/>
    <p:sldId id="309" r:id="rId46"/>
    <p:sldId id="311" r:id="rId47"/>
    <p:sldId id="312" r:id="rId48"/>
    <p:sldId id="313" r:id="rId49"/>
    <p:sldId id="314" r:id="rId50"/>
    <p:sldId id="337" r:id="rId51"/>
    <p:sldId id="338" r:id="rId52"/>
    <p:sldId id="339" r:id="rId53"/>
    <p:sldId id="317" r:id="rId54"/>
    <p:sldId id="316" r:id="rId55"/>
    <p:sldId id="318" r:id="rId56"/>
    <p:sldId id="319" r:id="rId57"/>
    <p:sldId id="320" r:id="rId58"/>
    <p:sldId id="321" r:id="rId59"/>
    <p:sldId id="322" r:id="rId60"/>
    <p:sldId id="323" r:id="rId61"/>
    <p:sldId id="324" r:id="rId62"/>
    <p:sldId id="325" r:id="rId63"/>
    <p:sldId id="326" r:id="rId64"/>
    <p:sldId id="341" r:id="rId65"/>
    <p:sldId id="327" r:id="rId66"/>
    <p:sldId id="328" r:id="rId67"/>
    <p:sldId id="329" r:id="rId68"/>
    <p:sldId id="330" r:id="rId69"/>
    <p:sldId id="331" r:id="rId70"/>
    <p:sldId id="332" r:id="rId71"/>
    <p:sldId id="333" r:id="rId72"/>
    <p:sldId id="334" r:id="rId73"/>
    <p:sldId id="335" r:id="rId74"/>
    <p:sldId id="336"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1D1D1B"/>
    <a:srgbClr val="04628A"/>
    <a:srgbClr val="1E1E1C"/>
    <a:srgbClr val="3E3E3C"/>
    <a:srgbClr val="9EC7EB"/>
    <a:srgbClr val="FF7F00"/>
    <a:srgbClr val="FF8001"/>
    <a:srgbClr val="FE60FE"/>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398" autoAdjust="0"/>
  </p:normalViewPr>
  <p:slideViewPr>
    <p:cSldViewPr snapToGrid="0">
      <p:cViewPr varScale="1">
        <p:scale>
          <a:sx n="65" d="100"/>
          <a:sy n="65" d="100"/>
        </p:scale>
        <p:origin x="1344" y="5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30.wmf"/><Relationship Id="rId1" Type="http://schemas.openxmlformats.org/officeDocument/2006/relationships/image" Target="../media/image1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6" Type="http://schemas.openxmlformats.org/officeDocument/2006/relationships/image" Target="../media/image124.emf"/><Relationship Id="rId5" Type="http://schemas.openxmlformats.org/officeDocument/2006/relationships/image" Target="../media/image138.wmf"/><Relationship Id="rId4" Type="http://schemas.openxmlformats.org/officeDocument/2006/relationships/image" Target="../media/image122.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61.wmf"/><Relationship Id="rId13" Type="http://schemas.openxmlformats.org/officeDocument/2006/relationships/image" Target="../media/image166.wmf"/><Relationship Id="rId18" Type="http://schemas.openxmlformats.org/officeDocument/2006/relationships/image" Target="../media/image171.wmf"/><Relationship Id="rId26" Type="http://schemas.openxmlformats.org/officeDocument/2006/relationships/image" Target="../media/image179.wmf"/><Relationship Id="rId3" Type="http://schemas.openxmlformats.org/officeDocument/2006/relationships/image" Target="../media/image156.wmf"/><Relationship Id="rId21" Type="http://schemas.openxmlformats.org/officeDocument/2006/relationships/image" Target="../media/image174.wmf"/><Relationship Id="rId7" Type="http://schemas.openxmlformats.org/officeDocument/2006/relationships/image" Target="../media/image160.wmf"/><Relationship Id="rId12" Type="http://schemas.openxmlformats.org/officeDocument/2006/relationships/image" Target="../media/image165.wmf"/><Relationship Id="rId17" Type="http://schemas.openxmlformats.org/officeDocument/2006/relationships/image" Target="../media/image170.wmf"/><Relationship Id="rId25" Type="http://schemas.openxmlformats.org/officeDocument/2006/relationships/image" Target="../media/image178.wmf"/><Relationship Id="rId2" Type="http://schemas.openxmlformats.org/officeDocument/2006/relationships/image" Target="../media/image155.wmf"/><Relationship Id="rId16" Type="http://schemas.openxmlformats.org/officeDocument/2006/relationships/image" Target="../media/image169.wmf"/><Relationship Id="rId20" Type="http://schemas.openxmlformats.org/officeDocument/2006/relationships/image" Target="../media/image173.wmf"/><Relationship Id="rId1" Type="http://schemas.openxmlformats.org/officeDocument/2006/relationships/image" Target="../media/image154.wmf"/><Relationship Id="rId6" Type="http://schemas.openxmlformats.org/officeDocument/2006/relationships/image" Target="../media/image159.wmf"/><Relationship Id="rId11" Type="http://schemas.openxmlformats.org/officeDocument/2006/relationships/image" Target="../media/image164.wmf"/><Relationship Id="rId24" Type="http://schemas.openxmlformats.org/officeDocument/2006/relationships/image" Target="../media/image177.wmf"/><Relationship Id="rId5" Type="http://schemas.openxmlformats.org/officeDocument/2006/relationships/image" Target="../media/image158.wmf"/><Relationship Id="rId15" Type="http://schemas.openxmlformats.org/officeDocument/2006/relationships/image" Target="../media/image168.wmf"/><Relationship Id="rId23" Type="http://schemas.openxmlformats.org/officeDocument/2006/relationships/image" Target="../media/image176.wmf"/><Relationship Id="rId10" Type="http://schemas.openxmlformats.org/officeDocument/2006/relationships/image" Target="../media/image163.wmf"/><Relationship Id="rId19" Type="http://schemas.openxmlformats.org/officeDocument/2006/relationships/image" Target="../media/image172.wmf"/><Relationship Id="rId4" Type="http://schemas.openxmlformats.org/officeDocument/2006/relationships/image" Target="../media/image157.wmf"/><Relationship Id="rId9" Type="http://schemas.openxmlformats.org/officeDocument/2006/relationships/image" Target="../media/image162.wmf"/><Relationship Id="rId14" Type="http://schemas.openxmlformats.org/officeDocument/2006/relationships/image" Target="../media/image167.wmf"/><Relationship Id="rId22" Type="http://schemas.openxmlformats.org/officeDocument/2006/relationships/image" Target="../media/image17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04.emf"/><Relationship Id="rId2" Type="http://schemas.openxmlformats.org/officeDocument/2006/relationships/image" Target="../media/image203.wmf"/><Relationship Id="rId1" Type="http://schemas.openxmlformats.org/officeDocument/2006/relationships/image" Target="../media/image20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16.wmf"/><Relationship Id="rId2" Type="http://schemas.openxmlformats.org/officeDocument/2006/relationships/image" Target="../media/image215.wmf"/><Relationship Id="rId1" Type="http://schemas.openxmlformats.org/officeDocument/2006/relationships/image" Target="../media/image214.wmf"/><Relationship Id="rId4" Type="http://schemas.openxmlformats.org/officeDocument/2006/relationships/image" Target="../media/image21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22.wmf"/><Relationship Id="rId2" Type="http://schemas.openxmlformats.org/officeDocument/2006/relationships/image" Target="../media/image221.wmf"/><Relationship Id="rId1" Type="http://schemas.openxmlformats.org/officeDocument/2006/relationships/image" Target="../media/image220.wmf"/><Relationship Id="rId4" Type="http://schemas.openxmlformats.org/officeDocument/2006/relationships/image" Target="../media/image22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7.wmf"/><Relationship Id="rId1" Type="http://schemas.openxmlformats.org/officeDocument/2006/relationships/image" Target="../media/image22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32.wmf"/><Relationship Id="rId2" Type="http://schemas.openxmlformats.org/officeDocument/2006/relationships/image" Target="../media/image231.wmf"/><Relationship Id="rId1" Type="http://schemas.openxmlformats.org/officeDocument/2006/relationships/image" Target="../media/image23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70.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240.emf"/><Relationship Id="rId7" Type="http://schemas.openxmlformats.org/officeDocument/2006/relationships/image" Target="../media/image244.emf"/><Relationship Id="rId2" Type="http://schemas.openxmlformats.org/officeDocument/2006/relationships/image" Target="../media/image239.emf"/><Relationship Id="rId1" Type="http://schemas.openxmlformats.org/officeDocument/2006/relationships/image" Target="../media/image238.wmf"/><Relationship Id="rId6" Type="http://schemas.openxmlformats.org/officeDocument/2006/relationships/image" Target="../media/image243.emf"/><Relationship Id="rId5" Type="http://schemas.openxmlformats.org/officeDocument/2006/relationships/image" Target="../media/image242.emf"/><Relationship Id="rId4" Type="http://schemas.openxmlformats.org/officeDocument/2006/relationships/image" Target="../media/image241.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61.emf"/><Relationship Id="rId2" Type="http://schemas.openxmlformats.org/officeDocument/2006/relationships/image" Target="../media/image260.wmf"/><Relationship Id="rId1" Type="http://schemas.openxmlformats.org/officeDocument/2006/relationships/image" Target="../media/image259.wmf"/><Relationship Id="rId5" Type="http://schemas.openxmlformats.org/officeDocument/2006/relationships/image" Target="../media/image263.wmf"/><Relationship Id="rId4" Type="http://schemas.openxmlformats.org/officeDocument/2006/relationships/image" Target="../media/image26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78.wmf"/><Relationship Id="rId2" Type="http://schemas.openxmlformats.org/officeDocument/2006/relationships/image" Target="../media/image277.emf"/><Relationship Id="rId1" Type="http://schemas.openxmlformats.org/officeDocument/2006/relationships/image" Target="../media/image276.wmf"/><Relationship Id="rId4" Type="http://schemas.openxmlformats.org/officeDocument/2006/relationships/image" Target="../media/image27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286.wmf"/><Relationship Id="rId2" Type="http://schemas.openxmlformats.org/officeDocument/2006/relationships/image" Target="../media/image285.wmf"/><Relationship Id="rId1" Type="http://schemas.openxmlformats.org/officeDocument/2006/relationships/image" Target="../media/image284.wmf"/><Relationship Id="rId4" Type="http://schemas.openxmlformats.org/officeDocument/2006/relationships/image" Target="../media/image28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01.wmf"/><Relationship Id="rId2" Type="http://schemas.openxmlformats.org/officeDocument/2006/relationships/image" Target="../media/image300.wmf"/><Relationship Id="rId1" Type="http://schemas.openxmlformats.org/officeDocument/2006/relationships/image" Target="../media/image299.wmf"/><Relationship Id="rId5" Type="http://schemas.openxmlformats.org/officeDocument/2006/relationships/image" Target="../media/image303.wmf"/><Relationship Id="rId4" Type="http://schemas.openxmlformats.org/officeDocument/2006/relationships/image" Target="../media/image302.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307.wmf"/><Relationship Id="rId2" Type="http://schemas.openxmlformats.org/officeDocument/2006/relationships/image" Target="../media/image306.wmf"/><Relationship Id="rId1" Type="http://schemas.openxmlformats.org/officeDocument/2006/relationships/image" Target="../media/image30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28.wmf"/><Relationship Id="rId1" Type="http://schemas.openxmlformats.org/officeDocument/2006/relationships/image" Target="../media/image327.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32.wmf"/><Relationship Id="rId1" Type="http://schemas.openxmlformats.org/officeDocument/2006/relationships/image" Target="../media/image331.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36.wmf"/><Relationship Id="rId1" Type="http://schemas.openxmlformats.org/officeDocument/2006/relationships/image" Target="../media/image33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39.wmf"/><Relationship Id="rId1" Type="http://schemas.openxmlformats.org/officeDocument/2006/relationships/image" Target="../media/image33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46.wmf"/><Relationship Id="rId1" Type="http://schemas.openxmlformats.org/officeDocument/2006/relationships/image" Target="../media/image34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360.wmf"/><Relationship Id="rId2" Type="http://schemas.openxmlformats.org/officeDocument/2006/relationships/image" Target="../media/image359.wmf"/><Relationship Id="rId1" Type="http://schemas.openxmlformats.org/officeDocument/2006/relationships/image" Target="../media/image358.wmf"/><Relationship Id="rId5" Type="http://schemas.openxmlformats.org/officeDocument/2006/relationships/image" Target="../media/image362.wmf"/><Relationship Id="rId4" Type="http://schemas.openxmlformats.org/officeDocument/2006/relationships/image" Target="../media/image361.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72.wmf"/><Relationship Id="rId1" Type="http://schemas.openxmlformats.org/officeDocument/2006/relationships/image" Target="../media/image371.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88.wmf"/><Relationship Id="rId1" Type="http://schemas.openxmlformats.org/officeDocument/2006/relationships/image" Target="../media/image387.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94.wmf"/><Relationship Id="rId1" Type="http://schemas.openxmlformats.org/officeDocument/2006/relationships/image" Target="../media/image393.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414.wmf"/><Relationship Id="rId2" Type="http://schemas.openxmlformats.org/officeDocument/2006/relationships/image" Target="../media/image413.wmf"/><Relationship Id="rId1" Type="http://schemas.openxmlformats.org/officeDocument/2006/relationships/image" Target="../media/image412.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23.wmf"/><Relationship Id="rId1" Type="http://schemas.openxmlformats.org/officeDocument/2006/relationships/image" Target="../media/image422.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431.wmf"/><Relationship Id="rId2" Type="http://schemas.openxmlformats.org/officeDocument/2006/relationships/image" Target="../media/image430.wmf"/><Relationship Id="rId1" Type="http://schemas.openxmlformats.org/officeDocument/2006/relationships/image" Target="../media/image429.wmf"/><Relationship Id="rId4" Type="http://schemas.openxmlformats.org/officeDocument/2006/relationships/image" Target="../media/image432.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40.wmf"/><Relationship Id="rId1" Type="http://schemas.openxmlformats.org/officeDocument/2006/relationships/image" Target="../media/image43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47.wmf"/><Relationship Id="rId1" Type="http://schemas.openxmlformats.org/officeDocument/2006/relationships/image" Target="../media/image446.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4" Type="http://schemas.openxmlformats.org/officeDocument/2006/relationships/image" Target="../media/image8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image" Target="../media/image107.wmf"/><Relationship Id="rId3" Type="http://schemas.openxmlformats.org/officeDocument/2006/relationships/image" Target="../media/image97.wmf"/><Relationship Id="rId7" Type="http://schemas.openxmlformats.org/officeDocument/2006/relationships/image" Target="../media/image101.wmf"/><Relationship Id="rId12" Type="http://schemas.openxmlformats.org/officeDocument/2006/relationships/image" Target="../media/image106.wmf"/><Relationship Id="rId2" Type="http://schemas.openxmlformats.org/officeDocument/2006/relationships/image" Target="../media/image96.wmf"/><Relationship Id="rId16" Type="http://schemas.openxmlformats.org/officeDocument/2006/relationships/image" Target="../media/image110.wmf"/><Relationship Id="rId1" Type="http://schemas.openxmlformats.org/officeDocument/2006/relationships/image" Target="../media/image95.wmf"/><Relationship Id="rId6" Type="http://schemas.openxmlformats.org/officeDocument/2006/relationships/image" Target="../media/image100.wmf"/><Relationship Id="rId11" Type="http://schemas.openxmlformats.org/officeDocument/2006/relationships/image" Target="../media/image105.wmf"/><Relationship Id="rId5" Type="http://schemas.openxmlformats.org/officeDocument/2006/relationships/image" Target="../media/image99.wmf"/><Relationship Id="rId15" Type="http://schemas.openxmlformats.org/officeDocument/2006/relationships/image" Target="../media/image109.wmf"/><Relationship Id="rId10" Type="http://schemas.openxmlformats.org/officeDocument/2006/relationships/image" Target="../media/image104.wmf"/><Relationship Id="rId4" Type="http://schemas.openxmlformats.org/officeDocument/2006/relationships/image" Target="../media/image98.wmf"/><Relationship Id="rId9" Type="http://schemas.openxmlformats.org/officeDocument/2006/relationships/image" Target="../media/image103.wmf"/><Relationship Id="rId14" Type="http://schemas.openxmlformats.org/officeDocument/2006/relationships/image" Target="../media/image10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4.wmf"/><Relationship Id="rId1" Type="http://schemas.openxmlformats.org/officeDocument/2006/relationships/image" Target="../media/image1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6" Type="http://schemas.openxmlformats.org/officeDocument/2006/relationships/image" Target="../media/image124.emf"/><Relationship Id="rId5" Type="http://schemas.openxmlformats.org/officeDocument/2006/relationships/image" Target="../media/image123.wmf"/><Relationship Id="rId4" Type="http://schemas.openxmlformats.org/officeDocument/2006/relationships/image" Target="../media/image1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EA5C6-5C5E-4449-B4C3-BA826E36E879}" type="datetimeFigureOut">
              <a:rPr lang="en-GB" smtClean="0"/>
              <a:t>21/08/2019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8E8A-85C7-47BD-AFEA-C0DF946DDB8F}" type="slidenum">
              <a:rPr lang="en-GB" smtClean="0"/>
              <a:t>‹#›</a:t>
            </a:fld>
            <a:endParaRPr lang="en-GB" dirty="0"/>
          </a:p>
        </p:txBody>
      </p:sp>
    </p:spTree>
    <p:extLst>
      <p:ext uri="{BB962C8B-B14F-4D97-AF65-F5344CB8AC3E}">
        <p14:creationId xmlns:p14="http://schemas.microsoft.com/office/powerpoint/2010/main" val="51456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Jonny has two oranges.</a:t>
            </a:r>
            <a:endParaRPr lang="en-GB" sz="1200" kern="1200" dirty="0">
              <a:solidFill>
                <a:schemeClr val="tx1"/>
              </a:solidFill>
              <a:effectLst/>
              <a:latin typeface="Myriad Pro" panose="020B0503030403020204" pitchFamily="34" charset="0"/>
              <a:ea typeface="+mn-ea"/>
              <a:cs typeface="+mn-cs"/>
            </a:endParaRPr>
          </a:p>
          <a:p>
            <a:r>
              <a:rPr lang="en-GB" sz="1200" i="1" kern="1200" dirty="0">
                <a:solidFill>
                  <a:schemeClr val="tx1"/>
                </a:solidFill>
                <a:effectLst/>
                <a:latin typeface="Myriad Pro" panose="020B0503030403020204" pitchFamily="34" charset="0"/>
                <a:ea typeface="+mn-ea"/>
                <a:cs typeface="+mn-cs"/>
              </a:rPr>
              <a:t>Ellen has half an orange.</a:t>
            </a:r>
            <a:endParaRPr lang="en-GB" sz="1200" kern="1200" dirty="0">
              <a:solidFill>
                <a:schemeClr val="tx1"/>
              </a:solidFill>
              <a:effectLst/>
              <a:latin typeface="Myriad Pro" panose="020B0503030403020204" pitchFamily="34" charset="0"/>
              <a:ea typeface="+mn-ea"/>
              <a:cs typeface="+mn-cs"/>
            </a:endParaRPr>
          </a:p>
          <a:p>
            <a:r>
              <a:rPr lang="en-GB" sz="1200" i="1" kern="1200" dirty="0">
                <a:solidFill>
                  <a:schemeClr val="tx1"/>
                </a:solidFill>
                <a:effectLst/>
                <a:latin typeface="Myriad Pro" panose="020B0503030403020204" pitchFamily="34" charset="0"/>
                <a:ea typeface="+mn-ea"/>
                <a:cs typeface="+mn-cs"/>
              </a:rPr>
              <a:t>How many oranges do the Jonny and Ellen have altogether?</a:t>
            </a:r>
          </a:p>
        </p:txBody>
      </p:sp>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1242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line is divided into ___ equal parts. This allows us to count in ­­­­­­___.</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295325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Each interval on the line is divided into </a:t>
            </a:r>
            <a:r>
              <a:rPr lang="en-GB" sz="1200" i="1" u="sng" kern="1200" dirty="0">
                <a:solidFill>
                  <a:schemeClr val="tx1"/>
                </a:solidFill>
                <a:effectLst/>
                <a:latin typeface="+mn-lt"/>
                <a:ea typeface="+mn-ea"/>
                <a:cs typeface="+mn-cs"/>
              </a:rPr>
              <a:t>four</a:t>
            </a:r>
            <a:r>
              <a:rPr lang="en-GB" sz="1200" i="1" kern="1200" dirty="0">
                <a:solidFill>
                  <a:schemeClr val="tx1"/>
                </a:solidFill>
                <a:effectLst/>
                <a:latin typeface="+mn-lt"/>
                <a:ea typeface="+mn-ea"/>
                <a:cs typeface="+mn-cs"/>
              </a:rPr>
              <a:t> equal parts. This allows us to count in </a:t>
            </a:r>
            <a:r>
              <a:rPr lang="en-GB" sz="1200" i="1" u="sng" kern="1200" dirty="0">
                <a:solidFill>
                  <a:schemeClr val="tx1"/>
                </a:solidFill>
                <a:effectLst/>
                <a:latin typeface="+mn-lt"/>
                <a:ea typeface="+mn-ea"/>
                <a:cs typeface="+mn-cs"/>
              </a:rPr>
              <a:t>quarters</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3854518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Each interval on the line is divided into </a:t>
            </a:r>
            <a:r>
              <a:rPr lang="en-GB" sz="1200" i="1" u="sng" kern="1200" dirty="0">
                <a:solidFill>
                  <a:schemeClr val="tx1"/>
                </a:solidFill>
                <a:effectLst/>
                <a:latin typeface="+mn-lt"/>
                <a:ea typeface="+mn-ea"/>
                <a:cs typeface="+mn-cs"/>
              </a:rPr>
              <a:t>five</a:t>
            </a:r>
            <a:r>
              <a:rPr lang="en-GB" sz="1200" i="1" kern="1200" dirty="0">
                <a:solidFill>
                  <a:schemeClr val="tx1"/>
                </a:solidFill>
                <a:effectLst/>
                <a:latin typeface="+mn-lt"/>
                <a:ea typeface="+mn-ea"/>
                <a:cs typeface="+mn-cs"/>
              </a:rPr>
              <a:t> equal parts. This allows us to count in </a:t>
            </a:r>
            <a:r>
              <a:rPr lang="en-GB" sz="1200" i="1" u="sng" kern="1200" dirty="0">
                <a:solidFill>
                  <a:schemeClr val="tx1"/>
                </a:solidFill>
                <a:effectLst/>
                <a:latin typeface="+mn-lt"/>
                <a:ea typeface="+mn-ea"/>
                <a:cs typeface="+mn-cs"/>
              </a:rPr>
              <a:t>fifths</a:t>
            </a:r>
            <a:r>
              <a:rPr lang="en-GB" sz="1200" i="0" u="none"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96894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329334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Sonny has labelled this number line incorrectly. Explain his mistake.</a:t>
            </a: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3180933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u="none" kern="1200" dirty="0">
                <a:solidFill>
                  <a:schemeClr val="tx1"/>
                </a:solidFill>
                <a:effectLst/>
                <a:latin typeface="+mn-lt"/>
                <a:ea typeface="+mn-ea"/>
                <a:cs typeface="+mn-cs"/>
              </a:rPr>
              <a:t>Tell me any number between two and three.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u="none" kern="1200" dirty="0">
                <a:solidFill>
                  <a:schemeClr val="tx1"/>
                </a:solidFill>
                <a:effectLst/>
                <a:latin typeface="+mn-lt"/>
                <a:ea typeface="+mn-ea"/>
                <a:cs typeface="+mn-cs"/>
              </a:rPr>
              <a:t>Tell me a number very close to three.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u="none" kern="1200" dirty="0">
                <a:solidFill>
                  <a:schemeClr val="tx1"/>
                </a:solidFill>
                <a:effectLst/>
                <a:latin typeface="+mn-lt"/>
                <a:ea typeface="+mn-ea"/>
                <a:cs typeface="+mn-cs"/>
              </a:rPr>
              <a:t>Tell me any number even closer to three than the previous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u="none" kern="1200" dirty="0">
                <a:solidFill>
                  <a:schemeClr val="tx1"/>
                </a:solidFill>
                <a:effectLst/>
                <a:latin typeface="+mn-lt"/>
                <a:ea typeface="+mn-ea"/>
                <a:cs typeface="+mn-cs"/>
              </a:rPr>
              <a:t>Tell me a number greater than two that is very close to two.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u="none" kern="1200" dirty="0">
                <a:solidFill>
                  <a:schemeClr val="tx1"/>
                </a:solidFill>
                <a:effectLst/>
                <a:latin typeface="+mn-lt"/>
                <a:ea typeface="+mn-ea"/>
                <a:cs typeface="+mn-cs"/>
              </a:rPr>
              <a:t>Tell me a number smaller than two that is very close to two. </a:t>
            </a:r>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643712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548139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mixed number can be written from the following fractional parts?</a:t>
            </a: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3208245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u="none" kern="1200" dirty="0">
                <a:solidFill>
                  <a:schemeClr val="tx1"/>
                </a:solidFill>
                <a:effectLst/>
                <a:latin typeface="+mn-lt"/>
                <a:ea typeface="+mn-ea"/>
                <a:cs typeface="+mn-cs"/>
              </a:rPr>
              <a:t>Position these numbers on the number line.</a:t>
            </a:r>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3060356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line is divided into ___ equal parts. This allows us to count in ­­­­­­___.</a:t>
            </a: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303415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How tall is the plant in metres?</a:t>
            </a:r>
          </a:p>
        </p:txBody>
      </p:sp>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1371417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u="none" kern="1200" dirty="0">
                <a:solidFill>
                  <a:schemeClr val="tx1"/>
                </a:solidFill>
                <a:effectLst/>
                <a:latin typeface="+mn-lt"/>
                <a:ea typeface="+mn-ea"/>
                <a:cs typeface="+mn-cs"/>
              </a:rPr>
              <a:t>Estimate the position of the following numbers on this number line. </a:t>
            </a:r>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4138829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Estimate the position of these numbers on this number line. </a:t>
            </a: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3285979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471003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Identify the numbers represented by the letters.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Use them to help you fill in the missing symbols (&lt;, &gt; or =) in the comparison statements.</a:t>
            </a:r>
          </a:p>
          <a:p>
            <a:pPr marL="171450" indent="-171450">
              <a:buFont typeface="Arial" panose="020B0604020202020204" pitchFamily="34" charset="0"/>
              <a:buChar char="•"/>
            </a:pPr>
            <a:r>
              <a:rPr lang="en-GB" sz="1200" i="1" u="none" kern="1200" dirty="0">
                <a:solidFill>
                  <a:schemeClr val="tx1"/>
                </a:solidFill>
                <a:effectLst/>
                <a:latin typeface="+mn-lt"/>
                <a:ea typeface="+mn-ea"/>
                <a:cs typeface="+mn-cs"/>
              </a:rPr>
              <a:t>If the whole-number part of the numbers being compared is different, use this to compare the numbers.</a:t>
            </a:r>
          </a:p>
          <a:p>
            <a:pPr marL="171450" indent="-171450">
              <a:buFont typeface="Arial" panose="020B0604020202020204" pitchFamily="34" charset="0"/>
              <a:buChar char="•"/>
            </a:pPr>
            <a:r>
              <a:rPr lang="en-GB" sz="1200" i="1" u="none" kern="1200" dirty="0">
                <a:solidFill>
                  <a:schemeClr val="tx1"/>
                </a:solidFill>
                <a:effectLst/>
                <a:latin typeface="+mn-lt"/>
                <a:ea typeface="+mn-ea"/>
                <a:cs typeface="+mn-cs"/>
              </a:rPr>
              <a:t>If the whole-number part of the numbers being compared is the same, use the fractional part to compare the numbers</a:t>
            </a:r>
            <a:endParaRPr lang="en-GB"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1340689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Tell the children that you have a theory: </a:t>
                </a:r>
              </a:p>
              <a:p>
                <a:r>
                  <a:rPr lang="en-GB" sz="1200" i="1" kern="1200" dirty="0">
                    <a:solidFill>
                      <a:schemeClr val="tx1"/>
                    </a:solidFill>
                    <a:effectLst/>
                    <a:latin typeface="+mn-lt"/>
                    <a:ea typeface="+mn-ea"/>
                    <a:cs typeface="+mn-cs"/>
                  </a:rPr>
                  <a:t>Because we know that </a:t>
                </a:r>
                <a14:m>
                  <m:oMath xmlns:m="http://schemas.openxmlformats.org/officeDocument/2006/math">
                    <m:f>
                      <m:fPr>
                        <m:ctrlPr>
                          <a:rPr lang="en-GB" sz="1200" b="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&lt;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5</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we must also know that 1</a:t>
                </a:r>
                <a14:m>
                  <m:oMath xmlns:m="http://schemas.openxmlformats.org/officeDocument/2006/math">
                    <m:r>
                      <a:rPr lang="en-GB" sz="1200" b="0" i="1" kern="1200" smtClean="0">
                        <a:solidFill>
                          <a:schemeClr val="tx1"/>
                        </a:solidFill>
                        <a:effectLst/>
                        <a:latin typeface="Cambria Math" panose="02040503050406030204" pitchFamily="18" charset="0"/>
                        <a:ea typeface="+mn-ea"/>
                        <a:cs typeface="+mn-cs"/>
                      </a:rPr>
                      <m:t> </m:t>
                    </m:r>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&lt; 1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5</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Is my theory correct?</a:t>
                </a:r>
                <a:endParaRPr lang="en-GB" sz="1200" i="1" u="none"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Tell the children that you have a theory: </a:t>
                </a:r>
              </a:p>
              <a:p>
                <a:r>
                  <a:rPr lang="en-GB" sz="1200" i="1" kern="1200" dirty="0">
                    <a:solidFill>
                      <a:schemeClr val="tx1"/>
                    </a:solidFill>
                    <a:effectLst/>
                    <a:latin typeface="+mn-lt"/>
                    <a:ea typeface="+mn-ea"/>
                    <a:cs typeface="+mn-cs"/>
                  </a:rPr>
                  <a:t>Because we know that </a:t>
                </a:r>
                <a:r>
                  <a:rPr lang="en-GB" sz="1200" b="0" i="0" kern="1200">
                    <a:solidFill>
                      <a:schemeClr val="tx1"/>
                    </a:solidFill>
                    <a:effectLst/>
                    <a:latin typeface="Cambria Math" panose="02040503050406030204" pitchFamily="18" charset="0"/>
                    <a:ea typeface="+mn-ea"/>
                    <a:cs typeface="+mn-cs"/>
                  </a:rPr>
                  <a:t>3/8</a:t>
                </a:r>
                <a:r>
                  <a:rPr lang="en-GB" sz="1200" i="1" kern="1200" dirty="0">
                    <a:solidFill>
                      <a:schemeClr val="tx1"/>
                    </a:solidFill>
                    <a:effectLst/>
                    <a:latin typeface="+mn-lt"/>
                    <a:ea typeface="+mn-ea"/>
                    <a:cs typeface="+mn-cs"/>
                  </a:rPr>
                  <a:t> &lt; </a:t>
                </a:r>
                <a:r>
                  <a:rPr lang="en-GB" sz="1200" b="0" i="0" kern="1200">
                    <a:solidFill>
                      <a:schemeClr val="tx1"/>
                    </a:solidFill>
                    <a:effectLst/>
                    <a:latin typeface="Cambria Math" panose="02040503050406030204" pitchFamily="18" charset="0"/>
                    <a:ea typeface="+mn-ea"/>
                    <a:cs typeface="+mn-cs"/>
                  </a:rPr>
                  <a:t>5/8</a:t>
                </a:r>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we must also know that 1</a:t>
                </a:r>
                <a:r>
                  <a:rPr lang="en-GB" sz="1200" b="0" i="0" kern="1200">
                    <a:solidFill>
                      <a:schemeClr val="tx1"/>
                    </a:solidFill>
                    <a:effectLst/>
                    <a:latin typeface="Cambria Math" panose="02040503050406030204" pitchFamily="18" charset="0"/>
                    <a:ea typeface="+mn-ea"/>
                    <a:cs typeface="+mn-cs"/>
                  </a:rPr>
                  <a:t>  3/8</a:t>
                </a:r>
                <a:r>
                  <a:rPr lang="en-GB" sz="1200" i="1" kern="1200" dirty="0">
                    <a:solidFill>
                      <a:schemeClr val="tx1"/>
                    </a:solidFill>
                    <a:effectLst/>
                    <a:latin typeface="+mn-lt"/>
                    <a:ea typeface="+mn-ea"/>
                    <a:cs typeface="+mn-cs"/>
                  </a:rPr>
                  <a:t> &lt; 1 </a:t>
                </a:r>
                <a:r>
                  <a:rPr lang="en-GB" sz="1200" b="0" i="0" kern="1200">
                    <a:solidFill>
                      <a:schemeClr val="tx1"/>
                    </a:solidFill>
                    <a:effectLst/>
                    <a:latin typeface="Cambria Math" panose="02040503050406030204" pitchFamily="18" charset="0"/>
                    <a:ea typeface="+mn-ea"/>
                    <a:cs typeface="+mn-cs"/>
                  </a:rPr>
                  <a:t>5/8</a:t>
                </a:r>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Is my theory correct?</a:t>
                </a:r>
                <a:endParaRPr lang="en-GB" sz="1200" i="1" u="none"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dirty="0"/>
          </a:p>
        </p:txBody>
      </p:sp>
    </p:spTree>
    <p:extLst>
      <p:ext uri="{BB962C8B-B14F-4D97-AF65-F5344CB8AC3E}">
        <p14:creationId xmlns:p14="http://schemas.microsoft.com/office/powerpoint/2010/main" val="2963633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Tell the children that you have a theory: </a:t>
                </a:r>
              </a:p>
              <a:p>
                <a:r>
                  <a:rPr lang="en-GB" sz="1200" i="1" kern="1200" dirty="0">
                    <a:solidFill>
                      <a:schemeClr val="tx1"/>
                    </a:solidFill>
                    <a:effectLst/>
                    <a:latin typeface="+mn-lt"/>
                    <a:ea typeface="+mn-ea"/>
                    <a:cs typeface="+mn-cs"/>
                  </a:rPr>
                  <a:t>Because we know that </a:t>
                </a:r>
                <a14:m>
                  <m:oMath xmlns:m="http://schemas.openxmlformats.org/officeDocument/2006/math">
                    <m:f>
                      <m:fPr>
                        <m:ctrlPr>
                          <a:rPr lang="en-GB" sz="1200" b="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&lt;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5</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we must also know that 1</a:t>
                </a:r>
                <a14:m>
                  <m:oMath xmlns:m="http://schemas.openxmlformats.org/officeDocument/2006/math">
                    <m:r>
                      <a:rPr lang="en-GB" sz="1200" b="0" i="1" kern="1200" smtClean="0">
                        <a:solidFill>
                          <a:schemeClr val="tx1"/>
                        </a:solidFill>
                        <a:effectLst/>
                        <a:latin typeface="Cambria Math" panose="02040503050406030204" pitchFamily="18" charset="0"/>
                        <a:ea typeface="+mn-ea"/>
                        <a:cs typeface="+mn-cs"/>
                      </a:rPr>
                      <m:t> </m:t>
                    </m:r>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&lt; 1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5</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Is my theory correct?</a:t>
                </a:r>
                <a:endParaRPr lang="en-GB" sz="1200" i="1" u="none"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Tell the children that you have a theory: </a:t>
                </a:r>
              </a:p>
              <a:p>
                <a:r>
                  <a:rPr lang="en-GB" sz="1200" i="1" kern="1200" dirty="0">
                    <a:solidFill>
                      <a:schemeClr val="tx1"/>
                    </a:solidFill>
                    <a:effectLst/>
                    <a:latin typeface="+mn-lt"/>
                    <a:ea typeface="+mn-ea"/>
                    <a:cs typeface="+mn-cs"/>
                  </a:rPr>
                  <a:t>Because we know that </a:t>
                </a:r>
                <a:r>
                  <a:rPr lang="en-GB" sz="1200" b="0" i="0" kern="1200">
                    <a:solidFill>
                      <a:schemeClr val="tx1"/>
                    </a:solidFill>
                    <a:effectLst/>
                    <a:latin typeface="Cambria Math" panose="02040503050406030204" pitchFamily="18" charset="0"/>
                    <a:ea typeface="+mn-ea"/>
                    <a:cs typeface="+mn-cs"/>
                  </a:rPr>
                  <a:t>3/8</a:t>
                </a:r>
                <a:r>
                  <a:rPr lang="en-GB" sz="1200" i="1" kern="1200" dirty="0">
                    <a:solidFill>
                      <a:schemeClr val="tx1"/>
                    </a:solidFill>
                    <a:effectLst/>
                    <a:latin typeface="+mn-lt"/>
                    <a:ea typeface="+mn-ea"/>
                    <a:cs typeface="+mn-cs"/>
                  </a:rPr>
                  <a:t> &lt; </a:t>
                </a:r>
                <a:r>
                  <a:rPr lang="en-GB" sz="1200" b="0" i="0" kern="1200">
                    <a:solidFill>
                      <a:schemeClr val="tx1"/>
                    </a:solidFill>
                    <a:effectLst/>
                    <a:latin typeface="Cambria Math" panose="02040503050406030204" pitchFamily="18" charset="0"/>
                    <a:ea typeface="+mn-ea"/>
                    <a:cs typeface="+mn-cs"/>
                  </a:rPr>
                  <a:t>5/8</a:t>
                </a:r>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we must also know that 1</a:t>
                </a:r>
                <a:r>
                  <a:rPr lang="en-GB" sz="1200" b="0" i="0" kern="1200">
                    <a:solidFill>
                      <a:schemeClr val="tx1"/>
                    </a:solidFill>
                    <a:effectLst/>
                    <a:latin typeface="Cambria Math" panose="02040503050406030204" pitchFamily="18" charset="0"/>
                    <a:ea typeface="+mn-ea"/>
                    <a:cs typeface="+mn-cs"/>
                  </a:rPr>
                  <a:t>  3/8</a:t>
                </a:r>
                <a:r>
                  <a:rPr lang="en-GB" sz="1200" i="1" kern="1200" dirty="0">
                    <a:solidFill>
                      <a:schemeClr val="tx1"/>
                    </a:solidFill>
                    <a:effectLst/>
                    <a:latin typeface="+mn-lt"/>
                    <a:ea typeface="+mn-ea"/>
                    <a:cs typeface="+mn-cs"/>
                  </a:rPr>
                  <a:t> &lt; 1 </a:t>
                </a:r>
                <a:r>
                  <a:rPr lang="en-GB" sz="1200" b="0" i="0" kern="1200">
                    <a:solidFill>
                      <a:schemeClr val="tx1"/>
                    </a:solidFill>
                    <a:effectLst/>
                    <a:latin typeface="Cambria Math" panose="02040503050406030204" pitchFamily="18" charset="0"/>
                    <a:ea typeface="+mn-ea"/>
                    <a:cs typeface="+mn-cs"/>
                  </a:rPr>
                  <a:t>5/8</a:t>
                </a:r>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Is my theory correct?</a:t>
                </a:r>
                <a:endParaRPr lang="en-GB" sz="1200" i="1" u="none"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2812724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877952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Can I conclude that, because I know that</a:t>
                </a:r>
                <a14:m>
                  <m:oMath xmlns:m="http://schemas.openxmlformats.org/officeDocument/2006/math">
                    <m:r>
                      <a:rPr lang="en-GB" sz="1200" b="0" i="1" kern="1200" smtClean="0">
                        <a:solidFill>
                          <a:schemeClr val="tx1"/>
                        </a:solidFill>
                        <a:effectLst/>
                        <a:latin typeface="Cambria Math" panose="02040503050406030204" pitchFamily="18" charset="0"/>
                        <a:ea typeface="+mn-ea"/>
                        <a:cs typeface="+mn-cs"/>
                      </a:rPr>
                      <m:t> </m:t>
                    </m:r>
                    <m:f>
                      <m:fPr>
                        <m:ctrlPr>
                          <a:rPr lang="en-GB" sz="1200" b="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6</m:t>
                        </m:r>
                      </m:den>
                    </m:f>
                  </m:oMath>
                </a14:m>
                <a:r>
                  <a:rPr lang="en-GB" sz="1200" i="1" kern="1200" dirty="0">
                    <a:solidFill>
                      <a:schemeClr val="tx1"/>
                    </a:solidFill>
                    <a:effectLst/>
                    <a:latin typeface="+mn-lt"/>
                    <a:ea typeface="+mn-ea"/>
                    <a:cs typeface="+mn-cs"/>
                  </a:rPr>
                  <a:t> &lt;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I must also know that 1</a:t>
                </a:r>
                <a14:m>
                  <m:oMath xmlns:m="http://schemas.openxmlformats.org/officeDocument/2006/math">
                    <m:r>
                      <a:rPr lang="en-GB" sz="1200" b="0" i="1" kern="1200" smtClean="0">
                        <a:solidFill>
                          <a:schemeClr val="tx1"/>
                        </a:solidFill>
                        <a:effectLst/>
                        <a:latin typeface="Cambria Math" panose="02040503050406030204" pitchFamily="18" charset="0"/>
                        <a:ea typeface="+mn-ea"/>
                        <a:cs typeface="+mn-cs"/>
                      </a:rPr>
                      <m:t> </m:t>
                    </m:r>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6</m:t>
                        </m:r>
                      </m:den>
                    </m:f>
                  </m:oMath>
                </a14:m>
                <a:r>
                  <a:rPr lang="en-GB" sz="1200" i="1" kern="1200" dirty="0">
                    <a:solidFill>
                      <a:schemeClr val="tx1"/>
                    </a:solidFill>
                    <a:effectLst/>
                    <a:latin typeface="+mn-lt"/>
                    <a:ea typeface="+mn-ea"/>
                    <a:cs typeface="+mn-cs"/>
                  </a:rPr>
                  <a:t> &lt; 1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Can I conclude that, because I know that</a:t>
                </a:r>
                <a:r>
                  <a:rPr lang="en-GB" sz="1200" b="0" i="0" kern="1200">
                    <a:solidFill>
                      <a:schemeClr val="tx1"/>
                    </a:solidFill>
                    <a:effectLst/>
                    <a:latin typeface="Cambria Math" panose="02040503050406030204" pitchFamily="18" charset="0"/>
                    <a:ea typeface="+mn-ea"/>
                    <a:cs typeface="+mn-cs"/>
                  </a:rPr>
                  <a:t>  4/6</a:t>
                </a:r>
                <a:r>
                  <a:rPr lang="en-GB" sz="1200" i="1" kern="1200" dirty="0">
                    <a:solidFill>
                      <a:schemeClr val="tx1"/>
                    </a:solidFill>
                    <a:effectLst/>
                    <a:latin typeface="+mn-lt"/>
                    <a:ea typeface="+mn-ea"/>
                    <a:cs typeface="+mn-cs"/>
                  </a:rPr>
                  <a:t> &lt; </a:t>
                </a:r>
                <a:r>
                  <a:rPr lang="en-GB" sz="1200" b="0" i="0" kern="1200">
                    <a:solidFill>
                      <a:schemeClr val="tx1"/>
                    </a:solidFill>
                    <a:effectLst/>
                    <a:latin typeface="Cambria Math" panose="02040503050406030204" pitchFamily="18" charset="0"/>
                    <a:ea typeface="+mn-ea"/>
                    <a:cs typeface="+mn-cs"/>
                  </a:rPr>
                  <a:t>4/5</a:t>
                </a:r>
                <a:r>
                  <a:rPr lang="en-GB" sz="1200" i="1"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I must also know that 1</a:t>
                </a:r>
                <a:r>
                  <a:rPr lang="en-GB" sz="1200" b="0" i="0" kern="1200">
                    <a:solidFill>
                      <a:schemeClr val="tx1"/>
                    </a:solidFill>
                    <a:effectLst/>
                    <a:latin typeface="Cambria Math" panose="02040503050406030204" pitchFamily="18" charset="0"/>
                    <a:ea typeface="+mn-ea"/>
                    <a:cs typeface="+mn-cs"/>
                  </a:rPr>
                  <a:t>  4/6</a:t>
                </a:r>
                <a:r>
                  <a:rPr lang="en-GB" sz="1200" i="1" kern="1200" dirty="0">
                    <a:solidFill>
                      <a:schemeClr val="tx1"/>
                    </a:solidFill>
                    <a:effectLst/>
                    <a:latin typeface="+mn-lt"/>
                    <a:ea typeface="+mn-ea"/>
                    <a:cs typeface="+mn-cs"/>
                  </a:rPr>
                  <a:t> &lt; 1 </a:t>
                </a:r>
                <a:r>
                  <a:rPr lang="en-GB" sz="1200" b="0" i="0" kern="1200">
                    <a:solidFill>
                      <a:schemeClr val="tx1"/>
                    </a:solidFill>
                    <a:effectLst/>
                    <a:latin typeface="Cambria Math" panose="02040503050406030204" pitchFamily="18" charset="0"/>
                    <a:ea typeface="+mn-ea"/>
                    <a:cs typeface="+mn-cs"/>
                  </a:rPr>
                  <a:t>4/5</a:t>
                </a:r>
                <a:r>
                  <a:rPr lang="en-GB" sz="1200" i="1" kern="1200" dirty="0">
                    <a:solidFill>
                      <a:schemeClr val="tx1"/>
                    </a:solidFill>
                    <a:effectLst/>
                    <a:latin typeface="+mn-lt"/>
                    <a:ea typeface="+mn-ea"/>
                    <a:cs typeface="+mn-cs"/>
                  </a:rPr>
                  <a:t> ?</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3441037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would the next equation in the sequence be?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would each of these equations be shown on a number line?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might each of these equations be shown using an area model?</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2528787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could each of these equations be shown using a part–part–whole model?</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8319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2652033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Verbalise this with a stem sentence:</a:t>
                </a:r>
              </a:p>
              <a:p>
                <a:r>
                  <a:rPr lang="en-GB" sz="1200" i="1" kern="1200" dirty="0">
                    <a:solidFill>
                      <a:schemeClr val="tx1"/>
                    </a:solidFill>
                    <a:effectLst/>
                    <a:latin typeface="+mn-lt"/>
                    <a:ea typeface="+mn-ea"/>
                    <a:cs typeface="+mn-cs"/>
                  </a:rPr>
                  <a:t>The </a:t>
                </a:r>
                <a:r>
                  <a:rPr lang="en-GB" sz="1200" i="1" u="sng" kern="1200" dirty="0">
                    <a:solidFill>
                      <a:schemeClr val="tx1"/>
                    </a:solidFill>
                    <a:effectLst/>
                    <a:latin typeface="+mn-lt"/>
                    <a:ea typeface="+mn-ea"/>
                    <a:cs typeface="+mn-cs"/>
                  </a:rPr>
                  <a:t>parts</a:t>
                </a:r>
                <a:r>
                  <a:rPr lang="en-GB" sz="1200" i="1" kern="1200" dirty="0">
                    <a:solidFill>
                      <a:schemeClr val="tx1"/>
                    </a:solidFill>
                    <a:effectLst/>
                    <a:latin typeface="+mn-lt"/>
                    <a:ea typeface="+mn-ea"/>
                    <a:cs typeface="+mn-cs"/>
                  </a:rPr>
                  <a:t> are ___and ___. The </a:t>
                </a:r>
                <a:r>
                  <a:rPr lang="en-GB" sz="1200" i="1" u="sng" kern="1200" dirty="0">
                    <a:solidFill>
                      <a:schemeClr val="tx1"/>
                    </a:solidFill>
                    <a:effectLst/>
                    <a:latin typeface="+mn-lt"/>
                    <a:ea typeface="+mn-ea"/>
                    <a:cs typeface="+mn-cs"/>
                  </a:rPr>
                  <a:t>total</a:t>
                </a:r>
                <a:r>
                  <a:rPr lang="en-GB" sz="1200" i="1" kern="1200" dirty="0">
                    <a:solidFill>
                      <a:schemeClr val="tx1"/>
                    </a:solidFill>
                    <a:effectLst/>
                    <a:latin typeface="+mn-lt"/>
                    <a:ea typeface="+mn-ea"/>
                    <a:cs typeface="+mn-cs"/>
                  </a:rPr>
                  <a:t>, or </a:t>
                </a:r>
                <a:r>
                  <a:rPr lang="en-GB" sz="1200" i="1" u="sng" kern="1200" dirty="0">
                    <a:solidFill>
                      <a:schemeClr val="tx1"/>
                    </a:solidFill>
                    <a:effectLst/>
                    <a:latin typeface="+mn-lt"/>
                    <a:ea typeface="+mn-ea"/>
                    <a:cs typeface="+mn-cs"/>
                  </a:rPr>
                  <a:t>whole</a:t>
                </a:r>
                <a:r>
                  <a:rPr lang="en-GB" sz="1200" i="1" kern="1200" dirty="0">
                    <a:solidFill>
                      <a:schemeClr val="tx1"/>
                    </a:solidFill>
                    <a:effectLst/>
                    <a:latin typeface="+mn-lt"/>
                    <a:ea typeface="+mn-ea"/>
                    <a:cs typeface="+mn-cs"/>
                  </a:rPr>
                  <a:t>, is ___.</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E.g. The parts are </a:t>
                </a:r>
                <a14:m>
                  <m:oMath xmlns:m="http://schemas.openxmlformats.org/officeDocument/2006/math">
                    <m:f>
                      <m:fPr>
                        <m:ctrlPr>
                          <a:rPr lang="en-GB" sz="1200" b="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and</a:t>
                </a:r>
                <a:r>
                  <a:rPr lang="en-GB" sz="1200" i="1" kern="1200" baseline="0" dirty="0">
                    <a:solidFill>
                      <a:schemeClr val="tx1"/>
                    </a:solidFill>
                    <a:effectLst/>
                    <a:latin typeface="+mn-lt"/>
                    <a:ea typeface="+mn-ea"/>
                    <a:cs typeface="+mn-cs"/>
                  </a:rPr>
                  <a:t> 1</a:t>
                </a:r>
                <a:r>
                  <a:rPr lang="en-GB" sz="1200" i="1" kern="1200" dirty="0">
                    <a:solidFill>
                      <a:schemeClr val="tx1"/>
                    </a:solidFill>
                    <a:effectLst/>
                    <a:latin typeface="+mn-lt"/>
                    <a:ea typeface="+mn-ea"/>
                    <a:cs typeface="+mn-cs"/>
                  </a:rPr>
                  <a: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a:t>
                </a:r>
                <a:r>
                  <a:rPr lang="en-GB" sz="1200" i="1" kern="1200" baseline="0" dirty="0">
                    <a:solidFill>
                      <a:schemeClr val="tx1"/>
                    </a:solidFill>
                    <a:effectLst/>
                    <a:latin typeface="+mn-lt"/>
                    <a:ea typeface="+mn-ea"/>
                    <a:cs typeface="+mn-cs"/>
                  </a:rPr>
                  <a:t> The total of the whole is </a:t>
                </a:r>
                <a:r>
                  <a:rPr lang="en-GB" sz="1200" i="1" kern="1200" dirty="0">
                    <a:solidFill>
                      <a:schemeClr val="tx1"/>
                    </a:solidFill>
                    <a:effectLst/>
                    <a:latin typeface="+mn-lt"/>
                    <a:ea typeface="+mn-ea"/>
                    <a:cs typeface="+mn-cs"/>
                  </a:rPr>
                  <a:t>1</a:t>
                </a:r>
                <a14:m>
                  <m:oMath xmlns:m="http://schemas.openxmlformats.org/officeDocument/2006/math">
                    <m:r>
                      <a:rPr lang="en-GB" sz="1200" b="0" i="1" kern="1200" smtClean="0">
                        <a:solidFill>
                          <a:schemeClr val="tx1"/>
                        </a:solidFill>
                        <a:effectLst/>
                        <a:latin typeface="Cambria Math" panose="02040503050406030204" pitchFamily="18" charset="0"/>
                        <a:ea typeface="+mn-ea"/>
                        <a:cs typeface="+mn-cs"/>
                      </a:rPr>
                      <m:t> </m:t>
                    </m:r>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Verbalise this with a stem sentence:</a:t>
                </a:r>
              </a:p>
              <a:p>
                <a:r>
                  <a:rPr lang="en-GB" sz="1200" i="1" kern="1200" dirty="0">
                    <a:solidFill>
                      <a:schemeClr val="tx1"/>
                    </a:solidFill>
                    <a:effectLst/>
                    <a:latin typeface="+mn-lt"/>
                    <a:ea typeface="+mn-ea"/>
                    <a:cs typeface="+mn-cs"/>
                  </a:rPr>
                  <a:t>The </a:t>
                </a:r>
                <a:r>
                  <a:rPr lang="en-GB" sz="1200" i="1" u="sng" kern="1200" dirty="0">
                    <a:solidFill>
                      <a:schemeClr val="tx1"/>
                    </a:solidFill>
                    <a:effectLst/>
                    <a:latin typeface="+mn-lt"/>
                    <a:ea typeface="+mn-ea"/>
                    <a:cs typeface="+mn-cs"/>
                  </a:rPr>
                  <a:t>parts</a:t>
                </a:r>
                <a:r>
                  <a:rPr lang="en-GB" sz="1200" i="1" kern="1200" dirty="0">
                    <a:solidFill>
                      <a:schemeClr val="tx1"/>
                    </a:solidFill>
                    <a:effectLst/>
                    <a:latin typeface="+mn-lt"/>
                    <a:ea typeface="+mn-ea"/>
                    <a:cs typeface="+mn-cs"/>
                  </a:rPr>
                  <a:t> are ___and ___. The </a:t>
                </a:r>
                <a:r>
                  <a:rPr lang="en-GB" sz="1200" i="1" u="sng" kern="1200" dirty="0">
                    <a:solidFill>
                      <a:schemeClr val="tx1"/>
                    </a:solidFill>
                    <a:effectLst/>
                    <a:latin typeface="+mn-lt"/>
                    <a:ea typeface="+mn-ea"/>
                    <a:cs typeface="+mn-cs"/>
                  </a:rPr>
                  <a:t>total</a:t>
                </a:r>
                <a:r>
                  <a:rPr lang="en-GB" sz="1200" i="1" kern="1200" dirty="0">
                    <a:solidFill>
                      <a:schemeClr val="tx1"/>
                    </a:solidFill>
                    <a:effectLst/>
                    <a:latin typeface="+mn-lt"/>
                    <a:ea typeface="+mn-ea"/>
                    <a:cs typeface="+mn-cs"/>
                  </a:rPr>
                  <a:t>, or </a:t>
                </a:r>
                <a:r>
                  <a:rPr lang="en-GB" sz="1200" i="1" u="sng" kern="1200" dirty="0">
                    <a:solidFill>
                      <a:schemeClr val="tx1"/>
                    </a:solidFill>
                    <a:effectLst/>
                    <a:latin typeface="+mn-lt"/>
                    <a:ea typeface="+mn-ea"/>
                    <a:cs typeface="+mn-cs"/>
                  </a:rPr>
                  <a:t>whole</a:t>
                </a:r>
                <a:r>
                  <a:rPr lang="en-GB" sz="1200" i="1" kern="1200" dirty="0">
                    <a:solidFill>
                      <a:schemeClr val="tx1"/>
                    </a:solidFill>
                    <a:effectLst/>
                    <a:latin typeface="+mn-lt"/>
                    <a:ea typeface="+mn-ea"/>
                    <a:cs typeface="+mn-cs"/>
                  </a:rPr>
                  <a:t>, is ___.</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E.g. The parts are </a:t>
                </a:r>
                <a:r>
                  <a:rPr lang="en-GB" sz="1200" b="0" i="0" kern="1200">
                    <a:solidFill>
                      <a:schemeClr val="tx1"/>
                    </a:solidFill>
                    <a:effectLst/>
                    <a:latin typeface="Cambria Math" panose="02040503050406030204" pitchFamily="18" charset="0"/>
                    <a:ea typeface="+mn-ea"/>
                    <a:cs typeface="+mn-cs"/>
                  </a:rPr>
                  <a:t>2/5</a:t>
                </a:r>
                <a:r>
                  <a:rPr lang="en-GB" sz="1200" i="1" kern="1200" dirty="0">
                    <a:solidFill>
                      <a:schemeClr val="tx1"/>
                    </a:solidFill>
                    <a:effectLst/>
                    <a:latin typeface="+mn-lt"/>
                    <a:ea typeface="+mn-ea"/>
                    <a:cs typeface="+mn-cs"/>
                  </a:rPr>
                  <a:t> and</a:t>
                </a:r>
                <a:r>
                  <a:rPr lang="en-GB" sz="1200" i="1" kern="1200" baseline="0" dirty="0">
                    <a:solidFill>
                      <a:schemeClr val="tx1"/>
                    </a:solidFill>
                    <a:effectLst/>
                    <a:latin typeface="+mn-lt"/>
                    <a:ea typeface="+mn-ea"/>
                    <a:cs typeface="+mn-cs"/>
                  </a:rPr>
                  <a:t> 1</a:t>
                </a:r>
                <a:r>
                  <a:rPr lang="en-GB" sz="1200" i="1"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1/5</a:t>
                </a:r>
                <a:r>
                  <a:rPr lang="en-GB" sz="1200" i="1" kern="1200" dirty="0">
                    <a:solidFill>
                      <a:schemeClr val="tx1"/>
                    </a:solidFill>
                    <a:effectLst/>
                    <a:latin typeface="+mn-lt"/>
                    <a:ea typeface="+mn-ea"/>
                    <a:cs typeface="+mn-cs"/>
                  </a:rPr>
                  <a:t> .</a:t>
                </a:r>
                <a:r>
                  <a:rPr lang="en-GB" sz="1200" i="1" kern="1200" baseline="0" dirty="0">
                    <a:solidFill>
                      <a:schemeClr val="tx1"/>
                    </a:solidFill>
                    <a:effectLst/>
                    <a:latin typeface="+mn-lt"/>
                    <a:ea typeface="+mn-ea"/>
                    <a:cs typeface="+mn-cs"/>
                  </a:rPr>
                  <a:t> The total of the whole is </a:t>
                </a:r>
                <a:r>
                  <a:rPr lang="en-GB" sz="1200" i="1" kern="1200" dirty="0">
                    <a:solidFill>
                      <a:schemeClr val="tx1"/>
                    </a:solidFill>
                    <a:effectLst/>
                    <a:latin typeface="+mn-lt"/>
                    <a:ea typeface="+mn-ea"/>
                    <a:cs typeface="+mn-cs"/>
                  </a:rPr>
                  <a:t>1</a:t>
                </a:r>
                <a:r>
                  <a:rPr lang="en-GB" sz="1200" b="0" i="0" kern="1200">
                    <a:solidFill>
                      <a:schemeClr val="tx1"/>
                    </a:solidFill>
                    <a:effectLst/>
                    <a:latin typeface="Cambria Math" panose="02040503050406030204" pitchFamily="18" charset="0"/>
                    <a:ea typeface="+mn-ea"/>
                    <a:cs typeface="+mn-cs"/>
                  </a:rPr>
                  <a:t>  3/5</a:t>
                </a:r>
                <a:r>
                  <a:rPr lang="en-GB" sz="1200" i="1" kern="1200" dirty="0">
                    <a:solidFill>
                      <a:schemeClr val="tx1"/>
                    </a:solidFill>
                    <a:effectLst/>
                    <a:latin typeface="+mn-lt"/>
                    <a:ea typeface="+mn-ea"/>
                    <a:cs typeface="+mn-cs"/>
                  </a:rPr>
                  <a:t> .</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133414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1301833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Justify the order you use when finding the answer. </a:t>
            </a:r>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3129228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dirty="0"/>
          </a:p>
        </p:txBody>
      </p:sp>
    </p:spTree>
    <p:extLst>
      <p:ext uri="{BB962C8B-B14F-4D97-AF65-F5344CB8AC3E}">
        <p14:creationId xmlns:p14="http://schemas.microsoft.com/office/powerpoint/2010/main" val="2294789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would the next equation in the sequence be?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would each of these equations be shown on a number line?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would each of these equations be shown using an area</a:t>
            </a: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model?</a:t>
            </a:r>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81047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4132851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1556935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578023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many oranges are there altogether?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halves are there?</a:t>
            </a:r>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1962442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dirty="0"/>
          </a:p>
        </p:txBody>
      </p:sp>
    </p:spTree>
    <p:extLst>
      <p:ext uri="{BB962C8B-B14F-4D97-AF65-F5344CB8AC3E}">
        <p14:creationId xmlns:p14="http://schemas.microsoft.com/office/powerpoint/2010/main" val="389003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Quantities made up of both whole numbers and a fractional part can be expressed as mixed numbers.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141613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Count: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One orange, two oranges, three oranges…’ </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‘One group of four-quarters, two groups of four-quarters, three groups of four-quarters…’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‘Four-quarters, eight-quarters, twelve-quarters…’</a:t>
            </a:r>
          </a:p>
        </p:txBody>
      </p:sp>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dirty="0"/>
          </a:p>
        </p:txBody>
      </p:sp>
    </p:spTree>
    <p:extLst>
      <p:ext uri="{BB962C8B-B14F-4D97-AF65-F5344CB8AC3E}">
        <p14:creationId xmlns:p14="http://schemas.microsoft.com/office/powerpoint/2010/main" val="1654738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For support, use the stem sentence: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whole is divided into four equal parts. There are ___ of these equal parts. This represents ___ quarter(s).</a:t>
            </a:r>
          </a:p>
        </p:txBody>
      </p:sp>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dirty="0"/>
          </a:p>
        </p:txBody>
      </p:sp>
    </p:spTree>
    <p:extLst>
      <p:ext uri="{BB962C8B-B14F-4D97-AF65-F5344CB8AC3E}">
        <p14:creationId xmlns:p14="http://schemas.microsoft.com/office/powerpoint/2010/main" val="17369828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dirty="0"/>
          </a:p>
        </p:txBody>
      </p:sp>
    </p:spTree>
    <p:extLst>
      <p:ext uri="{BB962C8B-B14F-4D97-AF65-F5344CB8AC3E}">
        <p14:creationId xmlns:p14="http://schemas.microsoft.com/office/powerpoint/2010/main" val="774374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denominator is four. This means that each whole has been split into four equal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numerator is ten. This means that there are ten equal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It is possible to make two full groups of four-quarters and there are two more quarters.</a:t>
            </a:r>
          </a:p>
        </p:txBody>
      </p:sp>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dirty="0"/>
          </a:p>
        </p:txBody>
      </p:sp>
    </p:spTree>
    <p:extLst>
      <p:ext uri="{BB962C8B-B14F-4D97-AF65-F5344CB8AC3E}">
        <p14:creationId xmlns:p14="http://schemas.microsoft.com/office/powerpoint/2010/main" val="12873975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dirty="0"/>
          </a:p>
        </p:txBody>
      </p:sp>
    </p:spTree>
    <p:extLst>
      <p:ext uri="{BB962C8B-B14F-4D97-AF65-F5344CB8AC3E}">
        <p14:creationId xmlns:p14="http://schemas.microsoft.com/office/powerpoint/2010/main" val="4068303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2649877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Our unit is eighths so we will be thinking about groups of eight.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eight-eighths in one whole.</a:t>
            </a:r>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dirty="0"/>
          </a:p>
        </p:txBody>
      </p:sp>
    </p:spTree>
    <p:extLst>
      <p:ext uri="{BB962C8B-B14F-4D97-AF65-F5344CB8AC3E}">
        <p14:creationId xmlns:p14="http://schemas.microsoft.com/office/powerpoint/2010/main" val="40838516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dirty="0"/>
          </a:p>
        </p:txBody>
      </p:sp>
    </p:spTree>
    <p:extLst>
      <p:ext uri="{BB962C8B-B14F-4D97-AF65-F5344CB8AC3E}">
        <p14:creationId xmlns:p14="http://schemas.microsoft.com/office/powerpoint/2010/main" val="32988150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dirty="0"/>
          </a:p>
        </p:txBody>
      </p:sp>
    </p:spTree>
    <p:extLst>
      <p:ext uri="{BB962C8B-B14F-4D97-AF65-F5344CB8AC3E}">
        <p14:creationId xmlns:p14="http://schemas.microsoft.com/office/powerpoint/2010/main" val="1019421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You can circle these counters to help complete the table from the previous slide. </a:t>
            </a:r>
          </a:p>
          <a:p>
            <a:r>
              <a:rPr lang="en-GB" sz="1200" i="1" kern="1200" dirty="0">
                <a:solidFill>
                  <a:schemeClr val="tx1"/>
                </a:solidFill>
                <a:effectLst/>
                <a:latin typeface="+mn-lt"/>
                <a:ea typeface="+mn-ea"/>
                <a:cs typeface="+mn-cs"/>
              </a:rPr>
              <a:t>Answers are given on the next slide. </a:t>
            </a:r>
          </a:p>
        </p:txBody>
      </p:sp>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dirty="0"/>
          </a:p>
        </p:txBody>
      </p:sp>
    </p:spTree>
    <p:extLst>
      <p:ext uri="{BB962C8B-B14F-4D97-AF65-F5344CB8AC3E}">
        <p14:creationId xmlns:p14="http://schemas.microsoft.com/office/powerpoint/2010/main" val="393550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39085520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dirty="0"/>
          </a:p>
        </p:txBody>
      </p:sp>
    </p:spTree>
    <p:extLst>
      <p:ext uri="{BB962C8B-B14F-4D97-AF65-F5344CB8AC3E}">
        <p14:creationId xmlns:p14="http://schemas.microsoft.com/office/powerpoint/2010/main" val="9853221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 </a:t>
            </a:r>
          </a:p>
          <a:p>
            <a:r>
              <a:rPr lang="en-GB" sz="1200" i="1" kern="1200" dirty="0">
                <a:solidFill>
                  <a:schemeClr val="tx1"/>
                </a:solidFill>
                <a:effectLst/>
                <a:latin typeface="+mn-lt"/>
                <a:ea typeface="+mn-ea"/>
                <a:cs typeface="+mn-cs"/>
              </a:rPr>
              <a:t>Use the stem sentence: </a:t>
            </a:r>
          </a:p>
          <a:p>
            <a:r>
              <a:rPr lang="en-GB" sz="1200" i="1" kern="1200" dirty="0">
                <a:solidFill>
                  <a:schemeClr val="tx1"/>
                </a:solidFill>
                <a:effectLst/>
                <a:latin typeface="+mn-lt"/>
                <a:ea typeface="+mn-ea"/>
                <a:cs typeface="+mn-cs"/>
              </a:rPr>
              <a:t>These are ____ groups of ____ -sixths which is ____-sixths, and ____ more sixths, so that is ____-sixths.</a:t>
            </a:r>
          </a:p>
        </p:txBody>
      </p:sp>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dirty="0"/>
          </a:p>
        </p:txBody>
      </p:sp>
    </p:spTree>
    <p:extLst>
      <p:ext uri="{BB962C8B-B14F-4D97-AF65-F5344CB8AC3E}">
        <p14:creationId xmlns:p14="http://schemas.microsoft.com/office/powerpoint/2010/main" val="25718933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54</a:t>
            </a:fld>
            <a:endParaRPr lang="en-US" dirty="0"/>
          </a:p>
        </p:txBody>
      </p:sp>
    </p:spTree>
    <p:extLst>
      <p:ext uri="{BB962C8B-B14F-4D97-AF65-F5344CB8AC3E}">
        <p14:creationId xmlns:p14="http://schemas.microsoft.com/office/powerpoint/2010/main" val="18493635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55</a:t>
            </a:fld>
            <a:endParaRPr lang="en-US" dirty="0"/>
          </a:p>
        </p:txBody>
      </p:sp>
    </p:spTree>
    <p:extLst>
      <p:ext uri="{BB962C8B-B14F-4D97-AF65-F5344CB8AC3E}">
        <p14:creationId xmlns:p14="http://schemas.microsoft.com/office/powerpoint/2010/main" val="214529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dirty="0"/>
          </a:p>
        </p:txBody>
      </p:sp>
    </p:spTree>
    <p:extLst>
      <p:ext uri="{BB962C8B-B14F-4D97-AF65-F5344CB8AC3E}">
        <p14:creationId xmlns:p14="http://schemas.microsoft.com/office/powerpoint/2010/main" val="18768523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dirty="0"/>
          </a:p>
        </p:txBody>
      </p:sp>
    </p:spTree>
    <p:extLst>
      <p:ext uri="{BB962C8B-B14F-4D97-AF65-F5344CB8AC3E}">
        <p14:creationId xmlns:p14="http://schemas.microsoft.com/office/powerpoint/2010/main" val="35593950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dirty="0"/>
          </a:p>
        </p:txBody>
      </p:sp>
    </p:spTree>
    <p:extLst>
      <p:ext uri="{BB962C8B-B14F-4D97-AF65-F5344CB8AC3E}">
        <p14:creationId xmlns:p14="http://schemas.microsoft.com/office/powerpoint/2010/main" val="860217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59</a:t>
            </a:fld>
            <a:endParaRPr lang="en-US" dirty="0"/>
          </a:p>
        </p:txBody>
      </p:sp>
    </p:spTree>
    <p:extLst>
      <p:ext uri="{BB962C8B-B14F-4D97-AF65-F5344CB8AC3E}">
        <p14:creationId xmlns:p14="http://schemas.microsoft.com/office/powerpoint/2010/main" val="8069863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60</a:t>
            </a:fld>
            <a:endParaRPr lang="en-US" dirty="0"/>
          </a:p>
        </p:txBody>
      </p:sp>
    </p:spTree>
    <p:extLst>
      <p:ext uri="{BB962C8B-B14F-4D97-AF65-F5344CB8AC3E}">
        <p14:creationId xmlns:p14="http://schemas.microsoft.com/office/powerpoint/2010/main" val="13844611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61</a:t>
            </a:fld>
            <a:endParaRPr lang="en-US" dirty="0"/>
          </a:p>
        </p:txBody>
      </p:sp>
    </p:spTree>
    <p:extLst>
      <p:ext uri="{BB962C8B-B14F-4D97-AF65-F5344CB8AC3E}">
        <p14:creationId xmlns:p14="http://schemas.microsoft.com/office/powerpoint/2010/main" val="316305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There are ___ parts between zero and one. This means we are counting in units of ­­­­___.</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9678466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62</a:t>
            </a:fld>
            <a:endParaRPr lang="en-US" dirty="0"/>
          </a:p>
        </p:txBody>
      </p:sp>
    </p:spTree>
    <p:extLst>
      <p:ext uri="{BB962C8B-B14F-4D97-AF65-F5344CB8AC3E}">
        <p14:creationId xmlns:p14="http://schemas.microsoft.com/office/powerpoint/2010/main" val="29124415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63</a:t>
            </a:fld>
            <a:endParaRPr lang="en-US" dirty="0"/>
          </a:p>
        </p:txBody>
      </p:sp>
    </p:spTree>
    <p:extLst>
      <p:ext uri="{BB962C8B-B14F-4D97-AF65-F5344CB8AC3E}">
        <p14:creationId xmlns:p14="http://schemas.microsoft.com/office/powerpoint/2010/main" val="11164353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64</a:t>
            </a:fld>
            <a:endParaRPr lang="en-US" dirty="0"/>
          </a:p>
        </p:txBody>
      </p:sp>
    </p:spTree>
    <p:extLst>
      <p:ext uri="{BB962C8B-B14F-4D97-AF65-F5344CB8AC3E}">
        <p14:creationId xmlns:p14="http://schemas.microsoft.com/office/powerpoint/2010/main" val="37671014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65</a:t>
            </a:fld>
            <a:endParaRPr lang="en-US" dirty="0"/>
          </a:p>
        </p:txBody>
      </p:sp>
    </p:spTree>
    <p:extLst>
      <p:ext uri="{BB962C8B-B14F-4D97-AF65-F5344CB8AC3E}">
        <p14:creationId xmlns:p14="http://schemas.microsoft.com/office/powerpoint/2010/main" val="9308536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Think of 3 as </a:t>
                </a:r>
                <a14:m>
                  <m:oMath xmlns:m="http://schemas.openxmlformats.org/officeDocument/2006/math">
                    <m:r>
                      <a:rPr lang="en-GB" sz="1200" b="0" i="1" kern="1200" smtClean="0">
                        <a:solidFill>
                          <a:schemeClr val="tx1"/>
                        </a:solidFill>
                        <a:effectLst/>
                        <a:latin typeface="Cambria Math" panose="02040503050406030204" pitchFamily="18" charset="0"/>
                        <a:ea typeface="+mn-ea"/>
                        <a:cs typeface="+mn-cs"/>
                      </a:rPr>
                      <m:t>2</m:t>
                    </m:r>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7</m:t>
                        </m:r>
                      </m:num>
                      <m:den>
                        <m:r>
                          <a:rPr lang="en-GB" sz="1200" b="0" i="1" kern="1200" smtClean="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yriad Pro" panose="020B0503030403020204" pitchFamily="34" charset="0"/>
                    <a:ea typeface="+mn-ea"/>
                    <a:cs typeface="+mn-cs"/>
                  </a:rPr>
                  <a:t>. </a:t>
                </a:r>
              </a:p>
              <a:p>
                <a:r>
                  <a:rPr lang="en-GB" sz="1200" i="1" kern="1200" dirty="0">
                    <a:solidFill>
                      <a:schemeClr val="tx1"/>
                    </a:solidFill>
                    <a:effectLst/>
                    <a:latin typeface="Myriad Pro" panose="020B0503030403020204" pitchFamily="34" charset="0"/>
                    <a:ea typeface="+mn-ea"/>
                    <a:cs typeface="+mn-cs"/>
                  </a:rPr>
                  <a:t>Does this make it easier to subtract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yriad Pro" panose="020B0503030403020204" pitchFamily="34" charset="0"/>
                    <a:ea typeface="+mn-ea"/>
                    <a:cs typeface="+mn-cs"/>
                  </a:rPr>
                  <a:t>?</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yriad Pro" panose="020B0503030403020204" pitchFamily="34" charset="0"/>
                    <a:ea typeface="+mn-ea"/>
                    <a:cs typeface="+mn-cs"/>
                  </a:rPr>
                  <a:t>Think of 3 as </a:t>
                </a:r>
                <a:r>
                  <a:rPr lang="en-GB" sz="1200" b="0" i="0" kern="1200">
                    <a:solidFill>
                      <a:schemeClr val="tx1"/>
                    </a:solidFill>
                    <a:effectLst/>
                    <a:latin typeface="Cambria Math" panose="02040503050406030204" pitchFamily="18" charset="0"/>
                    <a:ea typeface="+mn-ea"/>
                    <a:cs typeface="+mn-cs"/>
                  </a:rPr>
                  <a:t>2 7/7</a:t>
                </a:r>
                <a:r>
                  <a:rPr lang="en-GB" sz="1200" i="1" kern="1200" dirty="0">
                    <a:solidFill>
                      <a:schemeClr val="tx1"/>
                    </a:solidFill>
                    <a:effectLst/>
                    <a:latin typeface="Myriad Pro" panose="020B0503030403020204" pitchFamily="34" charset="0"/>
                    <a:ea typeface="+mn-ea"/>
                    <a:cs typeface="+mn-cs"/>
                  </a:rPr>
                  <a:t>. </a:t>
                </a:r>
              </a:p>
              <a:p>
                <a:r>
                  <a:rPr lang="en-GB" sz="1200" i="1" kern="1200" dirty="0">
                    <a:solidFill>
                      <a:schemeClr val="tx1"/>
                    </a:solidFill>
                    <a:effectLst/>
                    <a:latin typeface="Myriad Pro" panose="020B0503030403020204" pitchFamily="34" charset="0"/>
                    <a:ea typeface="+mn-ea"/>
                    <a:cs typeface="+mn-cs"/>
                  </a:rPr>
                  <a:t>Does this make it easier to subtract </a:t>
                </a:r>
                <a:r>
                  <a:rPr lang="en-GB" sz="1200" b="0" i="0" kern="1200">
                    <a:solidFill>
                      <a:schemeClr val="tx1"/>
                    </a:solidFill>
                    <a:effectLst/>
                    <a:latin typeface="Cambria Math" panose="02040503050406030204" pitchFamily="18" charset="0"/>
                    <a:ea typeface="+mn-ea"/>
                    <a:cs typeface="+mn-cs"/>
                  </a:rPr>
                  <a:t>2/7</a:t>
                </a:r>
                <a:r>
                  <a:rPr lang="en-GB" sz="1200" i="1" kern="1200" dirty="0">
                    <a:solidFill>
                      <a:schemeClr val="tx1"/>
                    </a:solidFill>
                    <a:effectLst/>
                    <a:latin typeface="Myriad Pro" panose="020B0503030403020204" pitchFamily="34" charset="0"/>
                    <a:ea typeface="+mn-ea"/>
                    <a:cs typeface="+mn-cs"/>
                  </a:rPr>
                  <a:t>?</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66</a:t>
            </a:fld>
            <a:endParaRPr lang="en-US" dirty="0"/>
          </a:p>
        </p:txBody>
      </p:sp>
    </p:spTree>
    <p:extLst>
      <p:ext uri="{BB962C8B-B14F-4D97-AF65-F5344CB8AC3E}">
        <p14:creationId xmlns:p14="http://schemas.microsoft.com/office/powerpoint/2010/main" val="15731344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67</a:t>
            </a:fld>
            <a:endParaRPr lang="en-US" dirty="0"/>
          </a:p>
        </p:txBody>
      </p:sp>
    </p:spTree>
    <p:extLst>
      <p:ext uri="{BB962C8B-B14F-4D97-AF65-F5344CB8AC3E}">
        <p14:creationId xmlns:p14="http://schemas.microsoft.com/office/powerpoint/2010/main" val="31867883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could I rewrite the mixed number 3 </a:t>
                </a:r>
                <a14:m>
                  <m:oMath xmlns:m="http://schemas.openxmlformats.org/officeDocument/2006/math">
                    <m:f>
                      <m:fPr>
                        <m:ctrlPr>
                          <a:rPr lang="en-GB" sz="1200" b="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(It can be rewritten as 3 </a:t>
                </a:r>
                <a14:m>
                  <m:oMath xmlns:m="http://schemas.openxmlformats.org/officeDocument/2006/math">
                    <m:f>
                      <m:fPr>
                        <m:ctrlPr>
                          <a:rPr lang="en-GB" sz="1200" b="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n-lt"/>
                    <a:ea typeface="+mn-ea"/>
                    <a:cs typeface="+mn-cs"/>
                  </a:rPr>
                  <a:t> =</a:t>
                </a:r>
                <a:r>
                  <a:rPr lang="en-GB" sz="1200" i="1" kern="1200" baseline="0" dirty="0">
                    <a:solidFill>
                      <a:schemeClr val="tx1"/>
                    </a:solidFill>
                    <a:effectLst/>
                    <a:latin typeface="+mn-lt"/>
                    <a:ea typeface="+mn-ea"/>
                    <a:cs typeface="+mn-cs"/>
                  </a:rPr>
                  <a:t> </a:t>
                </a:r>
                <a14:m>
                  <m:oMath xmlns:m="http://schemas.openxmlformats.org/officeDocument/2006/math">
                    <m:f>
                      <m:fPr>
                        <m:ctrlPr>
                          <a:rPr lang="en-GB" sz="1200" b="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24</m:t>
                        </m:r>
                      </m:num>
                      <m:den>
                        <m:r>
                          <a:rPr lang="en-GB" sz="1200" b="0" i="1" kern="1200" smtClean="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n-lt"/>
                    <a:ea typeface="+mn-ea"/>
                    <a:cs typeface="+mn-cs"/>
                  </a:rPr>
                  <a:t> )</a:t>
                </a: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could I rewrite the mixed number 3 </a:t>
                </a:r>
                <a:r>
                  <a:rPr lang="en-GB" sz="1200" b="0" i="0" kern="1200">
                    <a:solidFill>
                      <a:schemeClr val="tx1"/>
                    </a:solidFill>
                    <a:effectLst/>
                    <a:latin typeface="Cambria Math" panose="02040503050406030204" pitchFamily="18" charset="0"/>
                    <a:ea typeface="+mn-ea"/>
                    <a:cs typeface="+mn-cs"/>
                  </a:rPr>
                  <a:t>3/7</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(It can be rewritten as 3 </a:t>
                </a:r>
                <a:r>
                  <a:rPr lang="en-GB" sz="1200" b="0" i="0" kern="1200">
                    <a:solidFill>
                      <a:schemeClr val="tx1"/>
                    </a:solidFill>
                    <a:effectLst/>
                    <a:latin typeface="Cambria Math" panose="02040503050406030204" pitchFamily="18" charset="0"/>
                    <a:ea typeface="+mn-ea"/>
                    <a:cs typeface="+mn-cs"/>
                  </a:rPr>
                  <a:t>3/7</a:t>
                </a:r>
                <a:r>
                  <a:rPr lang="en-GB" sz="1200" i="1" kern="1200" dirty="0">
                    <a:solidFill>
                      <a:schemeClr val="tx1"/>
                    </a:solidFill>
                    <a:effectLst/>
                    <a:latin typeface="+mn-lt"/>
                    <a:ea typeface="+mn-ea"/>
                    <a:cs typeface="+mn-cs"/>
                  </a:rPr>
                  <a:t> =</a:t>
                </a:r>
                <a:r>
                  <a:rPr lang="en-GB" sz="1200" i="1" kern="1200" baseline="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24/7</a:t>
                </a:r>
                <a:r>
                  <a:rPr lang="en-GB" sz="1200" i="1" kern="1200" dirty="0">
                    <a:solidFill>
                      <a:schemeClr val="tx1"/>
                    </a:solidFill>
                    <a:effectLst/>
                    <a:latin typeface="+mn-lt"/>
                    <a:ea typeface="+mn-ea"/>
                    <a:cs typeface="+mn-cs"/>
                  </a:rPr>
                  <a:t> )</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68</a:t>
            </a:fld>
            <a:endParaRPr lang="en-US" dirty="0"/>
          </a:p>
        </p:txBody>
      </p:sp>
    </p:spTree>
    <p:extLst>
      <p:ext uri="{BB962C8B-B14F-4D97-AF65-F5344CB8AC3E}">
        <p14:creationId xmlns:p14="http://schemas.microsoft.com/office/powerpoint/2010/main" val="29650154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69</a:t>
            </a:fld>
            <a:endParaRPr lang="en-US" dirty="0"/>
          </a:p>
        </p:txBody>
      </p:sp>
    </p:spTree>
    <p:extLst>
      <p:ext uri="{BB962C8B-B14F-4D97-AF65-F5344CB8AC3E}">
        <p14:creationId xmlns:p14="http://schemas.microsoft.com/office/powerpoint/2010/main" val="3546236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70</a:t>
            </a:fld>
            <a:endParaRPr lang="en-US" dirty="0"/>
          </a:p>
        </p:txBody>
      </p:sp>
    </p:spTree>
    <p:extLst>
      <p:ext uri="{BB962C8B-B14F-4D97-AF65-F5344CB8AC3E}">
        <p14:creationId xmlns:p14="http://schemas.microsoft.com/office/powerpoint/2010/main" val="30112479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71</a:t>
            </a:fld>
            <a:endParaRPr lang="en-US" dirty="0"/>
          </a:p>
        </p:txBody>
      </p:sp>
    </p:spTree>
    <p:extLst>
      <p:ext uri="{BB962C8B-B14F-4D97-AF65-F5344CB8AC3E}">
        <p14:creationId xmlns:p14="http://schemas.microsoft.com/office/powerpoint/2010/main" val="100477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There are ___ parts between zero and one. This means we are counting in units of ­­­­___.</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14968406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72</a:t>
            </a:fld>
            <a:endParaRPr lang="en-US" dirty="0"/>
          </a:p>
        </p:txBody>
      </p:sp>
    </p:spTree>
    <p:extLst>
      <p:ext uri="{BB962C8B-B14F-4D97-AF65-F5344CB8AC3E}">
        <p14:creationId xmlns:p14="http://schemas.microsoft.com/office/powerpoint/2010/main" val="25174269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73</a:t>
            </a:fld>
            <a:endParaRPr lang="en-US" dirty="0"/>
          </a:p>
        </p:txBody>
      </p:sp>
    </p:spTree>
    <p:extLst>
      <p:ext uri="{BB962C8B-B14F-4D97-AF65-F5344CB8AC3E}">
        <p14:creationId xmlns:p14="http://schemas.microsoft.com/office/powerpoint/2010/main" val="4575888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Discuss this mistake and then use the number line to show the correct answer.</a:t>
            </a:r>
          </a:p>
        </p:txBody>
      </p:sp>
      <p:sp>
        <p:nvSpPr>
          <p:cNvPr id="4" name="Slide Number Placeholder 3"/>
          <p:cNvSpPr>
            <a:spLocks noGrp="1"/>
          </p:cNvSpPr>
          <p:nvPr>
            <p:ph type="sldNum" sz="quarter" idx="10"/>
          </p:nvPr>
        </p:nvSpPr>
        <p:spPr/>
        <p:txBody>
          <a:bodyPr/>
          <a:lstStyle/>
          <a:p>
            <a:fld id="{38B2033A-FB0F-7949-A9F0-CBC790DC54B4}" type="slidenum">
              <a:rPr lang="en-US" smtClean="0"/>
              <a:t>74</a:t>
            </a:fld>
            <a:endParaRPr lang="en-US" dirty="0"/>
          </a:p>
        </p:txBody>
      </p:sp>
    </p:spTree>
    <p:extLst>
      <p:ext uri="{BB962C8B-B14F-4D97-AF65-F5344CB8AC3E}">
        <p14:creationId xmlns:p14="http://schemas.microsoft.com/office/powerpoint/2010/main" val="235432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line is divided into ___ equal parts. This allows us to count in ­­­­­­___.</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107285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line is divided into ___ equal parts. This allows us to count in ­­­­­­___.</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267615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9B7B-869C-40A4-8114-696A3E00140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612E7-ED90-46E6-A960-40810AED490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F59438-3C48-45D7-9B94-F2CFAC4ACAC4}"/>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6962E869-3027-485A-9412-972BD5E431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E33EE4-C6B8-46F0-AE04-3205F2CB2E1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75526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A472-A2B8-472E-A481-4DC11CD677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23D6B-177A-47FD-A0F8-F4A8672B96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8F784-2E95-435B-B5E4-CC78C0B24AC7}"/>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71E95D0E-7568-4EB4-88DE-1DAA5CBFF6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ED6CF1-8FD3-457D-96CD-5D4021D07583}"/>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40264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9ABD8-382B-4470-9B4B-F472D86309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3F0AF9-DDA5-4276-8F20-FD7DDD74AAA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AAFA6-5AF3-4B92-8F84-B2E4A7BC5825}"/>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BE0D617A-00ED-4A10-A86C-7CA5FB507D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C02729-4627-437F-A61F-CFF1F63B539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5836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4844967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2225510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27586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9015-8DA1-40A2-A90C-130F8A5C63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2DEF7-9C11-458F-9736-788A34A609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FA307-D125-4D1A-9384-DFB6696F1672}"/>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A76D6E95-1427-4470-A263-0B79F9BA04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98A505-4530-4EA2-8445-C1BAB7A23F6D}"/>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6137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D4C8-B06E-4811-8228-2AF3161A46B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7EBA5B-2AE6-44DC-A9D2-C60CA8667D8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F7B8F2-E6C6-41CF-B7CA-A082BF7E0101}"/>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F79797D4-1B60-43DD-93EE-7A57493C6B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1BCD5D-F5CE-4A9D-9C13-CA48F2936714}"/>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65057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325-6A0C-4A37-94E0-487CE370D3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50B050-CE5C-44C9-955C-A8E2070A839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C56558-E2E0-4D95-91E7-634582F7E3B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F91CDE-BF66-42CB-A69B-581436B40342}"/>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6" name="Footer Placeholder 5">
            <a:extLst>
              <a:ext uri="{FF2B5EF4-FFF2-40B4-BE49-F238E27FC236}">
                <a16:creationId xmlns:a16="http://schemas.microsoft.com/office/drawing/2014/main" id="{163ADCA5-E1CF-4371-B809-36655AC9C7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99BB80C-C658-4407-B846-CCEED8AA34A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98461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8D2C-9D3A-4BAD-8612-5F9EDA11D6D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427535-14A0-4996-A685-A80C9F3F95A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FAE7AD-EAC5-49BE-A75D-EE641930434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6E81F4-D3AF-4DB9-9064-875629C10D9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6AD350-D719-4881-9FA1-45CEB477F34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8C8973-E3F1-4857-8CA6-8A95FFAC4207}"/>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8" name="Footer Placeholder 7">
            <a:extLst>
              <a:ext uri="{FF2B5EF4-FFF2-40B4-BE49-F238E27FC236}">
                <a16:creationId xmlns:a16="http://schemas.microsoft.com/office/drawing/2014/main" id="{E28DE002-323A-4B7E-BCD5-0332AA723D9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CE99863-AC10-41DA-AE7F-192332FC026F}"/>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80184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0A9-5DFE-45D5-8FAA-B7498636FD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22BBC9-3286-44B9-AB6B-4B0DC8733733}"/>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4" name="Footer Placeholder 3">
            <a:extLst>
              <a:ext uri="{FF2B5EF4-FFF2-40B4-BE49-F238E27FC236}">
                <a16:creationId xmlns:a16="http://schemas.microsoft.com/office/drawing/2014/main" id="{BB57860C-E126-47D6-8E5E-BFA126E439E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B95F689-E745-42FE-B8F8-4F60BDC9313C}"/>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15918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F2DFC-8AC9-491A-B182-C0C24B3F8092}"/>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3" name="Footer Placeholder 2">
            <a:extLst>
              <a:ext uri="{FF2B5EF4-FFF2-40B4-BE49-F238E27FC236}">
                <a16:creationId xmlns:a16="http://schemas.microsoft.com/office/drawing/2014/main" id="{46DC1E7D-339A-416E-9C57-7C8EDE44000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55C5059-128E-4A74-BCF4-788A7C0E97EA}"/>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28637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BE1B-5F9C-4ACF-AB34-2CECB3C0FD7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626D7D-AE2B-4BFB-8757-C7BFE67991A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DC9A12-125F-460B-9AB1-CDE51568B0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3D27ED-C43C-419C-BDF3-74AEF70C21A9}"/>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6" name="Footer Placeholder 5">
            <a:extLst>
              <a:ext uri="{FF2B5EF4-FFF2-40B4-BE49-F238E27FC236}">
                <a16:creationId xmlns:a16="http://schemas.microsoft.com/office/drawing/2014/main" id="{300D05B8-EEA2-429A-9A8A-2EFB54499CD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1B8855-CE81-46A3-ADE5-AAF6EFD43226}"/>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56607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B3E2-5575-4457-9333-CEB2867792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BC147A-8A5F-4BE0-9A42-A47FE469B19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DA87D19-79B4-412E-A903-86B8974E9C7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63680-3C79-49DB-8B06-B773AC50CD99}"/>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6" name="Footer Placeholder 5">
            <a:extLst>
              <a:ext uri="{FF2B5EF4-FFF2-40B4-BE49-F238E27FC236}">
                <a16:creationId xmlns:a16="http://schemas.microsoft.com/office/drawing/2014/main" id="{3FAD00A8-32E6-43BF-8BF0-53DAFF8846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AD97C8-961F-4070-88C0-0F210B3D221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49474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04020-F667-4813-A3B0-1E0D6DB094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2F75B-AB48-412C-A17D-C9D87A9BA9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EB188-2311-4943-9D78-36EB8CAB16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F7BFDF1F-E66C-40E5-80AD-A6A185622B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FFEF28-D3D0-4CAA-9B24-905EE38B7D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4F70F-9C44-4160-96D5-E913D38E0A5C}" type="slidenum">
              <a:rPr lang="en-GB" smtClean="0"/>
              <a:t>‹#›</a:t>
            </a:fld>
            <a:endParaRPr lang="en-GB" dirty="0"/>
          </a:p>
        </p:txBody>
      </p:sp>
    </p:spTree>
    <p:extLst>
      <p:ext uri="{BB962C8B-B14F-4D97-AF65-F5344CB8AC3E}">
        <p14:creationId xmlns:p14="http://schemas.microsoft.com/office/powerpoint/2010/main" val="1429775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12.xml"/><Relationship Id="rId7"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3.png"/><Relationship Id="rId18" Type="http://schemas.microsoft.com/office/2007/relationships/hdphoto" Target="../media/hdphoto3.wdp"/><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2.png"/><Relationship Id="rId17" Type="http://schemas.openxmlformats.org/officeDocument/2006/relationships/image" Target="../media/image56.png"/><Relationship Id="rId2" Type="http://schemas.openxmlformats.org/officeDocument/2006/relationships/notesSlide" Target="../notesSlides/notesSlide15.xml"/><Relationship Id="rId16" Type="http://schemas.microsoft.com/office/2007/relationships/hdphoto" Target="../media/hdphoto2.wdp"/><Relationship Id="rId20" Type="http://schemas.openxmlformats.org/officeDocument/2006/relationships/image" Target="../media/image58.png"/><Relationship Id="rId1" Type="http://schemas.openxmlformats.org/officeDocument/2006/relationships/slideLayout" Target="../slideLayouts/slideLayout14.xml"/><Relationship Id="rId6" Type="http://schemas.openxmlformats.org/officeDocument/2006/relationships/image" Target="../media/image47.png"/><Relationship Id="rId11" Type="http://schemas.microsoft.com/office/2007/relationships/hdphoto" Target="../media/hdphoto1.wdp"/><Relationship Id="rId5" Type="http://schemas.openxmlformats.org/officeDocument/2006/relationships/image" Target="../media/image46.png"/><Relationship Id="rId15" Type="http://schemas.openxmlformats.org/officeDocument/2006/relationships/image" Target="../media/image55.png"/><Relationship Id="rId10" Type="http://schemas.openxmlformats.org/officeDocument/2006/relationships/image" Target="../media/image51.png"/><Relationship Id="rId19" Type="http://schemas.openxmlformats.org/officeDocument/2006/relationships/image" Target="../media/image57.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6.bin"/><Relationship Id="rId18" Type="http://schemas.openxmlformats.org/officeDocument/2006/relationships/image" Target="../media/image70.wmf"/><Relationship Id="rId3" Type="http://schemas.openxmlformats.org/officeDocument/2006/relationships/notesSlide" Target="../notesSlides/notesSlide18.xml"/><Relationship Id="rId21" Type="http://schemas.openxmlformats.org/officeDocument/2006/relationships/image" Target="../media/image73.png"/><Relationship Id="rId7" Type="http://schemas.openxmlformats.org/officeDocument/2006/relationships/oleObject" Target="../embeddings/oleObject3.bin"/><Relationship Id="rId12" Type="http://schemas.openxmlformats.org/officeDocument/2006/relationships/image" Target="../media/image67.wmf"/><Relationship Id="rId17" Type="http://schemas.openxmlformats.org/officeDocument/2006/relationships/oleObject" Target="../embeddings/oleObject8.bin"/><Relationship Id="rId2" Type="http://schemas.openxmlformats.org/officeDocument/2006/relationships/slideLayout" Target="../slideLayouts/slideLayout14.xml"/><Relationship Id="rId16" Type="http://schemas.openxmlformats.org/officeDocument/2006/relationships/image" Target="../media/image69.wmf"/><Relationship Id="rId20" Type="http://schemas.openxmlformats.org/officeDocument/2006/relationships/image" Target="../media/image71.wmf"/><Relationship Id="rId1" Type="http://schemas.openxmlformats.org/officeDocument/2006/relationships/vmlDrawing" Target="../drawings/vmlDrawing2.vml"/><Relationship Id="rId6" Type="http://schemas.openxmlformats.org/officeDocument/2006/relationships/image" Target="../media/image6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6.wmf"/><Relationship Id="rId19" Type="http://schemas.openxmlformats.org/officeDocument/2006/relationships/oleObject" Target="../embeddings/oleObject9.bin"/><Relationship Id="rId4" Type="http://schemas.openxmlformats.org/officeDocument/2006/relationships/image" Target="../media/image72.png"/><Relationship Id="rId9" Type="http://schemas.openxmlformats.org/officeDocument/2006/relationships/oleObject" Target="../embeddings/oleObject4.bin"/><Relationship Id="rId14" Type="http://schemas.openxmlformats.org/officeDocument/2006/relationships/image" Target="../media/image68.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9.xml"/><Relationship Id="rId7" Type="http://schemas.openxmlformats.org/officeDocument/2006/relationships/image" Target="../media/image74.wmf"/><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76.wmf"/><Relationship Id="rId5" Type="http://schemas.openxmlformats.org/officeDocument/2006/relationships/image" Target="../media/image78.png"/><Relationship Id="rId10" Type="http://schemas.openxmlformats.org/officeDocument/2006/relationships/oleObject" Target="../embeddings/oleObject12.bin"/><Relationship Id="rId4" Type="http://schemas.openxmlformats.org/officeDocument/2006/relationships/image" Target="../media/image77.png"/><Relationship Id="rId9" Type="http://schemas.openxmlformats.org/officeDocument/2006/relationships/image" Target="../media/image75.wmf"/></Relationships>
</file>

<file path=ppt/slides/_rels/slide22.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image" Target="../media/image82.wmf"/><Relationship Id="rId3" Type="http://schemas.openxmlformats.org/officeDocument/2006/relationships/notesSlide" Target="../notesSlides/notesSlide20.xml"/><Relationship Id="rId7" Type="http://schemas.openxmlformats.org/officeDocument/2006/relationships/oleObject" Target="../embeddings/oleObject14.bin"/><Relationship Id="rId12" Type="http://schemas.openxmlformats.org/officeDocument/2006/relationships/oleObject" Target="../embeddings/oleObject16.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image" Target="../media/image79.wmf"/><Relationship Id="rId11" Type="http://schemas.openxmlformats.org/officeDocument/2006/relationships/image" Target="../media/image81.wmf"/><Relationship Id="rId5" Type="http://schemas.openxmlformats.org/officeDocument/2006/relationships/oleObject" Target="../embeddings/oleObject13.bin"/><Relationship Id="rId10" Type="http://schemas.openxmlformats.org/officeDocument/2006/relationships/oleObject" Target="../embeddings/oleObject15.bin"/><Relationship Id="rId4" Type="http://schemas.openxmlformats.org/officeDocument/2006/relationships/image" Target="../media/image83.png"/><Relationship Id="rId9" Type="http://schemas.openxmlformats.org/officeDocument/2006/relationships/image" Target="../media/image84.png"/><Relationship Id="rId14" Type="http://schemas.openxmlformats.org/officeDocument/2006/relationships/image" Target="../media/image73.png"/></Relationships>
</file>

<file path=ppt/slides/_rels/slide23.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73.png"/><Relationship Id="rId3" Type="http://schemas.openxmlformats.org/officeDocument/2006/relationships/notesSlide" Target="../notesSlides/notesSlide21.xml"/><Relationship Id="rId7" Type="http://schemas.openxmlformats.org/officeDocument/2006/relationships/oleObject" Target="../embeddings/oleObject18.bin"/><Relationship Id="rId12" Type="http://schemas.openxmlformats.org/officeDocument/2006/relationships/image" Target="../media/image88.w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85.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87.wmf"/><Relationship Id="rId4" Type="http://schemas.openxmlformats.org/officeDocument/2006/relationships/image" Target="../media/image83.png"/><Relationship Id="rId9"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25.bin"/><Relationship Id="rId3" Type="http://schemas.openxmlformats.org/officeDocument/2006/relationships/notesSlide" Target="../notesSlides/notesSlide22.xml"/><Relationship Id="rId7" Type="http://schemas.openxmlformats.org/officeDocument/2006/relationships/oleObject" Target="../embeddings/oleObject22.bin"/><Relationship Id="rId12" Type="http://schemas.openxmlformats.org/officeDocument/2006/relationships/image" Target="../media/image92.wmf"/><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89.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91.wmf"/><Relationship Id="rId4" Type="http://schemas.openxmlformats.org/officeDocument/2006/relationships/image" Target="../media/image94.png"/><Relationship Id="rId9" Type="http://schemas.openxmlformats.org/officeDocument/2006/relationships/oleObject" Target="../embeddings/oleObject23.bin"/><Relationship Id="rId14" Type="http://schemas.openxmlformats.org/officeDocument/2006/relationships/image" Target="../media/image93.wmf"/></Relationships>
</file>

<file path=ppt/slides/_rels/slide25.xml.rels><?xml version="1.0" encoding="UTF-8" standalone="yes"?>
<Relationships xmlns="http://schemas.openxmlformats.org/package/2006/relationships"><Relationship Id="rId8" Type="http://schemas.openxmlformats.org/officeDocument/2006/relationships/image" Target="../media/image96.wmf"/><Relationship Id="rId13" Type="http://schemas.openxmlformats.org/officeDocument/2006/relationships/oleObject" Target="../embeddings/oleObject30.bin"/><Relationship Id="rId18" Type="http://schemas.openxmlformats.org/officeDocument/2006/relationships/image" Target="../media/image101.wmf"/><Relationship Id="rId26" Type="http://schemas.openxmlformats.org/officeDocument/2006/relationships/image" Target="../media/image105.wmf"/><Relationship Id="rId3" Type="http://schemas.openxmlformats.org/officeDocument/2006/relationships/notesSlide" Target="../notesSlides/notesSlide23.xml"/><Relationship Id="rId21" Type="http://schemas.openxmlformats.org/officeDocument/2006/relationships/oleObject" Target="../embeddings/oleObject34.bin"/><Relationship Id="rId34" Type="http://schemas.openxmlformats.org/officeDocument/2006/relationships/image" Target="../media/image109.wmf"/><Relationship Id="rId7" Type="http://schemas.openxmlformats.org/officeDocument/2006/relationships/oleObject" Target="../embeddings/oleObject27.bin"/><Relationship Id="rId12" Type="http://schemas.openxmlformats.org/officeDocument/2006/relationships/image" Target="../media/image98.wmf"/><Relationship Id="rId17" Type="http://schemas.openxmlformats.org/officeDocument/2006/relationships/oleObject" Target="../embeddings/oleObject32.bin"/><Relationship Id="rId25" Type="http://schemas.openxmlformats.org/officeDocument/2006/relationships/oleObject" Target="../embeddings/oleObject36.bin"/><Relationship Id="rId33" Type="http://schemas.openxmlformats.org/officeDocument/2006/relationships/oleObject" Target="../embeddings/oleObject40.bin"/><Relationship Id="rId2" Type="http://schemas.openxmlformats.org/officeDocument/2006/relationships/slideLayout" Target="../slideLayouts/slideLayout14.xml"/><Relationship Id="rId16" Type="http://schemas.openxmlformats.org/officeDocument/2006/relationships/image" Target="../media/image100.wmf"/><Relationship Id="rId20" Type="http://schemas.openxmlformats.org/officeDocument/2006/relationships/image" Target="../media/image102.wmf"/><Relationship Id="rId29" Type="http://schemas.openxmlformats.org/officeDocument/2006/relationships/oleObject" Target="../embeddings/oleObject38.bin"/><Relationship Id="rId1" Type="http://schemas.openxmlformats.org/officeDocument/2006/relationships/vmlDrawing" Target="../drawings/vmlDrawing7.vml"/><Relationship Id="rId6" Type="http://schemas.openxmlformats.org/officeDocument/2006/relationships/image" Target="../media/image95.wmf"/><Relationship Id="rId11" Type="http://schemas.openxmlformats.org/officeDocument/2006/relationships/oleObject" Target="../embeddings/oleObject29.bin"/><Relationship Id="rId24" Type="http://schemas.openxmlformats.org/officeDocument/2006/relationships/image" Target="../media/image104.wmf"/><Relationship Id="rId32" Type="http://schemas.openxmlformats.org/officeDocument/2006/relationships/image" Target="../media/image108.wmf"/><Relationship Id="rId37" Type="http://schemas.openxmlformats.org/officeDocument/2006/relationships/image" Target="../media/image110.wmf"/><Relationship Id="rId5" Type="http://schemas.openxmlformats.org/officeDocument/2006/relationships/oleObject" Target="../embeddings/oleObject26.bin"/><Relationship Id="rId15" Type="http://schemas.openxmlformats.org/officeDocument/2006/relationships/oleObject" Target="../embeddings/oleObject31.bin"/><Relationship Id="rId23" Type="http://schemas.openxmlformats.org/officeDocument/2006/relationships/oleObject" Target="../embeddings/oleObject35.bin"/><Relationship Id="rId28" Type="http://schemas.openxmlformats.org/officeDocument/2006/relationships/image" Target="../media/image106.wmf"/><Relationship Id="rId36" Type="http://schemas.openxmlformats.org/officeDocument/2006/relationships/oleObject" Target="../embeddings/oleObject41.bin"/><Relationship Id="rId10" Type="http://schemas.openxmlformats.org/officeDocument/2006/relationships/image" Target="../media/image97.wmf"/><Relationship Id="rId19" Type="http://schemas.openxmlformats.org/officeDocument/2006/relationships/oleObject" Target="../embeddings/oleObject33.bin"/><Relationship Id="rId31" Type="http://schemas.openxmlformats.org/officeDocument/2006/relationships/oleObject" Target="../embeddings/oleObject39.bin"/><Relationship Id="rId4" Type="http://schemas.openxmlformats.org/officeDocument/2006/relationships/image" Target="../media/image111.png"/><Relationship Id="rId9" Type="http://schemas.openxmlformats.org/officeDocument/2006/relationships/oleObject" Target="../embeddings/oleObject28.bin"/><Relationship Id="rId14" Type="http://schemas.openxmlformats.org/officeDocument/2006/relationships/image" Target="../media/image99.wmf"/><Relationship Id="rId22" Type="http://schemas.openxmlformats.org/officeDocument/2006/relationships/image" Target="../media/image103.wmf"/><Relationship Id="rId27" Type="http://schemas.openxmlformats.org/officeDocument/2006/relationships/oleObject" Target="../embeddings/oleObject37.bin"/><Relationship Id="rId30" Type="http://schemas.openxmlformats.org/officeDocument/2006/relationships/image" Target="../media/image107.wmf"/><Relationship Id="rId35" Type="http://schemas.openxmlformats.org/officeDocument/2006/relationships/image" Target="../media/image112.png"/></Relationships>
</file>

<file path=ppt/slides/_rels/slide26.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notesSlide" Target="../notesSlides/notesSlide24.xml"/><Relationship Id="rId7" Type="http://schemas.openxmlformats.org/officeDocument/2006/relationships/image" Target="../media/image114.wmf"/><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oleObject" Target="../embeddings/oleObject43.bin"/><Relationship Id="rId11" Type="http://schemas.openxmlformats.org/officeDocument/2006/relationships/image" Target="../media/image118.png"/><Relationship Id="rId5" Type="http://schemas.openxmlformats.org/officeDocument/2006/relationships/image" Target="../media/image113.wmf"/><Relationship Id="rId10" Type="http://schemas.openxmlformats.org/officeDocument/2006/relationships/image" Target="../media/image117.png"/><Relationship Id="rId4" Type="http://schemas.openxmlformats.org/officeDocument/2006/relationships/oleObject" Target="../embeddings/oleObject42.bin"/><Relationship Id="rId9" Type="http://schemas.openxmlformats.org/officeDocument/2006/relationships/image" Target="../media/image116.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128.png"/><Relationship Id="rId18" Type="http://schemas.openxmlformats.org/officeDocument/2006/relationships/oleObject" Target="../embeddings/oleObject48.bin"/><Relationship Id="rId3" Type="http://schemas.openxmlformats.org/officeDocument/2006/relationships/notesSlide" Target="../notesSlides/notesSlide25.xml"/><Relationship Id="rId21" Type="http://schemas.openxmlformats.org/officeDocument/2006/relationships/image" Target="../media/image124.emf"/><Relationship Id="rId7" Type="http://schemas.openxmlformats.org/officeDocument/2006/relationships/image" Target="../media/image119.wmf"/><Relationship Id="rId12" Type="http://schemas.openxmlformats.org/officeDocument/2006/relationships/image" Target="../media/image73.png"/><Relationship Id="rId17" Type="http://schemas.openxmlformats.org/officeDocument/2006/relationships/image" Target="../media/image122.wmf"/><Relationship Id="rId2" Type="http://schemas.openxmlformats.org/officeDocument/2006/relationships/slideLayout" Target="../slideLayouts/slideLayout14.xml"/><Relationship Id="rId16" Type="http://schemas.openxmlformats.org/officeDocument/2006/relationships/oleObject" Target="../embeddings/oleObject47.bin"/><Relationship Id="rId20" Type="http://schemas.openxmlformats.org/officeDocument/2006/relationships/oleObject" Target="../embeddings/oleObject49.bin"/><Relationship Id="rId1" Type="http://schemas.openxmlformats.org/officeDocument/2006/relationships/vmlDrawing" Target="../drawings/vmlDrawing9.vml"/><Relationship Id="rId6" Type="http://schemas.openxmlformats.org/officeDocument/2006/relationships/oleObject" Target="../embeddings/oleObject44.bin"/><Relationship Id="rId11" Type="http://schemas.openxmlformats.org/officeDocument/2006/relationships/image" Target="../media/image127.png"/><Relationship Id="rId5" Type="http://schemas.openxmlformats.org/officeDocument/2006/relationships/image" Target="../media/image126.png"/><Relationship Id="rId15" Type="http://schemas.openxmlformats.org/officeDocument/2006/relationships/image" Target="../media/image121.wmf"/><Relationship Id="rId10" Type="http://schemas.openxmlformats.org/officeDocument/2006/relationships/image" Target="../media/image118.png"/><Relationship Id="rId19" Type="http://schemas.openxmlformats.org/officeDocument/2006/relationships/image" Target="../media/image123.wmf"/><Relationship Id="rId4" Type="http://schemas.openxmlformats.org/officeDocument/2006/relationships/image" Target="../media/image125.png"/><Relationship Id="rId9" Type="http://schemas.openxmlformats.org/officeDocument/2006/relationships/image" Target="../media/image120.wmf"/><Relationship Id="rId14" Type="http://schemas.openxmlformats.org/officeDocument/2006/relationships/oleObject" Target="../embeddings/oleObject46.bin"/></Relationships>
</file>

<file path=ppt/slides/_rels/slide2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notesSlide" Target="../notesSlides/notesSlide26.xml"/><Relationship Id="rId7" Type="http://schemas.openxmlformats.org/officeDocument/2006/relationships/image" Target="../media/image130.wmf"/><Relationship Id="rId12" Type="http://schemas.openxmlformats.org/officeDocument/2006/relationships/image" Target="../media/image134.png"/><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oleObject" Target="../embeddings/oleObject51.bin"/><Relationship Id="rId11" Type="http://schemas.openxmlformats.org/officeDocument/2006/relationships/image" Target="../media/image133.png"/><Relationship Id="rId5" Type="http://schemas.openxmlformats.org/officeDocument/2006/relationships/image" Target="../media/image129.wmf"/><Relationship Id="rId10" Type="http://schemas.openxmlformats.org/officeDocument/2006/relationships/image" Target="../media/image132.png"/><Relationship Id="rId4" Type="http://schemas.openxmlformats.org/officeDocument/2006/relationships/oleObject" Target="../embeddings/oleObject50.bin"/><Relationship Id="rId9" Type="http://schemas.openxmlformats.org/officeDocument/2006/relationships/image" Target="../media/image131.png"/></Relationships>
</file>

<file path=ppt/slides/_rels/slide29.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oleObject" Target="../embeddings/oleObject53.bin"/><Relationship Id="rId18" Type="http://schemas.openxmlformats.org/officeDocument/2006/relationships/image" Target="../media/image137.wmf"/><Relationship Id="rId3" Type="http://schemas.openxmlformats.org/officeDocument/2006/relationships/notesSlide" Target="../notesSlides/notesSlide27.xml"/><Relationship Id="rId21" Type="http://schemas.openxmlformats.org/officeDocument/2006/relationships/oleObject" Target="../embeddings/oleObject56.bin"/><Relationship Id="rId7" Type="http://schemas.openxmlformats.org/officeDocument/2006/relationships/image" Target="../media/image142.png"/><Relationship Id="rId12" Type="http://schemas.openxmlformats.org/officeDocument/2006/relationships/image" Target="../media/image135.wmf"/><Relationship Id="rId17" Type="http://schemas.openxmlformats.org/officeDocument/2006/relationships/oleObject" Target="../embeddings/oleObject54.bin"/><Relationship Id="rId25" Type="http://schemas.openxmlformats.org/officeDocument/2006/relationships/image" Target="../media/image147.png"/><Relationship Id="rId2" Type="http://schemas.openxmlformats.org/officeDocument/2006/relationships/slideLayout" Target="../slideLayouts/slideLayout14.xml"/><Relationship Id="rId16" Type="http://schemas.openxmlformats.org/officeDocument/2006/relationships/image" Target="../media/image146.png"/><Relationship Id="rId20" Type="http://schemas.openxmlformats.org/officeDocument/2006/relationships/image" Target="../media/image122.wmf"/><Relationship Id="rId1" Type="http://schemas.openxmlformats.org/officeDocument/2006/relationships/vmlDrawing" Target="../drawings/vmlDrawing11.vml"/><Relationship Id="rId6" Type="http://schemas.openxmlformats.org/officeDocument/2006/relationships/image" Target="../media/image141.png"/><Relationship Id="rId11" Type="http://schemas.openxmlformats.org/officeDocument/2006/relationships/oleObject" Target="../embeddings/oleObject52.bin"/><Relationship Id="rId24" Type="http://schemas.openxmlformats.org/officeDocument/2006/relationships/image" Target="../media/image124.emf"/><Relationship Id="rId5" Type="http://schemas.openxmlformats.org/officeDocument/2006/relationships/image" Target="../media/image140.png"/><Relationship Id="rId15" Type="http://schemas.openxmlformats.org/officeDocument/2006/relationships/image" Target="../media/image118.png"/><Relationship Id="rId23" Type="http://schemas.openxmlformats.org/officeDocument/2006/relationships/oleObject" Target="../embeddings/oleObject57.bin"/><Relationship Id="rId10" Type="http://schemas.openxmlformats.org/officeDocument/2006/relationships/image" Target="../media/image145.png"/><Relationship Id="rId19" Type="http://schemas.openxmlformats.org/officeDocument/2006/relationships/oleObject" Target="../embeddings/oleObject55.bin"/><Relationship Id="rId4" Type="http://schemas.openxmlformats.org/officeDocument/2006/relationships/image" Target="../media/image139.png"/><Relationship Id="rId9" Type="http://schemas.openxmlformats.org/officeDocument/2006/relationships/image" Target="../media/image144.png"/><Relationship Id="rId14" Type="http://schemas.openxmlformats.org/officeDocument/2006/relationships/image" Target="../media/image136.wmf"/><Relationship Id="rId22" Type="http://schemas.openxmlformats.org/officeDocument/2006/relationships/image" Target="../media/image138.w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31.xml.rels><?xml version="1.0" encoding="UTF-8" standalone="yes"?>
<Relationships xmlns="http://schemas.openxmlformats.org/package/2006/relationships"><Relationship Id="rId13" Type="http://schemas.openxmlformats.org/officeDocument/2006/relationships/image" Target="../media/image158.wmf"/><Relationship Id="rId18" Type="http://schemas.openxmlformats.org/officeDocument/2006/relationships/oleObject" Target="../embeddings/oleObject65.bin"/><Relationship Id="rId26" Type="http://schemas.openxmlformats.org/officeDocument/2006/relationships/oleObject" Target="../embeddings/oleObject69.bin"/><Relationship Id="rId39" Type="http://schemas.openxmlformats.org/officeDocument/2006/relationships/oleObject" Target="../embeddings/oleObject75.bin"/><Relationship Id="rId21" Type="http://schemas.openxmlformats.org/officeDocument/2006/relationships/image" Target="../media/image162.wmf"/><Relationship Id="rId34" Type="http://schemas.openxmlformats.org/officeDocument/2006/relationships/oleObject" Target="../embeddings/oleObject73.bin"/><Relationship Id="rId42" Type="http://schemas.openxmlformats.org/officeDocument/2006/relationships/image" Target="../media/image172.wmf"/><Relationship Id="rId47" Type="http://schemas.openxmlformats.org/officeDocument/2006/relationships/oleObject" Target="../embeddings/oleObject79.bin"/><Relationship Id="rId50" Type="http://schemas.openxmlformats.org/officeDocument/2006/relationships/image" Target="../media/image176.wmf"/><Relationship Id="rId55" Type="http://schemas.openxmlformats.org/officeDocument/2006/relationships/oleObject" Target="../embeddings/oleObject83.bin"/><Relationship Id="rId7" Type="http://schemas.openxmlformats.org/officeDocument/2006/relationships/image" Target="../media/image155.wmf"/><Relationship Id="rId12" Type="http://schemas.openxmlformats.org/officeDocument/2006/relationships/oleObject" Target="../embeddings/oleObject62.bin"/><Relationship Id="rId17" Type="http://schemas.openxmlformats.org/officeDocument/2006/relationships/image" Target="../media/image160.wmf"/><Relationship Id="rId25" Type="http://schemas.openxmlformats.org/officeDocument/2006/relationships/image" Target="../media/image164.wmf"/><Relationship Id="rId33" Type="http://schemas.openxmlformats.org/officeDocument/2006/relationships/image" Target="../media/image168.wmf"/><Relationship Id="rId38" Type="http://schemas.openxmlformats.org/officeDocument/2006/relationships/image" Target="../media/image170.wmf"/><Relationship Id="rId46" Type="http://schemas.openxmlformats.org/officeDocument/2006/relationships/image" Target="../media/image174.wmf"/><Relationship Id="rId2" Type="http://schemas.openxmlformats.org/officeDocument/2006/relationships/slideLayout" Target="../slideLayouts/slideLayout14.xml"/><Relationship Id="rId16" Type="http://schemas.openxmlformats.org/officeDocument/2006/relationships/oleObject" Target="../embeddings/oleObject64.bin"/><Relationship Id="rId20" Type="http://schemas.openxmlformats.org/officeDocument/2006/relationships/oleObject" Target="../embeddings/oleObject66.bin"/><Relationship Id="rId29" Type="http://schemas.openxmlformats.org/officeDocument/2006/relationships/image" Target="../media/image166.wmf"/><Relationship Id="rId41" Type="http://schemas.openxmlformats.org/officeDocument/2006/relationships/oleObject" Target="../embeddings/oleObject76.bin"/><Relationship Id="rId54" Type="http://schemas.openxmlformats.org/officeDocument/2006/relationships/image" Target="../media/image178.wmf"/><Relationship Id="rId1" Type="http://schemas.openxmlformats.org/officeDocument/2006/relationships/vmlDrawing" Target="../drawings/vmlDrawing12.vml"/><Relationship Id="rId6" Type="http://schemas.openxmlformats.org/officeDocument/2006/relationships/oleObject" Target="../embeddings/oleObject59.bin"/><Relationship Id="rId11" Type="http://schemas.openxmlformats.org/officeDocument/2006/relationships/image" Target="../media/image157.wmf"/><Relationship Id="rId24" Type="http://schemas.openxmlformats.org/officeDocument/2006/relationships/oleObject" Target="../embeddings/oleObject68.bin"/><Relationship Id="rId32" Type="http://schemas.openxmlformats.org/officeDocument/2006/relationships/oleObject" Target="../embeddings/oleObject72.bin"/><Relationship Id="rId37" Type="http://schemas.openxmlformats.org/officeDocument/2006/relationships/oleObject" Target="../embeddings/oleObject74.bin"/><Relationship Id="rId40" Type="http://schemas.openxmlformats.org/officeDocument/2006/relationships/image" Target="../media/image171.wmf"/><Relationship Id="rId45" Type="http://schemas.openxmlformats.org/officeDocument/2006/relationships/oleObject" Target="../embeddings/oleObject78.bin"/><Relationship Id="rId53" Type="http://schemas.openxmlformats.org/officeDocument/2006/relationships/oleObject" Target="../embeddings/oleObject82.bin"/><Relationship Id="rId5" Type="http://schemas.openxmlformats.org/officeDocument/2006/relationships/image" Target="../media/image154.wmf"/><Relationship Id="rId15" Type="http://schemas.openxmlformats.org/officeDocument/2006/relationships/image" Target="../media/image159.wmf"/><Relationship Id="rId23" Type="http://schemas.openxmlformats.org/officeDocument/2006/relationships/image" Target="../media/image163.wmf"/><Relationship Id="rId28" Type="http://schemas.openxmlformats.org/officeDocument/2006/relationships/oleObject" Target="../embeddings/oleObject70.bin"/><Relationship Id="rId36" Type="http://schemas.openxmlformats.org/officeDocument/2006/relationships/image" Target="../media/image180.png"/><Relationship Id="rId49" Type="http://schemas.openxmlformats.org/officeDocument/2006/relationships/oleObject" Target="../embeddings/oleObject80.bin"/><Relationship Id="rId10" Type="http://schemas.openxmlformats.org/officeDocument/2006/relationships/oleObject" Target="../embeddings/oleObject61.bin"/><Relationship Id="rId19" Type="http://schemas.openxmlformats.org/officeDocument/2006/relationships/image" Target="../media/image161.wmf"/><Relationship Id="rId31" Type="http://schemas.openxmlformats.org/officeDocument/2006/relationships/image" Target="../media/image167.wmf"/><Relationship Id="rId44" Type="http://schemas.openxmlformats.org/officeDocument/2006/relationships/image" Target="../media/image173.wmf"/><Relationship Id="rId52" Type="http://schemas.openxmlformats.org/officeDocument/2006/relationships/image" Target="../media/image177.wmf"/><Relationship Id="rId4" Type="http://schemas.openxmlformats.org/officeDocument/2006/relationships/oleObject" Target="../embeddings/oleObject58.bin"/><Relationship Id="rId9" Type="http://schemas.openxmlformats.org/officeDocument/2006/relationships/image" Target="../media/image156.wmf"/><Relationship Id="rId14" Type="http://schemas.openxmlformats.org/officeDocument/2006/relationships/oleObject" Target="../embeddings/oleObject63.bin"/><Relationship Id="rId22" Type="http://schemas.openxmlformats.org/officeDocument/2006/relationships/oleObject" Target="../embeddings/oleObject67.bin"/><Relationship Id="rId27" Type="http://schemas.openxmlformats.org/officeDocument/2006/relationships/image" Target="../media/image165.wmf"/><Relationship Id="rId30" Type="http://schemas.openxmlformats.org/officeDocument/2006/relationships/oleObject" Target="../embeddings/oleObject71.bin"/><Relationship Id="rId35" Type="http://schemas.openxmlformats.org/officeDocument/2006/relationships/image" Target="../media/image169.wmf"/><Relationship Id="rId43" Type="http://schemas.openxmlformats.org/officeDocument/2006/relationships/oleObject" Target="../embeddings/oleObject77.bin"/><Relationship Id="rId48" Type="http://schemas.openxmlformats.org/officeDocument/2006/relationships/image" Target="../media/image175.wmf"/><Relationship Id="rId56" Type="http://schemas.openxmlformats.org/officeDocument/2006/relationships/image" Target="../media/image179.wmf"/><Relationship Id="rId8" Type="http://schemas.openxmlformats.org/officeDocument/2006/relationships/oleObject" Target="../embeddings/oleObject60.bin"/><Relationship Id="rId51" Type="http://schemas.openxmlformats.org/officeDocument/2006/relationships/oleObject" Target="../embeddings/oleObject81.bin"/><Relationship Id="rId3"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82.png"/></Relationships>
</file>

<file path=ppt/slides/_rels/slide33.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185.wmf"/><Relationship Id="rId3" Type="http://schemas.openxmlformats.org/officeDocument/2006/relationships/notesSlide" Target="../notesSlides/notesSlide31.xml"/><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oleObject" Target="../embeddings/oleObject84.bin"/><Relationship Id="rId2" Type="http://schemas.openxmlformats.org/officeDocument/2006/relationships/slideLayout" Target="../slideLayouts/slideLayout14.xml"/><Relationship Id="rId16" Type="http://schemas.openxmlformats.org/officeDocument/2006/relationships/image" Target="../media/image198.png"/><Relationship Id="rId1" Type="http://schemas.openxmlformats.org/officeDocument/2006/relationships/vmlDrawing" Target="../drawings/vmlDrawing13.vml"/><Relationship Id="rId6" Type="http://schemas.openxmlformats.org/officeDocument/2006/relationships/image" Target="../media/image188.png"/><Relationship Id="rId11" Type="http://schemas.openxmlformats.org/officeDocument/2006/relationships/image" Target="../media/image193.png"/><Relationship Id="rId5" Type="http://schemas.openxmlformats.org/officeDocument/2006/relationships/image" Target="../media/image187.png"/><Relationship Id="rId15" Type="http://schemas.openxmlformats.org/officeDocument/2006/relationships/image" Target="../media/image197.png"/><Relationship Id="rId10" Type="http://schemas.openxmlformats.org/officeDocument/2006/relationships/image" Target="../media/image192.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s>
</file>

<file path=ppt/slides/_rels/slide34.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vmlDrawing" Target="../drawings/vmlDrawing14.vml"/><Relationship Id="rId6" Type="http://schemas.openxmlformats.org/officeDocument/2006/relationships/image" Target="../media/image200.wmf"/><Relationship Id="rId5" Type="http://schemas.openxmlformats.org/officeDocument/2006/relationships/oleObject" Target="../embeddings/oleObject85.bin"/><Relationship Id="rId4" Type="http://schemas.openxmlformats.org/officeDocument/2006/relationships/image" Target="../media/image201.png"/></Relationships>
</file>

<file path=ppt/slides/_rels/slide36.xml.rels><?xml version="1.0" encoding="UTF-8" standalone="yes"?>
<Relationships xmlns="http://schemas.openxmlformats.org/package/2006/relationships"><Relationship Id="rId8" Type="http://schemas.openxmlformats.org/officeDocument/2006/relationships/image" Target="../media/image209.png"/><Relationship Id="rId13" Type="http://schemas.openxmlformats.org/officeDocument/2006/relationships/oleObject" Target="../embeddings/oleObject86.bin"/><Relationship Id="rId18" Type="http://schemas.openxmlformats.org/officeDocument/2006/relationships/image" Target="../media/image204.emf"/><Relationship Id="rId3" Type="http://schemas.openxmlformats.org/officeDocument/2006/relationships/notesSlide" Target="../notesSlides/notesSlide34.xml"/><Relationship Id="rId21" Type="http://schemas.openxmlformats.org/officeDocument/2006/relationships/oleObject" Target="../embeddings/oleObject91.bin"/><Relationship Id="rId7" Type="http://schemas.openxmlformats.org/officeDocument/2006/relationships/image" Target="../media/image208.png"/><Relationship Id="rId12" Type="http://schemas.openxmlformats.org/officeDocument/2006/relationships/image" Target="../media/image213.png"/><Relationship Id="rId17" Type="http://schemas.openxmlformats.org/officeDocument/2006/relationships/oleObject" Target="../embeddings/oleObject88.bin"/><Relationship Id="rId2" Type="http://schemas.openxmlformats.org/officeDocument/2006/relationships/slideLayout" Target="../slideLayouts/slideLayout14.xml"/><Relationship Id="rId16" Type="http://schemas.openxmlformats.org/officeDocument/2006/relationships/image" Target="../media/image203.wmf"/><Relationship Id="rId20" Type="http://schemas.openxmlformats.org/officeDocument/2006/relationships/oleObject" Target="../embeddings/oleObject90.bin"/><Relationship Id="rId1" Type="http://schemas.openxmlformats.org/officeDocument/2006/relationships/vmlDrawing" Target="../drawings/vmlDrawing15.vml"/><Relationship Id="rId6" Type="http://schemas.openxmlformats.org/officeDocument/2006/relationships/image" Target="../media/image207.png"/><Relationship Id="rId11" Type="http://schemas.openxmlformats.org/officeDocument/2006/relationships/image" Target="../media/image212.png"/><Relationship Id="rId5" Type="http://schemas.openxmlformats.org/officeDocument/2006/relationships/image" Target="../media/image206.png"/><Relationship Id="rId15" Type="http://schemas.openxmlformats.org/officeDocument/2006/relationships/oleObject" Target="../embeddings/oleObject87.bin"/><Relationship Id="rId10" Type="http://schemas.openxmlformats.org/officeDocument/2006/relationships/image" Target="../media/image211.png"/><Relationship Id="rId19" Type="http://schemas.openxmlformats.org/officeDocument/2006/relationships/oleObject" Target="../embeddings/oleObject89.bin"/><Relationship Id="rId4" Type="http://schemas.openxmlformats.org/officeDocument/2006/relationships/image" Target="../media/image205.png"/><Relationship Id="rId9" Type="http://schemas.openxmlformats.org/officeDocument/2006/relationships/image" Target="../media/image210.png"/><Relationship Id="rId14" Type="http://schemas.openxmlformats.org/officeDocument/2006/relationships/image" Target="../media/image202.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217.wmf"/><Relationship Id="rId3" Type="http://schemas.openxmlformats.org/officeDocument/2006/relationships/notesSlide" Target="../notesSlides/notesSlide35.xml"/><Relationship Id="rId7" Type="http://schemas.openxmlformats.org/officeDocument/2006/relationships/image" Target="../media/image214.wmf"/><Relationship Id="rId12" Type="http://schemas.openxmlformats.org/officeDocument/2006/relationships/oleObject" Target="../embeddings/oleObject95.bin"/><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oleObject" Target="../embeddings/oleObject92.bin"/><Relationship Id="rId11" Type="http://schemas.openxmlformats.org/officeDocument/2006/relationships/image" Target="../media/image216.wmf"/><Relationship Id="rId5" Type="http://schemas.openxmlformats.org/officeDocument/2006/relationships/image" Target="../media/image219.png"/><Relationship Id="rId10" Type="http://schemas.openxmlformats.org/officeDocument/2006/relationships/oleObject" Target="../embeddings/oleObject94.bin"/><Relationship Id="rId4" Type="http://schemas.openxmlformats.org/officeDocument/2006/relationships/image" Target="../media/image218.png"/><Relationship Id="rId9" Type="http://schemas.openxmlformats.org/officeDocument/2006/relationships/image" Target="../media/image215.wmf"/></Relationships>
</file>

<file path=ppt/slides/_rels/slide38.xml.rels><?xml version="1.0" encoding="UTF-8" standalone="yes"?>
<Relationships xmlns="http://schemas.openxmlformats.org/package/2006/relationships"><Relationship Id="rId8" Type="http://schemas.openxmlformats.org/officeDocument/2006/relationships/image" Target="../media/image221.wmf"/><Relationship Id="rId13" Type="http://schemas.openxmlformats.org/officeDocument/2006/relationships/image" Target="../media/image225.png"/><Relationship Id="rId3" Type="http://schemas.openxmlformats.org/officeDocument/2006/relationships/notesSlide" Target="../notesSlides/notesSlide36.xml"/><Relationship Id="rId7" Type="http://schemas.openxmlformats.org/officeDocument/2006/relationships/oleObject" Target="../embeddings/oleObject97.bin"/><Relationship Id="rId12" Type="http://schemas.openxmlformats.org/officeDocument/2006/relationships/image" Target="../media/image223.wmf"/><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image" Target="../media/image220.wmf"/><Relationship Id="rId11" Type="http://schemas.openxmlformats.org/officeDocument/2006/relationships/oleObject" Target="../embeddings/oleObject99.bin"/><Relationship Id="rId5" Type="http://schemas.openxmlformats.org/officeDocument/2006/relationships/oleObject" Target="../embeddings/oleObject96.bin"/><Relationship Id="rId10" Type="http://schemas.openxmlformats.org/officeDocument/2006/relationships/image" Target="../media/image222.wmf"/><Relationship Id="rId4" Type="http://schemas.openxmlformats.org/officeDocument/2006/relationships/image" Target="../media/image224.png"/><Relationship Id="rId9" Type="http://schemas.openxmlformats.org/officeDocument/2006/relationships/oleObject" Target="../embeddings/oleObject98.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01.bin"/><Relationship Id="rId3" Type="http://schemas.openxmlformats.org/officeDocument/2006/relationships/notesSlide" Target="../notesSlides/notesSlide37.xml"/><Relationship Id="rId7" Type="http://schemas.openxmlformats.org/officeDocument/2006/relationships/image" Target="../media/image229.png"/><Relationship Id="rId2" Type="http://schemas.openxmlformats.org/officeDocument/2006/relationships/slideLayout" Target="../slideLayouts/slideLayout14.xml"/><Relationship Id="rId1" Type="http://schemas.openxmlformats.org/officeDocument/2006/relationships/vmlDrawing" Target="../drawings/vmlDrawing18.vml"/><Relationship Id="rId6" Type="http://schemas.openxmlformats.org/officeDocument/2006/relationships/image" Target="../media/image228.png"/><Relationship Id="rId5" Type="http://schemas.openxmlformats.org/officeDocument/2006/relationships/image" Target="../media/image226.wmf"/><Relationship Id="rId4" Type="http://schemas.openxmlformats.org/officeDocument/2006/relationships/oleObject" Target="../embeddings/oleObject100.bin"/><Relationship Id="rId9" Type="http://schemas.openxmlformats.org/officeDocument/2006/relationships/image" Target="../media/image227.w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notesSlide" Target="../notesSlides/notesSlide38.xml"/><Relationship Id="rId7" Type="http://schemas.openxmlformats.org/officeDocument/2006/relationships/image" Target="../media/image234.png"/><Relationship Id="rId2" Type="http://schemas.openxmlformats.org/officeDocument/2006/relationships/slideLayout" Target="../slideLayouts/slideLayout14.xml"/><Relationship Id="rId1" Type="http://schemas.openxmlformats.org/officeDocument/2006/relationships/vmlDrawing" Target="../drawings/vmlDrawing19.vml"/><Relationship Id="rId6" Type="http://schemas.openxmlformats.org/officeDocument/2006/relationships/image" Target="../media/image230.wmf"/><Relationship Id="rId11" Type="http://schemas.openxmlformats.org/officeDocument/2006/relationships/image" Target="../media/image232.wmf"/><Relationship Id="rId5" Type="http://schemas.openxmlformats.org/officeDocument/2006/relationships/oleObject" Target="../embeddings/oleObject102.bin"/><Relationship Id="rId10" Type="http://schemas.openxmlformats.org/officeDocument/2006/relationships/oleObject" Target="../embeddings/oleObject104.bin"/><Relationship Id="rId4" Type="http://schemas.openxmlformats.org/officeDocument/2006/relationships/image" Target="../media/image233.png"/><Relationship Id="rId9" Type="http://schemas.openxmlformats.org/officeDocument/2006/relationships/image" Target="../media/image231.wmf"/></Relationships>
</file>

<file path=ppt/slides/_rels/slide41.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236.png"/></Relationships>
</file>

<file path=ppt/slides/_rels/slide43.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249.png"/><Relationship Id="rId13" Type="http://schemas.openxmlformats.org/officeDocument/2006/relationships/image" Target="../media/image254.png"/><Relationship Id="rId18" Type="http://schemas.openxmlformats.org/officeDocument/2006/relationships/image" Target="../media/image238.wmf"/><Relationship Id="rId26" Type="http://schemas.openxmlformats.org/officeDocument/2006/relationships/image" Target="../media/image242.emf"/><Relationship Id="rId3" Type="http://schemas.openxmlformats.org/officeDocument/2006/relationships/notesSlide" Target="../notesSlides/notesSlide42.xml"/><Relationship Id="rId21" Type="http://schemas.openxmlformats.org/officeDocument/2006/relationships/oleObject" Target="../embeddings/oleObject107.bin"/><Relationship Id="rId7" Type="http://schemas.openxmlformats.org/officeDocument/2006/relationships/image" Target="../media/image248.png"/><Relationship Id="rId12" Type="http://schemas.openxmlformats.org/officeDocument/2006/relationships/image" Target="../media/image253.png"/><Relationship Id="rId17" Type="http://schemas.openxmlformats.org/officeDocument/2006/relationships/oleObject" Target="../embeddings/oleObject105.bin"/><Relationship Id="rId25" Type="http://schemas.openxmlformats.org/officeDocument/2006/relationships/oleObject" Target="../embeddings/oleObject109.bin"/><Relationship Id="rId2" Type="http://schemas.openxmlformats.org/officeDocument/2006/relationships/slideLayout" Target="../slideLayouts/slideLayout14.xml"/><Relationship Id="rId16" Type="http://schemas.openxmlformats.org/officeDocument/2006/relationships/image" Target="../media/image257.png"/><Relationship Id="rId20" Type="http://schemas.openxmlformats.org/officeDocument/2006/relationships/image" Target="../media/image239.emf"/><Relationship Id="rId29" Type="http://schemas.openxmlformats.org/officeDocument/2006/relationships/oleObject" Target="../embeddings/oleObject111.bin"/><Relationship Id="rId1" Type="http://schemas.openxmlformats.org/officeDocument/2006/relationships/vmlDrawing" Target="../drawings/vmlDrawing20.vml"/><Relationship Id="rId6" Type="http://schemas.openxmlformats.org/officeDocument/2006/relationships/image" Target="../media/image247.png"/><Relationship Id="rId11" Type="http://schemas.openxmlformats.org/officeDocument/2006/relationships/image" Target="../media/image252.png"/><Relationship Id="rId24" Type="http://schemas.openxmlformats.org/officeDocument/2006/relationships/image" Target="../media/image241.emf"/><Relationship Id="rId5" Type="http://schemas.openxmlformats.org/officeDocument/2006/relationships/image" Target="../media/image246.png"/><Relationship Id="rId15" Type="http://schemas.openxmlformats.org/officeDocument/2006/relationships/image" Target="../media/image256.png"/><Relationship Id="rId23" Type="http://schemas.openxmlformats.org/officeDocument/2006/relationships/oleObject" Target="../embeddings/oleObject108.bin"/><Relationship Id="rId28" Type="http://schemas.openxmlformats.org/officeDocument/2006/relationships/image" Target="../media/image243.emf"/><Relationship Id="rId10" Type="http://schemas.openxmlformats.org/officeDocument/2006/relationships/image" Target="../media/image251.png"/><Relationship Id="rId19" Type="http://schemas.openxmlformats.org/officeDocument/2006/relationships/oleObject" Target="../embeddings/oleObject106.bin"/><Relationship Id="rId31" Type="http://schemas.openxmlformats.org/officeDocument/2006/relationships/image" Target="../media/image258.png"/><Relationship Id="rId4" Type="http://schemas.openxmlformats.org/officeDocument/2006/relationships/image" Target="../media/image245.png"/><Relationship Id="rId9" Type="http://schemas.openxmlformats.org/officeDocument/2006/relationships/image" Target="../media/image250.png"/><Relationship Id="rId14" Type="http://schemas.openxmlformats.org/officeDocument/2006/relationships/image" Target="../media/image255.png"/><Relationship Id="rId22" Type="http://schemas.openxmlformats.org/officeDocument/2006/relationships/image" Target="../media/image240.emf"/><Relationship Id="rId27" Type="http://schemas.openxmlformats.org/officeDocument/2006/relationships/oleObject" Target="../embeddings/oleObject110.bin"/><Relationship Id="rId30" Type="http://schemas.openxmlformats.org/officeDocument/2006/relationships/image" Target="../media/image244.emf"/></Relationships>
</file>

<file path=ppt/slides/_rels/slide45.xml.rels><?xml version="1.0" encoding="UTF-8" standalone="yes"?>
<Relationships xmlns="http://schemas.openxmlformats.org/package/2006/relationships"><Relationship Id="rId8" Type="http://schemas.openxmlformats.org/officeDocument/2006/relationships/image" Target="../media/image260.wmf"/><Relationship Id="rId13" Type="http://schemas.openxmlformats.org/officeDocument/2006/relationships/oleObject" Target="../embeddings/oleObject116.bin"/><Relationship Id="rId3" Type="http://schemas.openxmlformats.org/officeDocument/2006/relationships/notesSlide" Target="../notesSlides/notesSlide43.xml"/><Relationship Id="rId7" Type="http://schemas.openxmlformats.org/officeDocument/2006/relationships/oleObject" Target="../embeddings/oleObject113.bin"/><Relationship Id="rId12" Type="http://schemas.openxmlformats.org/officeDocument/2006/relationships/image" Target="../media/image262.wmf"/><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image" Target="../media/image259.wmf"/><Relationship Id="rId11" Type="http://schemas.openxmlformats.org/officeDocument/2006/relationships/oleObject" Target="../embeddings/oleObject115.bin"/><Relationship Id="rId5" Type="http://schemas.openxmlformats.org/officeDocument/2006/relationships/oleObject" Target="../embeddings/oleObject112.bin"/><Relationship Id="rId10" Type="http://schemas.openxmlformats.org/officeDocument/2006/relationships/image" Target="../media/image261.emf"/><Relationship Id="rId4" Type="http://schemas.openxmlformats.org/officeDocument/2006/relationships/image" Target="../media/image264.png"/><Relationship Id="rId9" Type="http://schemas.openxmlformats.org/officeDocument/2006/relationships/oleObject" Target="../embeddings/oleObject114.bin"/><Relationship Id="rId14" Type="http://schemas.openxmlformats.org/officeDocument/2006/relationships/image" Target="../media/image263.wmf"/></Relationships>
</file>

<file path=ppt/slides/_rels/slide46.xml.rels><?xml version="1.0" encoding="UTF-8" standalone="yes"?>
<Relationships xmlns="http://schemas.openxmlformats.org/package/2006/relationships"><Relationship Id="rId3" Type="http://schemas.openxmlformats.org/officeDocument/2006/relationships/image" Target="../media/image265.png"/><Relationship Id="rId2" Type="http://schemas.openxmlformats.org/officeDocument/2006/relationships/notesSlide" Target="../notesSlides/notesSlide44.xml"/><Relationship Id="rId1" Type="http://schemas.openxmlformats.org/officeDocument/2006/relationships/slideLayout" Target="../slideLayouts/slideLayout14.xml"/><Relationship Id="rId5" Type="http://schemas.openxmlformats.org/officeDocument/2006/relationships/image" Target="../media/image267.png"/><Relationship Id="rId4" Type="http://schemas.openxmlformats.org/officeDocument/2006/relationships/image" Target="../media/image266.png"/></Relationships>
</file>

<file path=ppt/slides/_rels/slide47.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8" Type="http://schemas.openxmlformats.org/officeDocument/2006/relationships/image" Target="../media/image274.png"/><Relationship Id="rId3" Type="http://schemas.openxmlformats.org/officeDocument/2006/relationships/notesSlide" Target="../notesSlides/notesSlide46.xml"/><Relationship Id="rId7" Type="http://schemas.openxmlformats.org/officeDocument/2006/relationships/image" Target="../media/image273.png"/><Relationship Id="rId2" Type="http://schemas.openxmlformats.org/officeDocument/2006/relationships/slideLayout" Target="../slideLayouts/slideLayout14.xml"/><Relationship Id="rId1" Type="http://schemas.openxmlformats.org/officeDocument/2006/relationships/vmlDrawing" Target="../drawings/vmlDrawing22.vml"/><Relationship Id="rId6" Type="http://schemas.openxmlformats.org/officeDocument/2006/relationships/image" Target="../media/image272.png"/><Relationship Id="rId11" Type="http://schemas.openxmlformats.org/officeDocument/2006/relationships/image" Target="../media/image269.wmf"/><Relationship Id="rId5" Type="http://schemas.openxmlformats.org/officeDocument/2006/relationships/image" Target="../media/image271.png"/><Relationship Id="rId10" Type="http://schemas.openxmlformats.org/officeDocument/2006/relationships/oleObject" Target="../embeddings/oleObject117.bin"/><Relationship Id="rId4" Type="http://schemas.openxmlformats.org/officeDocument/2006/relationships/image" Target="../media/image270.png"/><Relationship Id="rId9" Type="http://schemas.openxmlformats.org/officeDocument/2006/relationships/image" Target="../media/image275.png"/></Relationships>
</file>

<file path=ppt/slides/_rels/slide49.xml.rels><?xml version="1.0" encoding="UTF-8" standalone="yes"?>
<Relationships xmlns="http://schemas.openxmlformats.org/package/2006/relationships"><Relationship Id="rId8" Type="http://schemas.openxmlformats.org/officeDocument/2006/relationships/image" Target="../media/image276.wmf"/><Relationship Id="rId13" Type="http://schemas.openxmlformats.org/officeDocument/2006/relationships/oleObject" Target="../embeddings/oleObject121.bin"/><Relationship Id="rId3" Type="http://schemas.openxmlformats.org/officeDocument/2006/relationships/notesSlide" Target="../notesSlides/notesSlide47.xml"/><Relationship Id="rId7" Type="http://schemas.openxmlformats.org/officeDocument/2006/relationships/oleObject" Target="../embeddings/oleObject118.bin"/><Relationship Id="rId12" Type="http://schemas.openxmlformats.org/officeDocument/2006/relationships/image" Target="../media/image278.wmf"/><Relationship Id="rId2" Type="http://schemas.openxmlformats.org/officeDocument/2006/relationships/slideLayout" Target="../slideLayouts/slideLayout14.xml"/><Relationship Id="rId1" Type="http://schemas.openxmlformats.org/officeDocument/2006/relationships/vmlDrawing" Target="../drawings/vmlDrawing23.vml"/><Relationship Id="rId6" Type="http://schemas.openxmlformats.org/officeDocument/2006/relationships/image" Target="../media/image282.png"/><Relationship Id="rId11" Type="http://schemas.openxmlformats.org/officeDocument/2006/relationships/oleObject" Target="../embeddings/oleObject120.bin"/><Relationship Id="rId5" Type="http://schemas.openxmlformats.org/officeDocument/2006/relationships/image" Target="../media/image281.png"/><Relationship Id="rId10" Type="http://schemas.openxmlformats.org/officeDocument/2006/relationships/image" Target="../media/image277.emf"/><Relationship Id="rId4" Type="http://schemas.openxmlformats.org/officeDocument/2006/relationships/image" Target="../media/image280.png"/><Relationship Id="rId9" Type="http://schemas.openxmlformats.org/officeDocument/2006/relationships/oleObject" Target="../embeddings/oleObject119.bin"/><Relationship Id="rId14" Type="http://schemas.openxmlformats.org/officeDocument/2006/relationships/image" Target="../media/image279.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image" Target="../media/image286.wmf"/><Relationship Id="rId3" Type="http://schemas.openxmlformats.org/officeDocument/2006/relationships/notesSlide" Target="../notesSlides/notesSlide51.xml"/><Relationship Id="rId7" Type="http://schemas.openxmlformats.org/officeDocument/2006/relationships/image" Target="../media/image289.png"/><Relationship Id="rId12" Type="http://schemas.openxmlformats.org/officeDocument/2006/relationships/oleObject" Target="../embeddings/oleObject124.bin"/><Relationship Id="rId2" Type="http://schemas.openxmlformats.org/officeDocument/2006/relationships/slideLayout" Target="../slideLayouts/slideLayout14.xml"/><Relationship Id="rId16" Type="http://schemas.openxmlformats.org/officeDocument/2006/relationships/image" Target="../media/image292.png"/><Relationship Id="rId1" Type="http://schemas.openxmlformats.org/officeDocument/2006/relationships/vmlDrawing" Target="../drawings/vmlDrawing24.vml"/><Relationship Id="rId6" Type="http://schemas.openxmlformats.org/officeDocument/2006/relationships/image" Target="../media/image284.wmf"/><Relationship Id="rId11" Type="http://schemas.openxmlformats.org/officeDocument/2006/relationships/image" Target="../media/image291.png"/><Relationship Id="rId5" Type="http://schemas.openxmlformats.org/officeDocument/2006/relationships/oleObject" Target="../embeddings/oleObject122.bin"/><Relationship Id="rId15" Type="http://schemas.openxmlformats.org/officeDocument/2006/relationships/image" Target="../media/image287.wmf"/><Relationship Id="rId10" Type="http://schemas.openxmlformats.org/officeDocument/2006/relationships/image" Target="../media/image290.png"/><Relationship Id="rId4" Type="http://schemas.openxmlformats.org/officeDocument/2006/relationships/image" Target="../media/image288.png"/><Relationship Id="rId9" Type="http://schemas.openxmlformats.org/officeDocument/2006/relationships/image" Target="../media/image285.wmf"/><Relationship Id="rId14" Type="http://schemas.openxmlformats.org/officeDocument/2006/relationships/oleObject" Target="../embeddings/oleObject125.bin"/></Relationships>
</file>

<file path=ppt/slides/_rels/slide54.xml.rels><?xml version="1.0" encoding="UTF-8" standalone="yes"?>
<Relationships xmlns="http://schemas.openxmlformats.org/package/2006/relationships"><Relationship Id="rId8" Type="http://schemas.openxmlformats.org/officeDocument/2006/relationships/image" Target="../media/image298.png"/><Relationship Id="rId3" Type="http://schemas.openxmlformats.org/officeDocument/2006/relationships/image" Target="../media/image293.png"/><Relationship Id="rId7" Type="http://schemas.openxmlformats.org/officeDocument/2006/relationships/image" Target="../media/image297.png"/><Relationship Id="rId2" Type="http://schemas.openxmlformats.org/officeDocument/2006/relationships/notesSlide" Target="../notesSlides/notesSlide52.xml"/><Relationship Id="rId1" Type="http://schemas.openxmlformats.org/officeDocument/2006/relationships/slideLayout" Target="../slideLayouts/slideLayout14.xml"/><Relationship Id="rId6" Type="http://schemas.openxmlformats.org/officeDocument/2006/relationships/image" Target="../media/image296.png"/><Relationship Id="rId5" Type="http://schemas.openxmlformats.org/officeDocument/2006/relationships/image" Target="../media/image295.png"/><Relationship Id="rId4" Type="http://schemas.openxmlformats.org/officeDocument/2006/relationships/image" Target="../media/image294.png"/></Relationships>
</file>

<file path=ppt/slides/_rels/slide55.xml.rels><?xml version="1.0" encoding="UTF-8" standalone="yes"?>
<Relationships xmlns="http://schemas.openxmlformats.org/package/2006/relationships"><Relationship Id="rId8" Type="http://schemas.openxmlformats.org/officeDocument/2006/relationships/image" Target="../media/image300.wmf"/><Relationship Id="rId13" Type="http://schemas.openxmlformats.org/officeDocument/2006/relationships/image" Target="../media/image302.wmf"/><Relationship Id="rId3" Type="http://schemas.openxmlformats.org/officeDocument/2006/relationships/notesSlide" Target="../notesSlides/notesSlide53.xml"/><Relationship Id="rId7" Type="http://schemas.openxmlformats.org/officeDocument/2006/relationships/oleObject" Target="../embeddings/oleObject127.bin"/><Relationship Id="rId12" Type="http://schemas.openxmlformats.org/officeDocument/2006/relationships/oleObject" Target="../embeddings/oleObject130.bin"/><Relationship Id="rId17" Type="http://schemas.openxmlformats.org/officeDocument/2006/relationships/oleObject" Target="../embeddings/oleObject133.bin"/><Relationship Id="rId2" Type="http://schemas.openxmlformats.org/officeDocument/2006/relationships/slideLayout" Target="../slideLayouts/slideLayout14.xml"/><Relationship Id="rId16" Type="http://schemas.openxmlformats.org/officeDocument/2006/relationships/image" Target="../media/image303.wmf"/><Relationship Id="rId1" Type="http://schemas.openxmlformats.org/officeDocument/2006/relationships/vmlDrawing" Target="../drawings/vmlDrawing25.vml"/><Relationship Id="rId6" Type="http://schemas.openxmlformats.org/officeDocument/2006/relationships/image" Target="../media/image299.wmf"/><Relationship Id="rId11" Type="http://schemas.openxmlformats.org/officeDocument/2006/relationships/oleObject" Target="../embeddings/oleObject129.bin"/><Relationship Id="rId5" Type="http://schemas.openxmlformats.org/officeDocument/2006/relationships/oleObject" Target="../embeddings/oleObject126.bin"/><Relationship Id="rId15" Type="http://schemas.openxmlformats.org/officeDocument/2006/relationships/oleObject" Target="../embeddings/oleObject132.bin"/><Relationship Id="rId10" Type="http://schemas.openxmlformats.org/officeDocument/2006/relationships/image" Target="../media/image301.wmf"/><Relationship Id="rId4" Type="http://schemas.openxmlformats.org/officeDocument/2006/relationships/image" Target="../media/image304.png"/><Relationship Id="rId9" Type="http://schemas.openxmlformats.org/officeDocument/2006/relationships/oleObject" Target="../embeddings/oleObject128.bin"/><Relationship Id="rId14" Type="http://schemas.openxmlformats.org/officeDocument/2006/relationships/oleObject" Target="../embeddings/oleObject131.bin"/></Relationships>
</file>

<file path=ppt/slides/_rels/slide56.xml.rels><?xml version="1.0" encoding="UTF-8" standalone="yes"?>
<Relationships xmlns="http://schemas.openxmlformats.org/package/2006/relationships"><Relationship Id="rId8" Type="http://schemas.openxmlformats.org/officeDocument/2006/relationships/image" Target="../media/image306.wmf"/><Relationship Id="rId13" Type="http://schemas.openxmlformats.org/officeDocument/2006/relationships/image" Target="../media/image311.png"/><Relationship Id="rId3" Type="http://schemas.openxmlformats.org/officeDocument/2006/relationships/notesSlide" Target="../notesSlides/notesSlide54.xml"/><Relationship Id="rId7" Type="http://schemas.openxmlformats.org/officeDocument/2006/relationships/oleObject" Target="../embeddings/oleObject135.bin"/><Relationship Id="rId12" Type="http://schemas.openxmlformats.org/officeDocument/2006/relationships/image" Target="../media/image310.png"/><Relationship Id="rId2" Type="http://schemas.openxmlformats.org/officeDocument/2006/relationships/slideLayout" Target="../slideLayouts/slideLayout14.xml"/><Relationship Id="rId1" Type="http://schemas.openxmlformats.org/officeDocument/2006/relationships/vmlDrawing" Target="../drawings/vmlDrawing26.vml"/><Relationship Id="rId6" Type="http://schemas.openxmlformats.org/officeDocument/2006/relationships/image" Target="../media/image308.png"/><Relationship Id="rId11" Type="http://schemas.openxmlformats.org/officeDocument/2006/relationships/image" Target="../media/image309.png"/><Relationship Id="rId5" Type="http://schemas.openxmlformats.org/officeDocument/2006/relationships/image" Target="../media/image305.wmf"/><Relationship Id="rId10" Type="http://schemas.openxmlformats.org/officeDocument/2006/relationships/image" Target="../media/image307.wmf"/><Relationship Id="rId4" Type="http://schemas.openxmlformats.org/officeDocument/2006/relationships/oleObject" Target="../embeddings/oleObject134.bin"/><Relationship Id="rId9" Type="http://schemas.openxmlformats.org/officeDocument/2006/relationships/oleObject" Target="../embeddings/oleObject136.bin"/><Relationship Id="rId14" Type="http://schemas.openxmlformats.org/officeDocument/2006/relationships/image" Target="../media/image312.png"/></Relationships>
</file>

<file path=ppt/slides/_rels/slide57.xml.rels><?xml version="1.0" encoding="UTF-8" standalone="yes"?>
<Relationships xmlns="http://schemas.openxmlformats.org/package/2006/relationships"><Relationship Id="rId8" Type="http://schemas.openxmlformats.org/officeDocument/2006/relationships/image" Target="../media/image318.png"/><Relationship Id="rId13" Type="http://schemas.openxmlformats.org/officeDocument/2006/relationships/image" Target="../media/image323.png"/><Relationship Id="rId3" Type="http://schemas.openxmlformats.org/officeDocument/2006/relationships/image" Target="../media/image313.png"/><Relationship Id="rId7" Type="http://schemas.openxmlformats.org/officeDocument/2006/relationships/image" Target="../media/image317.png"/><Relationship Id="rId12" Type="http://schemas.openxmlformats.org/officeDocument/2006/relationships/image" Target="../media/image322.png"/><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image" Target="../media/image316.png"/><Relationship Id="rId11" Type="http://schemas.openxmlformats.org/officeDocument/2006/relationships/image" Target="../media/image321.png"/><Relationship Id="rId5" Type="http://schemas.openxmlformats.org/officeDocument/2006/relationships/image" Target="../media/image315.png"/><Relationship Id="rId10" Type="http://schemas.openxmlformats.org/officeDocument/2006/relationships/image" Target="../media/image320.png"/><Relationship Id="rId4" Type="http://schemas.openxmlformats.org/officeDocument/2006/relationships/image" Target="../media/image314.png"/><Relationship Id="rId9" Type="http://schemas.openxmlformats.org/officeDocument/2006/relationships/image" Target="../media/image319.png"/><Relationship Id="rId14" Type="http://schemas.openxmlformats.org/officeDocument/2006/relationships/image" Target="../media/image324.png"/></Relationships>
</file>

<file path=ppt/slides/_rels/slide58.xml.rels><?xml version="1.0" encoding="UTF-8" standalone="yes"?>
<Relationships xmlns="http://schemas.openxmlformats.org/package/2006/relationships"><Relationship Id="rId8" Type="http://schemas.openxmlformats.org/officeDocument/2006/relationships/image" Target="../media/image313.png"/><Relationship Id="rId13" Type="http://schemas.openxmlformats.org/officeDocument/2006/relationships/image" Target="../media/image321.png"/><Relationship Id="rId3" Type="http://schemas.openxmlformats.org/officeDocument/2006/relationships/image" Target="../media/image315.png"/><Relationship Id="rId7" Type="http://schemas.openxmlformats.org/officeDocument/2006/relationships/image" Target="../media/image326.png"/><Relationship Id="rId12" Type="http://schemas.openxmlformats.org/officeDocument/2006/relationships/image" Target="../media/image320.png"/><Relationship Id="rId2" Type="http://schemas.openxmlformats.org/officeDocument/2006/relationships/notesSlide" Target="../notesSlides/notesSlide56.xml"/><Relationship Id="rId16" Type="http://schemas.openxmlformats.org/officeDocument/2006/relationships/image" Target="../media/image324.png"/><Relationship Id="rId1" Type="http://schemas.openxmlformats.org/officeDocument/2006/relationships/slideLayout" Target="../slideLayouts/slideLayout14.xml"/><Relationship Id="rId6" Type="http://schemas.openxmlformats.org/officeDocument/2006/relationships/image" Target="../media/image325.png"/><Relationship Id="rId11" Type="http://schemas.openxmlformats.org/officeDocument/2006/relationships/image" Target="../media/image319.png"/><Relationship Id="rId5" Type="http://schemas.openxmlformats.org/officeDocument/2006/relationships/image" Target="../media/image317.png"/><Relationship Id="rId15" Type="http://schemas.openxmlformats.org/officeDocument/2006/relationships/image" Target="../media/image323.png"/><Relationship Id="rId10" Type="http://schemas.openxmlformats.org/officeDocument/2006/relationships/image" Target="../media/image318.png"/><Relationship Id="rId4" Type="http://schemas.openxmlformats.org/officeDocument/2006/relationships/image" Target="../media/image316.png"/><Relationship Id="rId9" Type="http://schemas.openxmlformats.org/officeDocument/2006/relationships/image" Target="../media/image314.png"/><Relationship Id="rId14" Type="http://schemas.openxmlformats.org/officeDocument/2006/relationships/image" Target="../media/image322.png"/></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38.bin"/><Relationship Id="rId3" Type="http://schemas.openxmlformats.org/officeDocument/2006/relationships/notesSlide" Target="../notesSlides/notesSlide57.xml"/><Relationship Id="rId7" Type="http://schemas.openxmlformats.org/officeDocument/2006/relationships/image" Target="../media/image330.png"/><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image" Target="../media/image329.png"/><Relationship Id="rId5" Type="http://schemas.openxmlformats.org/officeDocument/2006/relationships/image" Target="../media/image327.wmf"/><Relationship Id="rId4" Type="http://schemas.openxmlformats.org/officeDocument/2006/relationships/oleObject" Target="../embeddings/oleObject137.bin"/><Relationship Id="rId9" Type="http://schemas.openxmlformats.org/officeDocument/2006/relationships/image" Target="../media/image328.w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40.bin"/><Relationship Id="rId3" Type="http://schemas.openxmlformats.org/officeDocument/2006/relationships/notesSlide" Target="../notesSlides/notesSlide58.xml"/><Relationship Id="rId7" Type="http://schemas.openxmlformats.org/officeDocument/2006/relationships/image" Target="../media/image334.png"/><Relationship Id="rId2" Type="http://schemas.openxmlformats.org/officeDocument/2006/relationships/slideLayout" Target="../slideLayouts/slideLayout14.xml"/><Relationship Id="rId1" Type="http://schemas.openxmlformats.org/officeDocument/2006/relationships/vmlDrawing" Target="../drawings/vmlDrawing28.vml"/><Relationship Id="rId6" Type="http://schemas.openxmlformats.org/officeDocument/2006/relationships/image" Target="../media/image333.png"/><Relationship Id="rId5" Type="http://schemas.openxmlformats.org/officeDocument/2006/relationships/image" Target="../media/image331.wmf"/><Relationship Id="rId4" Type="http://schemas.openxmlformats.org/officeDocument/2006/relationships/oleObject" Target="../embeddings/oleObject139.bin"/><Relationship Id="rId9" Type="http://schemas.openxmlformats.org/officeDocument/2006/relationships/image" Target="../media/image332.wmf"/></Relationships>
</file>

<file path=ppt/slides/_rels/slide61.xml.rels><?xml version="1.0" encoding="UTF-8" standalone="yes"?>
<Relationships xmlns="http://schemas.openxmlformats.org/package/2006/relationships"><Relationship Id="rId8" Type="http://schemas.openxmlformats.org/officeDocument/2006/relationships/image" Target="../media/image336.wmf"/><Relationship Id="rId3" Type="http://schemas.openxmlformats.org/officeDocument/2006/relationships/notesSlide" Target="../notesSlides/notesSlide59.xml"/><Relationship Id="rId7" Type="http://schemas.openxmlformats.org/officeDocument/2006/relationships/oleObject" Target="../embeddings/oleObject142.bin"/><Relationship Id="rId2" Type="http://schemas.openxmlformats.org/officeDocument/2006/relationships/slideLayout" Target="../slideLayouts/slideLayout14.xml"/><Relationship Id="rId1" Type="http://schemas.openxmlformats.org/officeDocument/2006/relationships/vmlDrawing" Target="../drawings/vmlDrawing29.vml"/><Relationship Id="rId6" Type="http://schemas.openxmlformats.org/officeDocument/2006/relationships/image" Target="../media/image335.wmf"/><Relationship Id="rId5" Type="http://schemas.openxmlformats.org/officeDocument/2006/relationships/oleObject" Target="../embeddings/oleObject141.bin"/><Relationship Id="rId4" Type="http://schemas.openxmlformats.org/officeDocument/2006/relationships/image" Target="../media/image337.png"/><Relationship Id="rId9" Type="http://schemas.openxmlformats.org/officeDocument/2006/relationships/image" Target="../media/image334.png"/></Relationships>
</file>

<file path=ppt/slides/_rels/slide62.xml.rels><?xml version="1.0" encoding="UTF-8" standalone="yes"?>
<Relationships xmlns="http://schemas.openxmlformats.org/package/2006/relationships"><Relationship Id="rId8" Type="http://schemas.openxmlformats.org/officeDocument/2006/relationships/image" Target="../media/image338.wmf"/><Relationship Id="rId3" Type="http://schemas.openxmlformats.org/officeDocument/2006/relationships/notesSlide" Target="../notesSlides/notesSlide60.xml"/><Relationship Id="rId7" Type="http://schemas.openxmlformats.org/officeDocument/2006/relationships/oleObject" Target="../embeddings/oleObject143.bin"/><Relationship Id="rId12" Type="http://schemas.openxmlformats.org/officeDocument/2006/relationships/image" Target="../media/image344.png"/><Relationship Id="rId2" Type="http://schemas.openxmlformats.org/officeDocument/2006/relationships/slideLayout" Target="../slideLayouts/slideLayout14.xml"/><Relationship Id="rId1" Type="http://schemas.openxmlformats.org/officeDocument/2006/relationships/vmlDrawing" Target="../drawings/vmlDrawing30.vml"/><Relationship Id="rId6" Type="http://schemas.openxmlformats.org/officeDocument/2006/relationships/image" Target="../media/image342.png"/><Relationship Id="rId11" Type="http://schemas.openxmlformats.org/officeDocument/2006/relationships/image" Target="../media/image343.png"/><Relationship Id="rId5" Type="http://schemas.openxmlformats.org/officeDocument/2006/relationships/image" Target="../media/image341.png"/><Relationship Id="rId10" Type="http://schemas.openxmlformats.org/officeDocument/2006/relationships/image" Target="../media/image339.wmf"/><Relationship Id="rId4" Type="http://schemas.openxmlformats.org/officeDocument/2006/relationships/image" Target="../media/image340.png"/><Relationship Id="rId9" Type="http://schemas.openxmlformats.org/officeDocument/2006/relationships/oleObject" Target="../embeddings/oleObject144.bin"/></Relationships>
</file>

<file path=ppt/slides/_rels/slide63.xml.rels><?xml version="1.0" encoding="UTF-8" standalone="yes"?>
<Relationships xmlns="http://schemas.openxmlformats.org/package/2006/relationships"><Relationship Id="rId8" Type="http://schemas.openxmlformats.org/officeDocument/2006/relationships/image" Target="../media/image351.png"/><Relationship Id="rId13" Type="http://schemas.openxmlformats.org/officeDocument/2006/relationships/image" Target="../media/image345.wmf"/><Relationship Id="rId18" Type="http://schemas.openxmlformats.org/officeDocument/2006/relationships/image" Target="../media/image357.png"/><Relationship Id="rId3" Type="http://schemas.openxmlformats.org/officeDocument/2006/relationships/notesSlide" Target="../notesSlides/notesSlide61.xml"/><Relationship Id="rId7" Type="http://schemas.openxmlformats.org/officeDocument/2006/relationships/image" Target="../media/image350.png"/><Relationship Id="rId12" Type="http://schemas.openxmlformats.org/officeDocument/2006/relationships/oleObject" Target="../embeddings/oleObject145.bin"/><Relationship Id="rId17" Type="http://schemas.openxmlformats.org/officeDocument/2006/relationships/image" Target="../media/image356.png"/><Relationship Id="rId2" Type="http://schemas.openxmlformats.org/officeDocument/2006/relationships/slideLayout" Target="../slideLayouts/slideLayout14.xml"/><Relationship Id="rId16" Type="http://schemas.openxmlformats.org/officeDocument/2006/relationships/image" Target="../media/image355.png"/><Relationship Id="rId1" Type="http://schemas.openxmlformats.org/officeDocument/2006/relationships/vmlDrawing" Target="../drawings/vmlDrawing31.vml"/><Relationship Id="rId6" Type="http://schemas.openxmlformats.org/officeDocument/2006/relationships/image" Target="../media/image349.png"/><Relationship Id="rId11" Type="http://schemas.openxmlformats.org/officeDocument/2006/relationships/image" Target="../media/image354.png"/><Relationship Id="rId5" Type="http://schemas.openxmlformats.org/officeDocument/2006/relationships/image" Target="../media/image348.png"/><Relationship Id="rId15" Type="http://schemas.openxmlformats.org/officeDocument/2006/relationships/image" Target="../media/image346.wmf"/><Relationship Id="rId10" Type="http://schemas.openxmlformats.org/officeDocument/2006/relationships/image" Target="../media/image353.png"/><Relationship Id="rId4" Type="http://schemas.openxmlformats.org/officeDocument/2006/relationships/image" Target="../media/image347.png"/><Relationship Id="rId9" Type="http://schemas.openxmlformats.org/officeDocument/2006/relationships/image" Target="../media/image352.png"/><Relationship Id="rId14" Type="http://schemas.openxmlformats.org/officeDocument/2006/relationships/oleObject" Target="../embeddings/oleObject146.bin"/></Relationships>
</file>

<file path=ppt/slides/_rels/slide64.xml.rels><?xml version="1.0" encoding="UTF-8" standalone="yes"?>
<Relationships xmlns="http://schemas.openxmlformats.org/package/2006/relationships"><Relationship Id="rId8" Type="http://schemas.openxmlformats.org/officeDocument/2006/relationships/image" Target="../media/image365.png"/><Relationship Id="rId13" Type="http://schemas.openxmlformats.org/officeDocument/2006/relationships/image" Target="../media/image370.png"/><Relationship Id="rId18" Type="http://schemas.openxmlformats.org/officeDocument/2006/relationships/oleObject" Target="../embeddings/oleObject150.bin"/><Relationship Id="rId3" Type="http://schemas.openxmlformats.org/officeDocument/2006/relationships/notesSlide" Target="../notesSlides/notesSlide62.xml"/><Relationship Id="rId21" Type="http://schemas.openxmlformats.org/officeDocument/2006/relationships/image" Target="../media/image362.wmf"/><Relationship Id="rId7" Type="http://schemas.openxmlformats.org/officeDocument/2006/relationships/image" Target="../media/image364.png"/><Relationship Id="rId12" Type="http://schemas.openxmlformats.org/officeDocument/2006/relationships/image" Target="../media/image369.png"/><Relationship Id="rId17" Type="http://schemas.openxmlformats.org/officeDocument/2006/relationships/image" Target="../media/image360.wmf"/><Relationship Id="rId2" Type="http://schemas.openxmlformats.org/officeDocument/2006/relationships/slideLayout" Target="../slideLayouts/slideLayout14.xml"/><Relationship Id="rId16" Type="http://schemas.openxmlformats.org/officeDocument/2006/relationships/oleObject" Target="../embeddings/oleObject149.bin"/><Relationship Id="rId20" Type="http://schemas.openxmlformats.org/officeDocument/2006/relationships/oleObject" Target="../embeddings/oleObject151.bin"/><Relationship Id="rId1" Type="http://schemas.openxmlformats.org/officeDocument/2006/relationships/vmlDrawing" Target="../drawings/vmlDrawing32.vml"/><Relationship Id="rId6" Type="http://schemas.openxmlformats.org/officeDocument/2006/relationships/image" Target="../media/image363.png"/><Relationship Id="rId11" Type="http://schemas.openxmlformats.org/officeDocument/2006/relationships/image" Target="../media/image368.png"/><Relationship Id="rId5" Type="http://schemas.openxmlformats.org/officeDocument/2006/relationships/image" Target="../media/image358.wmf"/><Relationship Id="rId15" Type="http://schemas.openxmlformats.org/officeDocument/2006/relationships/image" Target="../media/image359.wmf"/><Relationship Id="rId10" Type="http://schemas.openxmlformats.org/officeDocument/2006/relationships/image" Target="../media/image367.png"/><Relationship Id="rId19" Type="http://schemas.openxmlformats.org/officeDocument/2006/relationships/image" Target="../media/image361.wmf"/><Relationship Id="rId4" Type="http://schemas.openxmlformats.org/officeDocument/2006/relationships/oleObject" Target="../embeddings/oleObject147.bin"/><Relationship Id="rId9" Type="http://schemas.openxmlformats.org/officeDocument/2006/relationships/image" Target="../media/image366.png"/><Relationship Id="rId14" Type="http://schemas.openxmlformats.org/officeDocument/2006/relationships/oleObject" Target="../embeddings/oleObject148.bin"/></Relationships>
</file>

<file path=ppt/slides/_rels/slide65.xml.rels><?xml version="1.0" encoding="UTF-8" standalone="yes"?>
<Relationships xmlns="http://schemas.openxmlformats.org/package/2006/relationships"><Relationship Id="rId8" Type="http://schemas.openxmlformats.org/officeDocument/2006/relationships/image" Target="../media/image375.png"/><Relationship Id="rId13" Type="http://schemas.openxmlformats.org/officeDocument/2006/relationships/image" Target="../media/image380.png"/><Relationship Id="rId18" Type="http://schemas.openxmlformats.org/officeDocument/2006/relationships/image" Target="../media/image385.png"/><Relationship Id="rId3" Type="http://schemas.openxmlformats.org/officeDocument/2006/relationships/notesSlide" Target="../notesSlides/notesSlide63.xml"/><Relationship Id="rId21" Type="http://schemas.openxmlformats.org/officeDocument/2006/relationships/image" Target="../media/image372.wmf"/><Relationship Id="rId7" Type="http://schemas.openxmlformats.org/officeDocument/2006/relationships/image" Target="../media/image374.png"/><Relationship Id="rId12" Type="http://schemas.openxmlformats.org/officeDocument/2006/relationships/image" Target="../media/image379.png"/><Relationship Id="rId17" Type="http://schemas.openxmlformats.org/officeDocument/2006/relationships/image" Target="../media/image384.png"/><Relationship Id="rId2" Type="http://schemas.openxmlformats.org/officeDocument/2006/relationships/slideLayout" Target="../slideLayouts/slideLayout14.xml"/><Relationship Id="rId16" Type="http://schemas.openxmlformats.org/officeDocument/2006/relationships/image" Target="../media/image383.png"/><Relationship Id="rId20" Type="http://schemas.openxmlformats.org/officeDocument/2006/relationships/oleObject" Target="../embeddings/oleObject153.bin"/><Relationship Id="rId1" Type="http://schemas.openxmlformats.org/officeDocument/2006/relationships/vmlDrawing" Target="../drawings/vmlDrawing33.vml"/><Relationship Id="rId6" Type="http://schemas.openxmlformats.org/officeDocument/2006/relationships/image" Target="../media/image373.png"/><Relationship Id="rId11" Type="http://schemas.openxmlformats.org/officeDocument/2006/relationships/image" Target="../media/image378.png"/><Relationship Id="rId5" Type="http://schemas.openxmlformats.org/officeDocument/2006/relationships/image" Target="../media/image371.wmf"/><Relationship Id="rId15" Type="http://schemas.openxmlformats.org/officeDocument/2006/relationships/image" Target="../media/image382.png"/><Relationship Id="rId10" Type="http://schemas.openxmlformats.org/officeDocument/2006/relationships/image" Target="../media/image377.png"/><Relationship Id="rId19" Type="http://schemas.openxmlformats.org/officeDocument/2006/relationships/image" Target="../media/image386.png"/><Relationship Id="rId4" Type="http://schemas.openxmlformats.org/officeDocument/2006/relationships/oleObject" Target="../embeddings/oleObject152.bin"/><Relationship Id="rId9" Type="http://schemas.openxmlformats.org/officeDocument/2006/relationships/image" Target="../media/image376.png"/><Relationship Id="rId14" Type="http://schemas.openxmlformats.org/officeDocument/2006/relationships/image" Target="../media/image381.png"/></Relationships>
</file>

<file path=ppt/slides/_rels/slide66.xml.rels><?xml version="1.0" encoding="UTF-8" standalone="yes"?>
<Relationships xmlns="http://schemas.openxmlformats.org/package/2006/relationships"><Relationship Id="rId8" Type="http://schemas.openxmlformats.org/officeDocument/2006/relationships/image" Target="../media/image389.png"/><Relationship Id="rId3" Type="http://schemas.openxmlformats.org/officeDocument/2006/relationships/notesSlide" Target="../notesSlides/notesSlide64.xml"/><Relationship Id="rId7" Type="http://schemas.openxmlformats.org/officeDocument/2006/relationships/image" Target="../media/image388.wmf"/><Relationship Id="rId2" Type="http://schemas.openxmlformats.org/officeDocument/2006/relationships/slideLayout" Target="../slideLayouts/slideLayout14.xml"/><Relationship Id="rId1" Type="http://schemas.openxmlformats.org/officeDocument/2006/relationships/vmlDrawing" Target="../drawings/vmlDrawing34.vml"/><Relationship Id="rId6" Type="http://schemas.openxmlformats.org/officeDocument/2006/relationships/oleObject" Target="../embeddings/oleObject155.bin"/><Relationship Id="rId11" Type="http://schemas.openxmlformats.org/officeDocument/2006/relationships/image" Target="../media/image392.png"/><Relationship Id="rId5" Type="http://schemas.openxmlformats.org/officeDocument/2006/relationships/image" Target="../media/image387.wmf"/><Relationship Id="rId10" Type="http://schemas.openxmlformats.org/officeDocument/2006/relationships/image" Target="../media/image391.png"/><Relationship Id="rId4" Type="http://schemas.openxmlformats.org/officeDocument/2006/relationships/oleObject" Target="../embeddings/oleObject154.bin"/><Relationship Id="rId9" Type="http://schemas.openxmlformats.org/officeDocument/2006/relationships/image" Target="../media/image390.png"/></Relationships>
</file>

<file path=ppt/slides/_rels/slide67.xml.rels><?xml version="1.0" encoding="UTF-8" standalone="yes"?>
<Relationships xmlns="http://schemas.openxmlformats.org/package/2006/relationships"><Relationship Id="rId8" Type="http://schemas.openxmlformats.org/officeDocument/2006/relationships/image" Target="../media/image399.png"/><Relationship Id="rId13" Type="http://schemas.openxmlformats.org/officeDocument/2006/relationships/oleObject" Target="../embeddings/oleObject156.bin"/><Relationship Id="rId18" Type="http://schemas.openxmlformats.org/officeDocument/2006/relationships/image" Target="../media/image405.png"/><Relationship Id="rId3" Type="http://schemas.openxmlformats.org/officeDocument/2006/relationships/notesSlide" Target="../notesSlides/notesSlide65.xml"/><Relationship Id="rId21" Type="http://schemas.openxmlformats.org/officeDocument/2006/relationships/image" Target="../media/image408.png"/><Relationship Id="rId7" Type="http://schemas.openxmlformats.org/officeDocument/2006/relationships/image" Target="../media/image398.png"/><Relationship Id="rId12" Type="http://schemas.openxmlformats.org/officeDocument/2006/relationships/image" Target="../media/image403.png"/><Relationship Id="rId17" Type="http://schemas.openxmlformats.org/officeDocument/2006/relationships/image" Target="../media/image404.png"/><Relationship Id="rId2" Type="http://schemas.openxmlformats.org/officeDocument/2006/relationships/slideLayout" Target="../slideLayouts/slideLayout14.xml"/><Relationship Id="rId16" Type="http://schemas.openxmlformats.org/officeDocument/2006/relationships/image" Target="../media/image394.wmf"/><Relationship Id="rId20" Type="http://schemas.openxmlformats.org/officeDocument/2006/relationships/image" Target="../media/image407.png"/><Relationship Id="rId1" Type="http://schemas.openxmlformats.org/officeDocument/2006/relationships/vmlDrawing" Target="../drawings/vmlDrawing35.vml"/><Relationship Id="rId6" Type="http://schemas.openxmlformats.org/officeDocument/2006/relationships/image" Target="../media/image397.png"/><Relationship Id="rId11" Type="http://schemas.openxmlformats.org/officeDocument/2006/relationships/image" Target="../media/image402.png"/><Relationship Id="rId24" Type="http://schemas.openxmlformats.org/officeDocument/2006/relationships/image" Target="../media/image411.png"/><Relationship Id="rId5" Type="http://schemas.openxmlformats.org/officeDocument/2006/relationships/image" Target="../media/image396.png"/><Relationship Id="rId15" Type="http://schemas.openxmlformats.org/officeDocument/2006/relationships/oleObject" Target="../embeddings/oleObject157.bin"/><Relationship Id="rId23" Type="http://schemas.openxmlformats.org/officeDocument/2006/relationships/image" Target="../media/image410.png"/><Relationship Id="rId10" Type="http://schemas.openxmlformats.org/officeDocument/2006/relationships/image" Target="../media/image401.png"/><Relationship Id="rId19" Type="http://schemas.openxmlformats.org/officeDocument/2006/relationships/image" Target="../media/image406.png"/><Relationship Id="rId4" Type="http://schemas.openxmlformats.org/officeDocument/2006/relationships/image" Target="../media/image395.png"/><Relationship Id="rId9" Type="http://schemas.openxmlformats.org/officeDocument/2006/relationships/image" Target="../media/image400.png"/><Relationship Id="rId14" Type="http://schemas.openxmlformats.org/officeDocument/2006/relationships/image" Target="../media/image393.wmf"/><Relationship Id="rId22" Type="http://schemas.openxmlformats.org/officeDocument/2006/relationships/image" Target="../media/image409.png"/></Relationships>
</file>

<file path=ppt/slides/_rels/slide68.xml.rels><?xml version="1.0" encoding="UTF-8" standalone="yes"?>
<Relationships xmlns="http://schemas.openxmlformats.org/package/2006/relationships"><Relationship Id="rId8" Type="http://schemas.openxmlformats.org/officeDocument/2006/relationships/image" Target="../media/image415.png"/><Relationship Id="rId13" Type="http://schemas.openxmlformats.org/officeDocument/2006/relationships/image" Target="../media/image420.png"/><Relationship Id="rId3" Type="http://schemas.openxmlformats.org/officeDocument/2006/relationships/notesSlide" Target="../notesSlides/notesSlide66.xml"/><Relationship Id="rId7" Type="http://schemas.openxmlformats.org/officeDocument/2006/relationships/image" Target="../media/image413.wmf"/><Relationship Id="rId12" Type="http://schemas.openxmlformats.org/officeDocument/2006/relationships/image" Target="../media/image419.png"/><Relationship Id="rId2" Type="http://schemas.openxmlformats.org/officeDocument/2006/relationships/slideLayout" Target="../slideLayouts/slideLayout14.xml"/><Relationship Id="rId16" Type="http://schemas.openxmlformats.org/officeDocument/2006/relationships/image" Target="../media/image414.wmf"/><Relationship Id="rId1" Type="http://schemas.openxmlformats.org/officeDocument/2006/relationships/vmlDrawing" Target="../drawings/vmlDrawing36.vml"/><Relationship Id="rId6" Type="http://schemas.openxmlformats.org/officeDocument/2006/relationships/oleObject" Target="../embeddings/oleObject159.bin"/><Relationship Id="rId11" Type="http://schemas.openxmlformats.org/officeDocument/2006/relationships/image" Target="../media/image418.png"/><Relationship Id="rId5" Type="http://schemas.openxmlformats.org/officeDocument/2006/relationships/image" Target="../media/image412.wmf"/><Relationship Id="rId15" Type="http://schemas.openxmlformats.org/officeDocument/2006/relationships/oleObject" Target="../embeddings/oleObject160.bin"/><Relationship Id="rId10" Type="http://schemas.openxmlformats.org/officeDocument/2006/relationships/image" Target="../media/image417.png"/><Relationship Id="rId4" Type="http://schemas.openxmlformats.org/officeDocument/2006/relationships/oleObject" Target="../embeddings/oleObject158.bin"/><Relationship Id="rId9" Type="http://schemas.openxmlformats.org/officeDocument/2006/relationships/image" Target="../media/image416.png"/><Relationship Id="rId14" Type="http://schemas.openxmlformats.org/officeDocument/2006/relationships/image" Target="../media/image421.png"/></Relationships>
</file>

<file path=ppt/slides/_rels/slide69.xml.rels><?xml version="1.0" encoding="UTF-8" standalone="yes"?>
<Relationships xmlns="http://schemas.openxmlformats.org/package/2006/relationships"><Relationship Id="rId8" Type="http://schemas.openxmlformats.org/officeDocument/2006/relationships/image" Target="../media/image426.png"/><Relationship Id="rId3" Type="http://schemas.openxmlformats.org/officeDocument/2006/relationships/notesSlide" Target="../notesSlides/notesSlide67.xml"/><Relationship Id="rId7" Type="http://schemas.openxmlformats.org/officeDocument/2006/relationships/image" Target="../media/image425.png"/><Relationship Id="rId12" Type="http://schemas.openxmlformats.org/officeDocument/2006/relationships/image" Target="../media/image423.wmf"/><Relationship Id="rId2" Type="http://schemas.openxmlformats.org/officeDocument/2006/relationships/slideLayout" Target="../slideLayouts/slideLayout14.xml"/><Relationship Id="rId1" Type="http://schemas.openxmlformats.org/officeDocument/2006/relationships/vmlDrawing" Target="../drawings/vmlDrawing37.vml"/><Relationship Id="rId6" Type="http://schemas.openxmlformats.org/officeDocument/2006/relationships/image" Target="../media/image424.png"/><Relationship Id="rId11" Type="http://schemas.openxmlformats.org/officeDocument/2006/relationships/oleObject" Target="../embeddings/oleObject162.bin"/><Relationship Id="rId5" Type="http://schemas.openxmlformats.org/officeDocument/2006/relationships/image" Target="../media/image422.wmf"/><Relationship Id="rId10" Type="http://schemas.openxmlformats.org/officeDocument/2006/relationships/image" Target="../media/image428.png"/><Relationship Id="rId4" Type="http://schemas.openxmlformats.org/officeDocument/2006/relationships/oleObject" Target="../embeddings/oleObject161.bin"/><Relationship Id="rId9" Type="http://schemas.openxmlformats.org/officeDocument/2006/relationships/image" Target="../media/image42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65.bin"/><Relationship Id="rId13" Type="http://schemas.openxmlformats.org/officeDocument/2006/relationships/image" Target="../media/image436.png"/><Relationship Id="rId3" Type="http://schemas.openxmlformats.org/officeDocument/2006/relationships/notesSlide" Target="../notesSlides/notesSlide68.xml"/><Relationship Id="rId7" Type="http://schemas.openxmlformats.org/officeDocument/2006/relationships/image" Target="../media/image430.wmf"/><Relationship Id="rId12" Type="http://schemas.openxmlformats.org/officeDocument/2006/relationships/image" Target="../media/image435.png"/><Relationship Id="rId17" Type="http://schemas.openxmlformats.org/officeDocument/2006/relationships/image" Target="../media/image432.wmf"/><Relationship Id="rId2" Type="http://schemas.openxmlformats.org/officeDocument/2006/relationships/slideLayout" Target="../slideLayouts/slideLayout14.xml"/><Relationship Id="rId16" Type="http://schemas.openxmlformats.org/officeDocument/2006/relationships/oleObject" Target="../embeddings/oleObject166.bin"/><Relationship Id="rId1" Type="http://schemas.openxmlformats.org/officeDocument/2006/relationships/vmlDrawing" Target="../drawings/vmlDrawing38.vml"/><Relationship Id="rId6" Type="http://schemas.openxmlformats.org/officeDocument/2006/relationships/oleObject" Target="../embeddings/oleObject164.bin"/><Relationship Id="rId11" Type="http://schemas.openxmlformats.org/officeDocument/2006/relationships/image" Target="../media/image434.png"/><Relationship Id="rId5" Type="http://schemas.openxmlformats.org/officeDocument/2006/relationships/image" Target="../media/image429.wmf"/><Relationship Id="rId15" Type="http://schemas.openxmlformats.org/officeDocument/2006/relationships/image" Target="../media/image438.png"/><Relationship Id="rId10" Type="http://schemas.openxmlformats.org/officeDocument/2006/relationships/image" Target="../media/image433.png"/><Relationship Id="rId4" Type="http://schemas.openxmlformats.org/officeDocument/2006/relationships/oleObject" Target="../embeddings/oleObject163.bin"/><Relationship Id="rId9" Type="http://schemas.openxmlformats.org/officeDocument/2006/relationships/image" Target="../media/image431.wmf"/><Relationship Id="rId14" Type="http://schemas.openxmlformats.org/officeDocument/2006/relationships/image" Target="../media/image437.png"/></Relationships>
</file>

<file path=ppt/slides/_rels/slide71.xml.rels><?xml version="1.0" encoding="UTF-8" standalone="yes"?>
<Relationships xmlns="http://schemas.openxmlformats.org/package/2006/relationships"><Relationship Id="rId8" Type="http://schemas.openxmlformats.org/officeDocument/2006/relationships/image" Target="../media/image443.png"/><Relationship Id="rId3" Type="http://schemas.openxmlformats.org/officeDocument/2006/relationships/notesSlide" Target="../notesSlides/notesSlide69.xml"/><Relationship Id="rId7" Type="http://schemas.openxmlformats.org/officeDocument/2006/relationships/image" Target="../media/image442.png"/><Relationship Id="rId12" Type="http://schemas.openxmlformats.org/officeDocument/2006/relationships/image" Target="../media/image440.wmf"/><Relationship Id="rId2" Type="http://schemas.openxmlformats.org/officeDocument/2006/relationships/slideLayout" Target="../slideLayouts/slideLayout14.xml"/><Relationship Id="rId1" Type="http://schemas.openxmlformats.org/officeDocument/2006/relationships/vmlDrawing" Target="../drawings/vmlDrawing39.vml"/><Relationship Id="rId6" Type="http://schemas.openxmlformats.org/officeDocument/2006/relationships/image" Target="../media/image441.png"/><Relationship Id="rId11" Type="http://schemas.openxmlformats.org/officeDocument/2006/relationships/oleObject" Target="../embeddings/oleObject168.bin"/><Relationship Id="rId5" Type="http://schemas.openxmlformats.org/officeDocument/2006/relationships/image" Target="../media/image439.wmf"/><Relationship Id="rId10" Type="http://schemas.openxmlformats.org/officeDocument/2006/relationships/image" Target="../media/image445.png"/><Relationship Id="rId4" Type="http://schemas.openxmlformats.org/officeDocument/2006/relationships/oleObject" Target="../embeddings/oleObject167.bin"/><Relationship Id="rId9" Type="http://schemas.openxmlformats.org/officeDocument/2006/relationships/image" Target="../media/image444.png"/></Relationships>
</file>

<file path=ppt/slides/_rels/slide72.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447.wmf"/><Relationship Id="rId3" Type="http://schemas.openxmlformats.org/officeDocument/2006/relationships/notesSlide" Target="../notesSlides/notesSlide70.xml"/><Relationship Id="rId7" Type="http://schemas.openxmlformats.org/officeDocument/2006/relationships/image" Target="../media/image449.png"/><Relationship Id="rId12" Type="http://schemas.openxmlformats.org/officeDocument/2006/relationships/oleObject" Target="../embeddings/oleObject170.bin"/><Relationship Id="rId2" Type="http://schemas.openxmlformats.org/officeDocument/2006/relationships/slideLayout" Target="../slideLayouts/slideLayout14.xml"/><Relationship Id="rId1" Type="http://schemas.openxmlformats.org/officeDocument/2006/relationships/vmlDrawing" Target="../drawings/vmlDrawing40.vml"/><Relationship Id="rId6" Type="http://schemas.openxmlformats.org/officeDocument/2006/relationships/image" Target="../media/image448.png"/><Relationship Id="rId11" Type="http://schemas.openxmlformats.org/officeDocument/2006/relationships/image" Target="../media/image453.png"/><Relationship Id="rId5" Type="http://schemas.openxmlformats.org/officeDocument/2006/relationships/image" Target="../media/image446.wmf"/><Relationship Id="rId10" Type="http://schemas.openxmlformats.org/officeDocument/2006/relationships/image" Target="../media/image452.png"/><Relationship Id="rId4" Type="http://schemas.openxmlformats.org/officeDocument/2006/relationships/oleObject" Target="../embeddings/oleObject169.bin"/><Relationship Id="rId9" Type="http://schemas.openxmlformats.org/officeDocument/2006/relationships/image" Target="../media/image451.png"/></Relationships>
</file>

<file path=ppt/slides/_rels/slide73.xml.rels><?xml version="1.0" encoding="UTF-8" standalone="yes"?>
<Relationships xmlns="http://schemas.openxmlformats.org/package/2006/relationships"><Relationship Id="rId8" Type="http://schemas.openxmlformats.org/officeDocument/2006/relationships/image" Target="../media/image459.png"/><Relationship Id="rId3" Type="http://schemas.openxmlformats.org/officeDocument/2006/relationships/image" Target="../media/image454.png"/><Relationship Id="rId7" Type="http://schemas.openxmlformats.org/officeDocument/2006/relationships/image" Target="../media/image458.png"/><Relationship Id="rId2" Type="http://schemas.openxmlformats.org/officeDocument/2006/relationships/notesSlide" Target="../notesSlides/notesSlide71.xml"/><Relationship Id="rId1" Type="http://schemas.openxmlformats.org/officeDocument/2006/relationships/slideLayout" Target="../slideLayouts/slideLayout14.xml"/><Relationship Id="rId6" Type="http://schemas.openxmlformats.org/officeDocument/2006/relationships/image" Target="../media/image457.png"/><Relationship Id="rId5" Type="http://schemas.openxmlformats.org/officeDocument/2006/relationships/image" Target="../media/image456.png"/><Relationship Id="rId10" Type="http://schemas.openxmlformats.org/officeDocument/2006/relationships/image" Target="../media/image461.png"/><Relationship Id="rId4" Type="http://schemas.openxmlformats.org/officeDocument/2006/relationships/image" Target="../media/image455.png"/><Relationship Id="rId9" Type="http://schemas.openxmlformats.org/officeDocument/2006/relationships/image" Target="../media/image460.png"/></Relationships>
</file>

<file path=ppt/slides/_rels/slide74.xml.rels><?xml version="1.0" encoding="UTF-8" standalone="yes"?>
<Relationships xmlns="http://schemas.openxmlformats.org/package/2006/relationships"><Relationship Id="rId8" Type="http://schemas.openxmlformats.org/officeDocument/2006/relationships/image" Target="../media/image465.png"/><Relationship Id="rId13" Type="http://schemas.openxmlformats.org/officeDocument/2006/relationships/oleObject" Target="../embeddings/oleObject171.bin"/><Relationship Id="rId3" Type="http://schemas.openxmlformats.org/officeDocument/2006/relationships/notesSlide" Target="../notesSlides/notesSlide72.xml"/><Relationship Id="rId7" Type="http://schemas.openxmlformats.org/officeDocument/2006/relationships/image" Target="../media/image464.png"/><Relationship Id="rId12" Type="http://schemas.openxmlformats.org/officeDocument/2006/relationships/image" Target="../media/image469.png"/><Relationship Id="rId2" Type="http://schemas.openxmlformats.org/officeDocument/2006/relationships/slideLayout" Target="../slideLayouts/slideLayout14.xml"/><Relationship Id="rId1" Type="http://schemas.openxmlformats.org/officeDocument/2006/relationships/vmlDrawing" Target="../drawings/vmlDrawing41.vml"/><Relationship Id="rId6" Type="http://schemas.openxmlformats.org/officeDocument/2006/relationships/image" Target="../media/image456.png"/><Relationship Id="rId11" Type="http://schemas.openxmlformats.org/officeDocument/2006/relationships/image" Target="../media/image468.png"/><Relationship Id="rId5" Type="http://schemas.openxmlformats.org/officeDocument/2006/relationships/image" Target="../media/image455.png"/><Relationship Id="rId10" Type="http://schemas.openxmlformats.org/officeDocument/2006/relationships/image" Target="../media/image467.png"/><Relationship Id="rId4" Type="http://schemas.openxmlformats.org/officeDocument/2006/relationships/image" Target="../media/image463.png"/><Relationship Id="rId9" Type="http://schemas.openxmlformats.org/officeDocument/2006/relationships/image" Target="../media/image466.png"/><Relationship Id="rId14" Type="http://schemas.openxmlformats.org/officeDocument/2006/relationships/image" Target="../media/image462.w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normAutofit fontScale="90000"/>
          </a:bodyPr>
          <a:lstStyle/>
          <a:p>
            <a:r>
              <a:rPr lang="en-GB" dirty="0"/>
              <a:t>3.5 Working across one whole: </a:t>
            </a:r>
            <a:br>
              <a:rPr lang="en-GB" dirty="0"/>
            </a:br>
            <a:r>
              <a:rPr lang="en-GB" dirty="0"/>
              <a:t>improper fractions and mixed numbers</a:t>
            </a:r>
            <a:endParaRPr lang="en-US" altLang="en-US" dirty="0"/>
          </a:p>
        </p:txBody>
      </p:sp>
      <p:sp>
        <p:nvSpPr>
          <p:cNvPr id="12291" name="Rectangle 47"/>
          <p:cNvSpPr>
            <a:spLocks noGrp="1" noChangeArrowheads="1"/>
          </p:cNvSpPr>
          <p:nvPr>
            <p:ph type="subTitle" idx="1"/>
          </p:nvPr>
        </p:nvSpPr>
        <p:spPr/>
        <p:txBody>
          <a:bodyPr/>
          <a:lstStyle/>
          <a:p>
            <a:pPr>
              <a:buNone/>
            </a:pPr>
            <a:r>
              <a:rPr lang="en-US" altLang="en-US" dirty="0"/>
              <a:t>Representations | Year 4</a:t>
            </a:r>
          </a:p>
        </p:txBody>
      </p:sp>
      <p:sp>
        <p:nvSpPr>
          <p:cNvPr id="8" name="Text Placeholder 7"/>
          <p:cNvSpPr>
            <a:spLocks noGrp="1"/>
          </p:cNvSpPr>
          <p:nvPr>
            <p:ph type="body" sz="quarter" idx="11"/>
          </p:nvPr>
        </p:nvSpPr>
        <p:spPr/>
        <p:txBody>
          <a:bodyPr/>
          <a:lstStyle/>
          <a:p>
            <a:pPr marL="0" indent="0">
              <a:buNone/>
            </a:pPr>
            <a:r>
              <a:rPr lang="en-GB" dirty="0"/>
              <a:t>Fractions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40A1D958-C018-4A03-9385-85F70A54D86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2:3</a:t>
            </a:r>
          </a:p>
        </p:txBody>
      </p:sp>
      <p:pic>
        <p:nvPicPr>
          <p:cNvPr id="5" name="Picture 4">
            <a:extLst>
              <a:ext uri="{FF2B5EF4-FFF2-40B4-BE49-F238E27FC236}">
                <a16:creationId xmlns:a16="http://schemas.microsoft.com/office/drawing/2014/main" id="{507C22AF-E205-4160-AD93-0046AE62C6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146156"/>
            <a:ext cx="7907446" cy="845020"/>
          </a:xfrm>
          <a:prstGeom prst="rect">
            <a:avLst/>
          </a:prstGeom>
        </p:spPr>
      </p:pic>
      <p:pic>
        <p:nvPicPr>
          <p:cNvPr id="7" name="Picture 6">
            <a:extLst>
              <a:ext uri="{FF2B5EF4-FFF2-40B4-BE49-F238E27FC236}">
                <a16:creationId xmlns:a16="http://schemas.microsoft.com/office/drawing/2014/main" id="{8A286907-7775-44B4-B3F9-DC143D891E7C}"/>
              </a:ext>
            </a:extLst>
          </p:cNvPr>
          <p:cNvPicPr>
            <a:picLocks noChangeAspect="1"/>
          </p:cNvPicPr>
          <p:nvPr/>
        </p:nvPicPr>
        <p:blipFill rotWithShape="1">
          <a:blip r:embed="rId4">
            <a:extLst>
              <a:ext uri="{28A0092B-C50C-407E-A947-70E740481C1C}">
                <a14:useLocalDpi xmlns:a14="http://schemas.microsoft.com/office/drawing/2010/main" val="0"/>
              </a:ext>
            </a:extLst>
          </a:blip>
          <a:srcRect t="-27213"/>
          <a:stretch/>
        </p:blipFill>
        <p:spPr>
          <a:xfrm>
            <a:off x="1503335" y="2789694"/>
            <a:ext cx="1720311" cy="355317"/>
          </a:xfrm>
          <a:prstGeom prst="rect">
            <a:avLst/>
          </a:prstGeom>
        </p:spPr>
      </p:pic>
      <p:pic>
        <p:nvPicPr>
          <p:cNvPr id="9" name="Picture 8">
            <a:extLst>
              <a:ext uri="{FF2B5EF4-FFF2-40B4-BE49-F238E27FC236}">
                <a16:creationId xmlns:a16="http://schemas.microsoft.com/office/drawing/2014/main" id="{098E3707-514E-4F5D-8C29-E8AC4D9A7093}"/>
              </a:ext>
            </a:extLst>
          </p:cNvPr>
          <p:cNvPicPr>
            <a:picLocks noChangeAspect="1"/>
          </p:cNvPicPr>
          <p:nvPr/>
        </p:nvPicPr>
        <p:blipFill rotWithShape="1">
          <a:blip r:embed="rId4">
            <a:extLst>
              <a:ext uri="{28A0092B-C50C-407E-A947-70E740481C1C}">
                <a14:useLocalDpi xmlns:a14="http://schemas.microsoft.com/office/drawing/2010/main" val="0"/>
              </a:ext>
            </a:extLst>
          </a:blip>
          <a:srcRect t="-27213"/>
          <a:stretch/>
        </p:blipFill>
        <p:spPr>
          <a:xfrm>
            <a:off x="3004088" y="2788549"/>
            <a:ext cx="1720311" cy="355317"/>
          </a:xfrm>
          <a:prstGeom prst="rect">
            <a:avLst/>
          </a:prstGeom>
        </p:spPr>
      </p:pic>
      <p:pic>
        <p:nvPicPr>
          <p:cNvPr id="11" name="Picture 10">
            <a:extLst>
              <a:ext uri="{FF2B5EF4-FFF2-40B4-BE49-F238E27FC236}">
                <a16:creationId xmlns:a16="http://schemas.microsoft.com/office/drawing/2014/main" id="{27E2A60A-3D17-4AE6-9AEB-9392F0A7E61D}"/>
              </a:ext>
            </a:extLst>
          </p:cNvPr>
          <p:cNvPicPr>
            <a:picLocks noChangeAspect="1"/>
          </p:cNvPicPr>
          <p:nvPr/>
        </p:nvPicPr>
        <p:blipFill rotWithShape="1">
          <a:blip r:embed="rId4">
            <a:extLst>
              <a:ext uri="{28A0092B-C50C-407E-A947-70E740481C1C}">
                <a14:useLocalDpi xmlns:a14="http://schemas.microsoft.com/office/drawing/2010/main" val="0"/>
              </a:ext>
            </a:extLst>
          </a:blip>
          <a:srcRect t="-27213"/>
          <a:stretch/>
        </p:blipFill>
        <p:spPr>
          <a:xfrm>
            <a:off x="4504841" y="2786259"/>
            <a:ext cx="1720311" cy="355317"/>
          </a:xfrm>
          <a:prstGeom prst="rect">
            <a:avLst/>
          </a:prstGeom>
        </p:spPr>
      </p:pic>
      <p:pic>
        <p:nvPicPr>
          <p:cNvPr id="13" name="Picture 12">
            <a:extLst>
              <a:ext uri="{FF2B5EF4-FFF2-40B4-BE49-F238E27FC236}">
                <a16:creationId xmlns:a16="http://schemas.microsoft.com/office/drawing/2014/main" id="{C99E50E3-8888-4B52-A2F2-832BD034C610}"/>
              </a:ext>
            </a:extLst>
          </p:cNvPr>
          <p:cNvPicPr>
            <a:picLocks noChangeAspect="1"/>
          </p:cNvPicPr>
          <p:nvPr/>
        </p:nvPicPr>
        <p:blipFill rotWithShape="1">
          <a:blip r:embed="rId4">
            <a:extLst>
              <a:ext uri="{28A0092B-C50C-407E-A947-70E740481C1C}">
                <a14:useLocalDpi xmlns:a14="http://schemas.microsoft.com/office/drawing/2010/main" val="0"/>
              </a:ext>
            </a:extLst>
          </a:blip>
          <a:srcRect t="-27213"/>
          <a:stretch/>
        </p:blipFill>
        <p:spPr>
          <a:xfrm>
            <a:off x="6005594" y="2797177"/>
            <a:ext cx="1720311" cy="355317"/>
          </a:xfrm>
          <a:prstGeom prst="rect">
            <a:avLst/>
          </a:prstGeom>
        </p:spPr>
      </p:pic>
      <p:pic>
        <p:nvPicPr>
          <p:cNvPr id="15" name="Picture 14">
            <a:extLst>
              <a:ext uri="{FF2B5EF4-FFF2-40B4-BE49-F238E27FC236}">
                <a16:creationId xmlns:a16="http://schemas.microsoft.com/office/drawing/2014/main" id="{0C2DB944-D8FA-4142-B897-81AEC9BEC6A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004088" y="3567749"/>
            <a:ext cx="359044" cy="694283"/>
          </a:xfrm>
          <a:prstGeom prst="rect">
            <a:avLst/>
          </a:prstGeom>
        </p:spPr>
      </p:pic>
      <p:sp>
        <p:nvSpPr>
          <p:cNvPr id="17" name="Rectangle 16">
            <a:extLst>
              <a:ext uri="{FF2B5EF4-FFF2-40B4-BE49-F238E27FC236}">
                <a16:creationId xmlns:a16="http://schemas.microsoft.com/office/drawing/2014/main" id="{552D2D64-F531-4DE4-BF32-32C519CA453E}"/>
              </a:ext>
            </a:extLst>
          </p:cNvPr>
          <p:cNvSpPr/>
          <p:nvPr/>
        </p:nvSpPr>
        <p:spPr>
          <a:xfrm>
            <a:off x="2895602" y="3567749"/>
            <a:ext cx="359044" cy="275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4CAD6E6A-8CB9-4BDF-8340-75A2E3F480C3}"/>
              </a:ext>
            </a:extLst>
          </p:cNvPr>
          <p:cNvSpPr/>
          <p:nvPr/>
        </p:nvSpPr>
        <p:spPr>
          <a:xfrm>
            <a:off x="2895602" y="3927059"/>
            <a:ext cx="359044" cy="275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5A313586-13A3-4C60-B882-8E180013184D}"/>
              </a:ext>
            </a:extLst>
          </p:cNvPr>
          <p:cNvPicPr>
            <a:picLocks noChangeAspect="1"/>
          </p:cNvPicPr>
          <p:nvPr/>
        </p:nvPicPr>
        <p:blipFill rotWithShape="1">
          <a:blip r:embed="rId6">
            <a:extLst>
              <a:ext uri="{28A0092B-C50C-407E-A947-70E740481C1C}">
                <a14:useLocalDpi xmlns:a14="http://schemas.microsoft.com/office/drawing/2010/main" val="0"/>
              </a:ext>
            </a:extLst>
          </a:blip>
          <a:srcRect b="-5679"/>
          <a:stretch/>
        </p:blipFill>
        <p:spPr>
          <a:xfrm>
            <a:off x="4386020" y="3565459"/>
            <a:ext cx="2278251" cy="774696"/>
          </a:xfrm>
          <a:prstGeom prst="rect">
            <a:avLst/>
          </a:prstGeom>
        </p:spPr>
      </p:pic>
    </p:spTree>
    <p:extLst>
      <p:ext uri="{BB962C8B-B14F-4D97-AF65-F5344CB8AC3E}">
        <p14:creationId xmlns:p14="http://schemas.microsoft.com/office/powerpoint/2010/main" val="401789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
            <a:extLst>
              <a:ext uri="{FF2B5EF4-FFF2-40B4-BE49-F238E27FC236}">
                <a16:creationId xmlns:a16="http://schemas.microsoft.com/office/drawing/2014/main" id="{DABDA19E-BDF4-4C06-9052-9991EED23F6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2:3</a:t>
            </a:r>
          </a:p>
        </p:txBody>
      </p:sp>
      <p:pic>
        <p:nvPicPr>
          <p:cNvPr id="4" name="Picture 3">
            <a:extLst>
              <a:ext uri="{FF2B5EF4-FFF2-40B4-BE49-F238E27FC236}">
                <a16:creationId xmlns:a16="http://schemas.microsoft.com/office/drawing/2014/main" id="{E6B6D82D-F39A-4810-99BC-7EB21B71DDE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146156"/>
            <a:ext cx="7907446" cy="849176"/>
          </a:xfrm>
          <a:prstGeom prst="rect">
            <a:avLst/>
          </a:prstGeom>
        </p:spPr>
      </p:pic>
      <p:pic>
        <p:nvPicPr>
          <p:cNvPr id="16" name="Picture 15">
            <a:extLst>
              <a:ext uri="{FF2B5EF4-FFF2-40B4-BE49-F238E27FC236}">
                <a16:creationId xmlns:a16="http://schemas.microsoft.com/office/drawing/2014/main" id="{7F70037D-F5D3-447F-B3CF-7A0D30092166}"/>
              </a:ext>
            </a:extLst>
          </p:cNvPr>
          <p:cNvPicPr>
            <a:picLocks noChangeAspect="1"/>
          </p:cNvPicPr>
          <p:nvPr/>
        </p:nvPicPr>
        <p:blipFill rotWithShape="1">
          <a:blip r:embed="rId4">
            <a:extLst>
              <a:ext uri="{28A0092B-C50C-407E-A947-70E740481C1C}">
                <a14:useLocalDpi xmlns:a14="http://schemas.microsoft.com/office/drawing/2010/main" val="0"/>
              </a:ext>
            </a:extLst>
          </a:blip>
          <a:srcRect t="-36306"/>
          <a:stretch/>
        </p:blipFill>
        <p:spPr>
          <a:xfrm>
            <a:off x="1449221" y="2758698"/>
            <a:ext cx="1084881" cy="386314"/>
          </a:xfrm>
          <a:prstGeom prst="rect">
            <a:avLst/>
          </a:prstGeom>
        </p:spPr>
      </p:pic>
      <p:pic>
        <p:nvPicPr>
          <p:cNvPr id="21" name="Picture 20">
            <a:extLst>
              <a:ext uri="{FF2B5EF4-FFF2-40B4-BE49-F238E27FC236}">
                <a16:creationId xmlns:a16="http://schemas.microsoft.com/office/drawing/2014/main" id="{13C4D98F-B48B-457C-BF58-FEEB855BAA5B}"/>
              </a:ext>
            </a:extLst>
          </p:cNvPr>
          <p:cNvPicPr>
            <a:picLocks noChangeAspect="1"/>
          </p:cNvPicPr>
          <p:nvPr/>
        </p:nvPicPr>
        <p:blipFill rotWithShape="1">
          <a:blip r:embed="rId4">
            <a:extLst>
              <a:ext uri="{28A0092B-C50C-407E-A947-70E740481C1C}">
                <a14:useLocalDpi xmlns:a14="http://schemas.microsoft.com/office/drawing/2010/main" val="0"/>
              </a:ext>
            </a:extLst>
          </a:blip>
          <a:srcRect t="-36306"/>
          <a:stretch/>
        </p:blipFill>
        <p:spPr>
          <a:xfrm>
            <a:off x="2310645" y="2758698"/>
            <a:ext cx="1084881" cy="386314"/>
          </a:xfrm>
          <a:prstGeom prst="rect">
            <a:avLst/>
          </a:prstGeom>
        </p:spPr>
      </p:pic>
      <p:pic>
        <p:nvPicPr>
          <p:cNvPr id="23" name="Picture 22">
            <a:extLst>
              <a:ext uri="{FF2B5EF4-FFF2-40B4-BE49-F238E27FC236}">
                <a16:creationId xmlns:a16="http://schemas.microsoft.com/office/drawing/2014/main" id="{641E6D70-1C49-4D2B-A441-DFADAE016174}"/>
              </a:ext>
            </a:extLst>
          </p:cNvPr>
          <p:cNvPicPr>
            <a:picLocks noChangeAspect="1"/>
          </p:cNvPicPr>
          <p:nvPr/>
        </p:nvPicPr>
        <p:blipFill rotWithShape="1">
          <a:blip r:embed="rId4">
            <a:extLst>
              <a:ext uri="{28A0092B-C50C-407E-A947-70E740481C1C}">
                <a14:useLocalDpi xmlns:a14="http://schemas.microsoft.com/office/drawing/2010/main" val="0"/>
              </a:ext>
            </a:extLst>
          </a:blip>
          <a:srcRect t="-36306"/>
          <a:stretch/>
        </p:blipFill>
        <p:spPr>
          <a:xfrm>
            <a:off x="3172069" y="2758698"/>
            <a:ext cx="1084881" cy="386314"/>
          </a:xfrm>
          <a:prstGeom prst="rect">
            <a:avLst/>
          </a:prstGeom>
        </p:spPr>
      </p:pic>
      <p:pic>
        <p:nvPicPr>
          <p:cNvPr id="25" name="Picture 24">
            <a:extLst>
              <a:ext uri="{FF2B5EF4-FFF2-40B4-BE49-F238E27FC236}">
                <a16:creationId xmlns:a16="http://schemas.microsoft.com/office/drawing/2014/main" id="{1A5D80FC-F7C2-46F0-B320-55138907BF2E}"/>
              </a:ext>
            </a:extLst>
          </p:cNvPr>
          <p:cNvPicPr>
            <a:picLocks noChangeAspect="1"/>
          </p:cNvPicPr>
          <p:nvPr/>
        </p:nvPicPr>
        <p:blipFill rotWithShape="1">
          <a:blip r:embed="rId4">
            <a:extLst>
              <a:ext uri="{28A0092B-C50C-407E-A947-70E740481C1C}">
                <a14:useLocalDpi xmlns:a14="http://schemas.microsoft.com/office/drawing/2010/main" val="0"/>
              </a:ext>
            </a:extLst>
          </a:blip>
          <a:srcRect t="-36306"/>
          <a:stretch/>
        </p:blipFill>
        <p:spPr>
          <a:xfrm>
            <a:off x="4025873" y="2755506"/>
            <a:ext cx="1084881" cy="386314"/>
          </a:xfrm>
          <a:prstGeom prst="rect">
            <a:avLst/>
          </a:prstGeom>
        </p:spPr>
      </p:pic>
      <p:pic>
        <p:nvPicPr>
          <p:cNvPr id="27" name="Picture 26">
            <a:extLst>
              <a:ext uri="{FF2B5EF4-FFF2-40B4-BE49-F238E27FC236}">
                <a16:creationId xmlns:a16="http://schemas.microsoft.com/office/drawing/2014/main" id="{B22F52F0-2DAF-4E84-9CD0-6E7B8A5602E6}"/>
              </a:ext>
            </a:extLst>
          </p:cNvPr>
          <p:cNvPicPr>
            <a:picLocks noChangeAspect="1"/>
          </p:cNvPicPr>
          <p:nvPr/>
        </p:nvPicPr>
        <p:blipFill rotWithShape="1">
          <a:blip r:embed="rId4">
            <a:extLst>
              <a:ext uri="{28A0092B-C50C-407E-A947-70E740481C1C}">
                <a14:useLocalDpi xmlns:a14="http://schemas.microsoft.com/office/drawing/2010/main" val="0"/>
              </a:ext>
            </a:extLst>
          </a:blip>
          <a:srcRect t="-36306"/>
          <a:stretch/>
        </p:blipFill>
        <p:spPr>
          <a:xfrm>
            <a:off x="4887052" y="2755506"/>
            <a:ext cx="1084881" cy="386314"/>
          </a:xfrm>
          <a:prstGeom prst="rect">
            <a:avLst/>
          </a:prstGeom>
        </p:spPr>
      </p:pic>
      <p:pic>
        <p:nvPicPr>
          <p:cNvPr id="29" name="Picture 28">
            <a:extLst>
              <a:ext uri="{FF2B5EF4-FFF2-40B4-BE49-F238E27FC236}">
                <a16:creationId xmlns:a16="http://schemas.microsoft.com/office/drawing/2014/main" id="{E2B5072A-4E3D-487E-930C-2B1E707C2692}"/>
              </a:ext>
            </a:extLst>
          </p:cNvPr>
          <p:cNvPicPr>
            <a:picLocks noChangeAspect="1"/>
          </p:cNvPicPr>
          <p:nvPr/>
        </p:nvPicPr>
        <p:blipFill rotWithShape="1">
          <a:blip r:embed="rId4">
            <a:extLst>
              <a:ext uri="{28A0092B-C50C-407E-A947-70E740481C1C}">
                <a14:useLocalDpi xmlns:a14="http://schemas.microsoft.com/office/drawing/2010/main" val="0"/>
              </a:ext>
            </a:extLst>
          </a:blip>
          <a:srcRect t="-36306"/>
          <a:stretch/>
        </p:blipFill>
        <p:spPr>
          <a:xfrm>
            <a:off x="5740856" y="2758698"/>
            <a:ext cx="1084881" cy="386314"/>
          </a:xfrm>
          <a:prstGeom prst="rect">
            <a:avLst/>
          </a:prstGeom>
        </p:spPr>
      </p:pic>
      <p:pic>
        <p:nvPicPr>
          <p:cNvPr id="31" name="Picture 30">
            <a:extLst>
              <a:ext uri="{FF2B5EF4-FFF2-40B4-BE49-F238E27FC236}">
                <a16:creationId xmlns:a16="http://schemas.microsoft.com/office/drawing/2014/main" id="{7DD2D2EE-7D7E-4DEB-9DF9-473F0C16602F}"/>
              </a:ext>
            </a:extLst>
          </p:cNvPr>
          <p:cNvPicPr>
            <a:picLocks noChangeAspect="1"/>
          </p:cNvPicPr>
          <p:nvPr/>
        </p:nvPicPr>
        <p:blipFill rotWithShape="1">
          <a:blip r:embed="rId4">
            <a:extLst>
              <a:ext uri="{28A0092B-C50C-407E-A947-70E740481C1C}">
                <a14:useLocalDpi xmlns:a14="http://schemas.microsoft.com/office/drawing/2010/main" val="0"/>
              </a:ext>
            </a:extLst>
          </a:blip>
          <a:srcRect t="-36306"/>
          <a:stretch/>
        </p:blipFill>
        <p:spPr>
          <a:xfrm>
            <a:off x="6609898" y="2755506"/>
            <a:ext cx="1084881" cy="386314"/>
          </a:xfrm>
          <a:prstGeom prst="rect">
            <a:avLst/>
          </a:prstGeom>
        </p:spPr>
      </p:pic>
      <p:pic>
        <p:nvPicPr>
          <p:cNvPr id="33" name="Picture 32">
            <a:extLst>
              <a:ext uri="{FF2B5EF4-FFF2-40B4-BE49-F238E27FC236}">
                <a16:creationId xmlns:a16="http://schemas.microsoft.com/office/drawing/2014/main" id="{BFF49464-D97F-46A0-95C9-BE820C940FFD}"/>
              </a:ext>
            </a:extLst>
          </p:cNvPr>
          <p:cNvPicPr>
            <a:picLocks noChangeAspect="1"/>
          </p:cNvPicPr>
          <p:nvPr/>
        </p:nvPicPr>
        <p:blipFill rotWithShape="1">
          <a:blip r:embed="rId5">
            <a:extLst>
              <a:ext uri="{28A0092B-C50C-407E-A947-70E740481C1C}">
                <a14:useLocalDpi xmlns:a14="http://schemas.microsoft.com/office/drawing/2010/main" val="0"/>
              </a:ext>
            </a:extLst>
          </a:blip>
          <a:srcRect b="-3366"/>
          <a:stretch/>
        </p:blipFill>
        <p:spPr>
          <a:xfrm>
            <a:off x="2310645" y="3575050"/>
            <a:ext cx="357604" cy="772976"/>
          </a:xfrm>
          <a:prstGeom prst="rect">
            <a:avLst/>
          </a:prstGeom>
        </p:spPr>
      </p:pic>
      <p:sp>
        <p:nvSpPr>
          <p:cNvPr id="35" name="Rectangle 34">
            <a:extLst>
              <a:ext uri="{FF2B5EF4-FFF2-40B4-BE49-F238E27FC236}">
                <a16:creationId xmlns:a16="http://schemas.microsoft.com/office/drawing/2014/main" id="{28DC2CB1-848A-4029-B9BF-6C6F60F57362}"/>
              </a:ext>
            </a:extLst>
          </p:cNvPr>
          <p:cNvSpPr/>
          <p:nvPr/>
        </p:nvSpPr>
        <p:spPr>
          <a:xfrm>
            <a:off x="2290155" y="3552878"/>
            <a:ext cx="359044" cy="275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AC78FDD8-6896-42CD-B36F-D7BCC948BD07}"/>
              </a:ext>
            </a:extLst>
          </p:cNvPr>
          <p:cNvSpPr/>
          <p:nvPr/>
        </p:nvSpPr>
        <p:spPr>
          <a:xfrm>
            <a:off x="2290155" y="3912188"/>
            <a:ext cx="359044" cy="2758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9" name="Picture 38">
            <a:extLst>
              <a:ext uri="{FF2B5EF4-FFF2-40B4-BE49-F238E27FC236}">
                <a16:creationId xmlns:a16="http://schemas.microsoft.com/office/drawing/2014/main" id="{FECD2302-576D-4A65-BE60-999EFEC49BC1}"/>
              </a:ext>
            </a:extLst>
          </p:cNvPr>
          <p:cNvPicPr>
            <a:picLocks noChangeAspect="1"/>
          </p:cNvPicPr>
          <p:nvPr/>
        </p:nvPicPr>
        <p:blipFill rotWithShape="1">
          <a:blip r:embed="rId6">
            <a:extLst>
              <a:ext uri="{28A0092B-C50C-407E-A947-70E740481C1C}">
                <a14:useLocalDpi xmlns:a14="http://schemas.microsoft.com/office/drawing/2010/main" val="0"/>
              </a:ext>
            </a:extLst>
          </a:blip>
          <a:srcRect b="-3366"/>
          <a:stretch/>
        </p:blipFill>
        <p:spPr>
          <a:xfrm>
            <a:off x="3172069" y="3570744"/>
            <a:ext cx="3800230" cy="772976"/>
          </a:xfrm>
          <a:prstGeom prst="rect">
            <a:avLst/>
          </a:prstGeom>
        </p:spPr>
      </p:pic>
    </p:spTree>
    <p:extLst>
      <p:ext uri="{BB962C8B-B14F-4D97-AF65-F5344CB8AC3E}">
        <p14:creationId xmlns:p14="http://schemas.microsoft.com/office/powerpoint/2010/main" val="428412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9"/>
                                        </p:tgtEl>
                                      </p:cBhvr>
                                    </p:animEffect>
                                    <p:set>
                                      <p:cBhvr>
                                        <p:cTn id="57" dur="1" fill="hold">
                                          <p:stCondLst>
                                            <p:cond delay="499"/>
                                          </p:stCondLst>
                                        </p:cTn>
                                        <p:tgtEl>
                                          <p:spTgt spid="29"/>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36"/>
                                        </p:tgtEl>
                                      </p:cBhvr>
                                    </p:animEffect>
                                    <p:set>
                                      <p:cBhvr>
                                        <p:cTn id="75" dur="1" fill="hold">
                                          <p:stCondLst>
                                            <p:cond delay="499"/>
                                          </p:stCondLst>
                                        </p:cTn>
                                        <p:tgtEl>
                                          <p:spTgt spid="3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35"/>
                                        </p:tgtEl>
                                      </p:cBhvr>
                                    </p:animEffect>
                                    <p:set>
                                      <p:cBhvr>
                                        <p:cTn id="80" dur="1" fill="hold">
                                          <p:stCondLst>
                                            <p:cond delay="499"/>
                                          </p:stCondLst>
                                        </p:cTn>
                                        <p:tgtEl>
                                          <p:spTgt spid="3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ED1F9640-5CC1-4034-996E-A7EC88BBF078}"/>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2:3</a:t>
            </a:r>
          </a:p>
        </p:txBody>
      </p:sp>
      <p:pic>
        <p:nvPicPr>
          <p:cNvPr id="22" name="Picture 21">
            <a:extLst>
              <a:ext uri="{FF2B5EF4-FFF2-40B4-BE49-F238E27FC236}">
                <a16:creationId xmlns:a16="http://schemas.microsoft.com/office/drawing/2014/main" id="{908B3F82-1E48-4A89-B0EC-DFD566B43C9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040843"/>
            <a:ext cx="7907446" cy="1704812"/>
          </a:xfrm>
          <a:prstGeom prst="rect">
            <a:avLst/>
          </a:prstGeom>
        </p:spPr>
      </p:pic>
      <p:pic>
        <p:nvPicPr>
          <p:cNvPr id="5" name="Picture 4">
            <a:extLst>
              <a:ext uri="{FF2B5EF4-FFF2-40B4-BE49-F238E27FC236}">
                <a16:creationId xmlns:a16="http://schemas.microsoft.com/office/drawing/2014/main" id="{D41E48BB-8195-4AC3-8205-4D160141E27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3209842"/>
            <a:ext cx="7907446" cy="1408656"/>
          </a:xfrm>
          <a:prstGeom prst="rect">
            <a:avLst/>
          </a:prstGeom>
        </p:spPr>
      </p:pic>
      <p:sp>
        <p:nvSpPr>
          <p:cNvPr id="7" name="TextBox 6">
            <a:extLst>
              <a:ext uri="{FF2B5EF4-FFF2-40B4-BE49-F238E27FC236}">
                <a16:creationId xmlns:a16="http://schemas.microsoft.com/office/drawing/2014/main" id="{79C1C166-AEFC-4825-AD9F-7FBEC7B9EC78}"/>
              </a:ext>
            </a:extLst>
          </p:cNvPr>
          <p:cNvSpPr txBox="1"/>
          <p:nvPr/>
        </p:nvSpPr>
        <p:spPr>
          <a:xfrm>
            <a:off x="2433235" y="3986941"/>
            <a:ext cx="712922" cy="461665"/>
          </a:xfrm>
          <a:prstGeom prst="rect">
            <a:avLst/>
          </a:prstGeom>
          <a:noFill/>
        </p:spPr>
        <p:txBody>
          <a:bodyPr wrap="square" rtlCol="0">
            <a:spAutoFit/>
          </a:bodyPr>
          <a:lstStyle/>
          <a:p>
            <a:pPr algn="ctr"/>
            <a:r>
              <a:rPr lang="en-GB" sz="2400" dirty="0">
                <a:latin typeface="Myriad Pro" panose="020B0503030403020204" pitchFamily="34" charset="0"/>
              </a:rPr>
              <a:t>5</a:t>
            </a:r>
          </a:p>
        </p:txBody>
      </p:sp>
      <p:sp>
        <p:nvSpPr>
          <p:cNvPr id="26" name="TextBox 25">
            <a:extLst>
              <a:ext uri="{FF2B5EF4-FFF2-40B4-BE49-F238E27FC236}">
                <a16:creationId xmlns:a16="http://schemas.microsoft.com/office/drawing/2014/main" id="{1E13FDC6-58CB-4B81-BE16-DD14BD87DB12}"/>
              </a:ext>
            </a:extLst>
          </p:cNvPr>
          <p:cNvSpPr txBox="1"/>
          <p:nvPr/>
        </p:nvSpPr>
        <p:spPr>
          <a:xfrm>
            <a:off x="1988735" y="3986941"/>
            <a:ext cx="712922" cy="461665"/>
          </a:xfrm>
          <a:prstGeom prst="rect">
            <a:avLst/>
          </a:prstGeom>
          <a:noFill/>
        </p:spPr>
        <p:txBody>
          <a:bodyPr wrap="square" rtlCol="0">
            <a:spAutoFit/>
          </a:bodyPr>
          <a:lstStyle/>
          <a:p>
            <a:pPr algn="ctr"/>
            <a:r>
              <a:rPr lang="en-GB" sz="2400" dirty="0">
                <a:latin typeface="Myriad Pro" panose="020B0503030403020204" pitchFamily="34" charset="0"/>
              </a:rPr>
              <a:t>8</a:t>
            </a:r>
          </a:p>
        </p:txBody>
      </p:sp>
    </p:spTree>
    <p:extLst>
      <p:ext uri="{BB962C8B-B14F-4D97-AF65-F5344CB8AC3E}">
        <p14:creationId xmlns:p14="http://schemas.microsoft.com/office/powerpoint/2010/main" val="59378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76C0C816-879D-49F4-AAD4-EDED034AD1D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2:4</a:t>
            </a:r>
          </a:p>
        </p:txBody>
      </p:sp>
      <p:pic>
        <p:nvPicPr>
          <p:cNvPr id="4" name="Picture 3">
            <a:extLst>
              <a:ext uri="{FF2B5EF4-FFF2-40B4-BE49-F238E27FC236}">
                <a16:creationId xmlns:a16="http://schemas.microsoft.com/office/drawing/2014/main" id="{51829493-3B98-4568-8502-4561D535B9C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161653"/>
            <a:ext cx="7907446" cy="855583"/>
          </a:xfrm>
          <a:prstGeom prst="rect">
            <a:avLst/>
          </a:prstGeom>
        </p:spPr>
      </p:pic>
      <p:pic>
        <p:nvPicPr>
          <p:cNvPr id="10" name="Picture 9">
            <a:extLst>
              <a:ext uri="{FF2B5EF4-FFF2-40B4-BE49-F238E27FC236}">
                <a16:creationId xmlns:a16="http://schemas.microsoft.com/office/drawing/2014/main" id="{887EFF70-0AA1-4EBB-A4BF-71111CE066E9}"/>
              </a:ext>
            </a:extLst>
          </p:cNvPr>
          <p:cNvPicPr>
            <a:picLocks noChangeAspect="1"/>
          </p:cNvPicPr>
          <p:nvPr/>
        </p:nvPicPr>
        <p:blipFill rotWithShape="1">
          <a:blip r:embed="rId4">
            <a:extLst>
              <a:ext uri="{28A0092B-C50C-407E-A947-70E740481C1C}">
                <a14:useLocalDpi xmlns:a14="http://schemas.microsoft.com/office/drawing/2010/main" val="0"/>
              </a:ext>
            </a:extLst>
          </a:blip>
          <a:srcRect t="-25660"/>
          <a:stretch/>
        </p:blipFill>
        <p:spPr>
          <a:xfrm>
            <a:off x="1472339" y="2758698"/>
            <a:ext cx="759417" cy="401811"/>
          </a:xfrm>
          <a:prstGeom prst="rect">
            <a:avLst/>
          </a:prstGeom>
        </p:spPr>
      </p:pic>
      <p:pic>
        <p:nvPicPr>
          <p:cNvPr id="12" name="Picture 11">
            <a:extLst>
              <a:ext uri="{FF2B5EF4-FFF2-40B4-BE49-F238E27FC236}">
                <a16:creationId xmlns:a16="http://schemas.microsoft.com/office/drawing/2014/main" id="{AFB515AD-29A7-4ABC-80EF-58FEE8BB6571}"/>
              </a:ext>
            </a:extLst>
          </p:cNvPr>
          <p:cNvPicPr>
            <a:picLocks noChangeAspect="1"/>
          </p:cNvPicPr>
          <p:nvPr/>
        </p:nvPicPr>
        <p:blipFill rotWithShape="1">
          <a:blip r:embed="rId4">
            <a:extLst>
              <a:ext uri="{28A0092B-C50C-407E-A947-70E740481C1C}">
                <a14:useLocalDpi xmlns:a14="http://schemas.microsoft.com/office/drawing/2010/main" val="0"/>
              </a:ext>
            </a:extLst>
          </a:blip>
          <a:srcRect t="-25660"/>
          <a:stretch/>
        </p:blipFill>
        <p:spPr>
          <a:xfrm>
            <a:off x="1968162" y="2757554"/>
            <a:ext cx="759417" cy="401811"/>
          </a:xfrm>
          <a:prstGeom prst="rect">
            <a:avLst/>
          </a:prstGeom>
        </p:spPr>
      </p:pic>
      <p:pic>
        <p:nvPicPr>
          <p:cNvPr id="14" name="Picture 13">
            <a:extLst>
              <a:ext uri="{FF2B5EF4-FFF2-40B4-BE49-F238E27FC236}">
                <a16:creationId xmlns:a16="http://schemas.microsoft.com/office/drawing/2014/main" id="{3034EBD8-B56D-4775-8072-AA0A46701140}"/>
              </a:ext>
            </a:extLst>
          </p:cNvPr>
          <p:cNvPicPr>
            <a:picLocks noChangeAspect="1"/>
          </p:cNvPicPr>
          <p:nvPr/>
        </p:nvPicPr>
        <p:blipFill rotWithShape="1">
          <a:blip r:embed="rId4">
            <a:extLst>
              <a:ext uri="{28A0092B-C50C-407E-A947-70E740481C1C}">
                <a14:useLocalDpi xmlns:a14="http://schemas.microsoft.com/office/drawing/2010/main" val="0"/>
              </a:ext>
            </a:extLst>
          </a:blip>
          <a:srcRect t="-25660"/>
          <a:stretch/>
        </p:blipFill>
        <p:spPr>
          <a:xfrm>
            <a:off x="2473510" y="2755266"/>
            <a:ext cx="759417" cy="401811"/>
          </a:xfrm>
          <a:prstGeom prst="rect">
            <a:avLst/>
          </a:prstGeom>
        </p:spPr>
      </p:pic>
      <p:pic>
        <p:nvPicPr>
          <p:cNvPr id="16" name="Picture 15">
            <a:extLst>
              <a:ext uri="{FF2B5EF4-FFF2-40B4-BE49-F238E27FC236}">
                <a16:creationId xmlns:a16="http://schemas.microsoft.com/office/drawing/2014/main" id="{FDFCC782-7A04-40B8-A2BF-857B0BAD5891}"/>
              </a:ext>
            </a:extLst>
          </p:cNvPr>
          <p:cNvPicPr>
            <a:picLocks noChangeAspect="1"/>
          </p:cNvPicPr>
          <p:nvPr/>
        </p:nvPicPr>
        <p:blipFill rotWithShape="1">
          <a:blip r:embed="rId4">
            <a:extLst>
              <a:ext uri="{28A0092B-C50C-407E-A947-70E740481C1C}">
                <a14:useLocalDpi xmlns:a14="http://schemas.microsoft.com/office/drawing/2010/main" val="0"/>
              </a:ext>
            </a:extLst>
          </a:blip>
          <a:srcRect t="-25660"/>
          <a:stretch/>
        </p:blipFill>
        <p:spPr>
          <a:xfrm>
            <a:off x="2978858" y="2757554"/>
            <a:ext cx="759417" cy="401811"/>
          </a:xfrm>
          <a:prstGeom prst="rect">
            <a:avLst/>
          </a:prstGeom>
        </p:spPr>
      </p:pic>
      <p:pic>
        <p:nvPicPr>
          <p:cNvPr id="9" name="Picture 8">
            <a:extLst>
              <a:ext uri="{FF2B5EF4-FFF2-40B4-BE49-F238E27FC236}">
                <a16:creationId xmlns:a16="http://schemas.microsoft.com/office/drawing/2014/main" id="{94637646-E57A-4495-807E-AC5F2D9FA85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2100071"/>
            <a:ext cx="1349885" cy="655195"/>
          </a:xfrm>
          <a:prstGeom prst="rect">
            <a:avLst/>
          </a:prstGeom>
        </p:spPr>
      </p:pic>
      <p:pic>
        <p:nvPicPr>
          <p:cNvPr id="24" name="Picture 23">
            <a:extLst>
              <a:ext uri="{FF2B5EF4-FFF2-40B4-BE49-F238E27FC236}">
                <a16:creationId xmlns:a16="http://schemas.microsoft.com/office/drawing/2014/main" id="{BCA9BE3D-7DFE-47E8-8AB7-341753FC9B1C}"/>
              </a:ext>
            </a:extLst>
          </p:cNvPr>
          <p:cNvPicPr>
            <a:picLocks noChangeAspect="1"/>
          </p:cNvPicPr>
          <p:nvPr/>
        </p:nvPicPr>
        <p:blipFill rotWithShape="1">
          <a:blip r:embed="rId6">
            <a:extLst>
              <a:ext uri="{28A0092B-C50C-407E-A947-70E740481C1C}">
                <a14:useLocalDpi xmlns:a14="http://schemas.microsoft.com/office/drawing/2010/main" val="0"/>
              </a:ext>
            </a:extLst>
          </a:blip>
          <a:srcRect b="-143937"/>
          <a:stretch/>
        </p:blipFill>
        <p:spPr>
          <a:xfrm>
            <a:off x="1968162" y="3482974"/>
            <a:ext cx="5378035" cy="1519533"/>
          </a:xfrm>
          <a:prstGeom prst="rect">
            <a:avLst/>
          </a:prstGeom>
        </p:spPr>
      </p:pic>
      <p:sp>
        <p:nvSpPr>
          <p:cNvPr id="25" name="Rectangle 24">
            <a:extLst>
              <a:ext uri="{FF2B5EF4-FFF2-40B4-BE49-F238E27FC236}">
                <a16:creationId xmlns:a16="http://schemas.microsoft.com/office/drawing/2014/main" id="{8ED96245-B05F-46A6-A5C6-A4E91DA75A5B}"/>
              </a:ext>
            </a:extLst>
          </p:cNvPr>
          <p:cNvSpPr/>
          <p:nvPr/>
        </p:nvSpPr>
        <p:spPr>
          <a:xfrm>
            <a:off x="1968162" y="3482974"/>
            <a:ext cx="263594" cy="534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7149758B-C915-4177-A608-118DFE40B890}"/>
              </a:ext>
            </a:extLst>
          </p:cNvPr>
          <p:cNvSpPr/>
          <p:nvPr/>
        </p:nvSpPr>
        <p:spPr>
          <a:xfrm>
            <a:off x="2485418" y="3483836"/>
            <a:ext cx="263594" cy="534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BAD552F5-8607-49C7-8D76-A5A5AE624CD2}"/>
              </a:ext>
            </a:extLst>
          </p:cNvPr>
          <p:cNvSpPr/>
          <p:nvPr/>
        </p:nvSpPr>
        <p:spPr>
          <a:xfrm>
            <a:off x="2870877" y="3482974"/>
            <a:ext cx="263594" cy="534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28E1A271-2D92-4463-B339-8E89E8D43481}"/>
              </a:ext>
            </a:extLst>
          </p:cNvPr>
          <p:cNvSpPr/>
          <p:nvPr/>
        </p:nvSpPr>
        <p:spPr>
          <a:xfrm>
            <a:off x="3449844" y="3509261"/>
            <a:ext cx="263594" cy="534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7F1838B2-BA5E-4111-BD92-6C9BD6EB46DF}"/>
              </a:ext>
            </a:extLst>
          </p:cNvPr>
          <p:cNvSpPr/>
          <p:nvPr/>
        </p:nvSpPr>
        <p:spPr>
          <a:xfrm>
            <a:off x="3897014" y="3509261"/>
            <a:ext cx="333680" cy="534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CC1EA6C3-B458-4F58-BB91-7AA2A087F06D}"/>
              </a:ext>
            </a:extLst>
          </p:cNvPr>
          <p:cNvSpPr/>
          <p:nvPr/>
        </p:nvSpPr>
        <p:spPr>
          <a:xfrm>
            <a:off x="4449313" y="3509261"/>
            <a:ext cx="333680" cy="534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BA44F72-95D7-43F9-B497-2DF259D33691}"/>
              </a:ext>
            </a:extLst>
          </p:cNvPr>
          <p:cNvSpPr/>
          <p:nvPr/>
        </p:nvSpPr>
        <p:spPr>
          <a:xfrm>
            <a:off x="4931526" y="3518760"/>
            <a:ext cx="333680" cy="534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450A1D8A-C32A-470D-84A9-F03F5A019AC9}"/>
              </a:ext>
            </a:extLst>
          </p:cNvPr>
          <p:cNvSpPr/>
          <p:nvPr/>
        </p:nvSpPr>
        <p:spPr>
          <a:xfrm>
            <a:off x="5413739" y="3496118"/>
            <a:ext cx="333680" cy="534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CBA8680B-EC5A-4806-AF33-371AABC689F0}"/>
              </a:ext>
            </a:extLst>
          </p:cNvPr>
          <p:cNvSpPr/>
          <p:nvPr/>
        </p:nvSpPr>
        <p:spPr>
          <a:xfrm>
            <a:off x="5880746" y="3506947"/>
            <a:ext cx="333680" cy="534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25AA1042-E673-4EC8-8110-BA2EA9519E00}"/>
              </a:ext>
            </a:extLst>
          </p:cNvPr>
          <p:cNvSpPr/>
          <p:nvPr/>
        </p:nvSpPr>
        <p:spPr>
          <a:xfrm>
            <a:off x="6378164" y="3489546"/>
            <a:ext cx="451801" cy="534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44900C09-B284-4789-8FAE-64EA621ECBCC}"/>
              </a:ext>
            </a:extLst>
          </p:cNvPr>
          <p:cNvSpPr/>
          <p:nvPr/>
        </p:nvSpPr>
        <p:spPr>
          <a:xfrm>
            <a:off x="6804807" y="3518760"/>
            <a:ext cx="451801" cy="534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6CF9B75C-1A87-4400-B2BB-80CD1956E018}"/>
              </a:ext>
            </a:extLst>
          </p:cNvPr>
          <p:cNvSpPr/>
          <p:nvPr/>
        </p:nvSpPr>
        <p:spPr>
          <a:xfrm>
            <a:off x="7347463" y="3518760"/>
            <a:ext cx="451801" cy="534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576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xit" presetSubtype="0" fill="hold" nodeType="afterEffect">
                                  <p:stCondLst>
                                    <p:cond delay="50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500"/>
                            </p:stCondLst>
                            <p:childTnLst>
                              <p:par>
                                <p:cTn id="17" presetID="10" presetClass="exit" presetSubtype="0" fill="hold" nodeType="afterEffect">
                                  <p:stCondLst>
                                    <p:cond delay="50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3500"/>
                            </p:stCondLst>
                            <p:childTnLst>
                              <p:par>
                                <p:cTn id="21" presetID="10" presetClass="entr" presetSubtype="0" fill="hold"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4500"/>
                            </p:stCondLst>
                            <p:childTnLst>
                              <p:par>
                                <p:cTn id="25" presetID="10" presetClass="exit" presetSubtype="0" fill="hold" nodeType="afterEffect">
                                  <p:stCondLst>
                                    <p:cond delay="50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par>
                          <p:cTn id="28" fill="hold">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33"/>
                                        </p:tgtEl>
                                      </p:cBhvr>
                                    </p:animEffect>
                                    <p:set>
                                      <p:cBhvr>
                                        <p:cTn id="69" dur="1" fill="hold">
                                          <p:stCondLst>
                                            <p:cond delay="499"/>
                                          </p:stCondLst>
                                        </p:cTn>
                                        <p:tgtEl>
                                          <p:spTgt spid="3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35"/>
                                        </p:tgtEl>
                                      </p:cBhvr>
                                    </p:animEffect>
                                    <p:set>
                                      <p:cBhvr>
                                        <p:cTn id="74" dur="1" fill="hold">
                                          <p:stCondLst>
                                            <p:cond delay="499"/>
                                          </p:stCondLst>
                                        </p:cTn>
                                        <p:tgtEl>
                                          <p:spTgt spid="3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37"/>
                                        </p:tgtEl>
                                      </p:cBhvr>
                                    </p:animEffect>
                                    <p:set>
                                      <p:cBhvr>
                                        <p:cTn id="79" dur="1" fill="hold">
                                          <p:stCondLst>
                                            <p:cond delay="499"/>
                                          </p:stCondLst>
                                        </p:cTn>
                                        <p:tgtEl>
                                          <p:spTgt spid="3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39"/>
                                        </p:tgtEl>
                                      </p:cBhvr>
                                    </p:animEffect>
                                    <p:set>
                                      <p:cBhvr>
                                        <p:cTn id="84" dur="1" fill="hold">
                                          <p:stCondLst>
                                            <p:cond delay="499"/>
                                          </p:stCondLst>
                                        </p:cTn>
                                        <p:tgtEl>
                                          <p:spTgt spid="3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0" nodeType="clickEffect">
                                  <p:stCondLst>
                                    <p:cond delay="0"/>
                                  </p:stCondLst>
                                  <p:childTnLst>
                                    <p:animEffect transition="out" filter="fade">
                                      <p:cBhvr>
                                        <p:cTn id="88" dur="500"/>
                                        <p:tgtEl>
                                          <p:spTgt spid="41"/>
                                        </p:tgtEl>
                                      </p:cBhvr>
                                    </p:animEffect>
                                    <p:set>
                                      <p:cBhvr>
                                        <p:cTn id="89" dur="1" fill="hold">
                                          <p:stCondLst>
                                            <p:cond delay="499"/>
                                          </p:stCondLst>
                                        </p:cTn>
                                        <p:tgtEl>
                                          <p:spTgt spid="41"/>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0" nodeType="clickEffect">
                                  <p:stCondLst>
                                    <p:cond delay="0"/>
                                  </p:stCondLst>
                                  <p:childTnLst>
                                    <p:animEffect transition="out" filter="fade">
                                      <p:cBhvr>
                                        <p:cTn id="93" dur="500"/>
                                        <p:tgtEl>
                                          <p:spTgt spid="43"/>
                                        </p:tgtEl>
                                      </p:cBhvr>
                                    </p:animEffect>
                                    <p:set>
                                      <p:cBhvr>
                                        <p:cTn id="94" dur="1" fill="hold">
                                          <p:stCondLst>
                                            <p:cond delay="499"/>
                                          </p:stCondLst>
                                        </p:cTn>
                                        <p:tgtEl>
                                          <p:spTgt spid="4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0" nodeType="clickEffect">
                                  <p:stCondLst>
                                    <p:cond delay="0"/>
                                  </p:stCondLst>
                                  <p:childTnLst>
                                    <p:animEffect transition="out" filter="fade">
                                      <p:cBhvr>
                                        <p:cTn id="103" dur="500"/>
                                        <p:tgtEl>
                                          <p:spTgt spid="47"/>
                                        </p:tgtEl>
                                      </p:cBhvr>
                                    </p:animEffect>
                                    <p:set>
                                      <p:cBhvr>
                                        <p:cTn id="104"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1" grpId="0" animBg="1"/>
      <p:bldP spid="33" grpId="0" animBg="1"/>
      <p:bldP spid="35" grpId="0" animBg="1"/>
      <p:bldP spid="37" grpId="0" animBg="1"/>
      <p:bldP spid="39" grpId="0" animBg="1"/>
      <p:bldP spid="41" grpId="0" animBg="1"/>
      <p:bldP spid="43" grpId="0" animBg="1"/>
      <p:bldP spid="45"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630FCD60-AF3B-44E3-950E-C9763F2320E8}"/>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2:4</a:t>
            </a:r>
          </a:p>
        </p:txBody>
      </p:sp>
      <p:pic>
        <p:nvPicPr>
          <p:cNvPr id="8" name="Picture 7">
            <a:extLst>
              <a:ext uri="{FF2B5EF4-FFF2-40B4-BE49-F238E27FC236}">
                <a16:creationId xmlns:a16="http://schemas.microsoft.com/office/drawing/2014/main" id="{6D94E35D-9692-46D1-A1B8-B688C189DA7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6081" y="2115895"/>
            <a:ext cx="4567232" cy="887367"/>
          </a:xfrm>
          <a:prstGeom prst="rect">
            <a:avLst/>
          </a:prstGeom>
        </p:spPr>
      </p:pic>
      <p:pic>
        <p:nvPicPr>
          <p:cNvPr id="4" name="Picture 3">
            <a:extLst>
              <a:ext uri="{FF2B5EF4-FFF2-40B4-BE49-F238E27FC236}">
                <a16:creationId xmlns:a16="http://schemas.microsoft.com/office/drawing/2014/main" id="{07197FEE-F341-4834-BB36-090A5E3A64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277" y="2980591"/>
            <a:ext cx="7907446" cy="896819"/>
          </a:xfrm>
          <a:prstGeom prst="rect">
            <a:avLst/>
          </a:prstGeom>
        </p:spPr>
      </p:pic>
      <p:pic>
        <p:nvPicPr>
          <p:cNvPr id="9" name="Picture 8">
            <a:extLst>
              <a:ext uri="{FF2B5EF4-FFF2-40B4-BE49-F238E27FC236}">
                <a16:creationId xmlns:a16="http://schemas.microsoft.com/office/drawing/2014/main" id="{46953488-D4B6-4694-A633-A0FFA254BC0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6081" y="3132759"/>
            <a:ext cx="4567232" cy="1028700"/>
          </a:xfrm>
          <a:prstGeom prst="rect">
            <a:avLst/>
          </a:prstGeom>
        </p:spPr>
      </p:pic>
      <p:graphicFrame>
        <p:nvGraphicFramePr>
          <p:cNvPr id="11" name="Object 10">
            <a:extLst>
              <a:ext uri="{FF2B5EF4-FFF2-40B4-BE49-F238E27FC236}">
                <a16:creationId xmlns:a16="http://schemas.microsoft.com/office/drawing/2014/main" id="{7CA5D3AA-E3A0-411B-A3C7-C5FAD76941DF}"/>
              </a:ext>
            </a:extLst>
          </p:cNvPr>
          <p:cNvGraphicFramePr>
            <a:graphicFrameLocks noChangeAspect="1"/>
          </p:cNvGraphicFramePr>
          <p:nvPr>
            <p:extLst>
              <p:ext uri="{D42A27DB-BD31-4B8C-83A1-F6EECF244321}">
                <p14:modId xmlns:p14="http://schemas.microsoft.com/office/powerpoint/2010/main" val="1246016524"/>
              </p:ext>
            </p:extLst>
          </p:nvPr>
        </p:nvGraphicFramePr>
        <p:xfrm>
          <a:off x="2474913" y="4618038"/>
          <a:ext cx="228600" cy="736600"/>
        </p:xfrm>
        <a:graphic>
          <a:graphicData uri="http://schemas.openxmlformats.org/presentationml/2006/ole">
            <mc:AlternateContent xmlns:mc="http://schemas.openxmlformats.org/markup-compatibility/2006">
              <mc:Choice xmlns:v="urn:schemas-microsoft-com:vml" Requires="v">
                <p:oleObj spid="_x0000_s1026" name="Equation" r:id="rId7" imgW="228600" imgH="736560" progId="Equation.DSMT4">
                  <p:embed/>
                </p:oleObj>
              </mc:Choice>
              <mc:Fallback>
                <p:oleObj name="Equation" r:id="rId7" imgW="228600" imgH="736560" progId="Equation.DSMT4">
                  <p:embed/>
                  <p:pic>
                    <p:nvPicPr>
                      <p:cNvPr id="11" name="Object 10">
                        <a:extLst>
                          <a:ext uri="{FF2B5EF4-FFF2-40B4-BE49-F238E27FC236}">
                            <a16:creationId xmlns:a16="http://schemas.microsoft.com/office/drawing/2014/main" id="{7CA5D3AA-E3A0-411B-A3C7-C5FAD76941DF}"/>
                          </a:ext>
                        </a:extLst>
                      </p:cNvPr>
                      <p:cNvPicPr/>
                      <p:nvPr/>
                    </p:nvPicPr>
                    <p:blipFill>
                      <a:blip r:embed="rId8"/>
                      <a:stretch>
                        <a:fillRect/>
                      </a:stretch>
                    </p:blipFill>
                    <p:spPr>
                      <a:xfrm>
                        <a:off x="2474913" y="4618038"/>
                        <a:ext cx="228600" cy="736600"/>
                      </a:xfrm>
                      <a:prstGeom prst="rect">
                        <a:avLst/>
                      </a:prstGeom>
                    </p:spPr>
                  </p:pic>
                </p:oleObj>
              </mc:Fallback>
            </mc:AlternateContent>
          </a:graphicData>
        </a:graphic>
      </p:graphicFrame>
    </p:spTree>
    <p:extLst>
      <p:ext uri="{BB962C8B-B14F-4D97-AF65-F5344CB8AC3E}">
        <p14:creationId xmlns:p14="http://schemas.microsoft.com/office/powerpoint/2010/main" val="421345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F01208AD-895A-4320-AD3C-95C20D03080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2:5</a:t>
            </a:r>
          </a:p>
        </p:txBody>
      </p:sp>
      <p:pic>
        <p:nvPicPr>
          <p:cNvPr id="4" name="Picture 3">
            <a:extLst>
              <a:ext uri="{FF2B5EF4-FFF2-40B4-BE49-F238E27FC236}">
                <a16:creationId xmlns:a16="http://schemas.microsoft.com/office/drawing/2014/main" id="{F103674B-8840-4AC3-8129-BCF4C60B826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14780" y="3114000"/>
            <a:ext cx="5114440" cy="630000"/>
          </a:xfrm>
          <a:prstGeom prst="rect">
            <a:avLst/>
          </a:prstGeom>
        </p:spPr>
      </p:pic>
      <p:pic>
        <p:nvPicPr>
          <p:cNvPr id="7" name="Picture 6">
            <a:extLst>
              <a:ext uri="{FF2B5EF4-FFF2-40B4-BE49-F238E27FC236}">
                <a16:creationId xmlns:a16="http://schemas.microsoft.com/office/drawing/2014/main" id="{582F1F0D-7E20-4915-B71A-5FC60DB0490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61816" y="2663963"/>
            <a:ext cx="7907446" cy="448893"/>
          </a:xfrm>
          <a:prstGeom prst="rect">
            <a:avLst/>
          </a:prstGeom>
        </p:spPr>
      </p:pic>
      <p:pic>
        <p:nvPicPr>
          <p:cNvPr id="11" name="Picture 10">
            <a:extLst>
              <a:ext uri="{FF2B5EF4-FFF2-40B4-BE49-F238E27FC236}">
                <a16:creationId xmlns:a16="http://schemas.microsoft.com/office/drawing/2014/main" id="{DC7D50FE-9F1F-4728-8716-FA8A08720DD8}"/>
              </a:ext>
            </a:extLst>
          </p:cNvPr>
          <p:cNvPicPr>
            <a:picLocks noChangeAspect="1"/>
          </p:cNvPicPr>
          <p:nvPr/>
        </p:nvPicPr>
        <p:blipFill rotWithShape="1">
          <a:blip r:embed="rId5">
            <a:extLst>
              <a:ext uri="{28A0092B-C50C-407E-A947-70E740481C1C}">
                <a14:useLocalDpi xmlns:a14="http://schemas.microsoft.com/office/drawing/2010/main" val="0"/>
              </a:ext>
            </a:extLst>
          </a:blip>
          <a:srcRect b="-438"/>
          <a:stretch/>
        </p:blipFill>
        <p:spPr>
          <a:xfrm>
            <a:off x="4133850" y="1624350"/>
            <a:ext cx="876300" cy="3609300"/>
          </a:xfrm>
          <a:prstGeom prst="rect">
            <a:avLst/>
          </a:prstGeom>
        </p:spPr>
      </p:pic>
      <p:pic>
        <p:nvPicPr>
          <p:cNvPr id="10" name="Picture 9">
            <a:extLst>
              <a:ext uri="{FF2B5EF4-FFF2-40B4-BE49-F238E27FC236}">
                <a16:creationId xmlns:a16="http://schemas.microsoft.com/office/drawing/2014/main" id="{A14F60B4-F3F0-4F59-9579-6F34E3A48F2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10125" y="1529100"/>
            <a:ext cx="495300" cy="3609300"/>
          </a:xfrm>
          <a:prstGeom prst="rect">
            <a:avLst/>
          </a:prstGeom>
        </p:spPr>
      </p:pic>
      <p:pic>
        <p:nvPicPr>
          <p:cNvPr id="15" name="Picture 14">
            <a:extLst>
              <a:ext uri="{FF2B5EF4-FFF2-40B4-BE49-F238E27FC236}">
                <a16:creationId xmlns:a16="http://schemas.microsoft.com/office/drawing/2014/main" id="{E13F286C-EC51-41BF-B497-70A276C00D2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057399" y="3005475"/>
            <a:ext cx="5114441" cy="923250"/>
          </a:xfrm>
          <a:prstGeom prst="rect">
            <a:avLst/>
          </a:prstGeom>
        </p:spPr>
      </p:pic>
      <p:pic>
        <p:nvPicPr>
          <p:cNvPr id="14" name="Picture 13">
            <a:extLst>
              <a:ext uri="{FF2B5EF4-FFF2-40B4-BE49-F238E27FC236}">
                <a16:creationId xmlns:a16="http://schemas.microsoft.com/office/drawing/2014/main" id="{6AF0E509-8ECE-403B-8BE5-204EBD85268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699657" y="3439854"/>
            <a:ext cx="3918857" cy="569607"/>
          </a:xfrm>
          <a:prstGeom prst="rect">
            <a:avLst/>
          </a:prstGeom>
        </p:spPr>
      </p:pic>
    </p:spTree>
    <p:extLst>
      <p:ext uri="{BB962C8B-B14F-4D97-AF65-F5344CB8AC3E}">
        <p14:creationId xmlns:p14="http://schemas.microsoft.com/office/powerpoint/2010/main" val="142442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35F95BB2-5A52-479D-B6C4-91CB2C90647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2:5</a:t>
            </a:r>
          </a:p>
        </p:txBody>
      </p:sp>
      <p:pic>
        <p:nvPicPr>
          <p:cNvPr id="5" name="Picture 4">
            <a:extLst>
              <a:ext uri="{FF2B5EF4-FFF2-40B4-BE49-F238E27FC236}">
                <a16:creationId xmlns:a16="http://schemas.microsoft.com/office/drawing/2014/main" id="{25BC684B-9D5C-4FCF-AE3D-5B682A749189}"/>
              </a:ext>
            </a:extLst>
          </p:cNvPr>
          <p:cNvPicPr>
            <a:picLocks noChangeAspect="1"/>
          </p:cNvPicPr>
          <p:nvPr/>
        </p:nvPicPr>
        <p:blipFill rotWithShape="1">
          <a:blip r:embed="rId3">
            <a:extLst>
              <a:ext uri="{28A0092B-C50C-407E-A947-70E740481C1C}">
                <a14:useLocalDpi xmlns:a14="http://schemas.microsoft.com/office/drawing/2010/main" val="0"/>
              </a:ext>
            </a:extLst>
          </a:blip>
          <a:srcRect b="-8672"/>
          <a:stretch/>
        </p:blipFill>
        <p:spPr>
          <a:xfrm>
            <a:off x="323850" y="3059896"/>
            <a:ext cx="8515350" cy="902504"/>
          </a:xfrm>
          <a:prstGeom prst="rect">
            <a:avLst/>
          </a:prstGeom>
        </p:spPr>
      </p:pic>
      <p:sp>
        <p:nvSpPr>
          <p:cNvPr id="12" name="TextBox 11">
            <a:extLst>
              <a:ext uri="{FF2B5EF4-FFF2-40B4-BE49-F238E27FC236}">
                <a16:creationId xmlns:a16="http://schemas.microsoft.com/office/drawing/2014/main" id="{4C2E9729-986C-4386-B1B4-18C04F377CBA}"/>
              </a:ext>
            </a:extLst>
          </p:cNvPr>
          <p:cNvSpPr txBox="1"/>
          <p:nvPr/>
        </p:nvSpPr>
        <p:spPr>
          <a:xfrm>
            <a:off x="277318" y="929391"/>
            <a:ext cx="8589364" cy="461665"/>
          </a:xfrm>
          <a:prstGeom prst="rect">
            <a:avLst/>
          </a:prstGeom>
          <a:noFill/>
        </p:spPr>
        <p:txBody>
          <a:bodyPr wrap="square" rtlCol="0">
            <a:spAutoFit/>
          </a:bodyPr>
          <a:lstStyle/>
          <a:p>
            <a:pPr algn="ctr"/>
            <a:r>
              <a:rPr lang="en-GB" sz="2400" dirty="0">
                <a:latin typeface="Myriad Pro" panose="020B0503030403020204" pitchFamily="34" charset="0"/>
              </a:rPr>
              <a:t>Explain the mistake.</a:t>
            </a:r>
          </a:p>
        </p:txBody>
      </p:sp>
      <p:sp>
        <p:nvSpPr>
          <p:cNvPr id="16" name="Rectangle 15">
            <a:extLst>
              <a:ext uri="{FF2B5EF4-FFF2-40B4-BE49-F238E27FC236}">
                <a16:creationId xmlns:a16="http://schemas.microsoft.com/office/drawing/2014/main" id="{14908F0C-F640-4875-B7EC-B41E7F909CEC}"/>
              </a:ext>
            </a:extLst>
          </p:cNvPr>
          <p:cNvSpPr/>
          <p:nvPr/>
        </p:nvSpPr>
        <p:spPr>
          <a:xfrm>
            <a:off x="1016000" y="3309256"/>
            <a:ext cx="7242629" cy="522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23DD68FE-8321-49BB-AD28-D92453B91B3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85371" y="3321956"/>
            <a:ext cx="7387608" cy="522515"/>
          </a:xfrm>
          <a:prstGeom prst="rect">
            <a:avLst/>
          </a:prstGeom>
        </p:spPr>
      </p:pic>
    </p:spTree>
    <p:extLst>
      <p:ext uri="{BB962C8B-B14F-4D97-AF65-F5344CB8AC3E}">
        <p14:creationId xmlns:p14="http://schemas.microsoft.com/office/powerpoint/2010/main" val="281782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FB99D5E0-EB36-4271-814F-E4F760A0B883}"/>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33" name="Rectangle 32">
            <a:extLst>
              <a:ext uri="{FF2B5EF4-FFF2-40B4-BE49-F238E27FC236}">
                <a16:creationId xmlns:a16="http://schemas.microsoft.com/office/drawing/2014/main" id="{070ED0E5-353E-42BB-8A03-65D60BD117BB}"/>
              </a:ext>
            </a:extLst>
          </p:cNvPr>
          <p:cNvSpPr/>
          <p:nvPr/>
        </p:nvSpPr>
        <p:spPr>
          <a:xfrm>
            <a:off x="791102" y="1838325"/>
            <a:ext cx="2535210" cy="284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2:6</a:t>
            </a:r>
          </a:p>
        </p:txBody>
      </p:sp>
      <p:pic>
        <p:nvPicPr>
          <p:cNvPr id="4" name="Picture 3">
            <a:extLst>
              <a:ext uri="{FF2B5EF4-FFF2-40B4-BE49-F238E27FC236}">
                <a16:creationId xmlns:a16="http://schemas.microsoft.com/office/drawing/2014/main" id="{28D820E8-2887-4FFA-B037-2CFDDA193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310386"/>
            <a:ext cx="7907446" cy="2237229"/>
          </a:xfrm>
          <a:prstGeom prst="rect">
            <a:avLst/>
          </a:prstGeom>
        </p:spPr>
      </p:pic>
      <p:pic>
        <p:nvPicPr>
          <p:cNvPr id="13" name="Picture 12">
            <a:extLst>
              <a:ext uri="{FF2B5EF4-FFF2-40B4-BE49-F238E27FC236}">
                <a16:creationId xmlns:a16="http://schemas.microsoft.com/office/drawing/2014/main" id="{1F23A2B3-9D82-4286-964F-CB0B1707456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03258" y="3909536"/>
            <a:ext cx="228600" cy="373381"/>
          </a:xfrm>
          <a:prstGeom prst="rect">
            <a:avLst/>
          </a:prstGeom>
        </p:spPr>
      </p:pic>
      <p:pic>
        <p:nvPicPr>
          <p:cNvPr id="15" name="Picture 14">
            <a:extLst>
              <a:ext uri="{FF2B5EF4-FFF2-40B4-BE49-F238E27FC236}">
                <a16:creationId xmlns:a16="http://schemas.microsoft.com/office/drawing/2014/main" id="{EBAFCBC4-E01A-4982-B326-4AB47CFE748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200877" y="2667000"/>
            <a:ext cx="228600" cy="298132"/>
          </a:xfrm>
          <a:prstGeom prst="rect">
            <a:avLst/>
          </a:prstGeom>
        </p:spPr>
      </p:pic>
      <p:sp>
        <p:nvSpPr>
          <p:cNvPr id="11" name="Rectangle 10">
            <a:extLst>
              <a:ext uri="{FF2B5EF4-FFF2-40B4-BE49-F238E27FC236}">
                <a16:creationId xmlns:a16="http://schemas.microsoft.com/office/drawing/2014/main" id="{49E197B7-D275-475C-B029-2E27C03A7386}"/>
              </a:ext>
            </a:extLst>
          </p:cNvPr>
          <p:cNvSpPr/>
          <p:nvPr/>
        </p:nvSpPr>
        <p:spPr>
          <a:xfrm>
            <a:off x="5685365" y="3906822"/>
            <a:ext cx="290303" cy="373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8">
            <a:extLst>
              <a:ext uri="{FF2B5EF4-FFF2-40B4-BE49-F238E27FC236}">
                <a16:creationId xmlns:a16="http://schemas.microsoft.com/office/drawing/2014/main" id="{44A08B0F-1DAA-4EFA-8BB8-CD203E7A057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685365" y="3906822"/>
            <a:ext cx="228601" cy="373381"/>
          </a:xfrm>
          <a:prstGeom prst="rect">
            <a:avLst/>
          </a:prstGeom>
        </p:spPr>
      </p:pic>
      <p:sp>
        <p:nvSpPr>
          <p:cNvPr id="10" name="Rectangle 9">
            <a:extLst>
              <a:ext uri="{FF2B5EF4-FFF2-40B4-BE49-F238E27FC236}">
                <a16:creationId xmlns:a16="http://schemas.microsoft.com/office/drawing/2014/main" id="{BCA77FEC-B53C-4D4B-9865-420B322BC990}"/>
              </a:ext>
            </a:extLst>
          </p:cNvPr>
          <p:cNvSpPr/>
          <p:nvPr/>
        </p:nvSpPr>
        <p:spPr>
          <a:xfrm>
            <a:off x="5619750" y="2641600"/>
            <a:ext cx="355918" cy="41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57DEA933-FA80-4E8F-AFE4-F8674A2B4C2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714525" y="2590803"/>
            <a:ext cx="199442" cy="372498"/>
          </a:xfrm>
          <a:prstGeom prst="rect">
            <a:avLst/>
          </a:prstGeom>
        </p:spPr>
      </p:pic>
      <p:pic>
        <p:nvPicPr>
          <p:cNvPr id="25" name="Picture 24">
            <a:extLst>
              <a:ext uri="{FF2B5EF4-FFF2-40B4-BE49-F238E27FC236}">
                <a16:creationId xmlns:a16="http://schemas.microsoft.com/office/drawing/2014/main" id="{0F5E6E73-C5A6-430A-8EAF-563792924C5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165040" y="3916347"/>
            <a:ext cx="290304" cy="412750"/>
          </a:xfrm>
          <a:prstGeom prst="rect">
            <a:avLst/>
          </a:prstGeom>
        </p:spPr>
      </p:pic>
      <p:pic>
        <p:nvPicPr>
          <p:cNvPr id="26" name="Picture 25">
            <a:extLst>
              <a:ext uri="{FF2B5EF4-FFF2-40B4-BE49-F238E27FC236}">
                <a16:creationId xmlns:a16="http://schemas.microsoft.com/office/drawing/2014/main" id="{C79B4914-C665-4FCA-BC15-61DC4E9E5C0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8165941" y="2641599"/>
            <a:ext cx="286228" cy="419100"/>
          </a:xfrm>
          <a:prstGeom prst="rect">
            <a:avLst/>
          </a:prstGeom>
        </p:spPr>
      </p:pic>
      <p:pic>
        <p:nvPicPr>
          <p:cNvPr id="8" name="Picture 7">
            <a:extLst>
              <a:ext uri="{FF2B5EF4-FFF2-40B4-BE49-F238E27FC236}">
                <a16:creationId xmlns:a16="http://schemas.microsoft.com/office/drawing/2014/main" id="{AE328A63-44B1-46FF-9975-54406E234B50}"/>
              </a:ext>
            </a:extLst>
          </p:cNvPr>
          <p:cNvPicPr>
            <a:picLocks noChangeAspect="1"/>
          </p:cNvPicPr>
          <p:nvPr/>
        </p:nvPicPr>
        <p:blipFill rotWithShape="1">
          <a:blip r:embed="rId10">
            <a:duotone>
              <a:schemeClr val="accent1">
                <a:shade val="45000"/>
                <a:satMod val="135000"/>
              </a:schemeClr>
              <a:prstClr val="white"/>
            </a:duotone>
            <a:extLst>
              <a:ext uri="{BEBA8EAE-BF5A-486C-A8C5-ECC9F3942E4B}">
                <a14:imgProps xmlns:a14="http://schemas.microsoft.com/office/drawing/2010/main">
                  <a14:imgLayer r:embed="rId11">
                    <a14:imgEffect>
                      <a14:colorTemperature colorTemp="881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1074"/>
          <a:stretch/>
        </p:blipFill>
        <p:spPr>
          <a:xfrm>
            <a:off x="589122" y="2301778"/>
            <a:ext cx="2744628" cy="2237229"/>
          </a:xfrm>
          <a:prstGeom prst="rect">
            <a:avLst/>
          </a:prstGeom>
          <a:noFill/>
        </p:spPr>
      </p:pic>
      <p:sp>
        <p:nvSpPr>
          <p:cNvPr id="27" name="Rectangle 26">
            <a:extLst>
              <a:ext uri="{FF2B5EF4-FFF2-40B4-BE49-F238E27FC236}">
                <a16:creationId xmlns:a16="http://schemas.microsoft.com/office/drawing/2014/main" id="{BCAE6BED-AF3E-4F30-A786-C626BC4C630A}"/>
              </a:ext>
            </a:extLst>
          </p:cNvPr>
          <p:cNvSpPr/>
          <p:nvPr/>
        </p:nvSpPr>
        <p:spPr>
          <a:xfrm>
            <a:off x="3333748" y="2130425"/>
            <a:ext cx="2454782" cy="259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B2328DCE-3F1F-49C7-9342-445F6736CE49}"/>
              </a:ext>
            </a:extLst>
          </p:cNvPr>
          <p:cNvPicPr>
            <a:picLocks noChangeAspect="1"/>
          </p:cNvPicPr>
          <p:nvPr/>
        </p:nvPicPr>
        <p:blipFill rotWithShape="1">
          <a:blip r:embed="rId1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274219" y="2307087"/>
            <a:ext cx="2557464" cy="2237229"/>
          </a:xfrm>
          <a:prstGeom prst="rect">
            <a:avLst/>
          </a:prstGeom>
        </p:spPr>
      </p:pic>
      <p:sp>
        <p:nvSpPr>
          <p:cNvPr id="3" name="Rectangle 2">
            <a:extLst>
              <a:ext uri="{FF2B5EF4-FFF2-40B4-BE49-F238E27FC236}">
                <a16:creationId xmlns:a16="http://schemas.microsoft.com/office/drawing/2014/main" id="{6B8E786B-692B-4D14-811E-5F16696B70B9}"/>
              </a:ext>
            </a:extLst>
          </p:cNvPr>
          <p:cNvSpPr/>
          <p:nvPr/>
        </p:nvSpPr>
        <p:spPr>
          <a:xfrm>
            <a:off x="5781092" y="2082800"/>
            <a:ext cx="3159708" cy="2597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a:extLst>
              <a:ext uri="{FF2B5EF4-FFF2-40B4-BE49-F238E27FC236}">
                <a16:creationId xmlns:a16="http://schemas.microsoft.com/office/drawing/2014/main" id="{EF4EEA8F-F657-411E-BC66-720E9B3E48F7}"/>
              </a:ext>
            </a:extLst>
          </p:cNvPr>
          <p:cNvPicPr>
            <a:picLocks noChangeAspect="1"/>
          </p:cNvPicPr>
          <p:nvPr/>
        </p:nvPicPr>
        <p:blipFill rotWithShape="1">
          <a:blip r:embed="rId13">
            <a:duotone>
              <a:schemeClr val="accent1">
                <a:shade val="45000"/>
                <a:satMod val="135000"/>
              </a:schemeClr>
              <a:prstClr val="white"/>
            </a:duotone>
            <a:extLst>
              <a:ext uri="{28A0092B-C50C-407E-A947-70E740481C1C}">
                <a14:useLocalDpi xmlns:a14="http://schemas.microsoft.com/office/drawing/2010/main" val="0"/>
              </a:ext>
            </a:extLst>
          </a:blip>
          <a:srcRect r="-4850"/>
          <a:stretch/>
        </p:blipFill>
        <p:spPr>
          <a:xfrm>
            <a:off x="5768393" y="2309468"/>
            <a:ext cx="2875122" cy="2237229"/>
          </a:xfrm>
          <a:prstGeom prst="rect">
            <a:avLst/>
          </a:prstGeom>
        </p:spPr>
      </p:pic>
      <p:pic>
        <p:nvPicPr>
          <p:cNvPr id="28" name="Picture 27">
            <a:extLst>
              <a:ext uri="{FF2B5EF4-FFF2-40B4-BE49-F238E27FC236}">
                <a16:creationId xmlns:a16="http://schemas.microsoft.com/office/drawing/2014/main" id="{F5C282FC-3C61-40CC-8E48-A17E2018CB8D}"/>
              </a:ext>
            </a:extLst>
          </p:cNvPr>
          <p:cNvPicPr>
            <a:picLocks noChangeAspect="1"/>
          </p:cNvPicPr>
          <p:nvPr/>
        </p:nvPicPr>
        <p:blipFill rotWithShape="1">
          <a:blip r:embed="rId14">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5712144" y="3894134"/>
            <a:ext cx="285538" cy="508001"/>
          </a:xfrm>
          <a:prstGeom prst="rect">
            <a:avLst/>
          </a:prstGeom>
        </p:spPr>
      </p:pic>
      <p:pic>
        <p:nvPicPr>
          <p:cNvPr id="30" name="Picture 29">
            <a:extLst>
              <a:ext uri="{FF2B5EF4-FFF2-40B4-BE49-F238E27FC236}">
                <a16:creationId xmlns:a16="http://schemas.microsoft.com/office/drawing/2014/main" id="{7DA2EB06-7D80-4D92-AD39-D1DEF4552401}"/>
              </a:ext>
            </a:extLst>
          </p:cNvPr>
          <p:cNvPicPr>
            <a:picLocks noChangeAspect="1"/>
          </p:cNvPicPr>
          <p:nvPr/>
        </p:nvPicPr>
        <p:blipFill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colorTemperature colorTemp="881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3221892" y="2597948"/>
            <a:ext cx="146470" cy="469896"/>
          </a:xfrm>
          <a:prstGeom prst="rect">
            <a:avLst/>
          </a:prstGeom>
          <a:noFill/>
        </p:spPr>
      </p:pic>
      <p:pic>
        <p:nvPicPr>
          <p:cNvPr id="32" name="Picture 31">
            <a:extLst>
              <a:ext uri="{FF2B5EF4-FFF2-40B4-BE49-F238E27FC236}">
                <a16:creationId xmlns:a16="http://schemas.microsoft.com/office/drawing/2014/main" id="{AFD58499-75A2-4021-BDB7-D4C782372A1E}"/>
              </a:ext>
            </a:extLst>
          </p:cNvPr>
          <p:cNvPicPr>
            <a:picLocks noChangeAspect="1"/>
          </p:cNvPicPr>
          <p:nvPr/>
        </p:nvPicPr>
        <p:blipFill rotWithShape="1">
          <a:blip r:embed="rId17">
            <a:duotone>
              <a:schemeClr val="accent1">
                <a:shade val="45000"/>
                <a:satMod val="135000"/>
              </a:schemeClr>
              <a:prstClr val="white"/>
            </a:duotone>
            <a:extLst>
              <a:ext uri="{BEBA8EAE-BF5A-486C-A8C5-ECC9F3942E4B}">
                <a14:imgProps xmlns:a14="http://schemas.microsoft.com/office/drawing/2010/main">
                  <a14:imgLayer r:embed="rId18">
                    <a14:imgEffect>
                      <a14:colorTemperature colorTemp="881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3226808" y="3918728"/>
            <a:ext cx="228600" cy="412750"/>
          </a:xfrm>
          <a:prstGeom prst="rect">
            <a:avLst/>
          </a:prstGeom>
          <a:noFill/>
        </p:spPr>
      </p:pic>
      <p:pic>
        <p:nvPicPr>
          <p:cNvPr id="34" name="Picture 33">
            <a:extLst>
              <a:ext uri="{FF2B5EF4-FFF2-40B4-BE49-F238E27FC236}">
                <a16:creationId xmlns:a16="http://schemas.microsoft.com/office/drawing/2014/main" id="{E29B4B39-ED77-407A-ADE8-44430AA3A540}"/>
              </a:ext>
            </a:extLst>
          </p:cNvPr>
          <p:cNvPicPr>
            <a:picLocks noChangeAspect="1"/>
          </p:cNvPicPr>
          <p:nvPr/>
        </p:nvPicPr>
        <p:blipFill rotWithShape="1">
          <a:blip r:embed="rId19">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5634622" y="2641598"/>
            <a:ext cx="146470" cy="419101"/>
          </a:xfrm>
          <a:prstGeom prst="rect">
            <a:avLst/>
          </a:prstGeom>
        </p:spPr>
      </p:pic>
      <p:pic>
        <p:nvPicPr>
          <p:cNvPr id="36" name="Picture 35">
            <a:extLst>
              <a:ext uri="{FF2B5EF4-FFF2-40B4-BE49-F238E27FC236}">
                <a16:creationId xmlns:a16="http://schemas.microsoft.com/office/drawing/2014/main" id="{00DF54C2-50D1-4251-ABCC-D8129242C358}"/>
              </a:ext>
            </a:extLst>
          </p:cNvPr>
          <p:cNvPicPr>
            <a:picLocks noChangeAspect="1"/>
          </p:cNvPicPr>
          <p:nvPr/>
        </p:nvPicPr>
        <p:blipFill rotWithShape="1">
          <a:blip r:embed="rId19">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5645231" y="3901736"/>
            <a:ext cx="146470" cy="419101"/>
          </a:xfrm>
          <a:prstGeom prst="rect">
            <a:avLst/>
          </a:prstGeom>
        </p:spPr>
      </p:pic>
      <p:pic>
        <p:nvPicPr>
          <p:cNvPr id="37" name="Picture 36">
            <a:extLst>
              <a:ext uri="{FF2B5EF4-FFF2-40B4-BE49-F238E27FC236}">
                <a16:creationId xmlns:a16="http://schemas.microsoft.com/office/drawing/2014/main" id="{5BDEFF8A-C3F3-42C6-8EAD-2A88830AA3F8}"/>
              </a:ext>
            </a:extLst>
          </p:cNvPr>
          <p:cNvPicPr>
            <a:picLocks noChangeAspect="1"/>
          </p:cNvPicPr>
          <p:nvPr/>
        </p:nvPicPr>
        <p:blipFill rotWithShape="1">
          <a:blip r:embed="rId20">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5719287" y="2588425"/>
            <a:ext cx="263419" cy="544395"/>
          </a:xfrm>
          <a:prstGeom prst="rect">
            <a:avLst/>
          </a:prstGeom>
        </p:spPr>
      </p:pic>
    </p:spTree>
    <p:extLst>
      <p:ext uri="{BB962C8B-B14F-4D97-AF65-F5344CB8AC3E}">
        <p14:creationId xmlns:p14="http://schemas.microsoft.com/office/powerpoint/2010/main" val="328795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10"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7"/>
                                        </p:tgtEl>
                                      </p:cBhvr>
                                    </p:animEffect>
                                    <p:set>
                                      <p:cBhvr>
                                        <p:cTn id="84" dur="1" fill="hold">
                                          <p:stCondLst>
                                            <p:cond delay="499"/>
                                          </p:stCondLst>
                                        </p:cTn>
                                        <p:tgtEl>
                                          <p:spTgt spid="2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28"/>
                                        </p:tgtEl>
                                      </p:cBhvr>
                                    </p:animEffect>
                                    <p:set>
                                      <p:cBhvr>
                                        <p:cTn id="87" dur="1" fill="hold">
                                          <p:stCondLst>
                                            <p:cond delay="499"/>
                                          </p:stCondLst>
                                        </p:cTn>
                                        <p:tgtEl>
                                          <p:spTgt spid="28"/>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9"/>
                                        </p:tgtEl>
                                      </p:cBhvr>
                                    </p:animEffect>
                                    <p:set>
                                      <p:cBhvr>
                                        <p:cTn id="90" dur="1" fill="hold">
                                          <p:stCondLst>
                                            <p:cond delay="499"/>
                                          </p:stCondLst>
                                        </p:cTn>
                                        <p:tgtEl>
                                          <p:spTgt spid="19"/>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0"/>
                                        </p:tgtEl>
                                      </p:cBhvr>
                                    </p:animEffect>
                                    <p:set>
                                      <p:cBhvr>
                                        <p:cTn id="93" dur="1" fill="hold">
                                          <p:stCondLst>
                                            <p:cond delay="499"/>
                                          </p:stCondLst>
                                        </p:cTn>
                                        <p:tgtEl>
                                          <p:spTgt spid="10"/>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1"/>
                                        </p:tgtEl>
                                      </p:cBhvr>
                                    </p:animEffect>
                                    <p:set>
                                      <p:cBhvr>
                                        <p:cTn id="96" dur="1" fill="hold">
                                          <p:stCondLst>
                                            <p:cond delay="499"/>
                                          </p:stCondLst>
                                        </p:cTn>
                                        <p:tgtEl>
                                          <p:spTgt spid="11"/>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childTnLst>
                          </p:cTn>
                        </p:par>
                        <p:par>
                          <p:cTn id="100" fill="hold">
                            <p:stCondLst>
                              <p:cond delay="500"/>
                            </p:stCondLst>
                            <p:childTnLst>
                              <p:par>
                                <p:cTn id="101" presetID="10"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500"/>
                                        <p:tgtEl>
                                          <p:spTgt spid="24"/>
                                        </p:tgtEl>
                                      </p:cBhvr>
                                    </p:animEffect>
                                  </p:childTnLst>
                                </p:cTn>
                              </p:par>
                              <p:par>
                                <p:cTn id="104" presetID="10" presetClass="entr" presetSubtype="0" fill="hold"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500"/>
                                        <p:tgtEl>
                                          <p:spTgt spid="25"/>
                                        </p:tgtEl>
                                      </p:cBhvr>
                                    </p:animEffect>
                                  </p:childTnLst>
                                </p:cTn>
                              </p:par>
                              <p:par>
                                <p:cTn id="107" presetID="10" presetClass="entr" presetSubtype="0" fill="hold" nodeType="with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par>
                                <p:cTn id="110" presetID="10" presetClass="entr" presetSubtype="0" fill="hold" nodeType="with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par>
                                <p:cTn id="113" presetID="10" presetClass="entr" presetSubtype="0" fill="hold" grpId="2" nodeType="withEffect">
                                  <p:stCondLst>
                                    <p:cond delay="0"/>
                                  </p:stCondLst>
                                  <p:childTnLst>
                                    <p:set>
                                      <p:cBhvr>
                                        <p:cTn id="114" dur="1" fill="hold">
                                          <p:stCondLst>
                                            <p:cond delay="0"/>
                                          </p:stCondLst>
                                        </p:cTn>
                                        <p:tgtEl>
                                          <p:spTgt spid="10"/>
                                        </p:tgtEl>
                                        <p:attrNameLst>
                                          <p:attrName>style.visibility</p:attrName>
                                        </p:attrNameLst>
                                      </p:cBhvr>
                                      <p:to>
                                        <p:strVal val="visible"/>
                                      </p:to>
                                    </p:set>
                                    <p:animEffect transition="in" filter="fade">
                                      <p:cBhvr>
                                        <p:cTn id="115" dur="500"/>
                                        <p:tgtEl>
                                          <p:spTgt spid="10"/>
                                        </p:tgtEl>
                                      </p:cBhvr>
                                    </p:animEffect>
                                  </p:childTnLst>
                                </p:cTn>
                              </p:par>
                              <p:par>
                                <p:cTn id="116" presetID="10" presetClass="entr" presetSubtype="0" fill="hold" grpId="2" nodeType="with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fade">
                                      <p:cBhvr>
                                        <p:cTn id="118" dur="500"/>
                                        <p:tgtEl>
                                          <p:spTgt spid="11"/>
                                        </p:tgtEl>
                                      </p:cBhvr>
                                    </p:animEffect>
                                  </p:childTnLst>
                                </p:cTn>
                              </p:par>
                              <p:par>
                                <p:cTn id="119" presetID="10" presetClass="entr" presetSubtype="0" fill="hold" nodeType="with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500"/>
                                        <p:tgtEl>
                                          <p:spTgt spid="28"/>
                                        </p:tgtEl>
                                      </p:cBhvr>
                                    </p:animEffect>
                                  </p:childTnLst>
                                </p:cTn>
                              </p:par>
                              <p:par>
                                <p:cTn id="122" presetID="10" presetClass="entr" presetSubtype="0" fill="hold" nodeType="with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fade">
                                      <p:cBhvr>
                                        <p:cTn id="124" dur="500"/>
                                        <p:tgtEl>
                                          <p:spTgt spid="34"/>
                                        </p:tgtEl>
                                      </p:cBhvr>
                                    </p:animEffect>
                                  </p:childTnLst>
                                </p:cTn>
                              </p:par>
                              <p:par>
                                <p:cTn id="125" presetID="10" presetClass="entr" presetSubtype="0" fill="hold" nodeType="with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fade">
                                      <p:cBhvr>
                                        <p:cTn id="127" dur="500"/>
                                        <p:tgtEl>
                                          <p:spTgt spid="3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3"/>
                                        </p:tgtEl>
                                        <p:attrNameLst>
                                          <p:attrName>style.visibility</p:attrName>
                                        </p:attrNameLst>
                                      </p:cBhvr>
                                      <p:to>
                                        <p:strVal val="visible"/>
                                      </p:to>
                                    </p:set>
                                    <p:animEffect transition="in" filter="fade">
                                      <p:cBhvr>
                                        <p:cTn id="130" dur="500"/>
                                        <p:tgtEl>
                                          <p:spTgt spid="3"/>
                                        </p:tgtEl>
                                      </p:cBhvr>
                                    </p:animEffect>
                                  </p:childTnLst>
                                </p:cTn>
                              </p:par>
                              <p:par>
                                <p:cTn id="131" presetID="10" presetClass="entr" presetSubtype="0" fill="hold" nodeType="with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fade">
                                      <p:cBhvr>
                                        <p:cTn id="1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11" grpId="0" animBg="1"/>
      <p:bldP spid="11" grpId="1" animBg="1"/>
      <p:bldP spid="11" grpId="2" animBg="1"/>
      <p:bldP spid="10" grpId="0" animBg="1"/>
      <p:bldP spid="10" grpId="1" animBg="1"/>
      <p:bldP spid="10" grpId="2" animBg="1"/>
      <p:bldP spid="27" grpId="0" animBg="1"/>
      <p:bldP spid="27" grpId="1"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16A00B66-CD35-4F21-86E7-C3CAEBFBB678}"/>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2:6</a:t>
            </a:r>
          </a:p>
        </p:txBody>
      </p:sp>
      <p:pic>
        <p:nvPicPr>
          <p:cNvPr id="5" name="Picture 4">
            <a:extLst>
              <a:ext uri="{FF2B5EF4-FFF2-40B4-BE49-F238E27FC236}">
                <a16:creationId xmlns:a16="http://schemas.microsoft.com/office/drawing/2014/main" id="{E26ED0BB-B1BE-4BBA-B684-B06A5E866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11445"/>
            <a:ext cx="7907446" cy="2835110"/>
          </a:xfrm>
          <a:prstGeom prst="rect">
            <a:avLst/>
          </a:prstGeom>
        </p:spPr>
      </p:pic>
    </p:spTree>
    <p:extLst>
      <p:ext uri="{BB962C8B-B14F-4D97-AF65-F5344CB8AC3E}">
        <p14:creationId xmlns:p14="http://schemas.microsoft.com/office/powerpoint/2010/main" val="4063503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3CBFC29A-0CEE-4B3E-873F-AA85C801B173}"/>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2:6</a:t>
            </a:r>
          </a:p>
        </p:txBody>
      </p:sp>
      <p:pic>
        <p:nvPicPr>
          <p:cNvPr id="4" name="Picture 3">
            <a:extLst>
              <a:ext uri="{FF2B5EF4-FFF2-40B4-BE49-F238E27FC236}">
                <a16:creationId xmlns:a16="http://schemas.microsoft.com/office/drawing/2014/main" id="{EE5555BC-AF2A-405A-A8DE-AB2CF23C5DB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2327039"/>
            <a:ext cx="7907446" cy="2203922"/>
          </a:xfrm>
          <a:prstGeom prst="rect">
            <a:avLst/>
          </a:prstGeom>
        </p:spPr>
      </p:pic>
      <p:pic>
        <p:nvPicPr>
          <p:cNvPr id="7" name="Picture 6">
            <a:extLst>
              <a:ext uri="{FF2B5EF4-FFF2-40B4-BE49-F238E27FC236}">
                <a16:creationId xmlns:a16="http://schemas.microsoft.com/office/drawing/2014/main" id="{666C8A90-2A26-4114-91AB-67160E8AF5B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470600" y="2540000"/>
            <a:ext cx="564751" cy="662933"/>
          </a:xfrm>
          <a:prstGeom prst="rect">
            <a:avLst/>
          </a:prstGeom>
        </p:spPr>
      </p:pic>
      <p:pic>
        <p:nvPicPr>
          <p:cNvPr id="9" name="Picture 8">
            <a:extLst>
              <a:ext uri="{FF2B5EF4-FFF2-40B4-BE49-F238E27FC236}">
                <a16:creationId xmlns:a16="http://schemas.microsoft.com/office/drawing/2014/main" id="{88D5C5F5-2C47-4E7E-BA50-EAB78088F1D1}"/>
              </a:ext>
            </a:extLst>
          </p:cNvPr>
          <p:cNvPicPr>
            <a:picLocks noChangeAspect="1"/>
          </p:cNvPicPr>
          <p:nvPr/>
        </p:nvPicPr>
        <p:blipFill rotWithShape="1">
          <a:blip r:embed="rId5">
            <a:extLst>
              <a:ext uri="{28A0092B-C50C-407E-A947-70E740481C1C}">
                <a14:useLocalDpi xmlns:a14="http://schemas.microsoft.com/office/drawing/2010/main" val="0"/>
              </a:ext>
            </a:extLst>
          </a:blip>
          <a:srcRect b="-29"/>
          <a:stretch/>
        </p:blipFill>
        <p:spPr>
          <a:xfrm>
            <a:off x="3406877" y="1199465"/>
            <a:ext cx="2330246" cy="4459071"/>
          </a:xfrm>
          <a:prstGeom prst="rect">
            <a:avLst/>
          </a:prstGeom>
        </p:spPr>
      </p:pic>
      <p:pic>
        <p:nvPicPr>
          <p:cNvPr id="11" name="Picture 10">
            <a:extLst>
              <a:ext uri="{FF2B5EF4-FFF2-40B4-BE49-F238E27FC236}">
                <a16:creationId xmlns:a16="http://schemas.microsoft.com/office/drawing/2014/main" id="{840D0D55-2928-45FC-B147-C27CFF345F4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723858" y="3031761"/>
            <a:ext cx="599607" cy="674558"/>
          </a:xfrm>
          <a:prstGeom prst="rect">
            <a:avLst/>
          </a:prstGeom>
        </p:spPr>
      </p:pic>
    </p:spTree>
    <p:extLst>
      <p:ext uri="{BB962C8B-B14F-4D97-AF65-F5344CB8AC3E}">
        <p14:creationId xmlns:p14="http://schemas.microsoft.com/office/powerpoint/2010/main" val="250705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3.5 Working across one whole: improper fractions and mixed numbers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4344E23A-93EE-44DD-ABE9-12FDD3142B4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2:7</a:t>
            </a:r>
          </a:p>
        </p:txBody>
      </p:sp>
      <p:pic>
        <p:nvPicPr>
          <p:cNvPr id="5" name="Picture 4">
            <a:extLst>
              <a:ext uri="{FF2B5EF4-FFF2-40B4-BE49-F238E27FC236}">
                <a16:creationId xmlns:a16="http://schemas.microsoft.com/office/drawing/2014/main" id="{BEEB1731-A46E-4EC4-9E60-6D1FA7DCD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3038449"/>
            <a:ext cx="7907446" cy="781102"/>
          </a:xfrm>
          <a:prstGeom prst="rect">
            <a:avLst/>
          </a:prstGeom>
        </p:spPr>
      </p:pic>
      <p:graphicFrame>
        <p:nvGraphicFramePr>
          <p:cNvPr id="3" name="Object 2">
            <a:extLst>
              <a:ext uri="{FF2B5EF4-FFF2-40B4-BE49-F238E27FC236}">
                <a16:creationId xmlns:a16="http://schemas.microsoft.com/office/drawing/2014/main" id="{0CAC8619-3B1C-4707-BAFF-DF23B3C01529}"/>
              </a:ext>
            </a:extLst>
          </p:cNvPr>
          <p:cNvGraphicFramePr>
            <a:graphicFrameLocks noChangeAspect="1"/>
          </p:cNvGraphicFramePr>
          <p:nvPr>
            <p:extLst>
              <p:ext uri="{D42A27DB-BD31-4B8C-83A1-F6EECF244321}">
                <p14:modId xmlns:p14="http://schemas.microsoft.com/office/powerpoint/2010/main" val="3004595964"/>
              </p:ext>
            </p:extLst>
          </p:nvPr>
        </p:nvGraphicFramePr>
        <p:xfrm>
          <a:off x="3246438" y="969963"/>
          <a:ext cx="190500" cy="558800"/>
        </p:xfrm>
        <a:graphic>
          <a:graphicData uri="http://schemas.openxmlformats.org/presentationml/2006/ole">
            <mc:AlternateContent xmlns:mc="http://schemas.openxmlformats.org/markup-compatibility/2006">
              <mc:Choice xmlns:v="urn:schemas-microsoft-com:vml" Requires="v">
                <p:oleObj spid="_x0000_s2050" name="Equation" r:id="rId5" imgW="190440" imgH="558720" progId="Equation.DSMT4">
                  <p:embed/>
                </p:oleObj>
              </mc:Choice>
              <mc:Fallback>
                <p:oleObj name="Equation" r:id="rId5" imgW="190440" imgH="558720" progId="Equation.DSMT4">
                  <p:embed/>
                  <p:pic>
                    <p:nvPicPr>
                      <p:cNvPr id="3" name="Object 2">
                        <a:extLst>
                          <a:ext uri="{FF2B5EF4-FFF2-40B4-BE49-F238E27FC236}">
                            <a16:creationId xmlns:a16="http://schemas.microsoft.com/office/drawing/2014/main" id="{0CAC8619-3B1C-4707-BAFF-DF23B3C01529}"/>
                          </a:ext>
                        </a:extLst>
                      </p:cNvPr>
                      <p:cNvPicPr/>
                      <p:nvPr/>
                    </p:nvPicPr>
                    <p:blipFill>
                      <a:blip r:embed="rId6"/>
                      <a:stretch>
                        <a:fillRect/>
                      </a:stretch>
                    </p:blipFill>
                    <p:spPr>
                      <a:xfrm>
                        <a:off x="3246438" y="969963"/>
                        <a:ext cx="190500" cy="558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B0AA3B0-882A-43E2-965B-22B20A203DE0}"/>
              </a:ext>
            </a:extLst>
          </p:cNvPr>
          <p:cNvGraphicFramePr>
            <a:graphicFrameLocks noChangeAspect="1"/>
          </p:cNvGraphicFramePr>
          <p:nvPr>
            <p:extLst>
              <p:ext uri="{D42A27DB-BD31-4B8C-83A1-F6EECF244321}">
                <p14:modId xmlns:p14="http://schemas.microsoft.com/office/powerpoint/2010/main" val="3982444866"/>
              </p:ext>
            </p:extLst>
          </p:nvPr>
        </p:nvGraphicFramePr>
        <p:xfrm>
          <a:off x="3951288" y="971550"/>
          <a:ext cx="317500" cy="558800"/>
        </p:xfrm>
        <a:graphic>
          <a:graphicData uri="http://schemas.openxmlformats.org/presentationml/2006/ole">
            <mc:AlternateContent xmlns:mc="http://schemas.openxmlformats.org/markup-compatibility/2006">
              <mc:Choice xmlns:v="urn:schemas-microsoft-com:vml" Requires="v">
                <p:oleObj spid="_x0000_s2051" name="Equation" r:id="rId7" imgW="317160" imgH="558720" progId="Equation.DSMT4">
                  <p:embed/>
                </p:oleObj>
              </mc:Choice>
              <mc:Fallback>
                <p:oleObj name="Equation" r:id="rId7" imgW="317160" imgH="558720" progId="Equation.DSMT4">
                  <p:embed/>
                  <p:pic>
                    <p:nvPicPr>
                      <p:cNvPr id="11" name="Object 10">
                        <a:extLst>
                          <a:ext uri="{FF2B5EF4-FFF2-40B4-BE49-F238E27FC236}">
                            <a16:creationId xmlns:a16="http://schemas.microsoft.com/office/drawing/2014/main" id="{FB0AA3B0-882A-43E2-965B-22B20A203DE0}"/>
                          </a:ext>
                        </a:extLst>
                      </p:cNvPr>
                      <p:cNvPicPr/>
                      <p:nvPr/>
                    </p:nvPicPr>
                    <p:blipFill>
                      <a:blip r:embed="rId8"/>
                      <a:stretch>
                        <a:fillRect/>
                      </a:stretch>
                    </p:blipFill>
                    <p:spPr>
                      <a:xfrm>
                        <a:off x="3951288" y="971550"/>
                        <a:ext cx="317500" cy="5588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CB78D18-EEC3-40B6-80F2-0C688B2B059E}"/>
              </a:ext>
            </a:extLst>
          </p:cNvPr>
          <p:cNvGraphicFramePr>
            <a:graphicFrameLocks noChangeAspect="1"/>
          </p:cNvGraphicFramePr>
          <p:nvPr>
            <p:extLst>
              <p:ext uri="{D42A27DB-BD31-4B8C-83A1-F6EECF244321}">
                <p14:modId xmlns:p14="http://schemas.microsoft.com/office/powerpoint/2010/main" val="1109774434"/>
              </p:ext>
            </p:extLst>
          </p:nvPr>
        </p:nvGraphicFramePr>
        <p:xfrm>
          <a:off x="4789488" y="1001713"/>
          <a:ext cx="368300" cy="558800"/>
        </p:xfrm>
        <a:graphic>
          <a:graphicData uri="http://schemas.openxmlformats.org/presentationml/2006/ole">
            <mc:AlternateContent xmlns:mc="http://schemas.openxmlformats.org/markup-compatibility/2006">
              <mc:Choice xmlns:v="urn:schemas-microsoft-com:vml" Requires="v">
                <p:oleObj spid="_x0000_s2052" name="Equation" r:id="rId9" imgW="368280" imgH="558720" progId="Equation.DSMT4">
                  <p:embed/>
                </p:oleObj>
              </mc:Choice>
              <mc:Fallback>
                <p:oleObj name="Equation" r:id="rId9" imgW="368280" imgH="558720" progId="Equation.DSMT4">
                  <p:embed/>
                  <p:pic>
                    <p:nvPicPr>
                      <p:cNvPr id="14" name="Object 13">
                        <a:extLst>
                          <a:ext uri="{FF2B5EF4-FFF2-40B4-BE49-F238E27FC236}">
                            <a16:creationId xmlns:a16="http://schemas.microsoft.com/office/drawing/2014/main" id="{DCB78D18-EEC3-40B6-80F2-0C688B2B059E}"/>
                          </a:ext>
                        </a:extLst>
                      </p:cNvPr>
                      <p:cNvPicPr/>
                      <p:nvPr/>
                    </p:nvPicPr>
                    <p:blipFill>
                      <a:blip r:embed="rId10"/>
                      <a:stretch>
                        <a:fillRect/>
                      </a:stretch>
                    </p:blipFill>
                    <p:spPr>
                      <a:xfrm>
                        <a:off x="4789488" y="1001713"/>
                        <a:ext cx="368300" cy="558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8662528F-305F-4D87-BA5B-B2E9E9698E64}"/>
              </a:ext>
            </a:extLst>
          </p:cNvPr>
          <p:cNvGraphicFramePr>
            <a:graphicFrameLocks noChangeAspect="1"/>
          </p:cNvGraphicFramePr>
          <p:nvPr>
            <p:extLst>
              <p:ext uri="{D42A27DB-BD31-4B8C-83A1-F6EECF244321}">
                <p14:modId xmlns:p14="http://schemas.microsoft.com/office/powerpoint/2010/main" val="2495180344"/>
              </p:ext>
            </p:extLst>
          </p:nvPr>
        </p:nvGraphicFramePr>
        <p:xfrm>
          <a:off x="5667375" y="968375"/>
          <a:ext cx="393700" cy="558800"/>
        </p:xfrm>
        <a:graphic>
          <a:graphicData uri="http://schemas.openxmlformats.org/presentationml/2006/ole">
            <mc:AlternateContent xmlns:mc="http://schemas.openxmlformats.org/markup-compatibility/2006">
              <mc:Choice xmlns:v="urn:schemas-microsoft-com:vml" Requires="v">
                <p:oleObj spid="_x0000_s2053" name="Equation" r:id="rId11" imgW="393480" imgH="558720" progId="Equation.DSMT4">
                  <p:embed/>
                </p:oleObj>
              </mc:Choice>
              <mc:Fallback>
                <p:oleObj name="Equation" r:id="rId11" imgW="393480" imgH="558720" progId="Equation.DSMT4">
                  <p:embed/>
                  <p:pic>
                    <p:nvPicPr>
                      <p:cNvPr id="16" name="Object 15">
                        <a:extLst>
                          <a:ext uri="{FF2B5EF4-FFF2-40B4-BE49-F238E27FC236}">
                            <a16:creationId xmlns:a16="http://schemas.microsoft.com/office/drawing/2014/main" id="{8662528F-305F-4D87-BA5B-B2E9E9698E64}"/>
                          </a:ext>
                        </a:extLst>
                      </p:cNvPr>
                      <p:cNvPicPr/>
                      <p:nvPr/>
                    </p:nvPicPr>
                    <p:blipFill>
                      <a:blip r:embed="rId12"/>
                      <a:stretch>
                        <a:fillRect/>
                      </a:stretch>
                    </p:blipFill>
                    <p:spPr>
                      <a:xfrm>
                        <a:off x="5667375" y="968375"/>
                        <a:ext cx="393700" cy="5588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A613B104-D1B0-4710-B408-AF56E2A15794}"/>
              </a:ext>
            </a:extLst>
          </p:cNvPr>
          <p:cNvGraphicFramePr>
            <a:graphicFrameLocks noChangeAspect="1"/>
          </p:cNvGraphicFramePr>
          <p:nvPr>
            <p:extLst>
              <p:ext uri="{D42A27DB-BD31-4B8C-83A1-F6EECF244321}">
                <p14:modId xmlns:p14="http://schemas.microsoft.com/office/powerpoint/2010/main" val="2614174084"/>
              </p:ext>
            </p:extLst>
          </p:nvPr>
        </p:nvGraphicFramePr>
        <p:xfrm>
          <a:off x="3240088" y="968375"/>
          <a:ext cx="203200" cy="558800"/>
        </p:xfrm>
        <a:graphic>
          <a:graphicData uri="http://schemas.openxmlformats.org/presentationml/2006/ole">
            <mc:AlternateContent xmlns:mc="http://schemas.openxmlformats.org/markup-compatibility/2006">
              <mc:Choice xmlns:v="urn:schemas-microsoft-com:vml" Requires="v">
                <p:oleObj spid="_x0000_s2054" name="Equation" r:id="rId13" imgW="203040" imgH="558720" progId="Equation.DSMT4">
                  <p:embed/>
                </p:oleObj>
              </mc:Choice>
              <mc:Fallback>
                <p:oleObj name="Equation" r:id="rId13" imgW="203040" imgH="558720" progId="Equation.DSMT4">
                  <p:embed/>
                  <p:pic>
                    <p:nvPicPr>
                      <p:cNvPr id="18" name="Object 17">
                        <a:extLst>
                          <a:ext uri="{FF2B5EF4-FFF2-40B4-BE49-F238E27FC236}">
                            <a16:creationId xmlns:a16="http://schemas.microsoft.com/office/drawing/2014/main" id="{A613B104-D1B0-4710-B408-AF56E2A15794}"/>
                          </a:ext>
                        </a:extLst>
                      </p:cNvPr>
                      <p:cNvPicPr/>
                      <p:nvPr/>
                    </p:nvPicPr>
                    <p:blipFill>
                      <a:blip r:embed="rId14"/>
                      <a:stretch>
                        <a:fillRect/>
                      </a:stretch>
                    </p:blipFill>
                    <p:spPr>
                      <a:xfrm>
                        <a:off x="3240088" y="968375"/>
                        <a:ext cx="203200" cy="5588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D2D7650A-A4DE-445A-A89F-DA13035815AC}"/>
              </a:ext>
            </a:extLst>
          </p:cNvPr>
          <p:cNvGraphicFramePr>
            <a:graphicFrameLocks noChangeAspect="1"/>
          </p:cNvGraphicFramePr>
          <p:nvPr>
            <p:extLst>
              <p:ext uri="{D42A27DB-BD31-4B8C-83A1-F6EECF244321}">
                <p14:modId xmlns:p14="http://schemas.microsoft.com/office/powerpoint/2010/main" val="4108705901"/>
              </p:ext>
            </p:extLst>
          </p:nvPr>
        </p:nvGraphicFramePr>
        <p:xfrm>
          <a:off x="3925888" y="969963"/>
          <a:ext cx="368300" cy="558800"/>
        </p:xfrm>
        <a:graphic>
          <a:graphicData uri="http://schemas.openxmlformats.org/presentationml/2006/ole">
            <mc:AlternateContent xmlns:mc="http://schemas.openxmlformats.org/markup-compatibility/2006">
              <mc:Choice xmlns:v="urn:schemas-microsoft-com:vml" Requires="v">
                <p:oleObj spid="_x0000_s2055" name="Equation" r:id="rId15" imgW="368280" imgH="558720" progId="Equation.DSMT4">
                  <p:embed/>
                </p:oleObj>
              </mc:Choice>
              <mc:Fallback>
                <p:oleObj name="Equation" r:id="rId15" imgW="368280" imgH="558720" progId="Equation.DSMT4">
                  <p:embed/>
                  <p:pic>
                    <p:nvPicPr>
                      <p:cNvPr id="19" name="Object 18">
                        <a:extLst>
                          <a:ext uri="{FF2B5EF4-FFF2-40B4-BE49-F238E27FC236}">
                            <a16:creationId xmlns:a16="http://schemas.microsoft.com/office/drawing/2014/main" id="{D2D7650A-A4DE-445A-A89F-DA13035815AC}"/>
                          </a:ext>
                        </a:extLst>
                      </p:cNvPr>
                      <p:cNvPicPr/>
                      <p:nvPr/>
                    </p:nvPicPr>
                    <p:blipFill>
                      <a:blip r:embed="rId16"/>
                      <a:stretch>
                        <a:fillRect/>
                      </a:stretch>
                    </p:blipFill>
                    <p:spPr>
                      <a:xfrm>
                        <a:off x="3925888" y="969963"/>
                        <a:ext cx="368300" cy="5588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C37B51A7-DD76-485B-9704-D075CA797AD6}"/>
              </a:ext>
            </a:extLst>
          </p:cNvPr>
          <p:cNvGraphicFramePr>
            <a:graphicFrameLocks noChangeAspect="1"/>
          </p:cNvGraphicFramePr>
          <p:nvPr>
            <p:extLst>
              <p:ext uri="{D42A27DB-BD31-4B8C-83A1-F6EECF244321}">
                <p14:modId xmlns:p14="http://schemas.microsoft.com/office/powerpoint/2010/main" val="987225244"/>
              </p:ext>
            </p:extLst>
          </p:nvPr>
        </p:nvGraphicFramePr>
        <p:xfrm>
          <a:off x="4789488" y="1000125"/>
          <a:ext cx="368300" cy="558800"/>
        </p:xfrm>
        <a:graphic>
          <a:graphicData uri="http://schemas.openxmlformats.org/presentationml/2006/ole">
            <mc:AlternateContent xmlns:mc="http://schemas.openxmlformats.org/markup-compatibility/2006">
              <mc:Choice xmlns:v="urn:schemas-microsoft-com:vml" Requires="v">
                <p:oleObj spid="_x0000_s2056" name="Equation" r:id="rId17" imgW="368280" imgH="558720" progId="Equation.DSMT4">
                  <p:embed/>
                </p:oleObj>
              </mc:Choice>
              <mc:Fallback>
                <p:oleObj name="Equation" r:id="rId17" imgW="368280" imgH="558720" progId="Equation.DSMT4">
                  <p:embed/>
                  <p:pic>
                    <p:nvPicPr>
                      <p:cNvPr id="20" name="Object 19">
                        <a:extLst>
                          <a:ext uri="{FF2B5EF4-FFF2-40B4-BE49-F238E27FC236}">
                            <a16:creationId xmlns:a16="http://schemas.microsoft.com/office/drawing/2014/main" id="{C37B51A7-DD76-485B-9704-D075CA797AD6}"/>
                          </a:ext>
                        </a:extLst>
                      </p:cNvPr>
                      <p:cNvPicPr/>
                      <p:nvPr/>
                    </p:nvPicPr>
                    <p:blipFill>
                      <a:blip r:embed="rId18"/>
                      <a:stretch>
                        <a:fillRect/>
                      </a:stretch>
                    </p:blipFill>
                    <p:spPr>
                      <a:xfrm>
                        <a:off x="4789488" y="1000125"/>
                        <a:ext cx="368300" cy="5588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418143AB-D5DB-4CEF-84BE-F92767A769F9}"/>
              </a:ext>
            </a:extLst>
          </p:cNvPr>
          <p:cNvGraphicFramePr>
            <a:graphicFrameLocks noChangeAspect="1"/>
          </p:cNvGraphicFramePr>
          <p:nvPr>
            <p:extLst>
              <p:ext uri="{D42A27DB-BD31-4B8C-83A1-F6EECF244321}">
                <p14:modId xmlns:p14="http://schemas.microsoft.com/office/powerpoint/2010/main" val="4053475347"/>
              </p:ext>
            </p:extLst>
          </p:nvPr>
        </p:nvGraphicFramePr>
        <p:xfrm>
          <a:off x="5699125" y="966788"/>
          <a:ext cx="330200" cy="558800"/>
        </p:xfrm>
        <a:graphic>
          <a:graphicData uri="http://schemas.openxmlformats.org/presentationml/2006/ole">
            <mc:AlternateContent xmlns:mc="http://schemas.openxmlformats.org/markup-compatibility/2006">
              <mc:Choice xmlns:v="urn:schemas-microsoft-com:vml" Requires="v">
                <p:oleObj spid="_x0000_s2057" name="Equation" r:id="rId19" imgW="330120" imgH="558720" progId="Equation.DSMT4">
                  <p:embed/>
                </p:oleObj>
              </mc:Choice>
              <mc:Fallback>
                <p:oleObj name="Equation" r:id="rId19" imgW="330120" imgH="558720" progId="Equation.DSMT4">
                  <p:embed/>
                  <p:pic>
                    <p:nvPicPr>
                      <p:cNvPr id="21" name="Object 20">
                        <a:extLst>
                          <a:ext uri="{FF2B5EF4-FFF2-40B4-BE49-F238E27FC236}">
                            <a16:creationId xmlns:a16="http://schemas.microsoft.com/office/drawing/2014/main" id="{418143AB-D5DB-4CEF-84BE-F92767A769F9}"/>
                          </a:ext>
                        </a:extLst>
                      </p:cNvPr>
                      <p:cNvPicPr/>
                      <p:nvPr/>
                    </p:nvPicPr>
                    <p:blipFill>
                      <a:blip r:embed="rId20"/>
                      <a:stretch>
                        <a:fillRect/>
                      </a:stretch>
                    </p:blipFill>
                    <p:spPr>
                      <a:xfrm>
                        <a:off x="5699125" y="966788"/>
                        <a:ext cx="330200" cy="558800"/>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F3627720-8172-4050-A202-387B3D8B053D}"/>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2387523" y="2525341"/>
            <a:ext cx="346229" cy="490718"/>
          </a:xfrm>
          <a:prstGeom prst="rect">
            <a:avLst/>
          </a:prstGeom>
        </p:spPr>
      </p:pic>
      <p:pic>
        <p:nvPicPr>
          <p:cNvPr id="22" name="Picture 21">
            <a:extLst>
              <a:ext uri="{FF2B5EF4-FFF2-40B4-BE49-F238E27FC236}">
                <a16:creationId xmlns:a16="http://schemas.microsoft.com/office/drawing/2014/main" id="{788B6E4F-E61D-475C-8D12-098C29604BA8}"/>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3594853" y="2525341"/>
            <a:ext cx="346229" cy="490718"/>
          </a:xfrm>
          <a:prstGeom prst="rect">
            <a:avLst/>
          </a:prstGeom>
        </p:spPr>
      </p:pic>
      <p:pic>
        <p:nvPicPr>
          <p:cNvPr id="24" name="Picture 23">
            <a:extLst>
              <a:ext uri="{FF2B5EF4-FFF2-40B4-BE49-F238E27FC236}">
                <a16:creationId xmlns:a16="http://schemas.microsoft.com/office/drawing/2014/main" id="{64C18605-F677-47B4-8A16-652C93483426}"/>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4786313" y="2525341"/>
            <a:ext cx="346229" cy="490718"/>
          </a:xfrm>
          <a:prstGeom prst="rect">
            <a:avLst/>
          </a:prstGeom>
        </p:spPr>
      </p:pic>
      <p:pic>
        <p:nvPicPr>
          <p:cNvPr id="26" name="Picture 25">
            <a:extLst>
              <a:ext uri="{FF2B5EF4-FFF2-40B4-BE49-F238E27FC236}">
                <a16:creationId xmlns:a16="http://schemas.microsoft.com/office/drawing/2014/main" id="{C411A2C5-A397-4DAD-A83C-0D702A7E3054}"/>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5693084" y="2525341"/>
            <a:ext cx="346229" cy="490718"/>
          </a:xfrm>
          <a:prstGeom prst="rect">
            <a:avLst/>
          </a:prstGeom>
        </p:spPr>
      </p:pic>
      <p:pic>
        <p:nvPicPr>
          <p:cNvPr id="28" name="Picture 27">
            <a:extLst>
              <a:ext uri="{FF2B5EF4-FFF2-40B4-BE49-F238E27FC236}">
                <a16:creationId xmlns:a16="http://schemas.microsoft.com/office/drawing/2014/main" id="{75BE4BB8-5E05-4BEB-844E-938DBB0172B5}"/>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2688082" y="2538459"/>
            <a:ext cx="346229" cy="490718"/>
          </a:xfrm>
          <a:prstGeom prst="rect">
            <a:avLst/>
          </a:prstGeom>
        </p:spPr>
      </p:pic>
      <p:pic>
        <p:nvPicPr>
          <p:cNvPr id="30" name="Picture 29">
            <a:extLst>
              <a:ext uri="{FF2B5EF4-FFF2-40B4-BE49-F238E27FC236}">
                <a16:creationId xmlns:a16="http://schemas.microsoft.com/office/drawing/2014/main" id="{EA7660D1-1FD4-4F0C-A0C5-862D53319147}"/>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5390316" y="2528934"/>
            <a:ext cx="346229" cy="490718"/>
          </a:xfrm>
          <a:prstGeom prst="rect">
            <a:avLst/>
          </a:prstGeom>
        </p:spPr>
      </p:pic>
      <p:pic>
        <p:nvPicPr>
          <p:cNvPr id="32" name="Picture 31">
            <a:extLst>
              <a:ext uri="{FF2B5EF4-FFF2-40B4-BE49-F238E27FC236}">
                <a16:creationId xmlns:a16="http://schemas.microsoft.com/office/drawing/2014/main" id="{C9E7A6E7-DFBF-4024-8AF9-A11E6FF477D5}"/>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6292402" y="2525341"/>
            <a:ext cx="346229" cy="490718"/>
          </a:xfrm>
          <a:prstGeom prst="rect">
            <a:avLst/>
          </a:prstGeom>
        </p:spPr>
      </p:pic>
      <p:pic>
        <p:nvPicPr>
          <p:cNvPr id="34" name="Picture 33">
            <a:extLst>
              <a:ext uri="{FF2B5EF4-FFF2-40B4-BE49-F238E27FC236}">
                <a16:creationId xmlns:a16="http://schemas.microsoft.com/office/drawing/2014/main" id="{14295A26-BE39-457F-8D82-230EA0545F18}"/>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4191639" y="2525341"/>
            <a:ext cx="346229" cy="490718"/>
          </a:xfrm>
          <a:prstGeom prst="rect">
            <a:avLst/>
          </a:prstGeom>
        </p:spPr>
      </p:pic>
    </p:spTree>
    <p:extLst>
      <p:ext uri="{BB962C8B-B14F-4D97-AF65-F5344CB8AC3E}">
        <p14:creationId xmlns:p14="http://schemas.microsoft.com/office/powerpoint/2010/main" val="368427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2.96296E-6 L -0.0967 0.12986 " pathEditMode="relative" rAng="0" ptsTypes="AA">
                                      <p:cBhvr>
                                        <p:cTn id="6" dur="1000" fill="hold"/>
                                        <p:tgtEl>
                                          <p:spTgt spid="3"/>
                                        </p:tgtEl>
                                        <p:attrNameLst>
                                          <p:attrName>ppt_x</p:attrName>
                                          <p:attrName>ppt_y</p:attrName>
                                        </p:attrNameLst>
                                      </p:cBhvr>
                                      <p:rCtr x="-5069" y="6829"/>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8.33333E-7 -1.11111E-6 L -0.04722 0.13009 " pathEditMode="relative" rAng="0" ptsTypes="AA">
                                      <p:cBhvr>
                                        <p:cTn id="14" dur="1000" fill="hold"/>
                                        <p:tgtEl>
                                          <p:spTgt spid="11"/>
                                        </p:tgtEl>
                                        <p:attrNameLst>
                                          <p:attrName>ppt_x</p:attrName>
                                          <p:attrName>ppt_y</p:attrName>
                                        </p:attrNameLst>
                                      </p:cBhvr>
                                      <p:rCtr x="-2361" y="5694"/>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33333E-6 -2.22222E-6 L -0.01163 0.12569 " pathEditMode="relative" rAng="0" ptsTypes="AA">
                                      <p:cBhvr>
                                        <p:cTn id="22" dur="1000" fill="hold"/>
                                        <p:tgtEl>
                                          <p:spTgt spid="14"/>
                                        </p:tgtEl>
                                        <p:attrNameLst>
                                          <p:attrName>ppt_x</p:attrName>
                                          <p:attrName>ppt_y</p:attrName>
                                        </p:attrNameLst>
                                      </p:cBhvr>
                                      <p:rCtr x="-990" y="6389"/>
                                    </p:animMotion>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5.55556E-7 -0.00138 L -0.00903 0.12917 " pathEditMode="relative" rAng="0" ptsTypes="AA">
                                      <p:cBhvr>
                                        <p:cTn id="30" dur="1000" fill="hold"/>
                                        <p:tgtEl>
                                          <p:spTgt spid="16"/>
                                        </p:tgtEl>
                                        <p:attrNameLst>
                                          <p:attrName>ppt_x</p:attrName>
                                          <p:attrName>ppt_y</p:attrName>
                                        </p:attrNameLst>
                                      </p:cBhvr>
                                      <p:rCtr x="-451" y="6528"/>
                                    </p:animMotion>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10" presetClass="entr" presetSubtype="0"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1.11111E-6 1.48148E-6 L -0.06128 0.13149 " pathEditMode="relative" rAng="0" ptsTypes="AA">
                                      <p:cBhvr>
                                        <p:cTn id="77" dur="1000" fill="hold"/>
                                        <p:tgtEl>
                                          <p:spTgt spid="18"/>
                                        </p:tgtEl>
                                        <p:attrNameLst>
                                          <p:attrName>ppt_x</p:attrName>
                                          <p:attrName>ppt_y</p:attrName>
                                        </p:attrNameLst>
                                      </p:cBhvr>
                                      <p:rCtr x="-3299" y="6620"/>
                                    </p:animMotion>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nodeType="clickEffect">
                                  <p:stCondLst>
                                    <p:cond delay="0"/>
                                  </p:stCondLst>
                                  <p:childTnLst>
                                    <p:animMotion origin="layout" path="M 8.33333E-7 4.07407E-6 L 0.1474 0.12893 " pathEditMode="relative" rAng="0" ptsTypes="AA">
                                      <p:cBhvr>
                                        <p:cTn id="85" dur="1000" fill="hold"/>
                                        <p:tgtEl>
                                          <p:spTgt spid="19"/>
                                        </p:tgtEl>
                                        <p:attrNameLst>
                                          <p:attrName>ppt_x</p:attrName>
                                          <p:attrName>ppt_y</p:attrName>
                                        </p:attrNameLst>
                                      </p:cBhvr>
                                      <p:rCtr x="7361" y="6435"/>
                                    </p:animMotion>
                                  </p:childTnLst>
                                </p:cTn>
                              </p:par>
                            </p:childTnLst>
                          </p:cTn>
                        </p:par>
                        <p:par>
                          <p:cTn id="86" fill="hold">
                            <p:stCondLst>
                              <p:cond delay="1000"/>
                            </p:stCondLst>
                            <p:childTnLst>
                              <p:par>
                                <p:cTn id="87" presetID="10" presetClass="entr" presetSubtype="0"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path" presetSubtype="0" accel="50000" decel="50000" fill="hold" nodeType="clickEffect">
                                  <p:stCondLst>
                                    <p:cond delay="0"/>
                                  </p:stCondLst>
                                  <p:childTnLst>
                                    <p:animMotion origin="layout" path="M -3.33333E-6 -3.33333E-6 L 0.15191 0.12315 " pathEditMode="relative" rAng="0" ptsTypes="AA">
                                      <p:cBhvr>
                                        <p:cTn id="93" dur="1000" fill="hold"/>
                                        <p:tgtEl>
                                          <p:spTgt spid="20"/>
                                        </p:tgtEl>
                                        <p:attrNameLst>
                                          <p:attrName>ppt_x</p:attrName>
                                          <p:attrName>ppt_y</p:attrName>
                                        </p:attrNameLst>
                                      </p:cBhvr>
                                      <p:rCtr x="7500" y="5694"/>
                                    </p:animMotion>
                                  </p:childTnLst>
                                </p:cTn>
                              </p:par>
                            </p:childTnLst>
                          </p:cTn>
                        </p:par>
                        <p:par>
                          <p:cTn id="94" fill="hold">
                            <p:stCondLst>
                              <p:cond delay="1000"/>
                            </p:stCondLst>
                            <p:childTnLst>
                              <p:par>
                                <p:cTn id="95" presetID="10" presetClass="entr" presetSubtype="0" fill="hold"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nodeType="clickEffect">
                                  <p:stCondLst>
                                    <p:cond delay="0"/>
                                  </p:stCondLst>
                                  <p:childTnLst>
                                    <p:animMotion origin="layout" path="M 3.33333E-6 -1.11111E-6 L -0.17674 0.13079 " pathEditMode="relative" rAng="0" ptsTypes="AA">
                                      <p:cBhvr>
                                        <p:cTn id="101" dur="1000" fill="hold"/>
                                        <p:tgtEl>
                                          <p:spTgt spid="21"/>
                                        </p:tgtEl>
                                        <p:attrNameLst>
                                          <p:attrName>ppt_x</p:attrName>
                                          <p:attrName>ppt_y</p:attrName>
                                        </p:attrNameLst>
                                      </p:cBhvr>
                                      <p:rCtr x="-8854" y="6319"/>
                                    </p:animMotion>
                                  </p:childTnLst>
                                </p:cTn>
                              </p:par>
                            </p:childTnLst>
                          </p:cTn>
                        </p:par>
                        <p:par>
                          <p:cTn id="102" fill="hold">
                            <p:stCondLst>
                              <p:cond delay="1000"/>
                            </p:stCondLst>
                            <p:childTnLst>
                              <p:par>
                                <p:cTn id="103" presetID="10" presetClass="entr" presetSubtype="0" fill="hold"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36CC3C01-2203-4213-8600-BF7D39B44E1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2:8</a:t>
            </a:r>
          </a:p>
        </p:txBody>
      </p:sp>
      <p:pic>
        <p:nvPicPr>
          <p:cNvPr id="10" name="Picture 9">
            <a:extLst>
              <a:ext uri="{FF2B5EF4-FFF2-40B4-BE49-F238E27FC236}">
                <a16:creationId xmlns:a16="http://schemas.microsoft.com/office/drawing/2014/main" id="{EC597F63-89E4-4656-AA07-6B765D722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35" y="2474654"/>
            <a:ext cx="9543470" cy="1908693"/>
          </a:xfrm>
          <a:prstGeom prst="rect">
            <a:avLst/>
          </a:prstGeom>
        </p:spPr>
      </p:pic>
      <p:sp>
        <p:nvSpPr>
          <p:cNvPr id="11" name="Rectangle 10">
            <a:extLst>
              <a:ext uri="{FF2B5EF4-FFF2-40B4-BE49-F238E27FC236}">
                <a16:creationId xmlns:a16="http://schemas.microsoft.com/office/drawing/2014/main" id="{33222DC5-02EE-4B05-86D4-7E9A19274BB7}"/>
              </a:ext>
            </a:extLst>
          </p:cNvPr>
          <p:cNvSpPr/>
          <p:nvPr/>
        </p:nvSpPr>
        <p:spPr>
          <a:xfrm>
            <a:off x="1060450" y="2546350"/>
            <a:ext cx="412750" cy="425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C1A46AB1-8D26-453A-A03D-A2A0AC5205A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36443" y="2492272"/>
            <a:ext cx="313994" cy="581504"/>
          </a:xfrm>
          <a:prstGeom prst="rect">
            <a:avLst/>
          </a:prstGeom>
        </p:spPr>
      </p:pic>
      <p:sp>
        <p:nvSpPr>
          <p:cNvPr id="16" name="Rectangle 15">
            <a:extLst>
              <a:ext uri="{FF2B5EF4-FFF2-40B4-BE49-F238E27FC236}">
                <a16:creationId xmlns:a16="http://schemas.microsoft.com/office/drawing/2014/main" id="{DB4FC397-661E-4E2B-BC88-1183AA6382CD}"/>
              </a:ext>
            </a:extLst>
          </p:cNvPr>
          <p:cNvSpPr/>
          <p:nvPr/>
        </p:nvSpPr>
        <p:spPr>
          <a:xfrm>
            <a:off x="3473926" y="2546350"/>
            <a:ext cx="412750" cy="425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5" name="Object 14">
            <a:extLst>
              <a:ext uri="{FF2B5EF4-FFF2-40B4-BE49-F238E27FC236}">
                <a16:creationId xmlns:a16="http://schemas.microsoft.com/office/drawing/2014/main" id="{E7A87956-DC6F-4965-B7E5-6A11962E494B}"/>
              </a:ext>
            </a:extLst>
          </p:cNvPr>
          <p:cNvGraphicFramePr>
            <a:graphicFrameLocks noChangeAspect="1"/>
          </p:cNvGraphicFramePr>
          <p:nvPr>
            <p:extLst>
              <p:ext uri="{D42A27DB-BD31-4B8C-83A1-F6EECF244321}">
                <p14:modId xmlns:p14="http://schemas.microsoft.com/office/powerpoint/2010/main" val="2811209590"/>
              </p:ext>
            </p:extLst>
          </p:nvPr>
        </p:nvGraphicFramePr>
        <p:xfrm>
          <a:off x="3549649" y="2543174"/>
          <a:ext cx="243648" cy="446976"/>
        </p:xfrm>
        <a:graphic>
          <a:graphicData uri="http://schemas.openxmlformats.org/presentationml/2006/ole">
            <mc:AlternateContent xmlns:mc="http://schemas.openxmlformats.org/markup-compatibility/2006">
              <mc:Choice xmlns:v="urn:schemas-microsoft-com:vml" Requires="v">
                <p:oleObj spid="_x0000_s3074" name="Equation" r:id="rId6" imgW="304560" imgH="558720" progId="Equation.DSMT4">
                  <p:embed/>
                </p:oleObj>
              </mc:Choice>
              <mc:Fallback>
                <p:oleObj name="Equation" r:id="rId6" imgW="304560" imgH="558720" progId="Equation.DSMT4">
                  <p:embed/>
                  <p:pic>
                    <p:nvPicPr>
                      <p:cNvPr id="15" name="Object 14">
                        <a:extLst>
                          <a:ext uri="{FF2B5EF4-FFF2-40B4-BE49-F238E27FC236}">
                            <a16:creationId xmlns:a16="http://schemas.microsoft.com/office/drawing/2014/main" id="{E7A87956-DC6F-4965-B7E5-6A11962E494B}"/>
                          </a:ext>
                        </a:extLst>
                      </p:cNvPr>
                      <p:cNvPicPr/>
                      <p:nvPr/>
                    </p:nvPicPr>
                    <p:blipFill>
                      <a:blip r:embed="rId7"/>
                      <a:stretch>
                        <a:fillRect/>
                      </a:stretch>
                    </p:blipFill>
                    <p:spPr>
                      <a:xfrm>
                        <a:off x="3549649" y="2543174"/>
                        <a:ext cx="243648" cy="446976"/>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902D7929-029F-4608-B237-DFCE182A9AC6}"/>
              </a:ext>
            </a:extLst>
          </p:cNvPr>
          <p:cNvSpPr/>
          <p:nvPr/>
        </p:nvSpPr>
        <p:spPr>
          <a:xfrm>
            <a:off x="4876802" y="2542360"/>
            <a:ext cx="412750" cy="425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9" name="Object 18">
            <a:extLst>
              <a:ext uri="{FF2B5EF4-FFF2-40B4-BE49-F238E27FC236}">
                <a16:creationId xmlns:a16="http://schemas.microsoft.com/office/drawing/2014/main" id="{9162915F-6AB2-4DDF-8B0B-DF018DE8901B}"/>
              </a:ext>
            </a:extLst>
          </p:cNvPr>
          <p:cNvGraphicFramePr>
            <a:graphicFrameLocks noChangeAspect="1"/>
          </p:cNvGraphicFramePr>
          <p:nvPr>
            <p:extLst>
              <p:ext uri="{D42A27DB-BD31-4B8C-83A1-F6EECF244321}">
                <p14:modId xmlns:p14="http://schemas.microsoft.com/office/powerpoint/2010/main" val="852388165"/>
              </p:ext>
            </p:extLst>
          </p:nvPr>
        </p:nvGraphicFramePr>
        <p:xfrm>
          <a:off x="4953000" y="2538413"/>
          <a:ext cx="243648" cy="446976"/>
        </p:xfrm>
        <a:graphic>
          <a:graphicData uri="http://schemas.openxmlformats.org/presentationml/2006/ole">
            <mc:AlternateContent xmlns:mc="http://schemas.openxmlformats.org/markup-compatibility/2006">
              <mc:Choice xmlns:v="urn:schemas-microsoft-com:vml" Requires="v">
                <p:oleObj spid="_x0000_s3075" name="Equation" r:id="rId8" imgW="304560" imgH="558720" progId="Equation.DSMT4">
                  <p:embed/>
                </p:oleObj>
              </mc:Choice>
              <mc:Fallback>
                <p:oleObj name="Equation" r:id="rId8" imgW="304560" imgH="558720" progId="Equation.DSMT4">
                  <p:embed/>
                  <p:pic>
                    <p:nvPicPr>
                      <p:cNvPr id="19" name="Object 18">
                        <a:extLst>
                          <a:ext uri="{FF2B5EF4-FFF2-40B4-BE49-F238E27FC236}">
                            <a16:creationId xmlns:a16="http://schemas.microsoft.com/office/drawing/2014/main" id="{9162915F-6AB2-4DDF-8B0B-DF018DE8901B}"/>
                          </a:ext>
                        </a:extLst>
                      </p:cNvPr>
                      <p:cNvPicPr/>
                      <p:nvPr/>
                    </p:nvPicPr>
                    <p:blipFill>
                      <a:blip r:embed="rId9"/>
                      <a:stretch>
                        <a:fillRect/>
                      </a:stretch>
                    </p:blipFill>
                    <p:spPr>
                      <a:xfrm>
                        <a:off x="4953000" y="2538413"/>
                        <a:ext cx="243648" cy="446976"/>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F40A4D77-55E8-4A7D-8FC9-C51E0DFD8848}"/>
              </a:ext>
            </a:extLst>
          </p:cNvPr>
          <p:cNvSpPr/>
          <p:nvPr/>
        </p:nvSpPr>
        <p:spPr>
          <a:xfrm>
            <a:off x="6942335" y="2548710"/>
            <a:ext cx="412750" cy="425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3" name="Object 22">
            <a:extLst>
              <a:ext uri="{FF2B5EF4-FFF2-40B4-BE49-F238E27FC236}">
                <a16:creationId xmlns:a16="http://schemas.microsoft.com/office/drawing/2014/main" id="{BB8644E9-8FC3-4C97-902C-F9F7A3E08A3B}"/>
              </a:ext>
            </a:extLst>
          </p:cNvPr>
          <p:cNvGraphicFramePr>
            <a:graphicFrameLocks noChangeAspect="1"/>
          </p:cNvGraphicFramePr>
          <p:nvPr>
            <p:extLst>
              <p:ext uri="{D42A27DB-BD31-4B8C-83A1-F6EECF244321}">
                <p14:modId xmlns:p14="http://schemas.microsoft.com/office/powerpoint/2010/main" val="1638776279"/>
              </p:ext>
            </p:extLst>
          </p:nvPr>
        </p:nvGraphicFramePr>
        <p:xfrm>
          <a:off x="6983412" y="2544763"/>
          <a:ext cx="314784" cy="446976"/>
        </p:xfrm>
        <a:graphic>
          <a:graphicData uri="http://schemas.openxmlformats.org/presentationml/2006/ole">
            <mc:AlternateContent xmlns:mc="http://schemas.openxmlformats.org/markup-compatibility/2006">
              <mc:Choice xmlns:v="urn:schemas-microsoft-com:vml" Requires="v">
                <p:oleObj spid="_x0000_s3076" name="Equation" r:id="rId10" imgW="393480" imgH="558720" progId="Equation.DSMT4">
                  <p:embed/>
                </p:oleObj>
              </mc:Choice>
              <mc:Fallback>
                <p:oleObj name="Equation" r:id="rId10" imgW="393480" imgH="558720" progId="Equation.DSMT4">
                  <p:embed/>
                  <p:pic>
                    <p:nvPicPr>
                      <p:cNvPr id="23" name="Object 22">
                        <a:extLst>
                          <a:ext uri="{FF2B5EF4-FFF2-40B4-BE49-F238E27FC236}">
                            <a16:creationId xmlns:a16="http://schemas.microsoft.com/office/drawing/2014/main" id="{BB8644E9-8FC3-4C97-902C-F9F7A3E08A3B}"/>
                          </a:ext>
                        </a:extLst>
                      </p:cNvPr>
                      <p:cNvPicPr/>
                      <p:nvPr/>
                    </p:nvPicPr>
                    <p:blipFill>
                      <a:blip r:embed="rId11"/>
                      <a:stretch>
                        <a:fillRect/>
                      </a:stretch>
                    </p:blipFill>
                    <p:spPr>
                      <a:xfrm>
                        <a:off x="6983412" y="2544763"/>
                        <a:ext cx="314784" cy="446976"/>
                      </a:xfrm>
                      <a:prstGeom prst="rect">
                        <a:avLst/>
                      </a:prstGeom>
                    </p:spPr>
                  </p:pic>
                </p:oleObj>
              </mc:Fallback>
            </mc:AlternateContent>
          </a:graphicData>
        </a:graphic>
      </p:graphicFrame>
    </p:spTree>
    <p:extLst>
      <p:ext uri="{BB962C8B-B14F-4D97-AF65-F5344CB8AC3E}">
        <p14:creationId xmlns:p14="http://schemas.microsoft.com/office/powerpoint/2010/main" val="13697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8"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1">
            <a:extLst>
              <a:ext uri="{FF2B5EF4-FFF2-40B4-BE49-F238E27FC236}">
                <a16:creationId xmlns:a16="http://schemas.microsoft.com/office/drawing/2014/main" id="{45552AB1-67B8-4F3C-B32C-14F5E0CB3104}"/>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2:9</a:t>
            </a:r>
          </a:p>
        </p:txBody>
      </p:sp>
      <p:pic>
        <p:nvPicPr>
          <p:cNvPr id="4" name="Picture 3">
            <a:extLst>
              <a:ext uri="{FF2B5EF4-FFF2-40B4-BE49-F238E27FC236}">
                <a16:creationId xmlns:a16="http://schemas.microsoft.com/office/drawing/2014/main" id="{DD909D89-00E6-42F9-83A3-FA0621CFE5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995055"/>
            <a:ext cx="7907446" cy="867891"/>
          </a:xfrm>
          <a:prstGeom prst="rect">
            <a:avLst/>
          </a:prstGeom>
        </p:spPr>
      </p:pic>
      <p:graphicFrame>
        <p:nvGraphicFramePr>
          <p:cNvPr id="5" name="Object 4">
            <a:extLst>
              <a:ext uri="{FF2B5EF4-FFF2-40B4-BE49-F238E27FC236}">
                <a16:creationId xmlns:a16="http://schemas.microsoft.com/office/drawing/2014/main" id="{06FA4C54-3B7E-4F0A-9DC5-B1AD5BFD531B}"/>
              </a:ext>
            </a:extLst>
          </p:cNvPr>
          <p:cNvGraphicFramePr>
            <a:graphicFrameLocks noChangeAspect="1"/>
          </p:cNvGraphicFramePr>
          <p:nvPr>
            <p:extLst>
              <p:ext uri="{D42A27DB-BD31-4B8C-83A1-F6EECF244321}">
                <p14:modId xmlns:p14="http://schemas.microsoft.com/office/powerpoint/2010/main" val="1881246782"/>
              </p:ext>
            </p:extLst>
          </p:nvPr>
        </p:nvGraphicFramePr>
        <p:xfrm>
          <a:off x="4325938" y="974725"/>
          <a:ext cx="190500" cy="546100"/>
        </p:xfrm>
        <a:graphic>
          <a:graphicData uri="http://schemas.openxmlformats.org/presentationml/2006/ole">
            <mc:AlternateContent xmlns:mc="http://schemas.openxmlformats.org/markup-compatibility/2006">
              <mc:Choice xmlns:v="urn:schemas-microsoft-com:vml" Requires="v">
                <p:oleObj spid="_x0000_s4098" name="Equation" r:id="rId5" imgW="190440" imgH="545760" progId="Equation.DSMT4">
                  <p:embed/>
                </p:oleObj>
              </mc:Choice>
              <mc:Fallback>
                <p:oleObj name="Equation" r:id="rId5" imgW="190440" imgH="545760" progId="Equation.DSMT4">
                  <p:embed/>
                  <p:pic>
                    <p:nvPicPr>
                      <p:cNvPr id="5" name="Object 4">
                        <a:extLst>
                          <a:ext uri="{FF2B5EF4-FFF2-40B4-BE49-F238E27FC236}">
                            <a16:creationId xmlns:a16="http://schemas.microsoft.com/office/drawing/2014/main" id="{06FA4C54-3B7E-4F0A-9DC5-B1AD5BFD531B}"/>
                          </a:ext>
                        </a:extLst>
                      </p:cNvPr>
                      <p:cNvPicPr/>
                      <p:nvPr/>
                    </p:nvPicPr>
                    <p:blipFill>
                      <a:blip r:embed="rId6"/>
                      <a:stretch>
                        <a:fillRect/>
                      </a:stretch>
                    </p:blipFill>
                    <p:spPr>
                      <a:xfrm>
                        <a:off x="4325938" y="974725"/>
                        <a:ext cx="190500" cy="5461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FAE28E2-DE9A-4BEF-87EA-994B4C67D47E}"/>
              </a:ext>
            </a:extLst>
          </p:cNvPr>
          <p:cNvGraphicFramePr>
            <a:graphicFrameLocks noChangeAspect="1"/>
          </p:cNvGraphicFramePr>
          <p:nvPr>
            <p:extLst>
              <p:ext uri="{D42A27DB-BD31-4B8C-83A1-F6EECF244321}">
                <p14:modId xmlns:p14="http://schemas.microsoft.com/office/powerpoint/2010/main" val="2120073044"/>
              </p:ext>
            </p:extLst>
          </p:nvPr>
        </p:nvGraphicFramePr>
        <p:xfrm>
          <a:off x="4268788" y="973138"/>
          <a:ext cx="304800" cy="558800"/>
        </p:xfrm>
        <a:graphic>
          <a:graphicData uri="http://schemas.openxmlformats.org/presentationml/2006/ole">
            <mc:AlternateContent xmlns:mc="http://schemas.openxmlformats.org/markup-compatibility/2006">
              <mc:Choice xmlns:v="urn:schemas-microsoft-com:vml" Requires="v">
                <p:oleObj spid="_x0000_s4099" name="Equation" r:id="rId7" imgW="304560" imgH="558720" progId="Equation.DSMT4">
                  <p:embed/>
                </p:oleObj>
              </mc:Choice>
              <mc:Fallback>
                <p:oleObj name="Equation" r:id="rId7" imgW="304560" imgH="558720" progId="Equation.DSMT4">
                  <p:embed/>
                  <p:pic>
                    <p:nvPicPr>
                      <p:cNvPr id="8" name="Object 7">
                        <a:extLst>
                          <a:ext uri="{FF2B5EF4-FFF2-40B4-BE49-F238E27FC236}">
                            <a16:creationId xmlns:a16="http://schemas.microsoft.com/office/drawing/2014/main" id="{AFAE28E2-DE9A-4BEF-87EA-994B4C67D47E}"/>
                          </a:ext>
                        </a:extLst>
                      </p:cNvPr>
                      <p:cNvPicPr/>
                      <p:nvPr/>
                    </p:nvPicPr>
                    <p:blipFill>
                      <a:blip r:embed="rId8"/>
                      <a:stretch>
                        <a:fillRect/>
                      </a:stretch>
                    </p:blipFill>
                    <p:spPr>
                      <a:xfrm>
                        <a:off x="4268788" y="973138"/>
                        <a:ext cx="304800" cy="558800"/>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0E627700-9B1F-470A-B4D3-040FDB1D3B4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18971" y="2990235"/>
            <a:ext cx="1553029" cy="275480"/>
          </a:xfrm>
          <a:prstGeom prst="rect">
            <a:avLst/>
          </a:prstGeom>
        </p:spPr>
      </p:pic>
      <p:graphicFrame>
        <p:nvGraphicFramePr>
          <p:cNvPr id="17" name="Object 16">
            <a:extLst>
              <a:ext uri="{FF2B5EF4-FFF2-40B4-BE49-F238E27FC236}">
                <a16:creationId xmlns:a16="http://schemas.microsoft.com/office/drawing/2014/main" id="{3D0E5F96-19A9-454D-90B1-58F78B63CC0E}"/>
              </a:ext>
            </a:extLst>
          </p:cNvPr>
          <p:cNvGraphicFramePr>
            <a:graphicFrameLocks noChangeAspect="1"/>
          </p:cNvGraphicFramePr>
          <p:nvPr>
            <p:extLst>
              <p:ext uri="{D42A27DB-BD31-4B8C-83A1-F6EECF244321}">
                <p14:modId xmlns:p14="http://schemas.microsoft.com/office/powerpoint/2010/main" val="2230708731"/>
              </p:ext>
            </p:extLst>
          </p:nvPr>
        </p:nvGraphicFramePr>
        <p:xfrm>
          <a:off x="4408488" y="992188"/>
          <a:ext cx="203200" cy="546100"/>
        </p:xfrm>
        <a:graphic>
          <a:graphicData uri="http://schemas.openxmlformats.org/presentationml/2006/ole">
            <mc:AlternateContent xmlns:mc="http://schemas.openxmlformats.org/markup-compatibility/2006">
              <mc:Choice xmlns:v="urn:schemas-microsoft-com:vml" Requires="v">
                <p:oleObj spid="_x0000_s4100" name="Equation" r:id="rId10" imgW="203040" imgH="545760" progId="Equation.DSMT4">
                  <p:embed/>
                </p:oleObj>
              </mc:Choice>
              <mc:Fallback>
                <p:oleObj name="Equation" r:id="rId10" imgW="203040" imgH="545760" progId="Equation.DSMT4">
                  <p:embed/>
                  <p:pic>
                    <p:nvPicPr>
                      <p:cNvPr id="17" name="Object 16">
                        <a:extLst>
                          <a:ext uri="{FF2B5EF4-FFF2-40B4-BE49-F238E27FC236}">
                            <a16:creationId xmlns:a16="http://schemas.microsoft.com/office/drawing/2014/main" id="{3D0E5F96-19A9-454D-90B1-58F78B63CC0E}"/>
                          </a:ext>
                        </a:extLst>
                      </p:cNvPr>
                      <p:cNvPicPr/>
                      <p:nvPr/>
                    </p:nvPicPr>
                    <p:blipFill>
                      <a:blip r:embed="rId11"/>
                      <a:stretch>
                        <a:fillRect/>
                      </a:stretch>
                    </p:blipFill>
                    <p:spPr>
                      <a:xfrm>
                        <a:off x="4408488" y="992188"/>
                        <a:ext cx="203200" cy="546100"/>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2F29DF24-6E3A-4A6C-BF36-E241BD1E3E7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516745" y="2990235"/>
            <a:ext cx="1553029" cy="275480"/>
          </a:xfrm>
          <a:prstGeom prst="rect">
            <a:avLst/>
          </a:prstGeom>
        </p:spPr>
      </p:pic>
      <p:graphicFrame>
        <p:nvGraphicFramePr>
          <p:cNvPr id="21" name="Object 20">
            <a:extLst>
              <a:ext uri="{FF2B5EF4-FFF2-40B4-BE49-F238E27FC236}">
                <a16:creationId xmlns:a16="http://schemas.microsoft.com/office/drawing/2014/main" id="{5B12CFF3-3D6E-4458-82DA-D3F610B7AA92}"/>
              </a:ext>
            </a:extLst>
          </p:cNvPr>
          <p:cNvGraphicFramePr>
            <a:graphicFrameLocks noChangeAspect="1"/>
          </p:cNvGraphicFramePr>
          <p:nvPr>
            <p:extLst>
              <p:ext uri="{D42A27DB-BD31-4B8C-83A1-F6EECF244321}">
                <p14:modId xmlns:p14="http://schemas.microsoft.com/office/powerpoint/2010/main" val="1862078157"/>
              </p:ext>
            </p:extLst>
          </p:nvPr>
        </p:nvGraphicFramePr>
        <p:xfrm>
          <a:off x="4192588" y="973138"/>
          <a:ext cx="381000" cy="558800"/>
        </p:xfrm>
        <a:graphic>
          <a:graphicData uri="http://schemas.openxmlformats.org/presentationml/2006/ole">
            <mc:AlternateContent xmlns:mc="http://schemas.openxmlformats.org/markup-compatibility/2006">
              <mc:Choice xmlns:v="urn:schemas-microsoft-com:vml" Requires="v">
                <p:oleObj spid="_x0000_s4101" name="Equation" r:id="rId12" imgW="380880" imgH="558720" progId="Equation.DSMT4">
                  <p:embed/>
                </p:oleObj>
              </mc:Choice>
              <mc:Fallback>
                <p:oleObj name="Equation" r:id="rId12" imgW="380880" imgH="558720" progId="Equation.DSMT4">
                  <p:embed/>
                  <p:pic>
                    <p:nvPicPr>
                      <p:cNvPr id="21" name="Object 20">
                        <a:extLst>
                          <a:ext uri="{FF2B5EF4-FFF2-40B4-BE49-F238E27FC236}">
                            <a16:creationId xmlns:a16="http://schemas.microsoft.com/office/drawing/2014/main" id="{5B12CFF3-3D6E-4458-82DA-D3F610B7AA92}"/>
                          </a:ext>
                        </a:extLst>
                      </p:cNvPr>
                      <p:cNvPicPr/>
                      <p:nvPr/>
                    </p:nvPicPr>
                    <p:blipFill>
                      <a:blip r:embed="rId13"/>
                      <a:stretch>
                        <a:fillRect/>
                      </a:stretch>
                    </p:blipFill>
                    <p:spPr>
                      <a:xfrm>
                        <a:off x="4192588" y="973138"/>
                        <a:ext cx="381000" cy="558800"/>
                      </a:xfrm>
                      <a:prstGeom prst="rect">
                        <a:avLst/>
                      </a:prstGeom>
                    </p:spPr>
                  </p:pic>
                </p:oleObj>
              </mc:Fallback>
            </mc:AlternateContent>
          </a:graphicData>
        </a:graphic>
      </p:graphicFrame>
      <p:pic>
        <p:nvPicPr>
          <p:cNvPr id="27" name="Picture 26">
            <a:extLst>
              <a:ext uri="{FF2B5EF4-FFF2-40B4-BE49-F238E27FC236}">
                <a16:creationId xmlns:a16="http://schemas.microsoft.com/office/drawing/2014/main" id="{D6491B86-2781-41E6-B4BB-1E99318F99B9}"/>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030684" y="2990235"/>
            <a:ext cx="1553029" cy="275480"/>
          </a:xfrm>
          <a:prstGeom prst="rect">
            <a:avLst/>
          </a:prstGeom>
        </p:spPr>
      </p:pic>
      <p:pic>
        <p:nvPicPr>
          <p:cNvPr id="12" name="Picture 11">
            <a:extLst>
              <a:ext uri="{FF2B5EF4-FFF2-40B4-BE49-F238E27FC236}">
                <a16:creationId xmlns:a16="http://schemas.microsoft.com/office/drawing/2014/main" id="{70682B08-9FF1-46A7-B9FC-1463F2A1DCAF}"/>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2252777" y="2611066"/>
            <a:ext cx="346229" cy="490718"/>
          </a:xfrm>
          <a:prstGeom prst="rect">
            <a:avLst/>
          </a:prstGeom>
        </p:spPr>
      </p:pic>
      <p:pic>
        <p:nvPicPr>
          <p:cNvPr id="15" name="Picture 14">
            <a:extLst>
              <a:ext uri="{FF2B5EF4-FFF2-40B4-BE49-F238E27FC236}">
                <a16:creationId xmlns:a16="http://schemas.microsoft.com/office/drawing/2014/main" id="{097AB877-3C73-4875-9152-00DF0D8FFD6A}"/>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473641" y="2611066"/>
            <a:ext cx="346229" cy="490718"/>
          </a:xfrm>
          <a:prstGeom prst="rect">
            <a:avLst/>
          </a:prstGeom>
        </p:spPr>
      </p:pic>
      <p:pic>
        <p:nvPicPr>
          <p:cNvPr id="18" name="Picture 17">
            <a:extLst>
              <a:ext uri="{FF2B5EF4-FFF2-40B4-BE49-F238E27FC236}">
                <a16:creationId xmlns:a16="http://schemas.microsoft.com/office/drawing/2014/main" id="{DCCE4AC1-8B53-446F-8DEC-0296E77DB0CB}"/>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2602533" y="2611066"/>
            <a:ext cx="346229" cy="490718"/>
          </a:xfrm>
          <a:prstGeom prst="rect">
            <a:avLst/>
          </a:prstGeom>
        </p:spPr>
      </p:pic>
      <p:pic>
        <p:nvPicPr>
          <p:cNvPr id="20" name="Picture 19">
            <a:extLst>
              <a:ext uri="{FF2B5EF4-FFF2-40B4-BE49-F238E27FC236}">
                <a16:creationId xmlns:a16="http://schemas.microsoft.com/office/drawing/2014/main" id="{27A7DFF9-D94C-4EEE-AE60-C7E22ECF2B9C}"/>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7267237" y="2611066"/>
            <a:ext cx="346229" cy="490718"/>
          </a:xfrm>
          <a:prstGeom prst="rect">
            <a:avLst/>
          </a:prstGeom>
        </p:spPr>
      </p:pic>
    </p:spTree>
    <p:extLst>
      <p:ext uri="{BB962C8B-B14F-4D97-AF65-F5344CB8AC3E}">
        <p14:creationId xmlns:p14="http://schemas.microsoft.com/office/powerpoint/2010/main" val="232658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3.33333E-6 L -0.22952 0.14607 " pathEditMode="relative" rAng="0" ptsTypes="AA">
                                      <p:cBhvr>
                                        <p:cTn id="6" dur="2000" fill="hold"/>
                                        <p:tgtEl>
                                          <p:spTgt spid="5"/>
                                        </p:tgtEl>
                                        <p:attrNameLst>
                                          <p:attrName>ppt_x</p:attrName>
                                          <p:attrName>ppt_y</p:attrName>
                                        </p:attrNameLst>
                                      </p:cBhvr>
                                      <p:rCtr x="-12101" y="7431"/>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1.30104E-17 4.44444E-6 L -0.09775 0.14606 " pathEditMode="relative" rAng="0" ptsTypes="AA">
                                      <p:cBhvr>
                                        <p:cTn id="31" dur="2000" fill="hold"/>
                                        <p:tgtEl>
                                          <p:spTgt spid="8"/>
                                        </p:tgtEl>
                                        <p:attrNameLst>
                                          <p:attrName>ppt_x</p:attrName>
                                          <p:attrName>ppt_y</p:attrName>
                                        </p:attrNameLst>
                                      </p:cBhvr>
                                      <p:rCtr x="-5087" y="8032"/>
                                    </p:animMotion>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8"/>
                                        </p:tgtEl>
                                      </p:cBhvr>
                                    </p:animEffect>
                                    <p:set>
                                      <p:cBhvr>
                                        <p:cTn id="40" dur="1" fill="hold">
                                          <p:stCondLst>
                                            <p:cond delay="499"/>
                                          </p:stCondLst>
                                        </p:cTn>
                                        <p:tgtEl>
                                          <p:spTgt spid="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4.44444E-6 L -0.20278 0.14421 " pathEditMode="relative" rAng="0" ptsTypes="AA">
                                      <p:cBhvr>
                                        <p:cTn id="59" dur="2000" fill="hold"/>
                                        <p:tgtEl>
                                          <p:spTgt spid="17"/>
                                        </p:tgtEl>
                                        <p:attrNameLst>
                                          <p:attrName>ppt_x</p:attrName>
                                          <p:attrName>ppt_y</p:attrName>
                                        </p:attrNameLst>
                                      </p:cBhvr>
                                      <p:rCtr x="-10278" y="6782"/>
                                    </p:animMotion>
                                  </p:childTnLst>
                                </p:cTn>
                              </p:par>
                            </p:childTnLst>
                          </p:cTn>
                        </p:par>
                        <p:par>
                          <p:cTn id="60" fill="hold">
                            <p:stCondLst>
                              <p:cond delay="2000"/>
                            </p:stCondLst>
                            <p:childTnLst>
                              <p:par>
                                <p:cTn id="61" presetID="10" presetClass="entr" presetSubtype="0"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4"/>
                                        </p:tgtEl>
                                      </p:cBhvr>
                                    </p:animEffect>
                                    <p:set>
                                      <p:cBhvr>
                                        <p:cTn id="71" dur="1" fill="hold">
                                          <p:stCondLst>
                                            <p:cond delay="499"/>
                                          </p:stCondLst>
                                        </p:cTn>
                                        <p:tgtEl>
                                          <p:spTgt spid="2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path" presetSubtype="0" accel="50000" decel="50000" fill="hold" nodeType="clickEffect">
                                  <p:stCondLst>
                                    <p:cond delay="0"/>
                                  </p:stCondLst>
                                  <p:childTnLst>
                                    <p:animMotion origin="layout" path="M 3.05556E-6 7.40741E-7 L 0.32066 0.14699 " pathEditMode="relative" rAng="0" ptsTypes="AA">
                                      <p:cBhvr>
                                        <p:cTn id="87" dur="2000" fill="hold"/>
                                        <p:tgtEl>
                                          <p:spTgt spid="21"/>
                                        </p:tgtEl>
                                        <p:attrNameLst>
                                          <p:attrName>ppt_x</p:attrName>
                                          <p:attrName>ppt_y</p:attrName>
                                        </p:attrNameLst>
                                      </p:cBhvr>
                                      <p:rCtr x="15191" y="6319"/>
                                    </p:animMotion>
                                  </p:childTnLst>
                                </p:cTn>
                              </p:par>
                            </p:childTnLst>
                          </p:cTn>
                        </p:par>
                        <p:par>
                          <p:cTn id="88" fill="hold">
                            <p:stCondLst>
                              <p:cond delay="2000"/>
                            </p:stCondLst>
                            <p:childTnLst>
                              <p:par>
                                <p:cTn id="89" presetID="10" presetClass="entr" presetSubtype="0" fill="hold"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
            <a:extLst>
              <a:ext uri="{FF2B5EF4-FFF2-40B4-BE49-F238E27FC236}">
                <a16:creationId xmlns:a16="http://schemas.microsoft.com/office/drawing/2014/main" id="{886306DF-25BF-4BA0-8798-1B7D7F7C94E4}"/>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2:10</a:t>
            </a:r>
          </a:p>
        </p:txBody>
      </p:sp>
      <p:pic>
        <p:nvPicPr>
          <p:cNvPr id="7" name="Picture 6">
            <a:extLst>
              <a:ext uri="{FF2B5EF4-FFF2-40B4-BE49-F238E27FC236}">
                <a16:creationId xmlns:a16="http://schemas.microsoft.com/office/drawing/2014/main" id="{8F713B96-AF4E-4492-8D90-75437BF559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995055"/>
            <a:ext cx="7907446" cy="867891"/>
          </a:xfrm>
          <a:prstGeom prst="rect">
            <a:avLst/>
          </a:prstGeom>
        </p:spPr>
      </p:pic>
      <p:graphicFrame>
        <p:nvGraphicFramePr>
          <p:cNvPr id="8" name="Object 7">
            <a:extLst>
              <a:ext uri="{FF2B5EF4-FFF2-40B4-BE49-F238E27FC236}">
                <a16:creationId xmlns:a16="http://schemas.microsoft.com/office/drawing/2014/main" id="{37C88043-685B-4234-87D3-7C7B56B2D984}"/>
              </a:ext>
            </a:extLst>
          </p:cNvPr>
          <p:cNvGraphicFramePr>
            <a:graphicFrameLocks noChangeAspect="1"/>
          </p:cNvGraphicFramePr>
          <p:nvPr>
            <p:extLst>
              <p:ext uri="{D42A27DB-BD31-4B8C-83A1-F6EECF244321}">
                <p14:modId xmlns:p14="http://schemas.microsoft.com/office/powerpoint/2010/main" val="3679449824"/>
              </p:ext>
            </p:extLst>
          </p:nvPr>
        </p:nvGraphicFramePr>
        <p:xfrm>
          <a:off x="3100388" y="968375"/>
          <a:ext cx="482600" cy="558800"/>
        </p:xfrm>
        <a:graphic>
          <a:graphicData uri="http://schemas.openxmlformats.org/presentationml/2006/ole">
            <mc:AlternateContent xmlns:mc="http://schemas.openxmlformats.org/markup-compatibility/2006">
              <mc:Choice xmlns:v="urn:schemas-microsoft-com:vml" Requires="v">
                <p:oleObj spid="_x0000_s5122" name="Equation" r:id="rId5" imgW="482400" imgH="558720" progId="Equation.DSMT4">
                  <p:embed/>
                </p:oleObj>
              </mc:Choice>
              <mc:Fallback>
                <p:oleObj name="Equation" r:id="rId5" imgW="482400" imgH="558720" progId="Equation.DSMT4">
                  <p:embed/>
                  <p:pic>
                    <p:nvPicPr>
                      <p:cNvPr id="8" name="Object 7">
                        <a:extLst>
                          <a:ext uri="{FF2B5EF4-FFF2-40B4-BE49-F238E27FC236}">
                            <a16:creationId xmlns:a16="http://schemas.microsoft.com/office/drawing/2014/main" id="{37C88043-685B-4234-87D3-7C7B56B2D984}"/>
                          </a:ext>
                        </a:extLst>
                      </p:cNvPr>
                      <p:cNvPicPr/>
                      <p:nvPr/>
                    </p:nvPicPr>
                    <p:blipFill>
                      <a:blip r:embed="rId6"/>
                      <a:stretch>
                        <a:fillRect/>
                      </a:stretch>
                    </p:blipFill>
                    <p:spPr>
                      <a:xfrm>
                        <a:off x="3100388" y="968375"/>
                        <a:ext cx="482600" cy="5588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D4582AF-4375-47BA-8AE0-8162A520F838}"/>
              </a:ext>
            </a:extLst>
          </p:cNvPr>
          <p:cNvGraphicFramePr>
            <a:graphicFrameLocks noChangeAspect="1"/>
          </p:cNvGraphicFramePr>
          <p:nvPr>
            <p:extLst>
              <p:ext uri="{D42A27DB-BD31-4B8C-83A1-F6EECF244321}">
                <p14:modId xmlns:p14="http://schemas.microsoft.com/office/powerpoint/2010/main" val="2463718293"/>
              </p:ext>
            </p:extLst>
          </p:nvPr>
        </p:nvGraphicFramePr>
        <p:xfrm>
          <a:off x="4014788" y="969963"/>
          <a:ext cx="190500" cy="558800"/>
        </p:xfrm>
        <a:graphic>
          <a:graphicData uri="http://schemas.openxmlformats.org/presentationml/2006/ole">
            <mc:AlternateContent xmlns:mc="http://schemas.openxmlformats.org/markup-compatibility/2006">
              <mc:Choice xmlns:v="urn:schemas-microsoft-com:vml" Requires="v">
                <p:oleObj spid="_x0000_s5123" name="Equation" r:id="rId7" imgW="190440" imgH="558720" progId="Equation.DSMT4">
                  <p:embed/>
                </p:oleObj>
              </mc:Choice>
              <mc:Fallback>
                <p:oleObj name="Equation" r:id="rId7" imgW="190440" imgH="558720" progId="Equation.DSMT4">
                  <p:embed/>
                  <p:pic>
                    <p:nvPicPr>
                      <p:cNvPr id="9" name="Object 8">
                        <a:extLst>
                          <a:ext uri="{FF2B5EF4-FFF2-40B4-BE49-F238E27FC236}">
                            <a16:creationId xmlns:a16="http://schemas.microsoft.com/office/drawing/2014/main" id="{1D4582AF-4375-47BA-8AE0-8162A520F838}"/>
                          </a:ext>
                        </a:extLst>
                      </p:cNvPr>
                      <p:cNvPicPr/>
                      <p:nvPr/>
                    </p:nvPicPr>
                    <p:blipFill>
                      <a:blip r:embed="rId8"/>
                      <a:stretch>
                        <a:fillRect/>
                      </a:stretch>
                    </p:blipFill>
                    <p:spPr>
                      <a:xfrm>
                        <a:off x="4014788" y="969963"/>
                        <a:ext cx="190500" cy="558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6E32038-8F1C-4212-9CC9-EF74BB7983F5}"/>
              </a:ext>
            </a:extLst>
          </p:cNvPr>
          <p:cNvGraphicFramePr>
            <a:graphicFrameLocks noChangeAspect="1"/>
          </p:cNvGraphicFramePr>
          <p:nvPr>
            <p:extLst>
              <p:ext uri="{D42A27DB-BD31-4B8C-83A1-F6EECF244321}">
                <p14:modId xmlns:p14="http://schemas.microsoft.com/office/powerpoint/2010/main" val="1351777913"/>
              </p:ext>
            </p:extLst>
          </p:nvPr>
        </p:nvGraphicFramePr>
        <p:xfrm>
          <a:off x="4789488" y="1000125"/>
          <a:ext cx="368300" cy="558800"/>
        </p:xfrm>
        <a:graphic>
          <a:graphicData uri="http://schemas.openxmlformats.org/presentationml/2006/ole">
            <mc:AlternateContent xmlns:mc="http://schemas.openxmlformats.org/markup-compatibility/2006">
              <mc:Choice xmlns:v="urn:schemas-microsoft-com:vml" Requires="v">
                <p:oleObj spid="_x0000_s5124" name="Equation" r:id="rId9" imgW="368280" imgH="558720" progId="Equation.DSMT4">
                  <p:embed/>
                </p:oleObj>
              </mc:Choice>
              <mc:Fallback>
                <p:oleObj name="Equation" r:id="rId9" imgW="368280" imgH="558720" progId="Equation.DSMT4">
                  <p:embed/>
                  <p:pic>
                    <p:nvPicPr>
                      <p:cNvPr id="10" name="Object 9">
                        <a:extLst>
                          <a:ext uri="{FF2B5EF4-FFF2-40B4-BE49-F238E27FC236}">
                            <a16:creationId xmlns:a16="http://schemas.microsoft.com/office/drawing/2014/main" id="{76E32038-8F1C-4212-9CC9-EF74BB7983F5}"/>
                          </a:ext>
                        </a:extLst>
                      </p:cNvPr>
                      <p:cNvPicPr/>
                      <p:nvPr/>
                    </p:nvPicPr>
                    <p:blipFill>
                      <a:blip r:embed="rId10"/>
                      <a:stretch>
                        <a:fillRect/>
                      </a:stretch>
                    </p:blipFill>
                    <p:spPr>
                      <a:xfrm>
                        <a:off x="4789488" y="1000125"/>
                        <a:ext cx="368300" cy="558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34869AE-B6E5-4E28-A8E2-D5DBB6266EE9}"/>
              </a:ext>
            </a:extLst>
          </p:cNvPr>
          <p:cNvGraphicFramePr>
            <a:graphicFrameLocks noChangeAspect="1"/>
          </p:cNvGraphicFramePr>
          <p:nvPr>
            <p:extLst>
              <p:ext uri="{D42A27DB-BD31-4B8C-83A1-F6EECF244321}">
                <p14:modId xmlns:p14="http://schemas.microsoft.com/office/powerpoint/2010/main" val="2668429442"/>
              </p:ext>
            </p:extLst>
          </p:nvPr>
        </p:nvGraphicFramePr>
        <p:xfrm>
          <a:off x="5711825" y="966788"/>
          <a:ext cx="304800" cy="558800"/>
        </p:xfrm>
        <a:graphic>
          <a:graphicData uri="http://schemas.openxmlformats.org/presentationml/2006/ole">
            <mc:AlternateContent xmlns:mc="http://schemas.openxmlformats.org/markup-compatibility/2006">
              <mc:Choice xmlns:v="urn:schemas-microsoft-com:vml" Requires="v">
                <p:oleObj spid="_x0000_s5125" name="Equation" r:id="rId11" imgW="304560" imgH="558720" progId="Equation.DSMT4">
                  <p:embed/>
                </p:oleObj>
              </mc:Choice>
              <mc:Fallback>
                <p:oleObj name="Equation" r:id="rId11" imgW="304560" imgH="558720" progId="Equation.DSMT4">
                  <p:embed/>
                  <p:pic>
                    <p:nvPicPr>
                      <p:cNvPr id="11" name="Object 10">
                        <a:extLst>
                          <a:ext uri="{FF2B5EF4-FFF2-40B4-BE49-F238E27FC236}">
                            <a16:creationId xmlns:a16="http://schemas.microsoft.com/office/drawing/2014/main" id="{B34869AE-B6E5-4E28-A8E2-D5DBB6266EE9}"/>
                          </a:ext>
                        </a:extLst>
                      </p:cNvPr>
                      <p:cNvPicPr/>
                      <p:nvPr/>
                    </p:nvPicPr>
                    <p:blipFill>
                      <a:blip r:embed="rId12"/>
                      <a:stretch>
                        <a:fillRect/>
                      </a:stretch>
                    </p:blipFill>
                    <p:spPr>
                      <a:xfrm>
                        <a:off x="5711825" y="966788"/>
                        <a:ext cx="304800" cy="55880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B70A9939-0557-40C1-9A27-8D2D1751F429}"/>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746941" y="2611066"/>
            <a:ext cx="346229" cy="490718"/>
          </a:xfrm>
          <a:prstGeom prst="rect">
            <a:avLst/>
          </a:prstGeom>
        </p:spPr>
      </p:pic>
      <p:pic>
        <p:nvPicPr>
          <p:cNvPr id="14" name="Picture 13">
            <a:extLst>
              <a:ext uri="{FF2B5EF4-FFF2-40B4-BE49-F238E27FC236}">
                <a16:creationId xmlns:a16="http://schemas.microsoft.com/office/drawing/2014/main" id="{54D848BA-EF03-4FA9-8CA4-AC99E8FB149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2460625" y="2611066"/>
            <a:ext cx="346229" cy="490718"/>
          </a:xfrm>
          <a:prstGeom prst="rect">
            <a:avLst/>
          </a:prstGeom>
        </p:spPr>
      </p:pic>
      <p:pic>
        <p:nvPicPr>
          <p:cNvPr id="16" name="Picture 15">
            <a:extLst>
              <a:ext uri="{FF2B5EF4-FFF2-40B4-BE49-F238E27FC236}">
                <a16:creationId xmlns:a16="http://schemas.microsoft.com/office/drawing/2014/main" id="{AB72322D-7AF3-427F-BD1D-4CE1DAC412DF}"/>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529655" y="2611066"/>
            <a:ext cx="346229" cy="490718"/>
          </a:xfrm>
          <a:prstGeom prst="rect">
            <a:avLst/>
          </a:prstGeom>
        </p:spPr>
      </p:pic>
      <p:pic>
        <p:nvPicPr>
          <p:cNvPr id="18" name="Picture 17">
            <a:extLst>
              <a:ext uri="{FF2B5EF4-FFF2-40B4-BE49-F238E27FC236}">
                <a16:creationId xmlns:a16="http://schemas.microsoft.com/office/drawing/2014/main" id="{BBDE893C-AC48-499E-AC98-E086E2BB6C65}"/>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320973" y="2611066"/>
            <a:ext cx="346229" cy="490718"/>
          </a:xfrm>
          <a:prstGeom prst="rect">
            <a:avLst/>
          </a:prstGeom>
        </p:spPr>
      </p:pic>
    </p:spTree>
    <p:extLst>
      <p:ext uri="{BB962C8B-B14F-4D97-AF65-F5344CB8AC3E}">
        <p14:creationId xmlns:p14="http://schemas.microsoft.com/office/powerpoint/2010/main" val="151192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2.96296E-6 L 0.26997 0.14954 " pathEditMode="relative" rAng="0" ptsTypes="AA">
                                      <p:cBhvr>
                                        <p:cTn id="6" dur="2000" fill="hold"/>
                                        <p:tgtEl>
                                          <p:spTgt spid="8"/>
                                        </p:tgtEl>
                                        <p:attrNameLst>
                                          <p:attrName>ppt_x</p:attrName>
                                          <p:attrName>ppt_y</p:attrName>
                                        </p:attrNameLst>
                                      </p:cBhvr>
                                      <p:rCtr x="13611" y="7222"/>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95987E-17 -3.33333E-6 L -0.17309 0.14745 " pathEditMode="relative" rAng="0" ptsTypes="AA">
                                      <p:cBhvr>
                                        <p:cTn id="14" dur="2000" fill="hold"/>
                                        <p:tgtEl>
                                          <p:spTgt spid="9"/>
                                        </p:tgtEl>
                                        <p:attrNameLst>
                                          <p:attrName>ppt_x</p:attrName>
                                          <p:attrName>ppt_y</p:attrName>
                                        </p:attrNameLst>
                                      </p:cBhvr>
                                      <p:rCtr x="-8681" y="7315"/>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33333E-6 1.11111E-6 L 0.17136 0.14491 " pathEditMode="relative" rAng="0" ptsTypes="AA">
                                      <p:cBhvr>
                                        <p:cTn id="22" dur="2000" fill="hold"/>
                                        <p:tgtEl>
                                          <p:spTgt spid="10"/>
                                        </p:tgtEl>
                                        <p:attrNameLst>
                                          <p:attrName>ppt_x</p:attrName>
                                          <p:attrName>ppt_y</p:attrName>
                                        </p:attrNameLst>
                                      </p:cBhvr>
                                      <p:rCtr x="8472" y="7130"/>
                                    </p:animMotion>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4.44444E-6 7.40741E-7 L -0.27049 0.14792 " pathEditMode="relative" rAng="0" ptsTypes="AA">
                                      <p:cBhvr>
                                        <p:cTn id="30" dur="2000" fill="hold"/>
                                        <p:tgtEl>
                                          <p:spTgt spid="11"/>
                                        </p:tgtEl>
                                        <p:attrNameLst>
                                          <p:attrName>ppt_x</p:attrName>
                                          <p:attrName>ppt_y</p:attrName>
                                        </p:attrNameLst>
                                      </p:cBhvr>
                                      <p:rCtr x="-13611" y="6319"/>
                                    </p:animMotion>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2:11</a:t>
            </a:r>
          </a:p>
        </p:txBody>
      </p:sp>
      <p:pic>
        <p:nvPicPr>
          <p:cNvPr id="4" name="Picture 3">
            <a:extLst>
              <a:ext uri="{FF2B5EF4-FFF2-40B4-BE49-F238E27FC236}">
                <a16:creationId xmlns:a16="http://schemas.microsoft.com/office/drawing/2014/main" id="{5EEA8892-1A68-4F1A-9AD7-9CBE5909CD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3383257"/>
            <a:ext cx="7907446" cy="1542916"/>
          </a:xfrm>
          <a:prstGeom prst="rect">
            <a:avLst/>
          </a:prstGeom>
        </p:spPr>
      </p:pic>
      <p:sp>
        <p:nvSpPr>
          <p:cNvPr id="8" name="TextBox 7">
            <a:extLst>
              <a:ext uri="{FF2B5EF4-FFF2-40B4-BE49-F238E27FC236}">
                <a16:creationId xmlns:a16="http://schemas.microsoft.com/office/drawing/2014/main" id="{EFF073D2-113D-42D4-9F5F-FE48B194247E}"/>
              </a:ext>
            </a:extLst>
          </p:cNvPr>
          <p:cNvSpPr txBox="1"/>
          <p:nvPr/>
        </p:nvSpPr>
        <p:spPr>
          <a:xfrm>
            <a:off x="277318" y="929391"/>
            <a:ext cx="8589364" cy="461665"/>
          </a:xfrm>
          <a:prstGeom prst="rect">
            <a:avLst/>
          </a:prstGeom>
          <a:noFill/>
        </p:spPr>
        <p:txBody>
          <a:bodyPr wrap="square" rtlCol="0">
            <a:spAutoFit/>
          </a:bodyPr>
          <a:lstStyle/>
          <a:p>
            <a:pPr algn="ctr"/>
            <a:r>
              <a:rPr lang="en-GB" sz="2400" dirty="0">
                <a:latin typeface="Myriad Pro" panose="020B0503030403020204" pitchFamily="34" charset="0"/>
              </a:rPr>
              <a:t>Which of these numbers is represented by ‘a’?</a:t>
            </a:r>
          </a:p>
        </p:txBody>
      </p:sp>
      <p:graphicFrame>
        <p:nvGraphicFramePr>
          <p:cNvPr id="5" name="Object 4">
            <a:extLst>
              <a:ext uri="{FF2B5EF4-FFF2-40B4-BE49-F238E27FC236}">
                <a16:creationId xmlns:a16="http://schemas.microsoft.com/office/drawing/2014/main" id="{24FDFDC9-F337-4F1A-B45F-2CA288DD9472}"/>
              </a:ext>
            </a:extLst>
          </p:cNvPr>
          <p:cNvGraphicFramePr>
            <a:graphicFrameLocks noChangeAspect="1"/>
          </p:cNvGraphicFramePr>
          <p:nvPr>
            <p:extLst>
              <p:ext uri="{D42A27DB-BD31-4B8C-83A1-F6EECF244321}">
                <p14:modId xmlns:p14="http://schemas.microsoft.com/office/powerpoint/2010/main" val="2155455030"/>
              </p:ext>
            </p:extLst>
          </p:nvPr>
        </p:nvGraphicFramePr>
        <p:xfrm>
          <a:off x="2311400" y="1773238"/>
          <a:ext cx="203200" cy="558800"/>
        </p:xfrm>
        <a:graphic>
          <a:graphicData uri="http://schemas.openxmlformats.org/presentationml/2006/ole">
            <mc:AlternateContent xmlns:mc="http://schemas.openxmlformats.org/markup-compatibility/2006">
              <mc:Choice xmlns:v="urn:schemas-microsoft-com:vml" Requires="v">
                <p:oleObj spid="_x0000_s6146" name="Equation" r:id="rId5" imgW="203040" imgH="558720" progId="Equation.DSMT4">
                  <p:embed/>
                </p:oleObj>
              </mc:Choice>
              <mc:Fallback>
                <p:oleObj name="Equation" r:id="rId5" imgW="203040" imgH="558720" progId="Equation.DSMT4">
                  <p:embed/>
                  <p:pic>
                    <p:nvPicPr>
                      <p:cNvPr id="5" name="Object 4">
                        <a:extLst>
                          <a:ext uri="{FF2B5EF4-FFF2-40B4-BE49-F238E27FC236}">
                            <a16:creationId xmlns:a16="http://schemas.microsoft.com/office/drawing/2014/main" id="{24FDFDC9-F337-4F1A-B45F-2CA288DD9472}"/>
                          </a:ext>
                        </a:extLst>
                      </p:cNvPr>
                      <p:cNvPicPr/>
                      <p:nvPr/>
                    </p:nvPicPr>
                    <p:blipFill>
                      <a:blip r:embed="rId6"/>
                      <a:stretch>
                        <a:fillRect/>
                      </a:stretch>
                    </p:blipFill>
                    <p:spPr>
                      <a:xfrm>
                        <a:off x="2311400" y="1773238"/>
                        <a:ext cx="203200" cy="558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5F0B891-17AC-4BFF-8DBE-C612C1BC7E17}"/>
              </a:ext>
            </a:extLst>
          </p:cNvPr>
          <p:cNvGraphicFramePr>
            <a:graphicFrameLocks noChangeAspect="1"/>
          </p:cNvGraphicFramePr>
          <p:nvPr>
            <p:extLst>
              <p:ext uri="{D42A27DB-BD31-4B8C-83A1-F6EECF244321}">
                <p14:modId xmlns:p14="http://schemas.microsoft.com/office/powerpoint/2010/main" val="3832955932"/>
              </p:ext>
            </p:extLst>
          </p:nvPr>
        </p:nvGraphicFramePr>
        <p:xfrm>
          <a:off x="3189288" y="1739900"/>
          <a:ext cx="368300" cy="558800"/>
        </p:xfrm>
        <a:graphic>
          <a:graphicData uri="http://schemas.openxmlformats.org/presentationml/2006/ole">
            <mc:AlternateContent xmlns:mc="http://schemas.openxmlformats.org/markup-compatibility/2006">
              <mc:Choice xmlns:v="urn:schemas-microsoft-com:vml" Requires="v">
                <p:oleObj spid="_x0000_s6147" name="Equation" r:id="rId7" imgW="368280" imgH="558720" progId="Equation.DSMT4">
                  <p:embed/>
                </p:oleObj>
              </mc:Choice>
              <mc:Fallback>
                <p:oleObj name="Equation" r:id="rId7" imgW="368280" imgH="558720" progId="Equation.DSMT4">
                  <p:embed/>
                  <p:pic>
                    <p:nvPicPr>
                      <p:cNvPr id="11" name="Object 10">
                        <a:extLst>
                          <a:ext uri="{FF2B5EF4-FFF2-40B4-BE49-F238E27FC236}">
                            <a16:creationId xmlns:a16="http://schemas.microsoft.com/office/drawing/2014/main" id="{05F0B891-17AC-4BFF-8DBE-C612C1BC7E17}"/>
                          </a:ext>
                        </a:extLst>
                      </p:cNvPr>
                      <p:cNvPicPr/>
                      <p:nvPr/>
                    </p:nvPicPr>
                    <p:blipFill>
                      <a:blip r:embed="rId8"/>
                      <a:stretch>
                        <a:fillRect/>
                      </a:stretch>
                    </p:blipFill>
                    <p:spPr>
                      <a:xfrm>
                        <a:off x="3189288" y="1739900"/>
                        <a:ext cx="368300" cy="5588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7A761AE-D94A-4963-980E-85F649D7A6A4}"/>
              </a:ext>
            </a:extLst>
          </p:cNvPr>
          <p:cNvGraphicFramePr>
            <a:graphicFrameLocks noChangeAspect="1"/>
          </p:cNvGraphicFramePr>
          <p:nvPr>
            <p:extLst>
              <p:ext uri="{D42A27DB-BD31-4B8C-83A1-F6EECF244321}">
                <p14:modId xmlns:p14="http://schemas.microsoft.com/office/powerpoint/2010/main" val="3196269781"/>
              </p:ext>
            </p:extLst>
          </p:nvPr>
        </p:nvGraphicFramePr>
        <p:xfrm>
          <a:off x="4192588" y="1733550"/>
          <a:ext cx="482600" cy="558800"/>
        </p:xfrm>
        <a:graphic>
          <a:graphicData uri="http://schemas.openxmlformats.org/presentationml/2006/ole">
            <mc:AlternateContent xmlns:mc="http://schemas.openxmlformats.org/markup-compatibility/2006">
              <mc:Choice xmlns:v="urn:schemas-microsoft-com:vml" Requires="v">
                <p:oleObj spid="_x0000_s6148" name="Equation" r:id="rId9" imgW="482400" imgH="558720" progId="Equation.DSMT4">
                  <p:embed/>
                </p:oleObj>
              </mc:Choice>
              <mc:Fallback>
                <p:oleObj name="Equation" r:id="rId9" imgW="482400" imgH="558720" progId="Equation.DSMT4">
                  <p:embed/>
                  <p:pic>
                    <p:nvPicPr>
                      <p:cNvPr id="13" name="Object 12">
                        <a:extLst>
                          <a:ext uri="{FF2B5EF4-FFF2-40B4-BE49-F238E27FC236}">
                            <a16:creationId xmlns:a16="http://schemas.microsoft.com/office/drawing/2014/main" id="{F7A761AE-D94A-4963-980E-85F649D7A6A4}"/>
                          </a:ext>
                        </a:extLst>
                      </p:cNvPr>
                      <p:cNvPicPr/>
                      <p:nvPr/>
                    </p:nvPicPr>
                    <p:blipFill>
                      <a:blip r:embed="rId10"/>
                      <a:stretch>
                        <a:fillRect/>
                      </a:stretch>
                    </p:blipFill>
                    <p:spPr>
                      <a:xfrm>
                        <a:off x="4192588" y="1733550"/>
                        <a:ext cx="482600" cy="558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29A819F8-33EE-46EC-A4C7-823EC54F0214}"/>
              </a:ext>
            </a:extLst>
          </p:cNvPr>
          <p:cNvGraphicFramePr>
            <a:graphicFrameLocks noChangeAspect="1"/>
          </p:cNvGraphicFramePr>
          <p:nvPr>
            <p:extLst>
              <p:ext uri="{D42A27DB-BD31-4B8C-83A1-F6EECF244321}">
                <p14:modId xmlns:p14="http://schemas.microsoft.com/office/powerpoint/2010/main" val="2156532094"/>
              </p:ext>
            </p:extLst>
          </p:nvPr>
        </p:nvGraphicFramePr>
        <p:xfrm>
          <a:off x="5310188" y="1739900"/>
          <a:ext cx="381000" cy="558800"/>
        </p:xfrm>
        <a:graphic>
          <a:graphicData uri="http://schemas.openxmlformats.org/presentationml/2006/ole">
            <mc:AlternateContent xmlns:mc="http://schemas.openxmlformats.org/markup-compatibility/2006">
              <mc:Choice xmlns:v="urn:schemas-microsoft-com:vml" Requires="v">
                <p:oleObj spid="_x0000_s6149" name="Equation" r:id="rId11" imgW="380880" imgH="558720" progId="Equation.DSMT4">
                  <p:embed/>
                </p:oleObj>
              </mc:Choice>
              <mc:Fallback>
                <p:oleObj name="Equation" r:id="rId11" imgW="380880" imgH="558720" progId="Equation.DSMT4">
                  <p:embed/>
                  <p:pic>
                    <p:nvPicPr>
                      <p:cNvPr id="16" name="Object 15">
                        <a:extLst>
                          <a:ext uri="{FF2B5EF4-FFF2-40B4-BE49-F238E27FC236}">
                            <a16:creationId xmlns:a16="http://schemas.microsoft.com/office/drawing/2014/main" id="{29A819F8-33EE-46EC-A4C7-823EC54F0214}"/>
                          </a:ext>
                        </a:extLst>
                      </p:cNvPr>
                      <p:cNvPicPr/>
                      <p:nvPr/>
                    </p:nvPicPr>
                    <p:blipFill>
                      <a:blip r:embed="rId12"/>
                      <a:stretch>
                        <a:fillRect/>
                      </a:stretch>
                    </p:blipFill>
                    <p:spPr>
                      <a:xfrm>
                        <a:off x="5310188" y="1739900"/>
                        <a:ext cx="381000" cy="5588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CD4C43DE-1061-4007-808B-6DE280804845}"/>
              </a:ext>
            </a:extLst>
          </p:cNvPr>
          <p:cNvGraphicFramePr>
            <a:graphicFrameLocks noChangeAspect="1"/>
          </p:cNvGraphicFramePr>
          <p:nvPr>
            <p:extLst>
              <p:ext uri="{D42A27DB-BD31-4B8C-83A1-F6EECF244321}">
                <p14:modId xmlns:p14="http://schemas.microsoft.com/office/powerpoint/2010/main" val="760384884"/>
              </p:ext>
            </p:extLst>
          </p:nvPr>
        </p:nvGraphicFramePr>
        <p:xfrm>
          <a:off x="6313488" y="1779588"/>
          <a:ext cx="393700" cy="558800"/>
        </p:xfrm>
        <a:graphic>
          <a:graphicData uri="http://schemas.openxmlformats.org/presentationml/2006/ole">
            <mc:AlternateContent xmlns:mc="http://schemas.openxmlformats.org/markup-compatibility/2006">
              <mc:Choice xmlns:v="urn:schemas-microsoft-com:vml" Requires="v">
                <p:oleObj spid="_x0000_s6150" name="Equation" r:id="rId13" imgW="393480" imgH="558720" progId="Equation.DSMT4">
                  <p:embed/>
                </p:oleObj>
              </mc:Choice>
              <mc:Fallback>
                <p:oleObj name="Equation" r:id="rId13" imgW="393480" imgH="558720" progId="Equation.DSMT4">
                  <p:embed/>
                  <p:pic>
                    <p:nvPicPr>
                      <p:cNvPr id="18" name="Object 17">
                        <a:extLst>
                          <a:ext uri="{FF2B5EF4-FFF2-40B4-BE49-F238E27FC236}">
                            <a16:creationId xmlns:a16="http://schemas.microsoft.com/office/drawing/2014/main" id="{CD4C43DE-1061-4007-808B-6DE280804845}"/>
                          </a:ext>
                        </a:extLst>
                      </p:cNvPr>
                      <p:cNvPicPr/>
                      <p:nvPr/>
                    </p:nvPicPr>
                    <p:blipFill>
                      <a:blip r:embed="rId14"/>
                      <a:stretch>
                        <a:fillRect/>
                      </a:stretch>
                    </p:blipFill>
                    <p:spPr>
                      <a:xfrm>
                        <a:off x="6313488" y="1779588"/>
                        <a:ext cx="393700" cy="558800"/>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872B8FF2-082A-45AB-A9EC-146C6096D21F}"/>
              </a:ext>
            </a:extLst>
          </p:cNvPr>
          <p:cNvSpPr/>
          <p:nvPr/>
        </p:nvSpPr>
        <p:spPr>
          <a:xfrm>
            <a:off x="6820736" y="1876769"/>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spTree>
    <p:extLst>
      <p:ext uri="{BB962C8B-B14F-4D97-AF65-F5344CB8AC3E}">
        <p14:creationId xmlns:p14="http://schemas.microsoft.com/office/powerpoint/2010/main" val="7925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
            <a:extLst>
              <a:ext uri="{FF2B5EF4-FFF2-40B4-BE49-F238E27FC236}">
                <a16:creationId xmlns:a16="http://schemas.microsoft.com/office/drawing/2014/main" id="{DC6C8BCF-7DA1-44BE-B47B-AFF95564AC6E}"/>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3:1</a:t>
            </a:r>
          </a:p>
        </p:txBody>
      </p:sp>
      <p:pic>
        <p:nvPicPr>
          <p:cNvPr id="7" name="Picture 6">
            <a:extLst>
              <a:ext uri="{FF2B5EF4-FFF2-40B4-BE49-F238E27FC236}">
                <a16:creationId xmlns:a16="http://schemas.microsoft.com/office/drawing/2014/main" id="{0174EF43-724B-407B-AFF4-CEF5EF2E0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735" y="890692"/>
            <a:ext cx="9543470" cy="2036717"/>
          </a:xfrm>
          <a:prstGeom prst="rect">
            <a:avLst/>
          </a:prstGeom>
        </p:spPr>
      </p:pic>
      <p:sp>
        <p:nvSpPr>
          <p:cNvPr id="12" name="Rectangle 11">
            <a:extLst>
              <a:ext uri="{FF2B5EF4-FFF2-40B4-BE49-F238E27FC236}">
                <a16:creationId xmlns:a16="http://schemas.microsoft.com/office/drawing/2014/main" id="{7CF65F90-8E22-4755-9B38-64C985929B48}"/>
              </a:ext>
            </a:extLst>
          </p:cNvPr>
          <p:cNvSpPr/>
          <p:nvPr/>
        </p:nvSpPr>
        <p:spPr>
          <a:xfrm>
            <a:off x="1088231" y="947025"/>
            <a:ext cx="342900" cy="445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Object 8">
            <a:extLst>
              <a:ext uri="{FF2B5EF4-FFF2-40B4-BE49-F238E27FC236}">
                <a16:creationId xmlns:a16="http://schemas.microsoft.com/office/drawing/2014/main" id="{98A6F550-5C93-41DA-871A-AED035C2FDF8}"/>
              </a:ext>
            </a:extLst>
          </p:cNvPr>
          <p:cNvGraphicFramePr>
            <a:graphicFrameLocks noChangeAspect="1"/>
          </p:cNvGraphicFramePr>
          <p:nvPr>
            <p:extLst>
              <p:ext uri="{D42A27DB-BD31-4B8C-83A1-F6EECF244321}">
                <p14:modId xmlns:p14="http://schemas.microsoft.com/office/powerpoint/2010/main" val="1906901097"/>
              </p:ext>
            </p:extLst>
          </p:nvPr>
        </p:nvGraphicFramePr>
        <p:xfrm>
          <a:off x="1201624" y="908598"/>
          <a:ext cx="160020" cy="506520"/>
        </p:xfrm>
        <a:graphic>
          <a:graphicData uri="http://schemas.openxmlformats.org/presentationml/2006/ole">
            <mc:AlternateContent xmlns:mc="http://schemas.openxmlformats.org/markup-compatibility/2006">
              <mc:Choice xmlns:v="urn:schemas-microsoft-com:vml" Requires="v">
                <p:oleObj spid="_x0000_s7170" name="Equation" r:id="rId5" imgW="228600" imgH="723600" progId="Equation.DSMT4">
                  <p:embed/>
                </p:oleObj>
              </mc:Choice>
              <mc:Fallback>
                <p:oleObj name="Equation" r:id="rId5" imgW="228600" imgH="723600" progId="Equation.DSMT4">
                  <p:embed/>
                  <p:pic>
                    <p:nvPicPr>
                      <p:cNvPr id="9" name="Object 8">
                        <a:extLst>
                          <a:ext uri="{FF2B5EF4-FFF2-40B4-BE49-F238E27FC236}">
                            <a16:creationId xmlns:a16="http://schemas.microsoft.com/office/drawing/2014/main" id="{98A6F550-5C93-41DA-871A-AED035C2FDF8}"/>
                          </a:ext>
                        </a:extLst>
                      </p:cNvPr>
                      <p:cNvPicPr/>
                      <p:nvPr/>
                    </p:nvPicPr>
                    <p:blipFill>
                      <a:blip r:embed="rId6"/>
                      <a:stretch>
                        <a:fillRect/>
                      </a:stretch>
                    </p:blipFill>
                    <p:spPr>
                      <a:xfrm>
                        <a:off x="1201624" y="908598"/>
                        <a:ext cx="160020" cy="506520"/>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3AA7EC7D-7D5E-4325-A453-3D0075769997}"/>
              </a:ext>
            </a:extLst>
          </p:cNvPr>
          <p:cNvSpPr/>
          <p:nvPr/>
        </p:nvSpPr>
        <p:spPr>
          <a:xfrm>
            <a:off x="3479800" y="946699"/>
            <a:ext cx="368300" cy="445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4" name="Object 13">
            <a:extLst>
              <a:ext uri="{FF2B5EF4-FFF2-40B4-BE49-F238E27FC236}">
                <a16:creationId xmlns:a16="http://schemas.microsoft.com/office/drawing/2014/main" id="{97DECCB3-0FFF-4D64-BBDC-6D22D1ECF0E5}"/>
              </a:ext>
            </a:extLst>
          </p:cNvPr>
          <p:cNvGraphicFramePr>
            <a:graphicFrameLocks noChangeAspect="1"/>
          </p:cNvGraphicFramePr>
          <p:nvPr>
            <p:extLst>
              <p:ext uri="{D42A27DB-BD31-4B8C-83A1-F6EECF244321}">
                <p14:modId xmlns:p14="http://schemas.microsoft.com/office/powerpoint/2010/main" val="3930505008"/>
              </p:ext>
            </p:extLst>
          </p:nvPr>
        </p:nvGraphicFramePr>
        <p:xfrm>
          <a:off x="3555999" y="947738"/>
          <a:ext cx="243648" cy="446976"/>
        </p:xfrm>
        <a:graphic>
          <a:graphicData uri="http://schemas.openxmlformats.org/presentationml/2006/ole">
            <mc:AlternateContent xmlns:mc="http://schemas.openxmlformats.org/markup-compatibility/2006">
              <mc:Choice xmlns:v="urn:schemas-microsoft-com:vml" Requires="v">
                <p:oleObj spid="_x0000_s7171" name="Equation" r:id="rId7" imgW="304560" imgH="558720" progId="Equation.DSMT4">
                  <p:embed/>
                </p:oleObj>
              </mc:Choice>
              <mc:Fallback>
                <p:oleObj name="Equation" r:id="rId7" imgW="304560" imgH="558720" progId="Equation.DSMT4">
                  <p:embed/>
                  <p:pic>
                    <p:nvPicPr>
                      <p:cNvPr id="14" name="Object 13">
                        <a:extLst>
                          <a:ext uri="{FF2B5EF4-FFF2-40B4-BE49-F238E27FC236}">
                            <a16:creationId xmlns:a16="http://schemas.microsoft.com/office/drawing/2014/main" id="{97DECCB3-0FFF-4D64-BBDC-6D22D1ECF0E5}"/>
                          </a:ext>
                        </a:extLst>
                      </p:cNvPr>
                      <p:cNvPicPr/>
                      <p:nvPr/>
                    </p:nvPicPr>
                    <p:blipFill>
                      <a:blip r:embed="rId8"/>
                      <a:stretch>
                        <a:fillRect/>
                      </a:stretch>
                    </p:blipFill>
                    <p:spPr>
                      <a:xfrm>
                        <a:off x="3555999" y="947738"/>
                        <a:ext cx="243648" cy="446976"/>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8BAD01E5-4309-4E98-8F0F-EEE533576D7A}"/>
              </a:ext>
            </a:extLst>
          </p:cNvPr>
          <p:cNvSpPr/>
          <p:nvPr/>
        </p:nvSpPr>
        <p:spPr>
          <a:xfrm>
            <a:off x="4883875" y="946699"/>
            <a:ext cx="368300" cy="445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2" name="Object 21">
            <a:extLst>
              <a:ext uri="{FF2B5EF4-FFF2-40B4-BE49-F238E27FC236}">
                <a16:creationId xmlns:a16="http://schemas.microsoft.com/office/drawing/2014/main" id="{F1C486BB-AC17-407D-BD84-3DF87F0B28A5}"/>
              </a:ext>
            </a:extLst>
          </p:cNvPr>
          <p:cNvGraphicFramePr>
            <a:graphicFrameLocks noChangeAspect="1"/>
          </p:cNvGraphicFramePr>
          <p:nvPr>
            <p:extLst>
              <p:ext uri="{D42A27DB-BD31-4B8C-83A1-F6EECF244321}">
                <p14:modId xmlns:p14="http://schemas.microsoft.com/office/powerpoint/2010/main" val="1666311325"/>
              </p:ext>
            </p:extLst>
          </p:nvPr>
        </p:nvGraphicFramePr>
        <p:xfrm>
          <a:off x="4959350" y="947738"/>
          <a:ext cx="243648" cy="446976"/>
        </p:xfrm>
        <a:graphic>
          <a:graphicData uri="http://schemas.openxmlformats.org/presentationml/2006/ole">
            <mc:AlternateContent xmlns:mc="http://schemas.openxmlformats.org/markup-compatibility/2006">
              <mc:Choice xmlns:v="urn:schemas-microsoft-com:vml" Requires="v">
                <p:oleObj spid="_x0000_s7172" name="Equation" r:id="rId9" imgW="304560" imgH="558720" progId="Equation.DSMT4">
                  <p:embed/>
                </p:oleObj>
              </mc:Choice>
              <mc:Fallback>
                <p:oleObj name="Equation" r:id="rId9" imgW="304560" imgH="558720" progId="Equation.DSMT4">
                  <p:embed/>
                  <p:pic>
                    <p:nvPicPr>
                      <p:cNvPr id="22" name="Object 21">
                        <a:extLst>
                          <a:ext uri="{FF2B5EF4-FFF2-40B4-BE49-F238E27FC236}">
                            <a16:creationId xmlns:a16="http://schemas.microsoft.com/office/drawing/2014/main" id="{F1C486BB-AC17-407D-BD84-3DF87F0B28A5}"/>
                          </a:ext>
                        </a:extLst>
                      </p:cNvPr>
                      <p:cNvPicPr/>
                      <p:nvPr/>
                    </p:nvPicPr>
                    <p:blipFill>
                      <a:blip r:embed="rId10"/>
                      <a:stretch>
                        <a:fillRect/>
                      </a:stretch>
                    </p:blipFill>
                    <p:spPr>
                      <a:xfrm>
                        <a:off x="4959350" y="947738"/>
                        <a:ext cx="243648" cy="446976"/>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A2D0ECB8-4B5D-411F-A683-CF418046CE02}"/>
              </a:ext>
            </a:extLst>
          </p:cNvPr>
          <p:cNvSpPr/>
          <p:nvPr/>
        </p:nvSpPr>
        <p:spPr>
          <a:xfrm>
            <a:off x="6947624" y="946699"/>
            <a:ext cx="368300" cy="445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6" name="Object 25">
            <a:extLst>
              <a:ext uri="{FF2B5EF4-FFF2-40B4-BE49-F238E27FC236}">
                <a16:creationId xmlns:a16="http://schemas.microsoft.com/office/drawing/2014/main" id="{9B8E6719-2D97-4EBA-8250-CEA8A493BACA}"/>
              </a:ext>
            </a:extLst>
          </p:cNvPr>
          <p:cNvGraphicFramePr>
            <a:graphicFrameLocks noChangeAspect="1"/>
          </p:cNvGraphicFramePr>
          <p:nvPr>
            <p:extLst>
              <p:ext uri="{D42A27DB-BD31-4B8C-83A1-F6EECF244321}">
                <p14:modId xmlns:p14="http://schemas.microsoft.com/office/powerpoint/2010/main" val="2509025496"/>
              </p:ext>
            </p:extLst>
          </p:nvPr>
        </p:nvGraphicFramePr>
        <p:xfrm>
          <a:off x="6997700" y="949324"/>
          <a:ext cx="314784" cy="446976"/>
        </p:xfrm>
        <a:graphic>
          <a:graphicData uri="http://schemas.openxmlformats.org/presentationml/2006/ole">
            <mc:AlternateContent xmlns:mc="http://schemas.openxmlformats.org/markup-compatibility/2006">
              <mc:Choice xmlns:v="urn:schemas-microsoft-com:vml" Requires="v">
                <p:oleObj spid="_x0000_s7173" name="Equation" r:id="rId11" imgW="393480" imgH="558720" progId="Equation.DSMT4">
                  <p:embed/>
                </p:oleObj>
              </mc:Choice>
              <mc:Fallback>
                <p:oleObj name="Equation" r:id="rId11" imgW="393480" imgH="558720" progId="Equation.DSMT4">
                  <p:embed/>
                  <p:pic>
                    <p:nvPicPr>
                      <p:cNvPr id="26" name="Object 25">
                        <a:extLst>
                          <a:ext uri="{FF2B5EF4-FFF2-40B4-BE49-F238E27FC236}">
                            <a16:creationId xmlns:a16="http://schemas.microsoft.com/office/drawing/2014/main" id="{9B8E6719-2D97-4EBA-8250-CEA8A493BACA}"/>
                          </a:ext>
                        </a:extLst>
                      </p:cNvPr>
                      <p:cNvPicPr/>
                      <p:nvPr/>
                    </p:nvPicPr>
                    <p:blipFill>
                      <a:blip r:embed="rId12"/>
                      <a:stretch>
                        <a:fillRect/>
                      </a:stretch>
                    </p:blipFill>
                    <p:spPr>
                      <a:xfrm>
                        <a:off x="6997700" y="949324"/>
                        <a:ext cx="314784" cy="44697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AE34743-74D3-424D-9197-476DEB901D99}"/>
              </a:ext>
            </a:extLst>
          </p:cNvPr>
          <p:cNvGraphicFramePr>
            <a:graphicFrameLocks noChangeAspect="1"/>
          </p:cNvGraphicFramePr>
          <p:nvPr>
            <p:extLst>
              <p:ext uri="{D42A27DB-BD31-4B8C-83A1-F6EECF244321}">
                <p14:modId xmlns:p14="http://schemas.microsoft.com/office/powerpoint/2010/main" val="1897203131"/>
              </p:ext>
            </p:extLst>
          </p:nvPr>
        </p:nvGraphicFramePr>
        <p:xfrm>
          <a:off x="3800475" y="2893471"/>
          <a:ext cx="182880" cy="578880"/>
        </p:xfrm>
        <a:graphic>
          <a:graphicData uri="http://schemas.openxmlformats.org/presentationml/2006/ole">
            <mc:AlternateContent xmlns:mc="http://schemas.openxmlformats.org/markup-compatibility/2006">
              <mc:Choice xmlns:v="urn:schemas-microsoft-com:vml" Requires="v">
                <p:oleObj spid="_x0000_s7174" name="Equation" r:id="rId13" imgW="228600" imgH="723600" progId="Equation.DSMT4">
                  <p:embed/>
                </p:oleObj>
              </mc:Choice>
              <mc:Fallback>
                <p:oleObj name="Equation" r:id="rId13" imgW="228600" imgH="723600" progId="Equation.DSMT4">
                  <p:embed/>
                  <p:pic>
                    <p:nvPicPr>
                      <p:cNvPr id="5" name="Object 4">
                        <a:extLst>
                          <a:ext uri="{FF2B5EF4-FFF2-40B4-BE49-F238E27FC236}">
                            <a16:creationId xmlns:a16="http://schemas.microsoft.com/office/drawing/2014/main" id="{DAE34743-74D3-424D-9197-476DEB901D99}"/>
                          </a:ext>
                        </a:extLst>
                      </p:cNvPr>
                      <p:cNvPicPr/>
                      <p:nvPr/>
                    </p:nvPicPr>
                    <p:blipFill>
                      <a:blip r:embed="rId14"/>
                      <a:stretch>
                        <a:fillRect/>
                      </a:stretch>
                    </p:blipFill>
                    <p:spPr>
                      <a:xfrm>
                        <a:off x="3800475" y="2893471"/>
                        <a:ext cx="182880" cy="57888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D025D4B-81AF-4CE6-BF23-8E50D71955C1}"/>
              </a:ext>
            </a:extLst>
          </p:cNvPr>
          <p:cNvGraphicFramePr>
            <a:graphicFrameLocks noChangeAspect="1"/>
          </p:cNvGraphicFramePr>
          <p:nvPr>
            <p:extLst>
              <p:ext uri="{D42A27DB-BD31-4B8C-83A1-F6EECF244321}">
                <p14:modId xmlns:p14="http://schemas.microsoft.com/office/powerpoint/2010/main" val="969252642"/>
              </p:ext>
            </p:extLst>
          </p:nvPr>
        </p:nvGraphicFramePr>
        <p:xfrm>
          <a:off x="4813300" y="2963863"/>
          <a:ext cx="244475" cy="446087"/>
        </p:xfrm>
        <a:graphic>
          <a:graphicData uri="http://schemas.openxmlformats.org/presentationml/2006/ole">
            <mc:AlternateContent xmlns:mc="http://schemas.openxmlformats.org/markup-compatibility/2006">
              <mc:Choice xmlns:v="urn:schemas-microsoft-com:vml" Requires="v">
                <p:oleObj spid="_x0000_s7175" name="Equation" r:id="rId15" imgW="304560" imgH="558720" progId="Equation.DSMT4">
                  <p:embed/>
                </p:oleObj>
              </mc:Choice>
              <mc:Fallback>
                <p:oleObj name="Equation" r:id="rId15" imgW="304560" imgH="558720" progId="Equation.DSMT4">
                  <p:embed/>
                  <p:pic>
                    <p:nvPicPr>
                      <p:cNvPr id="10" name="Object 9">
                        <a:extLst>
                          <a:ext uri="{FF2B5EF4-FFF2-40B4-BE49-F238E27FC236}">
                            <a16:creationId xmlns:a16="http://schemas.microsoft.com/office/drawing/2014/main" id="{1D025D4B-81AF-4CE6-BF23-8E50D71955C1}"/>
                          </a:ext>
                        </a:extLst>
                      </p:cNvPr>
                      <p:cNvPicPr/>
                      <p:nvPr/>
                    </p:nvPicPr>
                    <p:blipFill>
                      <a:blip r:embed="rId16"/>
                      <a:stretch>
                        <a:fillRect/>
                      </a:stretch>
                    </p:blipFill>
                    <p:spPr>
                      <a:xfrm>
                        <a:off x="4813300" y="2963863"/>
                        <a:ext cx="244475" cy="446087"/>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C4071E4-2B21-47B7-A59F-8CE50A7970B9}"/>
              </a:ext>
            </a:extLst>
          </p:cNvPr>
          <p:cNvGraphicFramePr>
            <a:graphicFrameLocks noChangeAspect="1"/>
          </p:cNvGraphicFramePr>
          <p:nvPr>
            <p:extLst>
              <p:ext uri="{D42A27DB-BD31-4B8C-83A1-F6EECF244321}">
                <p14:modId xmlns:p14="http://schemas.microsoft.com/office/powerpoint/2010/main" val="1717263084"/>
              </p:ext>
            </p:extLst>
          </p:nvPr>
        </p:nvGraphicFramePr>
        <p:xfrm>
          <a:off x="3749675" y="3644900"/>
          <a:ext cx="244475" cy="446088"/>
        </p:xfrm>
        <a:graphic>
          <a:graphicData uri="http://schemas.openxmlformats.org/presentationml/2006/ole">
            <mc:AlternateContent xmlns:mc="http://schemas.openxmlformats.org/markup-compatibility/2006">
              <mc:Choice xmlns:v="urn:schemas-microsoft-com:vml" Requires="v">
                <p:oleObj spid="_x0000_s7176" name="Equation" r:id="rId17" imgW="304560" imgH="558720" progId="Equation.DSMT4">
                  <p:embed/>
                </p:oleObj>
              </mc:Choice>
              <mc:Fallback>
                <p:oleObj name="Equation" r:id="rId17" imgW="304560" imgH="558720" progId="Equation.DSMT4">
                  <p:embed/>
                  <p:pic>
                    <p:nvPicPr>
                      <p:cNvPr id="23" name="Object 22">
                        <a:extLst>
                          <a:ext uri="{FF2B5EF4-FFF2-40B4-BE49-F238E27FC236}">
                            <a16:creationId xmlns:a16="http://schemas.microsoft.com/office/drawing/2014/main" id="{3C4071E4-2B21-47B7-A59F-8CE50A7970B9}"/>
                          </a:ext>
                        </a:extLst>
                      </p:cNvPr>
                      <p:cNvPicPr/>
                      <p:nvPr/>
                    </p:nvPicPr>
                    <p:blipFill>
                      <a:blip r:embed="rId18"/>
                      <a:stretch>
                        <a:fillRect/>
                      </a:stretch>
                    </p:blipFill>
                    <p:spPr>
                      <a:xfrm>
                        <a:off x="3749675" y="3644900"/>
                        <a:ext cx="244475" cy="446088"/>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8F08409B-F361-455D-8019-3DC8202BBE10}"/>
              </a:ext>
            </a:extLst>
          </p:cNvPr>
          <p:cNvGraphicFramePr>
            <a:graphicFrameLocks noChangeAspect="1"/>
          </p:cNvGraphicFramePr>
          <p:nvPr>
            <p:extLst>
              <p:ext uri="{D42A27DB-BD31-4B8C-83A1-F6EECF244321}">
                <p14:modId xmlns:p14="http://schemas.microsoft.com/office/powerpoint/2010/main" val="2071786755"/>
              </p:ext>
            </p:extLst>
          </p:nvPr>
        </p:nvGraphicFramePr>
        <p:xfrm>
          <a:off x="4813300" y="3649663"/>
          <a:ext cx="244475" cy="446087"/>
        </p:xfrm>
        <a:graphic>
          <a:graphicData uri="http://schemas.openxmlformats.org/presentationml/2006/ole">
            <mc:AlternateContent xmlns:mc="http://schemas.openxmlformats.org/markup-compatibility/2006">
              <mc:Choice xmlns:v="urn:schemas-microsoft-com:vml" Requires="v">
                <p:oleObj spid="_x0000_s7177" name="Equation" r:id="rId19" imgW="304560" imgH="558720" progId="Equation.DSMT4">
                  <p:embed/>
                </p:oleObj>
              </mc:Choice>
              <mc:Fallback>
                <p:oleObj name="Equation" r:id="rId19" imgW="304560" imgH="558720" progId="Equation.DSMT4">
                  <p:embed/>
                  <p:pic>
                    <p:nvPicPr>
                      <p:cNvPr id="24" name="Object 23">
                        <a:extLst>
                          <a:ext uri="{FF2B5EF4-FFF2-40B4-BE49-F238E27FC236}">
                            <a16:creationId xmlns:a16="http://schemas.microsoft.com/office/drawing/2014/main" id="{8F08409B-F361-455D-8019-3DC8202BBE10}"/>
                          </a:ext>
                        </a:extLst>
                      </p:cNvPr>
                      <p:cNvPicPr/>
                      <p:nvPr/>
                    </p:nvPicPr>
                    <p:blipFill>
                      <a:blip r:embed="rId20"/>
                      <a:stretch>
                        <a:fillRect/>
                      </a:stretch>
                    </p:blipFill>
                    <p:spPr>
                      <a:xfrm>
                        <a:off x="4813300" y="3649663"/>
                        <a:ext cx="244475" cy="446087"/>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AFB8B246-653D-4F00-98A7-C513CB610C66}"/>
              </a:ext>
            </a:extLst>
          </p:cNvPr>
          <p:cNvGraphicFramePr>
            <a:graphicFrameLocks noChangeAspect="1"/>
          </p:cNvGraphicFramePr>
          <p:nvPr>
            <p:extLst>
              <p:ext uri="{D42A27DB-BD31-4B8C-83A1-F6EECF244321}">
                <p14:modId xmlns:p14="http://schemas.microsoft.com/office/powerpoint/2010/main" val="1592646296"/>
              </p:ext>
            </p:extLst>
          </p:nvPr>
        </p:nvGraphicFramePr>
        <p:xfrm>
          <a:off x="3749675" y="4394200"/>
          <a:ext cx="244475" cy="446088"/>
        </p:xfrm>
        <a:graphic>
          <a:graphicData uri="http://schemas.openxmlformats.org/presentationml/2006/ole">
            <mc:AlternateContent xmlns:mc="http://schemas.openxmlformats.org/markup-compatibility/2006">
              <mc:Choice xmlns:v="urn:schemas-microsoft-com:vml" Requires="v">
                <p:oleObj spid="_x0000_s7178" name="Equation" r:id="rId21" imgW="304560" imgH="558720" progId="Equation.DSMT4">
                  <p:embed/>
                </p:oleObj>
              </mc:Choice>
              <mc:Fallback>
                <p:oleObj name="Equation" r:id="rId21" imgW="304560" imgH="558720" progId="Equation.DSMT4">
                  <p:embed/>
                  <p:pic>
                    <p:nvPicPr>
                      <p:cNvPr id="30" name="Object 29">
                        <a:extLst>
                          <a:ext uri="{FF2B5EF4-FFF2-40B4-BE49-F238E27FC236}">
                            <a16:creationId xmlns:a16="http://schemas.microsoft.com/office/drawing/2014/main" id="{AFB8B246-653D-4F00-98A7-C513CB610C66}"/>
                          </a:ext>
                        </a:extLst>
                      </p:cNvPr>
                      <p:cNvPicPr/>
                      <p:nvPr/>
                    </p:nvPicPr>
                    <p:blipFill>
                      <a:blip r:embed="rId22"/>
                      <a:stretch>
                        <a:fillRect/>
                      </a:stretch>
                    </p:blipFill>
                    <p:spPr>
                      <a:xfrm>
                        <a:off x="3749675" y="4394200"/>
                        <a:ext cx="244475" cy="446088"/>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A0112730-6759-4B8F-9B86-93A7AB019B71}"/>
              </a:ext>
            </a:extLst>
          </p:cNvPr>
          <p:cNvGraphicFramePr>
            <a:graphicFrameLocks noChangeAspect="1"/>
          </p:cNvGraphicFramePr>
          <p:nvPr>
            <p:extLst>
              <p:ext uri="{D42A27DB-BD31-4B8C-83A1-F6EECF244321}">
                <p14:modId xmlns:p14="http://schemas.microsoft.com/office/powerpoint/2010/main" val="1361510990"/>
              </p:ext>
            </p:extLst>
          </p:nvPr>
        </p:nvGraphicFramePr>
        <p:xfrm>
          <a:off x="4791075" y="4511285"/>
          <a:ext cx="152352" cy="213120"/>
        </p:xfrm>
        <a:graphic>
          <a:graphicData uri="http://schemas.openxmlformats.org/presentationml/2006/ole">
            <mc:AlternateContent xmlns:mc="http://schemas.openxmlformats.org/markup-compatibility/2006">
              <mc:Choice xmlns:v="urn:schemas-microsoft-com:vml" Requires="v">
                <p:oleObj spid="_x0000_s7179" name="Equation" r:id="rId23" imgW="190440" imgH="266400" progId="Equation.DSMT4">
                  <p:embed/>
                </p:oleObj>
              </mc:Choice>
              <mc:Fallback>
                <p:oleObj name="Equation" r:id="rId23" imgW="190440" imgH="266400" progId="Equation.DSMT4">
                  <p:embed/>
                  <p:pic>
                    <p:nvPicPr>
                      <p:cNvPr id="31" name="Object 30">
                        <a:extLst>
                          <a:ext uri="{FF2B5EF4-FFF2-40B4-BE49-F238E27FC236}">
                            <a16:creationId xmlns:a16="http://schemas.microsoft.com/office/drawing/2014/main" id="{A0112730-6759-4B8F-9B86-93A7AB019B71}"/>
                          </a:ext>
                        </a:extLst>
                      </p:cNvPr>
                      <p:cNvPicPr/>
                      <p:nvPr/>
                    </p:nvPicPr>
                    <p:blipFill>
                      <a:blip r:embed="rId24"/>
                      <a:stretch>
                        <a:fillRect/>
                      </a:stretch>
                    </p:blipFill>
                    <p:spPr>
                      <a:xfrm>
                        <a:off x="4791075" y="4511285"/>
                        <a:ext cx="152352" cy="21312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DBF5F093-2A1C-445C-8DA8-0DB36D30E0F4}"/>
              </a:ext>
            </a:extLst>
          </p:cNvPr>
          <p:cNvGraphicFramePr>
            <a:graphicFrameLocks noChangeAspect="1"/>
          </p:cNvGraphicFramePr>
          <p:nvPr>
            <p:extLst>
              <p:ext uri="{D42A27DB-BD31-4B8C-83A1-F6EECF244321}">
                <p14:modId xmlns:p14="http://schemas.microsoft.com/office/powerpoint/2010/main" val="1032385610"/>
              </p:ext>
            </p:extLst>
          </p:nvPr>
        </p:nvGraphicFramePr>
        <p:xfrm>
          <a:off x="3705225" y="5118100"/>
          <a:ext cx="314325" cy="447675"/>
        </p:xfrm>
        <a:graphic>
          <a:graphicData uri="http://schemas.openxmlformats.org/presentationml/2006/ole">
            <mc:AlternateContent xmlns:mc="http://schemas.openxmlformats.org/markup-compatibility/2006">
              <mc:Choice xmlns:v="urn:schemas-microsoft-com:vml" Requires="v">
                <p:oleObj spid="_x0000_s7180" name="Equation" r:id="rId25" imgW="393480" imgH="558720" progId="Equation.DSMT4">
                  <p:embed/>
                </p:oleObj>
              </mc:Choice>
              <mc:Fallback>
                <p:oleObj name="Equation" r:id="rId25" imgW="393480" imgH="558720" progId="Equation.DSMT4">
                  <p:embed/>
                  <p:pic>
                    <p:nvPicPr>
                      <p:cNvPr id="34" name="Object 33">
                        <a:extLst>
                          <a:ext uri="{FF2B5EF4-FFF2-40B4-BE49-F238E27FC236}">
                            <a16:creationId xmlns:a16="http://schemas.microsoft.com/office/drawing/2014/main" id="{DBF5F093-2A1C-445C-8DA8-0DB36D30E0F4}"/>
                          </a:ext>
                        </a:extLst>
                      </p:cNvPr>
                      <p:cNvPicPr/>
                      <p:nvPr/>
                    </p:nvPicPr>
                    <p:blipFill>
                      <a:blip r:embed="rId26"/>
                      <a:stretch>
                        <a:fillRect/>
                      </a:stretch>
                    </p:blipFill>
                    <p:spPr>
                      <a:xfrm>
                        <a:off x="3705225" y="5118100"/>
                        <a:ext cx="314325" cy="44767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5C4A1F92-A491-42E0-A6FC-D5464F8B22CB}"/>
              </a:ext>
            </a:extLst>
          </p:cNvPr>
          <p:cNvGraphicFramePr>
            <a:graphicFrameLocks noChangeAspect="1"/>
          </p:cNvGraphicFramePr>
          <p:nvPr>
            <p:extLst>
              <p:ext uri="{D42A27DB-BD31-4B8C-83A1-F6EECF244321}">
                <p14:modId xmlns:p14="http://schemas.microsoft.com/office/powerpoint/2010/main" val="406707103"/>
              </p:ext>
            </p:extLst>
          </p:nvPr>
        </p:nvGraphicFramePr>
        <p:xfrm>
          <a:off x="4813300" y="5122863"/>
          <a:ext cx="244475" cy="446087"/>
        </p:xfrm>
        <a:graphic>
          <a:graphicData uri="http://schemas.openxmlformats.org/presentationml/2006/ole">
            <mc:AlternateContent xmlns:mc="http://schemas.openxmlformats.org/markup-compatibility/2006">
              <mc:Choice xmlns:v="urn:schemas-microsoft-com:vml" Requires="v">
                <p:oleObj spid="_x0000_s7181" name="Equation" r:id="rId27" imgW="304560" imgH="558720" progId="Equation.DSMT4">
                  <p:embed/>
                </p:oleObj>
              </mc:Choice>
              <mc:Fallback>
                <p:oleObj name="Equation" r:id="rId27" imgW="304560" imgH="558720" progId="Equation.DSMT4">
                  <p:embed/>
                  <p:pic>
                    <p:nvPicPr>
                      <p:cNvPr id="35" name="Object 34">
                        <a:extLst>
                          <a:ext uri="{FF2B5EF4-FFF2-40B4-BE49-F238E27FC236}">
                            <a16:creationId xmlns:a16="http://schemas.microsoft.com/office/drawing/2014/main" id="{5C4A1F92-A491-42E0-A6FC-D5464F8B22CB}"/>
                          </a:ext>
                        </a:extLst>
                      </p:cNvPr>
                      <p:cNvPicPr/>
                      <p:nvPr/>
                    </p:nvPicPr>
                    <p:blipFill>
                      <a:blip r:embed="rId28"/>
                      <a:stretch>
                        <a:fillRect/>
                      </a:stretch>
                    </p:blipFill>
                    <p:spPr>
                      <a:xfrm>
                        <a:off x="4813300" y="5122863"/>
                        <a:ext cx="244475" cy="446087"/>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326C3616-256F-4658-BAAE-68E2FACA2DAF}"/>
              </a:ext>
            </a:extLst>
          </p:cNvPr>
          <p:cNvGraphicFramePr>
            <a:graphicFrameLocks noChangeAspect="1"/>
          </p:cNvGraphicFramePr>
          <p:nvPr>
            <p:extLst>
              <p:ext uri="{D42A27DB-BD31-4B8C-83A1-F6EECF244321}">
                <p14:modId xmlns:p14="http://schemas.microsoft.com/office/powerpoint/2010/main" val="1089341951"/>
              </p:ext>
            </p:extLst>
          </p:nvPr>
        </p:nvGraphicFramePr>
        <p:xfrm>
          <a:off x="3738563" y="5867400"/>
          <a:ext cx="244475" cy="446088"/>
        </p:xfrm>
        <a:graphic>
          <a:graphicData uri="http://schemas.openxmlformats.org/presentationml/2006/ole">
            <mc:AlternateContent xmlns:mc="http://schemas.openxmlformats.org/markup-compatibility/2006">
              <mc:Choice xmlns:v="urn:schemas-microsoft-com:vml" Requires="v">
                <p:oleObj spid="_x0000_s7182" name="Equation" r:id="rId29" imgW="304560" imgH="558720" progId="Equation.DSMT4">
                  <p:embed/>
                </p:oleObj>
              </mc:Choice>
              <mc:Fallback>
                <p:oleObj name="Equation" r:id="rId29" imgW="304560" imgH="558720" progId="Equation.DSMT4">
                  <p:embed/>
                  <p:pic>
                    <p:nvPicPr>
                      <p:cNvPr id="38" name="Object 37">
                        <a:extLst>
                          <a:ext uri="{FF2B5EF4-FFF2-40B4-BE49-F238E27FC236}">
                            <a16:creationId xmlns:a16="http://schemas.microsoft.com/office/drawing/2014/main" id="{326C3616-256F-4658-BAAE-68E2FACA2DAF}"/>
                          </a:ext>
                        </a:extLst>
                      </p:cNvPr>
                      <p:cNvPicPr/>
                      <p:nvPr/>
                    </p:nvPicPr>
                    <p:blipFill>
                      <a:blip r:embed="rId30"/>
                      <a:stretch>
                        <a:fillRect/>
                      </a:stretch>
                    </p:blipFill>
                    <p:spPr>
                      <a:xfrm>
                        <a:off x="3738563" y="5867400"/>
                        <a:ext cx="244475" cy="446088"/>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858B9B37-4B46-4180-A60C-03D30A9CFAEB}"/>
              </a:ext>
            </a:extLst>
          </p:cNvPr>
          <p:cNvGraphicFramePr>
            <a:graphicFrameLocks noChangeAspect="1"/>
          </p:cNvGraphicFramePr>
          <p:nvPr>
            <p:extLst>
              <p:ext uri="{D42A27DB-BD31-4B8C-83A1-F6EECF244321}">
                <p14:modId xmlns:p14="http://schemas.microsoft.com/office/powerpoint/2010/main" val="3341904778"/>
              </p:ext>
            </p:extLst>
          </p:nvPr>
        </p:nvGraphicFramePr>
        <p:xfrm>
          <a:off x="4813300" y="5870575"/>
          <a:ext cx="244475" cy="447675"/>
        </p:xfrm>
        <a:graphic>
          <a:graphicData uri="http://schemas.openxmlformats.org/presentationml/2006/ole">
            <mc:AlternateContent xmlns:mc="http://schemas.openxmlformats.org/markup-compatibility/2006">
              <mc:Choice xmlns:v="urn:schemas-microsoft-com:vml" Requires="v">
                <p:oleObj spid="_x0000_s7183" name="Equation" r:id="rId31" imgW="304560" imgH="558720" progId="Equation.DSMT4">
                  <p:embed/>
                </p:oleObj>
              </mc:Choice>
              <mc:Fallback>
                <p:oleObj name="Equation" r:id="rId31" imgW="304560" imgH="558720" progId="Equation.DSMT4">
                  <p:embed/>
                  <p:pic>
                    <p:nvPicPr>
                      <p:cNvPr id="39" name="Object 38">
                        <a:extLst>
                          <a:ext uri="{FF2B5EF4-FFF2-40B4-BE49-F238E27FC236}">
                            <a16:creationId xmlns:a16="http://schemas.microsoft.com/office/drawing/2014/main" id="{858B9B37-4B46-4180-A60C-03D30A9CFAEB}"/>
                          </a:ext>
                        </a:extLst>
                      </p:cNvPr>
                      <p:cNvPicPr/>
                      <p:nvPr/>
                    </p:nvPicPr>
                    <p:blipFill>
                      <a:blip r:embed="rId32"/>
                      <a:stretch>
                        <a:fillRect/>
                      </a:stretch>
                    </p:blipFill>
                    <p:spPr>
                      <a:xfrm>
                        <a:off x="4813300" y="5870575"/>
                        <a:ext cx="244475" cy="44767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B20A8A5-95DF-4917-99D2-3855F155195D}"/>
              </a:ext>
            </a:extLst>
          </p:cNvPr>
          <p:cNvGraphicFramePr>
            <a:graphicFrameLocks noChangeAspect="1"/>
          </p:cNvGraphicFramePr>
          <p:nvPr>
            <p:extLst>
              <p:ext uri="{D42A27DB-BD31-4B8C-83A1-F6EECF244321}">
                <p14:modId xmlns:p14="http://schemas.microsoft.com/office/powerpoint/2010/main" val="3149533721"/>
              </p:ext>
            </p:extLst>
          </p:nvPr>
        </p:nvGraphicFramePr>
        <p:xfrm>
          <a:off x="5888038" y="5867400"/>
          <a:ext cx="314325" cy="446088"/>
        </p:xfrm>
        <a:graphic>
          <a:graphicData uri="http://schemas.openxmlformats.org/presentationml/2006/ole">
            <mc:AlternateContent xmlns:mc="http://schemas.openxmlformats.org/markup-compatibility/2006">
              <mc:Choice xmlns:v="urn:schemas-microsoft-com:vml" Requires="v">
                <p:oleObj spid="_x0000_s7184" name="Equation" r:id="rId33" imgW="393480" imgH="558720" progId="Equation.DSMT4">
                  <p:embed/>
                </p:oleObj>
              </mc:Choice>
              <mc:Fallback>
                <p:oleObj name="Equation" r:id="rId33" imgW="393480" imgH="558720" progId="Equation.DSMT4">
                  <p:embed/>
                  <p:pic>
                    <p:nvPicPr>
                      <p:cNvPr id="13" name="Object 12">
                        <a:extLst>
                          <a:ext uri="{FF2B5EF4-FFF2-40B4-BE49-F238E27FC236}">
                            <a16:creationId xmlns:a16="http://schemas.microsoft.com/office/drawing/2014/main" id="{9B20A8A5-95DF-4917-99D2-3855F155195D}"/>
                          </a:ext>
                        </a:extLst>
                      </p:cNvPr>
                      <p:cNvPicPr/>
                      <p:nvPr/>
                    </p:nvPicPr>
                    <p:blipFill>
                      <a:blip r:embed="rId34"/>
                      <a:stretch>
                        <a:fillRect/>
                      </a:stretch>
                    </p:blipFill>
                    <p:spPr>
                      <a:xfrm>
                        <a:off x="5888038" y="5867400"/>
                        <a:ext cx="314325" cy="446088"/>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5C67B1A5-D070-4CD9-863F-BFF056DFB34E}"/>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rot="10800000">
            <a:off x="4257307" y="3029235"/>
            <a:ext cx="320051" cy="320051"/>
          </a:xfrm>
          <a:prstGeom prst="rect">
            <a:avLst/>
          </a:prstGeom>
        </p:spPr>
      </p:pic>
      <p:pic>
        <p:nvPicPr>
          <p:cNvPr id="42" name="Picture 41">
            <a:extLst>
              <a:ext uri="{FF2B5EF4-FFF2-40B4-BE49-F238E27FC236}">
                <a16:creationId xmlns:a16="http://schemas.microsoft.com/office/drawing/2014/main" id="{E4B37B82-9D91-46A3-B874-294937341916}"/>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rot="10800000">
            <a:off x="4257306" y="3714952"/>
            <a:ext cx="320051" cy="320051"/>
          </a:xfrm>
          <a:prstGeom prst="rect">
            <a:avLst/>
          </a:prstGeom>
        </p:spPr>
      </p:pic>
      <p:pic>
        <p:nvPicPr>
          <p:cNvPr id="44" name="Picture 43">
            <a:extLst>
              <a:ext uri="{FF2B5EF4-FFF2-40B4-BE49-F238E27FC236}">
                <a16:creationId xmlns:a16="http://schemas.microsoft.com/office/drawing/2014/main" id="{1956555B-2F28-4B8F-9762-B6F3FA538A8E}"/>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4257306" y="5182427"/>
            <a:ext cx="320051" cy="320051"/>
          </a:xfrm>
          <a:prstGeom prst="rect">
            <a:avLst/>
          </a:prstGeom>
        </p:spPr>
      </p:pic>
      <p:pic>
        <p:nvPicPr>
          <p:cNvPr id="46" name="Picture 45">
            <a:extLst>
              <a:ext uri="{FF2B5EF4-FFF2-40B4-BE49-F238E27FC236}">
                <a16:creationId xmlns:a16="http://schemas.microsoft.com/office/drawing/2014/main" id="{0D7263EE-8906-4A5A-B219-D6046B20678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rot="10800000">
            <a:off x="4257305" y="5945379"/>
            <a:ext cx="320051" cy="320051"/>
          </a:xfrm>
          <a:prstGeom prst="rect">
            <a:avLst/>
          </a:prstGeom>
        </p:spPr>
      </p:pic>
      <p:pic>
        <p:nvPicPr>
          <p:cNvPr id="48" name="Picture 47">
            <a:extLst>
              <a:ext uri="{FF2B5EF4-FFF2-40B4-BE49-F238E27FC236}">
                <a16:creationId xmlns:a16="http://schemas.microsoft.com/office/drawing/2014/main" id="{1306281B-974A-4DB5-96BC-4105C537CD10}"/>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rot="10800000">
            <a:off x="5349560" y="5945379"/>
            <a:ext cx="320051" cy="320051"/>
          </a:xfrm>
          <a:prstGeom prst="rect">
            <a:avLst/>
          </a:prstGeom>
        </p:spPr>
      </p:pic>
      <p:pic>
        <p:nvPicPr>
          <p:cNvPr id="50" name="Picture 49">
            <a:extLst>
              <a:ext uri="{FF2B5EF4-FFF2-40B4-BE49-F238E27FC236}">
                <a16:creationId xmlns:a16="http://schemas.microsoft.com/office/drawing/2014/main" id="{2C006421-E0A6-4681-BD58-123835685B89}"/>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rot="10800000">
            <a:off x="4257305" y="4484869"/>
            <a:ext cx="320051" cy="320051"/>
          </a:xfrm>
          <a:prstGeom prst="rect">
            <a:avLst/>
          </a:prstGeom>
        </p:spPr>
      </p:pic>
      <p:sp>
        <p:nvSpPr>
          <p:cNvPr id="52" name="Oval 51">
            <a:extLst>
              <a:ext uri="{FF2B5EF4-FFF2-40B4-BE49-F238E27FC236}">
                <a16:creationId xmlns:a16="http://schemas.microsoft.com/office/drawing/2014/main" id="{307B1745-B118-49E2-BFD7-7BBF6B5027F2}"/>
              </a:ext>
            </a:extLst>
          </p:cNvPr>
          <p:cNvSpPr/>
          <p:nvPr/>
        </p:nvSpPr>
        <p:spPr>
          <a:xfrm>
            <a:off x="4328433" y="4533900"/>
            <a:ext cx="200025" cy="21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3" name="Object 52">
            <a:extLst>
              <a:ext uri="{FF2B5EF4-FFF2-40B4-BE49-F238E27FC236}">
                <a16:creationId xmlns:a16="http://schemas.microsoft.com/office/drawing/2014/main" id="{BB854F3F-9B0D-40E5-8727-51795E0E10D4}"/>
              </a:ext>
            </a:extLst>
          </p:cNvPr>
          <p:cNvGraphicFramePr>
            <a:graphicFrameLocks noChangeAspect="1"/>
          </p:cNvGraphicFramePr>
          <p:nvPr>
            <p:extLst>
              <p:ext uri="{D42A27DB-BD31-4B8C-83A1-F6EECF244321}">
                <p14:modId xmlns:p14="http://schemas.microsoft.com/office/powerpoint/2010/main" val="1950077945"/>
              </p:ext>
            </p:extLst>
          </p:nvPr>
        </p:nvGraphicFramePr>
        <p:xfrm>
          <a:off x="4290334" y="4567238"/>
          <a:ext cx="254000" cy="177800"/>
        </p:xfrm>
        <a:graphic>
          <a:graphicData uri="http://schemas.openxmlformats.org/presentationml/2006/ole">
            <mc:AlternateContent xmlns:mc="http://schemas.openxmlformats.org/markup-compatibility/2006">
              <mc:Choice xmlns:v="urn:schemas-microsoft-com:vml" Requires="v">
                <p:oleObj spid="_x0000_s7185" name="Equation" r:id="rId36" imgW="253800" imgH="177480" progId="Equation.DSMT4">
                  <p:embed/>
                </p:oleObj>
              </mc:Choice>
              <mc:Fallback>
                <p:oleObj name="Equation" r:id="rId36" imgW="253800" imgH="177480" progId="Equation.DSMT4">
                  <p:embed/>
                  <p:pic>
                    <p:nvPicPr>
                      <p:cNvPr id="53" name="Object 52">
                        <a:extLst>
                          <a:ext uri="{FF2B5EF4-FFF2-40B4-BE49-F238E27FC236}">
                            <a16:creationId xmlns:a16="http://schemas.microsoft.com/office/drawing/2014/main" id="{BB854F3F-9B0D-40E5-8727-51795E0E10D4}"/>
                          </a:ext>
                        </a:extLst>
                      </p:cNvPr>
                      <p:cNvPicPr/>
                      <p:nvPr/>
                    </p:nvPicPr>
                    <p:blipFill>
                      <a:blip r:embed="rId37"/>
                      <a:stretch>
                        <a:fillRect/>
                      </a:stretch>
                    </p:blipFill>
                    <p:spPr>
                      <a:xfrm>
                        <a:off x="4290334" y="4567238"/>
                        <a:ext cx="254000" cy="177800"/>
                      </a:xfrm>
                      <a:prstGeom prst="rect">
                        <a:avLst/>
                      </a:prstGeom>
                    </p:spPr>
                  </p:pic>
                </p:oleObj>
              </mc:Fallback>
            </mc:AlternateContent>
          </a:graphicData>
        </a:graphic>
      </p:graphicFrame>
    </p:spTree>
    <p:extLst>
      <p:ext uri="{BB962C8B-B14F-4D97-AF65-F5344CB8AC3E}">
        <p14:creationId xmlns:p14="http://schemas.microsoft.com/office/powerpoint/2010/main" val="45631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par>
                                <p:cTn id="67" presetID="10"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par>
                                <p:cTn id="85" presetID="10" presetClass="entr" presetSubtype="0" fill="hold"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21"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E2E9E3D4-2B84-4E2D-B5BB-F5226B79680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3:3</a:t>
            </a:r>
          </a:p>
        </p:txBody>
      </p:sp>
      <p:graphicFrame>
        <p:nvGraphicFramePr>
          <p:cNvPr id="18" name="Object 17">
            <a:extLst>
              <a:ext uri="{FF2B5EF4-FFF2-40B4-BE49-F238E27FC236}">
                <a16:creationId xmlns:a16="http://schemas.microsoft.com/office/drawing/2014/main" id="{11939FA4-5BB6-44B3-B250-B0B591530A39}"/>
              </a:ext>
            </a:extLst>
          </p:cNvPr>
          <p:cNvGraphicFramePr>
            <a:graphicFrameLocks noChangeAspect="1"/>
          </p:cNvGraphicFramePr>
          <p:nvPr/>
        </p:nvGraphicFramePr>
        <p:xfrm>
          <a:off x="4069147" y="1022756"/>
          <a:ext cx="241300" cy="736600"/>
        </p:xfrm>
        <a:graphic>
          <a:graphicData uri="http://schemas.openxmlformats.org/presentationml/2006/ole">
            <mc:AlternateContent xmlns:mc="http://schemas.openxmlformats.org/markup-compatibility/2006">
              <mc:Choice xmlns:v="urn:schemas-microsoft-com:vml" Requires="v">
                <p:oleObj spid="_x0000_s8194" name="Equation" r:id="rId4" imgW="241200" imgH="736560" progId="Equation.DSMT4">
                  <p:embed/>
                </p:oleObj>
              </mc:Choice>
              <mc:Fallback>
                <p:oleObj name="Equation" r:id="rId4" imgW="241200" imgH="736560" progId="Equation.DSMT4">
                  <p:embed/>
                  <p:pic>
                    <p:nvPicPr>
                      <p:cNvPr id="18" name="Object 17">
                        <a:extLst>
                          <a:ext uri="{FF2B5EF4-FFF2-40B4-BE49-F238E27FC236}">
                            <a16:creationId xmlns:a16="http://schemas.microsoft.com/office/drawing/2014/main" id="{11939FA4-5BB6-44B3-B250-B0B591530A39}"/>
                          </a:ext>
                        </a:extLst>
                      </p:cNvPr>
                      <p:cNvPicPr/>
                      <p:nvPr/>
                    </p:nvPicPr>
                    <p:blipFill>
                      <a:blip r:embed="rId5"/>
                      <a:stretch>
                        <a:fillRect/>
                      </a:stretch>
                    </p:blipFill>
                    <p:spPr>
                      <a:xfrm>
                        <a:off x="4069147" y="1022756"/>
                        <a:ext cx="241300" cy="7366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FDF5D4A-EE86-4218-B377-FF6F0AF1E08F}"/>
              </a:ext>
            </a:extLst>
          </p:cNvPr>
          <p:cNvGraphicFramePr>
            <a:graphicFrameLocks noChangeAspect="1"/>
          </p:cNvGraphicFramePr>
          <p:nvPr/>
        </p:nvGraphicFramePr>
        <p:xfrm>
          <a:off x="4867887" y="1022756"/>
          <a:ext cx="241300" cy="736600"/>
        </p:xfrm>
        <a:graphic>
          <a:graphicData uri="http://schemas.openxmlformats.org/presentationml/2006/ole">
            <mc:AlternateContent xmlns:mc="http://schemas.openxmlformats.org/markup-compatibility/2006">
              <mc:Choice xmlns:v="urn:schemas-microsoft-com:vml" Requires="v">
                <p:oleObj spid="_x0000_s8195" name="Equation" r:id="rId6" imgW="241200" imgH="736560" progId="Equation.DSMT4">
                  <p:embed/>
                </p:oleObj>
              </mc:Choice>
              <mc:Fallback>
                <p:oleObj name="Equation" r:id="rId6" imgW="241200" imgH="736560" progId="Equation.DSMT4">
                  <p:embed/>
                  <p:pic>
                    <p:nvPicPr>
                      <p:cNvPr id="4" name="Object 3">
                        <a:extLst>
                          <a:ext uri="{FF2B5EF4-FFF2-40B4-BE49-F238E27FC236}">
                            <a16:creationId xmlns:a16="http://schemas.microsoft.com/office/drawing/2014/main" id="{7FDF5D4A-EE86-4218-B377-FF6F0AF1E08F}"/>
                          </a:ext>
                        </a:extLst>
                      </p:cNvPr>
                      <p:cNvPicPr/>
                      <p:nvPr/>
                    </p:nvPicPr>
                    <p:blipFill>
                      <a:blip r:embed="rId7"/>
                      <a:stretch>
                        <a:fillRect/>
                      </a:stretch>
                    </p:blipFill>
                    <p:spPr>
                      <a:xfrm>
                        <a:off x="4867887" y="1022756"/>
                        <a:ext cx="241300" cy="73660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EC1DC7F5-2F4C-4C1B-8DB9-1F1DBC67021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667709" y="2099623"/>
            <a:ext cx="3953723" cy="1000639"/>
          </a:xfrm>
          <a:prstGeom prst="rect">
            <a:avLst/>
          </a:prstGeom>
        </p:spPr>
      </p:pic>
      <p:pic>
        <p:nvPicPr>
          <p:cNvPr id="23" name="Picture 22">
            <a:extLst>
              <a:ext uri="{FF2B5EF4-FFF2-40B4-BE49-F238E27FC236}">
                <a16:creationId xmlns:a16="http://schemas.microsoft.com/office/drawing/2014/main" id="{1F7CB940-0BCA-417F-BC8A-2E66084B3EE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801256" y="3316065"/>
            <a:ext cx="3541487" cy="1000639"/>
          </a:xfrm>
          <a:prstGeom prst="rect">
            <a:avLst/>
          </a:prstGeom>
        </p:spPr>
      </p:pic>
      <p:pic>
        <p:nvPicPr>
          <p:cNvPr id="27" name="Picture 26">
            <a:extLst>
              <a:ext uri="{FF2B5EF4-FFF2-40B4-BE49-F238E27FC236}">
                <a16:creationId xmlns:a16="http://schemas.microsoft.com/office/drawing/2014/main" id="{426DB74B-7EDA-4F88-BFB7-968626044B83}"/>
              </a:ext>
            </a:extLst>
          </p:cNvPr>
          <p:cNvPicPr>
            <a:picLocks noChangeAspect="1"/>
          </p:cNvPicPr>
          <p:nvPr/>
        </p:nvPicPr>
        <p:blipFill rotWithShape="1">
          <a:blip r:embed="rId10">
            <a:extLst>
              <a:ext uri="{28A0092B-C50C-407E-A947-70E740481C1C}">
                <a14:useLocalDpi xmlns:a14="http://schemas.microsoft.com/office/drawing/2010/main" val="0"/>
              </a:ext>
            </a:extLst>
          </a:blip>
          <a:srcRect b="-3816"/>
          <a:stretch/>
        </p:blipFill>
        <p:spPr>
          <a:xfrm>
            <a:off x="1290411" y="4334697"/>
            <a:ext cx="7123792" cy="2019300"/>
          </a:xfrm>
          <a:prstGeom prst="rect">
            <a:avLst/>
          </a:prstGeom>
        </p:spPr>
      </p:pic>
      <p:pic>
        <p:nvPicPr>
          <p:cNvPr id="13" name="Picture 12">
            <a:extLst>
              <a:ext uri="{FF2B5EF4-FFF2-40B4-BE49-F238E27FC236}">
                <a16:creationId xmlns:a16="http://schemas.microsoft.com/office/drawing/2014/main" id="{37EC1D0A-28DC-43DE-B153-D15FD0FFE64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rot="10800000">
            <a:off x="4507886" y="1307304"/>
            <a:ext cx="159361" cy="190501"/>
          </a:xfrm>
          <a:prstGeom prst="rect">
            <a:avLst/>
          </a:prstGeom>
        </p:spPr>
      </p:pic>
    </p:spTree>
    <p:extLst>
      <p:ext uri="{BB962C8B-B14F-4D97-AF65-F5344CB8AC3E}">
        <p14:creationId xmlns:p14="http://schemas.microsoft.com/office/powerpoint/2010/main" val="378550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7FA471C5-CA22-4835-95B0-959C294E5A5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3:3</a:t>
            </a:r>
          </a:p>
        </p:txBody>
      </p:sp>
      <p:pic>
        <p:nvPicPr>
          <p:cNvPr id="29" name="Picture 28">
            <a:extLst>
              <a:ext uri="{FF2B5EF4-FFF2-40B4-BE49-F238E27FC236}">
                <a16:creationId xmlns:a16="http://schemas.microsoft.com/office/drawing/2014/main" id="{84EF2A19-693D-4581-AA07-BE258B8CD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56" y="4998238"/>
            <a:ext cx="6135088" cy="1391618"/>
          </a:xfrm>
          <a:prstGeom prst="rect">
            <a:avLst/>
          </a:prstGeom>
        </p:spPr>
      </p:pic>
      <p:pic>
        <p:nvPicPr>
          <p:cNvPr id="36" name="Picture 35">
            <a:extLst>
              <a:ext uri="{FF2B5EF4-FFF2-40B4-BE49-F238E27FC236}">
                <a16:creationId xmlns:a16="http://schemas.microsoft.com/office/drawing/2014/main" id="{EA5440A7-F84F-459B-A141-D258EAA0ACB9}"/>
              </a:ext>
            </a:extLst>
          </p:cNvPr>
          <p:cNvPicPr>
            <a:picLocks noChangeAspect="1"/>
          </p:cNvPicPr>
          <p:nvPr/>
        </p:nvPicPr>
        <p:blipFill rotWithShape="1">
          <a:blip r:embed="rId5">
            <a:extLst>
              <a:ext uri="{28A0092B-C50C-407E-A947-70E740481C1C}">
                <a14:useLocalDpi xmlns:a14="http://schemas.microsoft.com/office/drawing/2010/main" val="0"/>
              </a:ext>
            </a:extLst>
          </a:blip>
          <a:srcRect b="44809"/>
          <a:stretch/>
        </p:blipFill>
        <p:spPr>
          <a:xfrm>
            <a:off x="1504456" y="4988794"/>
            <a:ext cx="6135088" cy="1313116"/>
          </a:xfrm>
          <a:prstGeom prst="rect">
            <a:avLst/>
          </a:prstGeom>
        </p:spPr>
      </p:pic>
      <p:graphicFrame>
        <p:nvGraphicFramePr>
          <p:cNvPr id="18" name="Object 17">
            <a:extLst>
              <a:ext uri="{FF2B5EF4-FFF2-40B4-BE49-F238E27FC236}">
                <a16:creationId xmlns:a16="http://schemas.microsoft.com/office/drawing/2014/main" id="{11939FA4-5BB6-44B3-B250-B0B591530A39}"/>
              </a:ext>
            </a:extLst>
          </p:cNvPr>
          <p:cNvGraphicFramePr>
            <a:graphicFrameLocks noChangeAspect="1"/>
          </p:cNvGraphicFramePr>
          <p:nvPr>
            <p:extLst>
              <p:ext uri="{D42A27DB-BD31-4B8C-83A1-F6EECF244321}">
                <p14:modId xmlns:p14="http://schemas.microsoft.com/office/powerpoint/2010/main" val="1783186503"/>
              </p:ext>
            </p:extLst>
          </p:nvPr>
        </p:nvGraphicFramePr>
        <p:xfrm>
          <a:off x="3929063" y="1111250"/>
          <a:ext cx="317500" cy="558800"/>
        </p:xfrm>
        <a:graphic>
          <a:graphicData uri="http://schemas.openxmlformats.org/presentationml/2006/ole">
            <mc:AlternateContent xmlns:mc="http://schemas.openxmlformats.org/markup-compatibility/2006">
              <mc:Choice xmlns:v="urn:schemas-microsoft-com:vml" Requires="v">
                <p:oleObj spid="_x0000_s9218" name="Equation" r:id="rId6" imgW="317160" imgH="558720" progId="Equation.DSMT4">
                  <p:embed/>
                </p:oleObj>
              </mc:Choice>
              <mc:Fallback>
                <p:oleObj name="Equation" r:id="rId6" imgW="317160" imgH="558720" progId="Equation.DSMT4">
                  <p:embed/>
                  <p:pic>
                    <p:nvPicPr>
                      <p:cNvPr id="18" name="Object 17">
                        <a:extLst>
                          <a:ext uri="{FF2B5EF4-FFF2-40B4-BE49-F238E27FC236}">
                            <a16:creationId xmlns:a16="http://schemas.microsoft.com/office/drawing/2014/main" id="{11939FA4-5BB6-44B3-B250-B0B591530A39}"/>
                          </a:ext>
                        </a:extLst>
                      </p:cNvPr>
                      <p:cNvPicPr/>
                      <p:nvPr/>
                    </p:nvPicPr>
                    <p:blipFill>
                      <a:blip r:embed="rId7"/>
                      <a:stretch>
                        <a:fillRect/>
                      </a:stretch>
                    </p:blipFill>
                    <p:spPr>
                      <a:xfrm>
                        <a:off x="3929063" y="1111250"/>
                        <a:ext cx="317500" cy="558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FDF5D4A-EE86-4218-B377-FF6F0AF1E08F}"/>
              </a:ext>
            </a:extLst>
          </p:cNvPr>
          <p:cNvGraphicFramePr>
            <a:graphicFrameLocks noChangeAspect="1"/>
          </p:cNvGraphicFramePr>
          <p:nvPr>
            <p:extLst>
              <p:ext uri="{D42A27DB-BD31-4B8C-83A1-F6EECF244321}">
                <p14:modId xmlns:p14="http://schemas.microsoft.com/office/powerpoint/2010/main" val="2770947407"/>
              </p:ext>
            </p:extLst>
          </p:nvPr>
        </p:nvGraphicFramePr>
        <p:xfrm>
          <a:off x="4983163" y="1111250"/>
          <a:ext cx="317500" cy="558800"/>
        </p:xfrm>
        <a:graphic>
          <a:graphicData uri="http://schemas.openxmlformats.org/presentationml/2006/ole">
            <mc:AlternateContent xmlns:mc="http://schemas.openxmlformats.org/markup-compatibility/2006">
              <mc:Choice xmlns:v="urn:schemas-microsoft-com:vml" Requires="v">
                <p:oleObj spid="_x0000_s9219" name="Equation" r:id="rId8" imgW="317160" imgH="558720" progId="Equation.DSMT4">
                  <p:embed/>
                </p:oleObj>
              </mc:Choice>
              <mc:Fallback>
                <p:oleObj name="Equation" r:id="rId8" imgW="317160" imgH="558720" progId="Equation.DSMT4">
                  <p:embed/>
                  <p:pic>
                    <p:nvPicPr>
                      <p:cNvPr id="4" name="Object 3">
                        <a:extLst>
                          <a:ext uri="{FF2B5EF4-FFF2-40B4-BE49-F238E27FC236}">
                            <a16:creationId xmlns:a16="http://schemas.microsoft.com/office/drawing/2014/main" id="{7FDF5D4A-EE86-4218-B377-FF6F0AF1E08F}"/>
                          </a:ext>
                        </a:extLst>
                      </p:cNvPr>
                      <p:cNvPicPr/>
                      <p:nvPr/>
                    </p:nvPicPr>
                    <p:blipFill>
                      <a:blip r:embed="rId9"/>
                      <a:stretch>
                        <a:fillRect/>
                      </a:stretch>
                    </p:blipFill>
                    <p:spPr>
                      <a:xfrm>
                        <a:off x="4983163" y="1111250"/>
                        <a:ext cx="317500" cy="558800"/>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37EC1D0A-28DC-43DE-B153-D15FD0FFE64C}"/>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rot="10800000">
            <a:off x="4507886" y="1307304"/>
            <a:ext cx="159361" cy="190501"/>
          </a:xfrm>
          <a:prstGeom prst="rect">
            <a:avLst/>
          </a:prstGeom>
        </p:spPr>
      </p:pic>
      <p:pic>
        <p:nvPicPr>
          <p:cNvPr id="8" name="Picture 7">
            <a:extLst>
              <a:ext uri="{FF2B5EF4-FFF2-40B4-BE49-F238E27FC236}">
                <a16:creationId xmlns:a16="http://schemas.microsoft.com/office/drawing/2014/main" id="{CCDBBCE2-1B03-4E33-92AB-E7826B387FE3}"/>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227008" y="2333162"/>
            <a:ext cx="6561755" cy="710658"/>
          </a:xfrm>
          <a:prstGeom prst="rect">
            <a:avLst/>
          </a:prstGeom>
        </p:spPr>
      </p:pic>
      <p:pic>
        <p:nvPicPr>
          <p:cNvPr id="14" name="Picture 13">
            <a:extLst>
              <a:ext uri="{FF2B5EF4-FFF2-40B4-BE49-F238E27FC236}">
                <a16:creationId xmlns:a16="http://schemas.microsoft.com/office/drawing/2014/main" id="{04EC562C-4FA5-4827-8EA8-431CB550DCA2}"/>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484052" y="1742989"/>
            <a:ext cx="346229" cy="490718"/>
          </a:xfrm>
          <a:prstGeom prst="rect">
            <a:avLst/>
          </a:prstGeom>
        </p:spPr>
      </p:pic>
      <p:pic>
        <p:nvPicPr>
          <p:cNvPr id="16" name="Picture 15">
            <a:extLst>
              <a:ext uri="{FF2B5EF4-FFF2-40B4-BE49-F238E27FC236}">
                <a16:creationId xmlns:a16="http://schemas.microsoft.com/office/drawing/2014/main" id="{C3DB6D6E-0987-4407-A592-E88542089F34}"/>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231323" y="1742989"/>
            <a:ext cx="346229" cy="490718"/>
          </a:xfrm>
          <a:prstGeom prst="rect">
            <a:avLst/>
          </a:prstGeom>
        </p:spPr>
      </p:pic>
      <p:pic>
        <p:nvPicPr>
          <p:cNvPr id="19" name="Picture 18">
            <a:extLst>
              <a:ext uri="{FF2B5EF4-FFF2-40B4-BE49-F238E27FC236}">
                <a16:creationId xmlns:a16="http://schemas.microsoft.com/office/drawing/2014/main" id="{F4EED96C-A4FA-433A-A8BE-AC4044B9E3BB}"/>
              </a:ext>
            </a:extLst>
          </p:cNvPr>
          <p:cNvPicPr>
            <a:picLocks noChangeAspect="1"/>
          </p:cNvPicPr>
          <p:nvPr/>
        </p:nvPicPr>
        <p:blipFill rotWithShape="1">
          <a:blip r:embed="rId13">
            <a:extLst>
              <a:ext uri="{28A0092B-C50C-407E-A947-70E740481C1C}">
                <a14:useLocalDpi xmlns:a14="http://schemas.microsoft.com/office/drawing/2010/main" val="0"/>
              </a:ext>
            </a:extLst>
          </a:blip>
          <a:srcRect b="-8007"/>
          <a:stretch/>
        </p:blipFill>
        <p:spPr>
          <a:xfrm>
            <a:off x="1818167" y="3041928"/>
            <a:ext cx="5507665" cy="1932802"/>
          </a:xfrm>
          <a:prstGeom prst="rect">
            <a:avLst/>
          </a:prstGeom>
        </p:spPr>
      </p:pic>
      <p:graphicFrame>
        <p:nvGraphicFramePr>
          <p:cNvPr id="9" name="Object 8">
            <a:extLst>
              <a:ext uri="{FF2B5EF4-FFF2-40B4-BE49-F238E27FC236}">
                <a16:creationId xmlns:a16="http://schemas.microsoft.com/office/drawing/2014/main" id="{BC371AA4-3817-4D22-BBA9-18C7AFC07B1C}"/>
              </a:ext>
            </a:extLst>
          </p:cNvPr>
          <p:cNvGraphicFramePr>
            <a:graphicFrameLocks noChangeAspect="1"/>
          </p:cNvGraphicFramePr>
          <p:nvPr/>
        </p:nvGraphicFramePr>
        <p:xfrm>
          <a:off x="3999512" y="4104730"/>
          <a:ext cx="157760" cy="481582"/>
        </p:xfrm>
        <a:graphic>
          <a:graphicData uri="http://schemas.openxmlformats.org/presentationml/2006/ole">
            <mc:AlternateContent xmlns:mc="http://schemas.openxmlformats.org/markup-compatibility/2006">
              <mc:Choice xmlns:v="urn:schemas-microsoft-com:vml" Requires="v">
                <p:oleObj spid="_x0000_s9220" name="Equation" r:id="rId14" imgW="241200" imgH="736560" progId="Equation.DSMT4">
                  <p:embed/>
                </p:oleObj>
              </mc:Choice>
              <mc:Fallback>
                <p:oleObj name="Equation" r:id="rId14" imgW="241200" imgH="736560" progId="Equation.DSMT4">
                  <p:embed/>
                  <p:pic>
                    <p:nvPicPr>
                      <p:cNvPr id="9" name="Object 8">
                        <a:extLst>
                          <a:ext uri="{FF2B5EF4-FFF2-40B4-BE49-F238E27FC236}">
                            <a16:creationId xmlns:a16="http://schemas.microsoft.com/office/drawing/2014/main" id="{BC371AA4-3817-4D22-BBA9-18C7AFC07B1C}"/>
                          </a:ext>
                        </a:extLst>
                      </p:cNvPr>
                      <p:cNvPicPr/>
                      <p:nvPr/>
                    </p:nvPicPr>
                    <p:blipFill>
                      <a:blip r:embed="rId15"/>
                      <a:stretch>
                        <a:fillRect/>
                      </a:stretch>
                    </p:blipFill>
                    <p:spPr>
                      <a:xfrm>
                        <a:off x="3999512" y="4104730"/>
                        <a:ext cx="157760" cy="48158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129717F-3684-4043-99D3-62DA1DC6E6DE}"/>
              </a:ext>
            </a:extLst>
          </p:cNvPr>
          <p:cNvGraphicFramePr>
            <a:graphicFrameLocks noChangeAspect="1"/>
          </p:cNvGraphicFramePr>
          <p:nvPr/>
        </p:nvGraphicFramePr>
        <p:xfrm>
          <a:off x="3033693" y="4262489"/>
          <a:ext cx="83031" cy="166063"/>
        </p:xfrm>
        <a:graphic>
          <a:graphicData uri="http://schemas.openxmlformats.org/presentationml/2006/ole">
            <mc:AlternateContent xmlns:mc="http://schemas.openxmlformats.org/markup-compatibility/2006">
              <mc:Choice xmlns:v="urn:schemas-microsoft-com:vml" Requires="v">
                <p:oleObj spid="_x0000_s9221" name="Equation" r:id="rId16" imgW="126720" imgH="253800" progId="Equation.DSMT4">
                  <p:embed/>
                </p:oleObj>
              </mc:Choice>
              <mc:Fallback>
                <p:oleObj name="Equation" r:id="rId16" imgW="126720" imgH="253800" progId="Equation.DSMT4">
                  <p:embed/>
                  <p:pic>
                    <p:nvPicPr>
                      <p:cNvPr id="11" name="Object 10">
                        <a:extLst>
                          <a:ext uri="{FF2B5EF4-FFF2-40B4-BE49-F238E27FC236}">
                            <a16:creationId xmlns:a16="http://schemas.microsoft.com/office/drawing/2014/main" id="{7129717F-3684-4043-99D3-62DA1DC6E6DE}"/>
                          </a:ext>
                        </a:extLst>
                      </p:cNvPr>
                      <p:cNvPicPr/>
                      <p:nvPr/>
                    </p:nvPicPr>
                    <p:blipFill>
                      <a:blip r:embed="rId17"/>
                      <a:stretch>
                        <a:fillRect/>
                      </a:stretch>
                    </p:blipFill>
                    <p:spPr>
                      <a:xfrm>
                        <a:off x="3033693" y="4262489"/>
                        <a:ext cx="83031" cy="16606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21D59290-0D28-4837-9B39-0C7C35F6792C}"/>
              </a:ext>
            </a:extLst>
          </p:cNvPr>
          <p:cNvGraphicFramePr>
            <a:graphicFrameLocks noChangeAspect="1"/>
          </p:cNvGraphicFramePr>
          <p:nvPr/>
        </p:nvGraphicFramePr>
        <p:xfrm>
          <a:off x="5881551" y="4108881"/>
          <a:ext cx="157760" cy="481582"/>
        </p:xfrm>
        <a:graphic>
          <a:graphicData uri="http://schemas.openxmlformats.org/presentationml/2006/ole">
            <mc:AlternateContent xmlns:mc="http://schemas.openxmlformats.org/markup-compatibility/2006">
              <mc:Choice xmlns:v="urn:schemas-microsoft-com:vml" Requires="v">
                <p:oleObj spid="_x0000_s9222" name="Equation" r:id="rId18" imgW="241200" imgH="736560" progId="Equation.DSMT4">
                  <p:embed/>
                </p:oleObj>
              </mc:Choice>
              <mc:Fallback>
                <p:oleObj name="Equation" r:id="rId18" imgW="241200" imgH="736560" progId="Equation.DSMT4">
                  <p:embed/>
                  <p:pic>
                    <p:nvPicPr>
                      <p:cNvPr id="24" name="Object 23">
                        <a:extLst>
                          <a:ext uri="{FF2B5EF4-FFF2-40B4-BE49-F238E27FC236}">
                            <a16:creationId xmlns:a16="http://schemas.microsoft.com/office/drawing/2014/main" id="{21D59290-0D28-4837-9B39-0C7C35F6792C}"/>
                          </a:ext>
                        </a:extLst>
                      </p:cNvPr>
                      <p:cNvPicPr/>
                      <p:nvPr/>
                    </p:nvPicPr>
                    <p:blipFill>
                      <a:blip r:embed="rId19"/>
                      <a:stretch>
                        <a:fillRect/>
                      </a:stretch>
                    </p:blipFill>
                    <p:spPr>
                      <a:xfrm>
                        <a:off x="5881551" y="4108881"/>
                        <a:ext cx="157760" cy="481582"/>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354CDC2-9B5D-424F-A48E-5DBE55856120}"/>
              </a:ext>
            </a:extLst>
          </p:cNvPr>
          <p:cNvGraphicFramePr>
            <a:graphicFrameLocks noChangeAspect="1"/>
          </p:cNvGraphicFramePr>
          <p:nvPr/>
        </p:nvGraphicFramePr>
        <p:xfrm>
          <a:off x="4926262" y="4275391"/>
          <a:ext cx="80956" cy="161911"/>
        </p:xfrm>
        <a:graphic>
          <a:graphicData uri="http://schemas.openxmlformats.org/presentationml/2006/ole">
            <mc:AlternateContent xmlns:mc="http://schemas.openxmlformats.org/markup-compatibility/2006">
              <mc:Choice xmlns:v="urn:schemas-microsoft-com:vml" Requires="v">
                <p:oleObj spid="_x0000_s9223" name="Equation" r:id="rId20" imgW="123682" imgH="247736" progId="Equation.DSMT4">
                  <p:embed/>
                </p:oleObj>
              </mc:Choice>
              <mc:Fallback>
                <p:oleObj name="Equation" r:id="rId20" imgW="123682" imgH="247736" progId="Equation.DSMT4">
                  <p:embed/>
                  <p:pic>
                    <p:nvPicPr>
                      <p:cNvPr id="25" name="Object 24">
                        <a:extLst>
                          <a:ext uri="{FF2B5EF4-FFF2-40B4-BE49-F238E27FC236}">
                            <a16:creationId xmlns:a16="http://schemas.microsoft.com/office/drawing/2014/main" id="{D354CDC2-9B5D-424F-A48E-5DBE55856120}"/>
                          </a:ext>
                        </a:extLst>
                      </p:cNvPr>
                      <p:cNvPicPr/>
                      <p:nvPr/>
                    </p:nvPicPr>
                    <p:blipFill>
                      <a:blip r:embed="rId21"/>
                      <a:stretch>
                        <a:fillRect/>
                      </a:stretch>
                    </p:blipFill>
                    <p:spPr>
                      <a:xfrm>
                        <a:off x="4926262" y="4275391"/>
                        <a:ext cx="80956" cy="161911"/>
                      </a:xfrm>
                      <a:prstGeom prst="rect">
                        <a:avLst/>
                      </a:prstGeom>
                    </p:spPr>
                  </p:pic>
                </p:oleObj>
              </mc:Fallback>
            </mc:AlternateContent>
          </a:graphicData>
        </a:graphic>
      </p:graphicFrame>
    </p:spTree>
    <p:extLst>
      <p:ext uri="{BB962C8B-B14F-4D97-AF65-F5344CB8AC3E}">
        <p14:creationId xmlns:p14="http://schemas.microsoft.com/office/powerpoint/2010/main" val="328834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4D95FE3B-7270-48AE-8814-9DEFFE20F92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3:5</a:t>
            </a:r>
          </a:p>
        </p:txBody>
      </p:sp>
      <p:graphicFrame>
        <p:nvGraphicFramePr>
          <p:cNvPr id="17" name="Object 16">
            <a:extLst>
              <a:ext uri="{FF2B5EF4-FFF2-40B4-BE49-F238E27FC236}">
                <a16:creationId xmlns:a16="http://schemas.microsoft.com/office/drawing/2014/main" id="{134444F7-B6B3-49C2-A3F0-9E39DA5EFEFC}"/>
              </a:ext>
            </a:extLst>
          </p:cNvPr>
          <p:cNvGraphicFramePr>
            <a:graphicFrameLocks noChangeAspect="1"/>
          </p:cNvGraphicFramePr>
          <p:nvPr/>
        </p:nvGraphicFramePr>
        <p:xfrm>
          <a:off x="4062413" y="805378"/>
          <a:ext cx="254000" cy="736600"/>
        </p:xfrm>
        <a:graphic>
          <a:graphicData uri="http://schemas.openxmlformats.org/presentationml/2006/ole">
            <mc:AlternateContent xmlns:mc="http://schemas.openxmlformats.org/markup-compatibility/2006">
              <mc:Choice xmlns:v="urn:schemas-microsoft-com:vml" Requires="v">
                <p:oleObj spid="_x0000_s10242" name="Equation" r:id="rId4" imgW="253800" imgH="736560" progId="Equation.DSMT4">
                  <p:embed/>
                </p:oleObj>
              </mc:Choice>
              <mc:Fallback>
                <p:oleObj name="Equation" r:id="rId4" imgW="253800" imgH="736560" progId="Equation.DSMT4">
                  <p:embed/>
                  <p:pic>
                    <p:nvPicPr>
                      <p:cNvPr id="17" name="Object 16">
                        <a:extLst>
                          <a:ext uri="{FF2B5EF4-FFF2-40B4-BE49-F238E27FC236}">
                            <a16:creationId xmlns:a16="http://schemas.microsoft.com/office/drawing/2014/main" id="{134444F7-B6B3-49C2-A3F0-9E39DA5EFEFC}"/>
                          </a:ext>
                        </a:extLst>
                      </p:cNvPr>
                      <p:cNvPicPr/>
                      <p:nvPr/>
                    </p:nvPicPr>
                    <p:blipFill>
                      <a:blip r:embed="rId5"/>
                      <a:stretch>
                        <a:fillRect/>
                      </a:stretch>
                    </p:blipFill>
                    <p:spPr>
                      <a:xfrm>
                        <a:off x="4062413" y="805378"/>
                        <a:ext cx="254000" cy="7366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592E9B5D-6C42-441C-96DD-7414C75B323E}"/>
              </a:ext>
            </a:extLst>
          </p:cNvPr>
          <p:cNvGraphicFramePr>
            <a:graphicFrameLocks noChangeAspect="1"/>
          </p:cNvGraphicFramePr>
          <p:nvPr/>
        </p:nvGraphicFramePr>
        <p:xfrm>
          <a:off x="4860925" y="805378"/>
          <a:ext cx="254000" cy="736600"/>
        </p:xfrm>
        <a:graphic>
          <a:graphicData uri="http://schemas.openxmlformats.org/presentationml/2006/ole">
            <mc:AlternateContent xmlns:mc="http://schemas.openxmlformats.org/markup-compatibility/2006">
              <mc:Choice xmlns:v="urn:schemas-microsoft-com:vml" Requires="v">
                <p:oleObj spid="_x0000_s10243" name="Equation" r:id="rId6" imgW="253800" imgH="736560" progId="Equation.DSMT4">
                  <p:embed/>
                </p:oleObj>
              </mc:Choice>
              <mc:Fallback>
                <p:oleObj name="Equation" r:id="rId6" imgW="253800" imgH="736560" progId="Equation.DSMT4">
                  <p:embed/>
                  <p:pic>
                    <p:nvPicPr>
                      <p:cNvPr id="20" name="Object 19">
                        <a:extLst>
                          <a:ext uri="{FF2B5EF4-FFF2-40B4-BE49-F238E27FC236}">
                            <a16:creationId xmlns:a16="http://schemas.microsoft.com/office/drawing/2014/main" id="{592E9B5D-6C42-441C-96DD-7414C75B323E}"/>
                          </a:ext>
                        </a:extLst>
                      </p:cNvPr>
                      <p:cNvPicPr/>
                      <p:nvPr/>
                    </p:nvPicPr>
                    <p:blipFill>
                      <a:blip r:embed="rId7"/>
                      <a:stretch>
                        <a:fillRect/>
                      </a:stretch>
                    </p:blipFill>
                    <p:spPr>
                      <a:xfrm>
                        <a:off x="4860925" y="805378"/>
                        <a:ext cx="254000" cy="736600"/>
                      </a:xfrm>
                      <a:prstGeom prst="rect">
                        <a:avLst/>
                      </a:prstGeom>
                    </p:spPr>
                  </p:pic>
                </p:oleObj>
              </mc:Fallback>
            </mc:AlternateContent>
          </a:graphicData>
        </a:graphic>
      </p:graphicFrame>
      <p:pic>
        <p:nvPicPr>
          <p:cNvPr id="21" name="Picture 20">
            <a:extLst>
              <a:ext uri="{FF2B5EF4-FFF2-40B4-BE49-F238E27FC236}">
                <a16:creationId xmlns:a16="http://schemas.microsoft.com/office/drawing/2014/main" id="{BD7B0E88-7B81-4F57-AAE0-E7F8A059E14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rot="10800000">
            <a:off x="4507886" y="1090332"/>
            <a:ext cx="159361" cy="190501"/>
          </a:xfrm>
          <a:prstGeom prst="rect">
            <a:avLst/>
          </a:prstGeom>
        </p:spPr>
      </p:pic>
      <p:pic>
        <p:nvPicPr>
          <p:cNvPr id="5" name="Picture 4">
            <a:extLst>
              <a:ext uri="{FF2B5EF4-FFF2-40B4-BE49-F238E27FC236}">
                <a16:creationId xmlns:a16="http://schemas.microsoft.com/office/drawing/2014/main" id="{0960B020-D54C-406A-BD9A-1F3345FF1AE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115973" y="1650515"/>
            <a:ext cx="2912054" cy="1422950"/>
          </a:xfrm>
          <a:prstGeom prst="rect">
            <a:avLst/>
          </a:prstGeom>
        </p:spPr>
      </p:pic>
      <p:pic>
        <p:nvPicPr>
          <p:cNvPr id="27" name="Picture 26">
            <a:extLst>
              <a:ext uri="{FF2B5EF4-FFF2-40B4-BE49-F238E27FC236}">
                <a16:creationId xmlns:a16="http://schemas.microsoft.com/office/drawing/2014/main" id="{5663E196-8826-41A6-933E-A8E4C430B4C4}"/>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615620" y="2929387"/>
            <a:ext cx="1817008" cy="881788"/>
          </a:xfrm>
          <a:prstGeom prst="rect">
            <a:avLst/>
          </a:prstGeom>
        </p:spPr>
      </p:pic>
      <p:pic>
        <p:nvPicPr>
          <p:cNvPr id="30" name="Picture 29">
            <a:extLst>
              <a:ext uri="{FF2B5EF4-FFF2-40B4-BE49-F238E27FC236}">
                <a16:creationId xmlns:a16="http://schemas.microsoft.com/office/drawing/2014/main" id="{9E07D462-DA1E-4676-9BF8-A75DC965C503}"/>
              </a:ext>
            </a:extLst>
          </p:cNvPr>
          <p:cNvPicPr>
            <a:picLocks noChangeAspect="1"/>
          </p:cNvPicPr>
          <p:nvPr/>
        </p:nvPicPr>
        <p:blipFill rotWithShape="1">
          <a:blip r:embed="rId11">
            <a:extLst>
              <a:ext uri="{28A0092B-C50C-407E-A947-70E740481C1C}">
                <a14:useLocalDpi xmlns:a14="http://schemas.microsoft.com/office/drawing/2010/main" val="0"/>
              </a:ext>
            </a:extLst>
          </a:blip>
          <a:srcRect r="-2173"/>
          <a:stretch/>
        </p:blipFill>
        <p:spPr>
          <a:xfrm>
            <a:off x="3727747" y="3537650"/>
            <a:ext cx="1817008" cy="881788"/>
          </a:xfrm>
          <a:prstGeom prst="rect">
            <a:avLst/>
          </a:prstGeom>
        </p:spPr>
      </p:pic>
      <p:pic>
        <p:nvPicPr>
          <p:cNvPr id="10" name="Picture 9">
            <a:extLst>
              <a:ext uri="{FF2B5EF4-FFF2-40B4-BE49-F238E27FC236}">
                <a16:creationId xmlns:a16="http://schemas.microsoft.com/office/drawing/2014/main" id="{4B2E2AE6-66AD-4D8E-B9D9-6875D77BFB29}"/>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1535452" y="4471395"/>
            <a:ext cx="6135088" cy="1960406"/>
          </a:xfrm>
          <a:prstGeom prst="rect">
            <a:avLst/>
          </a:prstGeom>
        </p:spPr>
      </p:pic>
    </p:spTree>
    <p:extLst>
      <p:ext uri="{BB962C8B-B14F-4D97-AF65-F5344CB8AC3E}">
        <p14:creationId xmlns:p14="http://schemas.microsoft.com/office/powerpoint/2010/main" val="289176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2319916E-D2F2-4402-9943-C121862D878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3:5</a:t>
            </a:r>
          </a:p>
        </p:txBody>
      </p:sp>
      <p:pic>
        <p:nvPicPr>
          <p:cNvPr id="8" name="Picture 7">
            <a:extLst>
              <a:ext uri="{FF2B5EF4-FFF2-40B4-BE49-F238E27FC236}">
                <a16:creationId xmlns:a16="http://schemas.microsoft.com/office/drawing/2014/main" id="{3DC3A225-CBEC-41FD-BD52-98C084051AE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695012" y="4539123"/>
            <a:ext cx="2356795" cy="1228265"/>
          </a:xfrm>
          <a:prstGeom prst="rect">
            <a:avLst/>
          </a:prstGeom>
        </p:spPr>
      </p:pic>
      <p:pic>
        <p:nvPicPr>
          <p:cNvPr id="42" name="Picture 41">
            <a:extLst>
              <a:ext uri="{FF2B5EF4-FFF2-40B4-BE49-F238E27FC236}">
                <a16:creationId xmlns:a16="http://schemas.microsoft.com/office/drawing/2014/main" id="{9A1A5FFE-725B-4CFB-8F52-77AADA9C1F6D}"/>
              </a:ext>
            </a:extLst>
          </p:cNvPr>
          <p:cNvPicPr>
            <a:picLocks noChangeAspect="1"/>
          </p:cNvPicPr>
          <p:nvPr/>
        </p:nvPicPr>
        <p:blipFill rotWithShape="1">
          <a:blip r:embed="rId5">
            <a:extLst>
              <a:ext uri="{28A0092B-C50C-407E-A947-70E740481C1C}">
                <a14:useLocalDpi xmlns:a14="http://schemas.microsoft.com/office/drawing/2010/main" val="0"/>
              </a:ext>
            </a:extLst>
          </a:blip>
          <a:srcRect r="-7064"/>
          <a:stretch/>
        </p:blipFill>
        <p:spPr>
          <a:xfrm>
            <a:off x="3988821" y="4537701"/>
            <a:ext cx="2641600" cy="1228265"/>
          </a:xfrm>
          <a:prstGeom prst="rect">
            <a:avLst/>
          </a:prstGeom>
        </p:spPr>
      </p:pic>
      <p:pic>
        <p:nvPicPr>
          <p:cNvPr id="40" name="Picture 39">
            <a:extLst>
              <a:ext uri="{FF2B5EF4-FFF2-40B4-BE49-F238E27FC236}">
                <a16:creationId xmlns:a16="http://schemas.microsoft.com/office/drawing/2014/main" id="{62256005-2F1D-4EBC-A60B-617D26BEE9FB}"/>
              </a:ext>
            </a:extLst>
          </p:cNvPr>
          <p:cNvPicPr>
            <a:picLocks noChangeAspect="1"/>
          </p:cNvPicPr>
          <p:nvPr/>
        </p:nvPicPr>
        <p:blipFill rotWithShape="1">
          <a:blip r:embed="rId6">
            <a:extLst>
              <a:ext uri="{28A0092B-C50C-407E-A947-70E740481C1C}">
                <a14:useLocalDpi xmlns:a14="http://schemas.microsoft.com/office/drawing/2010/main" val="0"/>
              </a:ext>
            </a:extLst>
          </a:blip>
          <a:srcRect r="-24527"/>
          <a:stretch/>
        </p:blipFill>
        <p:spPr>
          <a:xfrm>
            <a:off x="3947882" y="4535914"/>
            <a:ext cx="3120571" cy="1447619"/>
          </a:xfrm>
          <a:prstGeom prst="rect">
            <a:avLst/>
          </a:prstGeom>
        </p:spPr>
      </p:pic>
      <p:pic>
        <p:nvPicPr>
          <p:cNvPr id="39" name="Picture 38">
            <a:extLst>
              <a:ext uri="{FF2B5EF4-FFF2-40B4-BE49-F238E27FC236}">
                <a16:creationId xmlns:a16="http://schemas.microsoft.com/office/drawing/2014/main" id="{71F737DD-FBE9-403D-82C2-8159E2E206C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695131" y="4535598"/>
            <a:ext cx="2356794" cy="1447619"/>
          </a:xfrm>
          <a:prstGeom prst="rect">
            <a:avLst/>
          </a:prstGeom>
        </p:spPr>
      </p:pic>
      <p:pic>
        <p:nvPicPr>
          <p:cNvPr id="28" name="Picture 27">
            <a:extLst>
              <a:ext uri="{FF2B5EF4-FFF2-40B4-BE49-F238E27FC236}">
                <a16:creationId xmlns:a16="http://schemas.microsoft.com/office/drawing/2014/main" id="{03E4E120-CA97-41DE-9A93-1DCF6C274D31}"/>
              </a:ext>
            </a:extLst>
          </p:cNvPr>
          <p:cNvPicPr>
            <a:picLocks noChangeAspect="1"/>
          </p:cNvPicPr>
          <p:nvPr/>
        </p:nvPicPr>
        <p:blipFill rotWithShape="1">
          <a:blip r:embed="rId8">
            <a:extLst>
              <a:ext uri="{28A0092B-C50C-407E-A947-70E740481C1C}">
                <a14:useLocalDpi xmlns:a14="http://schemas.microsoft.com/office/drawing/2010/main" val="0"/>
              </a:ext>
            </a:extLst>
          </a:blip>
          <a:srcRect b="-1816"/>
          <a:stretch/>
        </p:blipFill>
        <p:spPr>
          <a:xfrm>
            <a:off x="2030952" y="4217760"/>
            <a:ext cx="1952222" cy="1767838"/>
          </a:xfrm>
          <a:prstGeom prst="rect">
            <a:avLst/>
          </a:prstGeom>
        </p:spPr>
      </p:pic>
      <p:pic>
        <p:nvPicPr>
          <p:cNvPr id="19" name="Picture 18">
            <a:extLst>
              <a:ext uri="{FF2B5EF4-FFF2-40B4-BE49-F238E27FC236}">
                <a16:creationId xmlns:a16="http://schemas.microsoft.com/office/drawing/2014/main" id="{47B2BBE7-CE53-41E8-9AF0-97BD46BA47F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914038" y="2062514"/>
            <a:ext cx="5317076" cy="768222"/>
          </a:xfrm>
          <a:prstGeom prst="rect">
            <a:avLst/>
          </a:prstGeom>
        </p:spPr>
      </p:pic>
      <p:pic>
        <p:nvPicPr>
          <p:cNvPr id="23" name="Picture 22">
            <a:extLst>
              <a:ext uri="{FF2B5EF4-FFF2-40B4-BE49-F238E27FC236}">
                <a16:creationId xmlns:a16="http://schemas.microsoft.com/office/drawing/2014/main" id="{96B6AAF6-2435-4761-8D39-62FDF2AF9369}"/>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912886" y="3206763"/>
            <a:ext cx="5317076" cy="630000"/>
          </a:xfrm>
          <a:prstGeom prst="rect">
            <a:avLst/>
          </a:prstGeom>
        </p:spPr>
      </p:pic>
      <p:graphicFrame>
        <p:nvGraphicFramePr>
          <p:cNvPr id="11" name="Object 10">
            <a:extLst>
              <a:ext uri="{FF2B5EF4-FFF2-40B4-BE49-F238E27FC236}">
                <a16:creationId xmlns:a16="http://schemas.microsoft.com/office/drawing/2014/main" id="{8DC98865-AA14-46C5-BF11-977CC1182D81}"/>
              </a:ext>
            </a:extLst>
          </p:cNvPr>
          <p:cNvGraphicFramePr>
            <a:graphicFrameLocks noChangeAspect="1"/>
          </p:cNvGraphicFramePr>
          <p:nvPr>
            <p:extLst>
              <p:ext uri="{D42A27DB-BD31-4B8C-83A1-F6EECF244321}">
                <p14:modId xmlns:p14="http://schemas.microsoft.com/office/powerpoint/2010/main" val="3079593021"/>
              </p:ext>
            </p:extLst>
          </p:nvPr>
        </p:nvGraphicFramePr>
        <p:xfrm>
          <a:off x="3922713" y="1111250"/>
          <a:ext cx="330200" cy="558800"/>
        </p:xfrm>
        <a:graphic>
          <a:graphicData uri="http://schemas.openxmlformats.org/presentationml/2006/ole">
            <mc:AlternateContent xmlns:mc="http://schemas.openxmlformats.org/markup-compatibility/2006">
              <mc:Choice xmlns:v="urn:schemas-microsoft-com:vml" Requires="v">
                <p:oleObj spid="_x0000_s11266" name="Equation" r:id="rId11" imgW="330120" imgH="558720" progId="Equation.DSMT4">
                  <p:embed/>
                </p:oleObj>
              </mc:Choice>
              <mc:Fallback>
                <p:oleObj name="Equation" r:id="rId11" imgW="330120" imgH="558720" progId="Equation.DSMT4">
                  <p:embed/>
                  <p:pic>
                    <p:nvPicPr>
                      <p:cNvPr id="11" name="Object 10">
                        <a:extLst>
                          <a:ext uri="{FF2B5EF4-FFF2-40B4-BE49-F238E27FC236}">
                            <a16:creationId xmlns:a16="http://schemas.microsoft.com/office/drawing/2014/main" id="{8DC98865-AA14-46C5-BF11-977CC1182D81}"/>
                          </a:ext>
                        </a:extLst>
                      </p:cNvPr>
                      <p:cNvPicPr/>
                      <p:nvPr/>
                    </p:nvPicPr>
                    <p:blipFill>
                      <a:blip r:embed="rId12"/>
                      <a:stretch>
                        <a:fillRect/>
                      </a:stretch>
                    </p:blipFill>
                    <p:spPr>
                      <a:xfrm>
                        <a:off x="3922713" y="1111250"/>
                        <a:ext cx="330200" cy="558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F6B6A21-E97B-4242-8B56-436419DEE126}"/>
              </a:ext>
            </a:extLst>
          </p:cNvPr>
          <p:cNvGraphicFramePr>
            <a:graphicFrameLocks noChangeAspect="1"/>
          </p:cNvGraphicFramePr>
          <p:nvPr>
            <p:extLst>
              <p:ext uri="{D42A27DB-BD31-4B8C-83A1-F6EECF244321}">
                <p14:modId xmlns:p14="http://schemas.microsoft.com/office/powerpoint/2010/main" val="1415573913"/>
              </p:ext>
            </p:extLst>
          </p:nvPr>
        </p:nvGraphicFramePr>
        <p:xfrm>
          <a:off x="4976813" y="1111250"/>
          <a:ext cx="330200" cy="558800"/>
        </p:xfrm>
        <a:graphic>
          <a:graphicData uri="http://schemas.openxmlformats.org/presentationml/2006/ole">
            <mc:AlternateContent xmlns:mc="http://schemas.openxmlformats.org/markup-compatibility/2006">
              <mc:Choice xmlns:v="urn:schemas-microsoft-com:vml" Requires="v">
                <p:oleObj spid="_x0000_s11267" name="Equation" r:id="rId13" imgW="330120" imgH="558720" progId="Equation.DSMT4">
                  <p:embed/>
                </p:oleObj>
              </mc:Choice>
              <mc:Fallback>
                <p:oleObj name="Equation" r:id="rId13" imgW="330120" imgH="558720" progId="Equation.DSMT4">
                  <p:embed/>
                  <p:pic>
                    <p:nvPicPr>
                      <p:cNvPr id="12" name="Object 11">
                        <a:extLst>
                          <a:ext uri="{FF2B5EF4-FFF2-40B4-BE49-F238E27FC236}">
                            <a16:creationId xmlns:a16="http://schemas.microsoft.com/office/drawing/2014/main" id="{CF6B6A21-E97B-4242-8B56-436419DEE126}"/>
                          </a:ext>
                        </a:extLst>
                      </p:cNvPr>
                      <p:cNvPicPr/>
                      <p:nvPr/>
                    </p:nvPicPr>
                    <p:blipFill>
                      <a:blip r:embed="rId14"/>
                      <a:stretch>
                        <a:fillRect/>
                      </a:stretch>
                    </p:blipFill>
                    <p:spPr>
                      <a:xfrm>
                        <a:off x="4976813" y="1111250"/>
                        <a:ext cx="330200" cy="558800"/>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1A54F5C7-AC78-4539-8B92-72367DAC062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rot="10800000">
            <a:off x="4507886" y="1307304"/>
            <a:ext cx="159361" cy="190501"/>
          </a:xfrm>
          <a:prstGeom prst="rect">
            <a:avLst/>
          </a:prstGeom>
        </p:spPr>
      </p:pic>
      <p:pic>
        <p:nvPicPr>
          <p:cNvPr id="25" name="Picture 24">
            <a:extLst>
              <a:ext uri="{FF2B5EF4-FFF2-40B4-BE49-F238E27FC236}">
                <a16:creationId xmlns:a16="http://schemas.microsoft.com/office/drawing/2014/main" id="{6599C989-19A0-4AC6-A138-F10FEDA3CABF}"/>
              </a:ext>
            </a:extLst>
          </p:cNvPr>
          <p:cNvPicPr>
            <a:picLocks noChangeAspect="1"/>
          </p:cNvPicPr>
          <p:nvPr/>
        </p:nvPicPr>
        <p:blipFill rotWithShape="1">
          <a:blip r:embed="rId16">
            <a:extLst>
              <a:ext uri="{28A0092B-C50C-407E-A947-70E740481C1C}">
                <a14:useLocalDpi xmlns:a14="http://schemas.microsoft.com/office/drawing/2010/main" val="0"/>
              </a:ext>
            </a:extLst>
          </a:blip>
          <a:srcRect b="-1816"/>
          <a:stretch/>
        </p:blipFill>
        <p:spPr>
          <a:xfrm>
            <a:off x="85727" y="4217765"/>
            <a:ext cx="1737242" cy="1767838"/>
          </a:xfrm>
          <a:prstGeom prst="rect">
            <a:avLst/>
          </a:prstGeom>
        </p:spPr>
      </p:pic>
      <p:graphicFrame>
        <p:nvGraphicFramePr>
          <p:cNvPr id="31" name="Object 30">
            <a:extLst>
              <a:ext uri="{FF2B5EF4-FFF2-40B4-BE49-F238E27FC236}">
                <a16:creationId xmlns:a16="http://schemas.microsoft.com/office/drawing/2014/main" id="{5073F2BB-7D59-46AC-A172-FBB35DA3AAE2}"/>
              </a:ext>
            </a:extLst>
          </p:cNvPr>
          <p:cNvGraphicFramePr>
            <a:graphicFrameLocks noChangeAspect="1"/>
          </p:cNvGraphicFramePr>
          <p:nvPr/>
        </p:nvGraphicFramePr>
        <p:xfrm>
          <a:off x="1390756" y="5309605"/>
          <a:ext cx="144545" cy="417113"/>
        </p:xfrm>
        <a:graphic>
          <a:graphicData uri="http://schemas.openxmlformats.org/presentationml/2006/ole">
            <mc:AlternateContent xmlns:mc="http://schemas.openxmlformats.org/markup-compatibility/2006">
              <mc:Choice xmlns:v="urn:schemas-microsoft-com:vml" Requires="v">
                <p:oleObj spid="_x0000_s11268" name="Equation" r:id="rId17" imgW="253800" imgH="736560" progId="Equation.DSMT4">
                  <p:embed/>
                </p:oleObj>
              </mc:Choice>
              <mc:Fallback>
                <p:oleObj name="Equation" r:id="rId17" imgW="253800" imgH="736560" progId="Equation.DSMT4">
                  <p:embed/>
                  <p:pic>
                    <p:nvPicPr>
                      <p:cNvPr id="31" name="Object 30">
                        <a:extLst>
                          <a:ext uri="{FF2B5EF4-FFF2-40B4-BE49-F238E27FC236}">
                            <a16:creationId xmlns:a16="http://schemas.microsoft.com/office/drawing/2014/main" id="{5073F2BB-7D59-46AC-A172-FBB35DA3AAE2}"/>
                          </a:ext>
                        </a:extLst>
                      </p:cNvPr>
                      <p:cNvPicPr/>
                      <p:nvPr/>
                    </p:nvPicPr>
                    <p:blipFill>
                      <a:blip r:embed="rId18"/>
                      <a:stretch>
                        <a:fillRect/>
                      </a:stretch>
                    </p:blipFill>
                    <p:spPr>
                      <a:xfrm>
                        <a:off x="1390756" y="5309605"/>
                        <a:ext cx="144545" cy="417113"/>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2017415E-53AF-4C20-9776-C353015FA406}"/>
              </a:ext>
            </a:extLst>
          </p:cNvPr>
          <p:cNvGraphicFramePr>
            <a:graphicFrameLocks noChangeAspect="1"/>
          </p:cNvGraphicFramePr>
          <p:nvPr/>
        </p:nvGraphicFramePr>
        <p:xfrm>
          <a:off x="405360" y="5445934"/>
          <a:ext cx="72001" cy="144003"/>
        </p:xfrm>
        <a:graphic>
          <a:graphicData uri="http://schemas.openxmlformats.org/presentationml/2006/ole">
            <mc:AlternateContent xmlns:mc="http://schemas.openxmlformats.org/markup-compatibility/2006">
              <mc:Choice xmlns:v="urn:schemas-microsoft-com:vml" Requires="v">
                <p:oleObj spid="_x0000_s11269" name="Equation" r:id="rId19" imgW="126720" imgH="253800" progId="Equation.DSMT4">
                  <p:embed/>
                </p:oleObj>
              </mc:Choice>
              <mc:Fallback>
                <p:oleObj name="Equation" r:id="rId19" imgW="126720" imgH="253800" progId="Equation.DSMT4">
                  <p:embed/>
                  <p:pic>
                    <p:nvPicPr>
                      <p:cNvPr id="32" name="Object 31">
                        <a:extLst>
                          <a:ext uri="{FF2B5EF4-FFF2-40B4-BE49-F238E27FC236}">
                            <a16:creationId xmlns:a16="http://schemas.microsoft.com/office/drawing/2014/main" id="{2017415E-53AF-4C20-9776-C353015FA406}"/>
                          </a:ext>
                        </a:extLst>
                      </p:cNvPr>
                      <p:cNvPicPr/>
                      <p:nvPr/>
                    </p:nvPicPr>
                    <p:blipFill>
                      <a:blip r:embed="rId20"/>
                      <a:stretch>
                        <a:fillRect/>
                      </a:stretch>
                    </p:blipFill>
                    <p:spPr>
                      <a:xfrm>
                        <a:off x="405360" y="5445934"/>
                        <a:ext cx="72001" cy="144003"/>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CF59DDAB-6A8E-44AF-B02F-C1D1B5680F46}"/>
              </a:ext>
            </a:extLst>
          </p:cNvPr>
          <p:cNvGraphicFramePr>
            <a:graphicFrameLocks noChangeAspect="1"/>
          </p:cNvGraphicFramePr>
          <p:nvPr/>
        </p:nvGraphicFramePr>
        <p:xfrm>
          <a:off x="3348298" y="5312358"/>
          <a:ext cx="143168" cy="418489"/>
        </p:xfrm>
        <a:graphic>
          <a:graphicData uri="http://schemas.openxmlformats.org/presentationml/2006/ole">
            <mc:AlternateContent xmlns:mc="http://schemas.openxmlformats.org/markup-compatibility/2006">
              <mc:Choice xmlns:v="urn:schemas-microsoft-com:vml" Requires="v">
                <p:oleObj spid="_x0000_s11270" name="Equation" r:id="rId21" imgW="253800" imgH="736560" progId="Equation.DSMT4">
                  <p:embed/>
                </p:oleObj>
              </mc:Choice>
              <mc:Fallback>
                <p:oleObj name="Equation" r:id="rId21" imgW="253800" imgH="736560" progId="Equation.DSMT4">
                  <p:embed/>
                  <p:pic>
                    <p:nvPicPr>
                      <p:cNvPr id="33" name="Object 32">
                        <a:extLst>
                          <a:ext uri="{FF2B5EF4-FFF2-40B4-BE49-F238E27FC236}">
                            <a16:creationId xmlns:a16="http://schemas.microsoft.com/office/drawing/2014/main" id="{CF59DDAB-6A8E-44AF-B02F-C1D1B5680F46}"/>
                          </a:ext>
                        </a:extLst>
                      </p:cNvPr>
                      <p:cNvPicPr/>
                      <p:nvPr/>
                    </p:nvPicPr>
                    <p:blipFill>
                      <a:blip r:embed="rId22"/>
                      <a:stretch>
                        <a:fillRect/>
                      </a:stretch>
                    </p:blipFill>
                    <p:spPr>
                      <a:xfrm>
                        <a:off x="3348298" y="5312358"/>
                        <a:ext cx="143168" cy="418489"/>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867765B8-C5E7-4A0E-8A19-C8E436EB969B}"/>
              </a:ext>
            </a:extLst>
          </p:cNvPr>
          <p:cNvGraphicFramePr>
            <a:graphicFrameLocks noChangeAspect="1"/>
          </p:cNvGraphicFramePr>
          <p:nvPr/>
        </p:nvGraphicFramePr>
        <p:xfrm>
          <a:off x="2357078" y="5457122"/>
          <a:ext cx="70202" cy="140402"/>
        </p:xfrm>
        <a:graphic>
          <a:graphicData uri="http://schemas.openxmlformats.org/presentationml/2006/ole">
            <mc:AlternateContent xmlns:mc="http://schemas.openxmlformats.org/markup-compatibility/2006">
              <mc:Choice xmlns:v="urn:schemas-microsoft-com:vml" Requires="v">
                <p:oleObj spid="_x0000_s11271" name="Equation" r:id="rId23" imgW="123682" imgH="247736" progId="Equation.DSMT4">
                  <p:embed/>
                </p:oleObj>
              </mc:Choice>
              <mc:Fallback>
                <p:oleObj name="Equation" r:id="rId23" imgW="123682" imgH="247736" progId="Equation.DSMT4">
                  <p:embed/>
                  <p:pic>
                    <p:nvPicPr>
                      <p:cNvPr id="34" name="Object 33">
                        <a:extLst>
                          <a:ext uri="{FF2B5EF4-FFF2-40B4-BE49-F238E27FC236}">
                            <a16:creationId xmlns:a16="http://schemas.microsoft.com/office/drawing/2014/main" id="{867765B8-C5E7-4A0E-8A19-C8E436EB969B}"/>
                          </a:ext>
                        </a:extLst>
                      </p:cNvPr>
                      <p:cNvPicPr/>
                      <p:nvPr/>
                    </p:nvPicPr>
                    <p:blipFill>
                      <a:blip r:embed="rId24"/>
                      <a:stretch>
                        <a:fillRect/>
                      </a:stretch>
                    </p:blipFill>
                    <p:spPr>
                      <a:xfrm>
                        <a:off x="2357078" y="5457122"/>
                        <a:ext cx="70202" cy="140402"/>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322F9020-FCF4-40BA-A24C-E5AB8D210B00}"/>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6074093" y="1797326"/>
            <a:ext cx="266713" cy="378004"/>
          </a:xfrm>
          <a:prstGeom prst="rect">
            <a:avLst/>
          </a:prstGeom>
        </p:spPr>
      </p:pic>
      <p:pic>
        <p:nvPicPr>
          <p:cNvPr id="24" name="Picture 23">
            <a:extLst>
              <a:ext uri="{FF2B5EF4-FFF2-40B4-BE49-F238E27FC236}">
                <a16:creationId xmlns:a16="http://schemas.microsoft.com/office/drawing/2014/main" id="{C650EB51-7EE6-4C7E-917B-5B643522BA34}"/>
              </a:ext>
            </a:extLst>
          </p:cNvPr>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6390199" y="2807814"/>
            <a:ext cx="266713" cy="378004"/>
          </a:xfrm>
          <a:prstGeom prst="rect">
            <a:avLst/>
          </a:prstGeom>
        </p:spPr>
      </p:pic>
    </p:spTree>
    <p:extLst>
      <p:ext uri="{BB962C8B-B14F-4D97-AF65-F5344CB8AC3E}">
        <p14:creationId xmlns:p14="http://schemas.microsoft.com/office/powerpoint/2010/main" val="36034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par>
                                <p:cTn id="54" presetID="10"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a:t>
            </a:r>
          </a:p>
        </p:txBody>
      </p:sp>
      <p:pic>
        <p:nvPicPr>
          <p:cNvPr id="4" name="Picture 3">
            <a:extLst>
              <a:ext uri="{FF2B5EF4-FFF2-40B4-BE49-F238E27FC236}">
                <a16:creationId xmlns:a16="http://schemas.microsoft.com/office/drawing/2014/main" id="{948F465D-06CE-490C-8E13-1D58A9AB2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808937"/>
            <a:ext cx="7907446" cy="3240126"/>
          </a:xfrm>
          <a:prstGeom prst="rect">
            <a:avLst/>
          </a:prstGeom>
        </p:spPr>
      </p:pic>
      <p:sp>
        <p:nvSpPr>
          <p:cNvPr id="5" name="TextBox 4">
            <a:extLst>
              <a:ext uri="{FF2B5EF4-FFF2-40B4-BE49-F238E27FC236}">
                <a16:creationId xmlns:a16="http://schemas.microsoft.com/office/drawing/2014/main" id="{0976B431-1F54-4A7B-8094-C39356FF9918}"/>
              </a:ext>
            </a:extLst>
          </p:cNvPr>
          <p:cNvSpPr txBox="1"/>
          <p:nvPr/>
        </p:nvSpPr>
        <p:spPr>
          <a:xfrm>
            <a:off x="277318" y="929391"/>
            <a:ext cx="8589364" cy="461665"/>
          </a:xfrm>
          <a:prstGeom prst="rect">
            <a:avLst/>
          </a:prstGeom>
          <a:noFill/>
        </p:spPr>
        <p:txBody>
          <a:bodyPr wrap="square" rtlCol="0">
            <a:spAutoFit/>
          </a:bodyPr>
          <a:lstStyle/>
          <a:p>
            <a:pPr algn="ctr"/>
            <a:r>
              <a:rPr lang="en-GB" sz="2400" dirty="0">
                <a:latin typeface="Myriad Pro" panose="020B0503030403020204" pitchFamily="34" charset="0"/>
              </a:rPr>
              <a:t>How many oranges altogether? </a:t>
            </a:r>
          </a:p>
        </p:txBody>
      </p:sp>
    </p:spTree>
    <p:extLst>
      <p:ext uri="{BB962C8B-B14F-4D97-AF65-F5344CB8AC3E}">
        <p14:creationId xmlns:p14="http://schemas.microsoft.com/office/powerpoint/2010/main" val="24147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1">
            <a:extLst>
              <a:ext uri="{FF2B5EF4-FFF2-40B4-BE49-F238E27FC236}">
                <a16:creationId xmlns:a16="http://schemas.microsoft.com/office/drawing/2014/main" id="{EFC85E23-76D7-48E0-A226-53239643403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4:1</a:t>
            </a:r>
          </a:p>
        </p:txBody>
      </p:sp>
      <p:pic>
        <p:nvPicPr>
          <p:cNvPr id="4" name="Picture 3">
            <a:extLst>
              <a:ext uri="{FF2B5EF4-FFF2-40B4-BE49-F238E27FC236}">
                <a16:creationId xmlns:a16="http://schemas.microsoft.com/office/drawing/2014/main" id="{553F1F2B-0AE3-41C6-8E7F-14521334985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47996" y="1364343"/>
            <a:ext cx="6648008" cy="5089605"/>
          </a:xfrm>
          <a:prstGeom prst="rect">
            <a:avLst/>
          </a:prstGeom>
        </p:spPr>
      </p:pic>
      <p:pic>
        <p:nvPicPr>
          <p:cNvPr id="21" name="Picture 20">
            <a:extLst>
              <a:ext uri="{FF2B5EF4-FFF2-40B4-BE49-F238E27FC236}">
                <a16:creationId xmlns:a16="http://schemas.microsoft.com/office/drawing/2014/main" id="{F7E537D8-CF82-4C5C-86D0-3A80EA6153D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85924" y="1001487"/>
            <a:ext cx="666751" cy="361712"/>
          </a:xfrm>
          <a:prstGeom prst="rect">
            <a:avLst/>
          </a:prstGeom>
        </p:spPr>
      </p:pic>
      <p:pic>
        <p:nvPicPr>
          <p:cNvPr id="24" name="Picture 23">
            <a:extLst>
              <a:ext uri="{FF2B5EF4-FFF2-40B4-BE49-F238E27FC236}">
                <a16:creationId xmlns:a16="http://schemas.microsoft.com/office/drawing/2014/main" id="{9A0DB473-A44D-41F6-832D-9198F49D881B}"/>
              </a:ext>
            </a:extLst>
          </p:cNvPr>
          <p:cNvPicPr>
            <a:picLocks noChangeAspect="1"/>
          </p:cNvPicPr>
          <p:nvPr/>
        </p:nvPicPr>
        <p:blipFill rotWithShape="1">
          <a:blip r:embed="rId5">
            <a:extLst>
              <a:ext uri="{28A0092B-C50C-407E-A947-70E740481C1C}">
                <a14:useLocalDpi xmlns:a14="http://schemas.microsoft.com/office/drawing/2010/main" val="0"/>
              </a:ext>
            </a:extLst>
          </a:blip>
          <a:srcRect t="-7715"/>
          <a:stretch/>
        </p:blipFill>
        <p:spPr>
          <a:xfrm>
            <a:off x="1685924" y="732055"/>
            <a:ext cx="666751" cy="268288"/>
          </a:xfrm>
          <a:prstGeom prst="rect">
            <a:avLst/>
          </a:prstGeom>
        </p:spPr>
      </p:pic>
      <p:sp>
        <p:nvSpPr>
          <p:cNvPr id="5" name="Rectangle 4">
            <a:extLst>
              <a:ext uri="{FF2B5EF4-FFF2-40B4-BE49-F238E27FC236}">
                <a16:creationId xmlns:a16="http://schemas.microsoft.com/office/drawing/2014/main" id="{D525D639-6BD7-4084-A3B0-262A6B7308B2}"/>
              </a:ext>
            </a:extLst>
          </p:cNvPr>
          <p:cNvSpPr/>
          <p:nvPr/>
        </p:nvSpPr>
        <p:spPr>
          <a:xfrm>
            <a:off x="6819900" y="1866900"/>
            <a:ext cx="10761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Picture 29">
            <a:extLst>
              <a:ext uri="{FF2B5EF4-FFF2-40B4-BE49-F238E27FC236}">
                <a16:creationId xmlns:a16="http://schemas.microsoft.com/office/drawing/2014/main" id="{74FBC226-099C-4295-A7C9-07ADA659FDB7}"/>
              </a:ext>
            </a:extLst>
          </p:cNvPr>
          <p:cNvPicPr>
            <a:picLocks noChangeAspect="1"/>
          </p:cNvPicPr>
          <p:nvPr/>
        </p:nvPicPr>
        <p:blipFill rotWithShape="1">
          <a:blip r:embed="rId5">
            <a:extLst>
              <a:ext uri="{28A0092B-C50C-407E-A947-70E740481C1C}">
                <a14:useLocalDpi xmlns:a14="http://schemas.microsoft.com/office/drawing/2010/main" val="0"/>
              </a:ext>
            </a:extLst>
          </a:blip>
          <a:srcRect t="-7715"/>
          <a:stretch/>
        </p:blipFill>
        <p:spPr>
          <a:xfrm>
            <a:off x="2905123" y="723424"/>
            <a:ext cx="666751" cy="268288"/>
          </a:xfrm>
          <a:prstGeom prst="rect">
            <a:avLst/>
          </a:prstGeom>
        </p:spPr>
      </p:pic>
      <p:pic>
        <p:nvPicPr>
          <p:cNvPr id="35" name="Picture 34">
            <a:extLst>
              <a:ext uri="{FF2B5EF4-FFF2-40B4-BE49-F238E27FC236}">
                <a16:creationId xmlns:a16="http://schemas.microsoft.com/office/drawing/2014/main" id="{2AFB94AA-6E88-4DDD-80B9-8F168C98CD4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05122" y="992856"/>
            <a:ext cx="666751" cy="361712"/>
          </a:xfrm>
          <a:prstGeom prst="rect">
            <a:avLst/>
          </a:prstGeom>
        </p:spPr>
      </p:pic>
      <p:sp>
        <p:nvSpPr>
          <p:cNvPr id="38" name="Rectangle 37">
            <a:extLst>
              <a:ext uri="{FF2B5EF4-FFF2-40B4-BE49-F238E27FC236}">
                <a16:creationId xmlns:a16="http://schemas.microsoft.com/office/drawing/2014/main" id="{814E9135-2D96-4961-97D0-ADF45C8E895B}"/>
              </a:ext>
            </a:extLst>
          </p:cNvPr>
          <p:cNvSpPr/>
          <p:nvPr/>
        </p:nvSpPr>
        <p:spPr>
          <a:xfrm>
            <a:off x="5854700" y="2807607"/>
            <a:ext cx="20413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4E4A2597-AE97-4FDD-A8B1-A684BC52752A}"/>
              </a:ext>
            </a:extLst>
          </p:cNvPr>
          <p:cNvSpPr/>
          <p:nvPr/>
        </p:nvSpPr>
        <p:spPr>
          <a:xfrm>
            <a:off x="1332022" y="2807607"/>
            <a:ext cx="20413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D2BFC8C0-B582-49CC-A527-2294DC22A55A}"/>
              </a:ext>
            </a:extLst>
          </p:cNvPr>
          <p:cNvSpPr/>
          <p:nvPr/>
        </p:nvSpPr>
        <p:spPr>
          <a:xfrm>
            <a:off x="1484422" y="2960007"/>
            <a:ext cx="20413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89DC117D-4E43-4917-87D7-C771DC6996B7}"/>
              </a:ext>
            </a:extLst>
          </p:cNvPr>
          <p:cNvSpPr/>
          <p:nvPr/>
        </p:nvSpPr>
        <p:spPr>
          <a:xfrm>
            <a:off x="2892646" y="1354568"/>
            <a:ext cx="1076104" cy="512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419C735C-63A6-4A29-B7FE-9FD93CE7A8CD}"/>
              </a:ext>
            </a:extLst>
          </p:cNvPr>
          <p:cNvSpPr/>
          <p:nvPr/>
        </p:nvSpPr>
        <p:spPr>
          <a:xfrm>
            <a:off x="1416048" y="3683907"/>
            <a:ext cx="20413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FE6864C1-85F6-4C42-B7D9-B253201023CA}"/>
              </a:ext>
            </a:extLst>
          </p:cNvPr>
          <p:cNvSpPr/>
          <p:nvPr/>
        </p:nvSpPr>
        <p:spPr>
          <a:xfrm>
            <a:off x="3948907" y="1350000"/>
            <a:ext cx="1246980" cy="512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7" name="Picture 56">
            <a:extLst>
              <a:ext uri="{FF2B5EF4-FFF2-40B4-BE49-F238E27FC236}">
                <a16:creationId xmlns:a16="http://schemas.microsoft.com/office/drawing/2014/main" id="{3626ED01-65B8-4B34-8D0B-1CFEE3C78D59}"/>
              </a:ext>
            </a:extLst>
          </p:cNvPr>
          <p:cNvPicPr>
            <a:picLocks noChangeAspect="1"/>
          </p:cNvPicPr>
          <p:nvPr/>
        </p:nvPicPr>
        <p:blipFill rotWithShape="1">
          <a:blip r:embed="rId5">
            <a:extLst>
              <a:ext uri="{28A0092B-C50C-407E-A947-70E740481C1C}">
                <a14:useLocalDpi xmlns:a14="http://schemas.microsoft.com/office/drawing/2010/main" val="0"/>
              </a:ext>
            </a:extLst>
          </a:blip>
          <a:srcRect t="-7715"/>
          <a:stretch/>
        </p:blipFill>
        <p:spPr>
          <a:xfrm>
            <a:off x="4124321" y="741654"/>
            <a:ext cx="666751" cy="268288"/>
          </a:xfrm>
          <a:prstGeom prst="rect">
            <a:avLst/>
          </a:prstGeom>
        </p:spPr>
      </p:pic>
      <p:pic>
        <p:nvPicPr>
          <p:cNvPr id="58" name="Picture 57">
            <a:extLst>
              <a:ext uri="{FF2B5EF4-FFF2-40B4-BE49-F238E27FC236}">
                <a16:creationId xmlns:a16="http://schemas.microsoft.com/office/drawing/2014/main" id="{DE82F697-5700-4720-8A36-D594623DB87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24320" y="1011086"/>
            <a:ext cx="666751" cy="361712"/>
          </a:xfrm>
          <a:prstGeom prst="rect">
            <a:avLst/>
          </a:prstGeom>
        </p:spPr>
      </p:pic>
      <p:sp>
        <p:nvSpPr>
          <p:cNvPr id="61" name="Rectangle 60">
            <a:extLst>
              <a:ext uri="{FF2B5EF4-FFF2-40B4-BE49-F238E27FC236}">
                <a16:creationId xmlns:a16="http://schemas.microsoft.com/office/drawing/2014/main" id="{2B5B1201-5593-420C-8650-9973B536D0A8}"/>
              </a:ext>
            </a:extLst>
          </p:cNvPr>
          <p:cNvSpPr/>
          <p:nvPr/>
        </p:nvSpPr>
        <p:spPr>
          <a:xfrm>
            <a:off x="4868234" y="3719990"/>
            <a:ext cx="3111795"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id="{987169F6-2F22-44B2-8953-6727C5D3D495}"/>
              </a:ext>
            </a:extLst>
          </p:cNvPr>
          <p:cNvSpPr/>
          <p:nvPr/>
        </p:nvSpPr>
        <p:spPr>
          <a:xfrm>
            <a:off x="1326929" y="4522383"/>
            <a:ext cx="20413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Rectangle 63">
            <a:extLst>
              <a:ext uri="{FF2B5EF4-FFF2-40B4-BE49-F238E27FC236}">
                <a16:creationId xmlns:a16="http://schemas.microsoft.com/office/drawing/2014/main" id="{E4DC3A77-4013-4DE0-AF82-2C48141F259C}"/>
              </a:ext>
            </a:extLst>
          </p:cNvPr>
          <p:cNvSpPr/>
          <p:nvPr/>
        </p:nvSpPr>
        <p:spPr>
          <a:xfrm>
            <a:off x="5193287" y="1311533"/>
            <a:ext cx="1224755" cy="512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19930D91-22ED-4799-9679-B7B04F5AE009}"/>
              </a:ext>
            </a:extLst>
          </p:cNvPr>
          <p:cNvSpPr/>
          <p:nvPr/>
        </p:nvSpPr>
        <p:spPr>
          <a:xfrm>
            <a:off x="3901963" y="4595619"/>
            <a:ext cx="4264137"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62977042-C175-4CC3-8BF4-281B7146DD60}"/>
              </a:ext>
            </a:extLst>
          </p:cNvPr>
          <p:cNvSpPr/>
          <p:nvPr/>
        </p:nvSpPr>
        <p:spPr>
          <a:xfrm>
            <a:off x="906056" y="5394100"/>
            <a:ext cx="2041304"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C4CC6FC3-0A5D-4BF0-A002-9BDD055A8489}"/>
              </a:ext>
            </a:extLst>
          </p:cNvPr>
          <p:cNvSpPr/>
          <p:nvPr/>
        </p:nvSpPr>
        <p:spPr>
          <a:xfrm>
            <a:off x="6417824" y="1281994"/>
            <a:ext cx="1389501" cy="512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5" name="Picture 74">
            <a:extLst>
              <a:ext uri="{FF2B5EF4-FFF2-40B4-BE49-F238E27FC236}">
                <a16:creationId xmlns:a16="http://schemas.microsoft.com/office/drawing/2014/main" id="{63A131B9-A37E-4E55-A10A-4FA851BB5017}"/>
              </a:ext>
            </a:extLst>
          </p:cNvPr>
          <p:cNvPicPr>
            <a:picLocks noChangeAspect="1"/>
          </p:cNvPicPr>
          <p:nvPr/>
        </p:nvPicPr>
        <p:blipFill rotWithShape="1">
          <a:blip r:embed="rId5">
            <a:extLst>
              <a:ext uri="{28A0092B-C50C-407E-A947-70E740481C1C}">
                <a14:useLocalDpi xmlns:a14="http://schemas.microsoft.com/office/drawing/2010/main" val="0"/>
              </a:ext>
            </a:extLst>
          </a:blip>
          <a:srcRect t="-7715"/>
          <a:stretch/>
        </p:blipFill>
        <p:spPr>
          <a:xfrm>
            <a:off x="5337747" y="728149"/>
            <a:ext cx="666751" cy="268288"/>
          </a:xfrm>
          <a:prstGeom prst="rect">
            <a:avLst/>
          </a:prstGeom>
        </p:spPr>
      </p:pic>
      <p:pic>
        <p:nvPicPr>
          <p:cNvPr id="76" name="Picture 75">
            <a:extLst>
              <a:ext uri="{FF2B5EF4-FFF2-40B4-BE49-F238E27FC236}">
                <a16:creationId xmlns:a16="http://schemas.microsoft.com/office/drawing/2014/main" id="{630CD0AE-347C-464A-8AA1-CDD1F886DEF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337746" y="997581"/>
            <a:ext cx="666751" cy="361712"/>
          </a:xfrm>
          <a:prstGeom prst="rect">
            <a:avLst/>
          </a:prstGeom>
        </p:spPr>
      </p:pic>
      <p:pic>
        <p:nvPicPr>
          <p:cNvPr id="79" name="Picture 78">
            <a:extLst>
              <a:ext uri="{FF2B5EF4-FFF2-40B4-BE49-F238E27FC236}">
                <a16:creationId xmlns:a16="http://schemas.microsoft.com/office/drawing/2014/main" id="{5FD093B4-BA17-40FF-98E9-4F9EDB7E3042}"/>
              </a:ext>
            </a:extLst>
          </p:cNvPr>
          <p:cNvPicPr>
            <a:picLocks noChangeAspect="1"/>
          </p:cNvPicPr>
          <p:nvPr/>
        </p:nvPicPr>
        <p:blipFill rotWithShape="1">
          <a:blip r:embed="rId5">
            <a:extLst>
              <a:ext uri="{28A0092B-C50C-407E-A947-70E740481C1C}">
                <a14:useLocalDpi xmlns:a14="http://schemas.microsoft.com/office/drawing/2010/main" val="0"/>
              </a:ext>
            </a:extLst>
          </a:blip>
          <a:srcRect t="-7715"/>
          <a:stretch/>
        </p:blipFill>
        <p:spPr>
          <a:xfrm>
            <a:off x="6562063" y="713616"/>
            <a:ext cx="666751" cy="268288"/>
          </a:xfrm>
          <a:prstGeom prst="rect">
            <a:avLst/>
          </a:prstGeom>
        </p:spPr>
      </p:pic>
      <p:pic>
        <p:nvPicPr>
          <p:cNvPr id="80" name="Picture 79">
            <a:extLst>
              <a:ext uri="{FF2B5EF4-FFF2-40B4-BE49-F238E27FC236}">
                <a16:creationId xmlns:a16="http://schemas.microsoft.com/office/drawing/2014/main" id="{5C1517AB-56D0-4A30-BA88-06187D8B1CF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62062" y="983048"/>
            <a:ext cx="666751" cy="361712"/>
          </a:xfrm>
          <a:prstGeom prst="rect">
            <a:avLst/>
          </a:prstGeom>
        </p:spPr>
      </p:pic>
      <p:sp>
        <p:nvSpPr>
          <p:cNvPr id="83" name="Rectangle 82">
            <a:extLst>
              <a:ext uri="{FF2B5EF4-FFF2-40B4-BE49-F238E27FC236}">
                <a16:creationId xmlns:a16="http://schemas.microsoft.com/office/drawing/2014/main" id="{6A0195ED-081E-40FB-BF50-26F4487E7F1E}"/>
              </a:ext>
            </a:extLst>
          </p:cNvPr>
          <p:cNvSpPr/>
          <p:nvPr/>
        </p:nvSpPr>
        <p:spPr>
          <a:xfrm>
            <a:off x="3061218" y="5524729"/>
            <a:ext cx="4918811"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9" name="Picture 48">
            <a:extLst>
              <a:ext uri="{FF2B5EF4-FFF2-40B4-BE49-F238E27FC236}">
                <a16:creationId xmlns:a16="http://schemas.microsoft.com/office/drawing/2014/main" id="{61CEDBAF-0C3E-4908-A62E-47F66A0B622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862388" y="1543049"/>
            <a:ext cx="190500" cy="466723"/>
          </a:xfrm>
          <a:prstGeom prst="rect">
            <a:avLst/>
          </a:prstGeom>
        </p:spPr>
      </p:pic>
      <p:pic>
        <p:nvPicPr>
          <p:cNvPr id="55" name="Picture 54">
            <a:extLst>
              <a:ext uri="{FF2B5EF4-FFF2-40B4-BE49-F238E27FC236}">
                <a16:creationId xmlns:a16="http://schemas.microsoft.com/office/drawing/2014/main" id="{908D8DD5-6044-42CF-BAA1-1EC1E97EC84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106768" y="1543048"/>
            <a:ext cx="148650" cy="466723"/>
          </a:xfrm>
          <a:prstGeom prst="rect">
            <a:avLst/>
          </a:prstGeom>
        </p:spPr>
      </p:pic>
      <p:pic>
        <p:nvPicPr>
          <p:cNvPr id="67" name="Picture 66">
            <a:extLst>
              <a:ext uri="{FF2B5EF4-FFF2-40B4-BE49-F238E27FC236}">
                <a16:creationId xmlns:a16="http://schemas.microsoft.com/office/drawing/2014/main" id="{EF057161-F998-4B46-9EDC-5DE40811FC8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333905" y="1543047"/>
            <a:ext cx="127219" cy="466723"/>
          </a:xfrm>
          <a:prstGeom prst="rect">
            <a:avLst/>
          </a:prstGeom>
        </p:spPr>
      </p:pic>
    </p:spTree>
    <p:extLst>
      <p:ext uri="{BB962C8B-B14F-4D97-AF65-F5344CB8AC3E}">
        <p14:creationId xmlns:p14="http://schemas.microsoft.com/office/powerpoint/2010/main" val="113878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46"/>
                                        </p:tgtEl>
                                      </p:cBhvr>
                                    </p:animEffect>
                                    <p:set>
                                      <p:cBhvr>
                                        <p:cTn id="18" dur="1" fill="hold">
                                          <p:stCondLst>
                                            <p:cond delay="499"/>
                                          </p:stCondLst>
                                        </p:cTn>
                                        <p:tgtEl>
                                          <p:spTgt spid="46"/>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8"/>
                                        </p:tgtEl>
                                      </p:cBhvr>
                                    </p:animEffect>
                                    <p:set>
                                      <p:cBhvr>
                                        <p:cTn id="21" dur="1" fill="hold">
                                          <p:stCondLst>
                                            <p:cond delay="499"/>
                                          </p:stCondLst>
                                        </p:cTn>
                                        <p:tgtEl>
                                          <p:spTgt spid="48"/>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43"/>
                                        </p:tgtEl>
                                      </p:cBhvr>
                                    </p:animEffect>
                                    <p:set>
                                      <p:cBhvr>
                                        <p:cTn id="24" dur="1" fill="hold">
                                          <p:stCondLst>
                                            <p:cond delay="499"/>
                                          </p:stCondLst>
                                        </p:cTn>
                                        <p:tgtEl>
                                          <p:spTgt spid="43"/>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xit" presetSubtype="0" fill="hold" grpId="0" nodeType="withEffect">
                                  <p:stCondLst>
                                    <p:cond delay="0"/>
                                  </p:stCondLst>
                                  <p:childTnLst>
                                    <p:animEffect transition="out" filter="fade">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1"/>
                                        </p:tgtEl>
                                      </p:cBhvr>
                                    </p:animEffect>
                                    <p:set>
                                      <p:cBhvr>
                                        <p:cTn id="43" dur="1" fill="hold">
                                          <p:stCondLst>
                                            <p:cond delay="499"/>
                                          </p:stCondLst>
                                        </p:cTn>
                                        <p:tgtEl>
                                          <p:spTgt spid="51"/>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52"/>
                                        </p:tgtEl>
                                      </p:cBhvr>
                                    </p:animEffect>
                                    <p:set>
                                      <p:cBhvr>
                                        <p:cTn id="46" dur="1" fill="hold">
                                          <p:stCondLst>
                                            <p:cond delay="499"/>
                                          </p:stCondLst>
                                        </p:cTn>
                                        <p:tgtEl>
                                          <p:spTgt spid="52"/>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500"/>
                                        <p:tgtEl>
                                          <p:spTgt spid="58"/>
                                        </p:tgtEl>
                                      </p:cBhvr>
                                    </p:animEffect>
                                  </p:childTnLst>
                                </p:cTn>
                              </p:par>
                              <p:par>
                                <p:cTn id="55" presetID="10"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xit" presetSubtype="0" fill="hold" grpId="0" nodeType="withEffect">
                                  <p:stCondLst>
                                    <p:cond delay="0"/>
                                  </p:stCondLst>
                                  <p:childTnLst>
                                    <p:animEffect transition="out" filter="fade">
                                      <p:cBhvr>
                                        <p:cTn id="59" dur="500"/>
                                        <p:tgtEl>
                                          <p:spTgt spid="61"/>
                                        </p:tgtEl>
                                      </p:cBhvr>
                                    </p:animEffect>
                                    <p:set>
                                      <p:cBhvr>
                                        <p:cTn id="60" dur="1" fill="hold">
                                          <p:stCondLst>
                                            <p:cond delay="499"/>
                                          </p:stCondLst>
                                        </p:cTn>
                                        <p:tgtEl>
                                          <p:spTgt spid="6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63"/>
                                        </p:tgtEl>
                                      </p:cBhvr>
                                    </p:animEffect>
                                    <p:set>
                                      <p:cBhvr>
                                        <p:cTn id="65" dur="1" fill="hold">
                                          <p:stCondLst>
                                            <p:cond delay="499"/>
                                          </p:stCondLst>
                                        </p:cTn>
                                        <p:tgtEl>
                                          <p:spTgt spid="63"/>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64"/>
                                        </p:tgtEl>
                                      </p:cBhvr>
                                    </p:animEffect>
                                    <p:set>
                                      <p:cBhvr>
                                        <p:cTn id="68" dur="1" fill="hold">
                                          <p:stCondLst>
                                            <p:cond delay="499"/>
                                          </p:stCondLst>
                                        </p:cTn>
                                        <p:tgtEl>
                                          <p:spTgt spid="64"/>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wipe(left)">
                                      <p:cBhvr>
                                        <p:cTn id="76" dur="500"/>
                                        <p:tgtEl>
                                          <p:spTgt spid="76"/>
                                        </p:tgtEl>
                                      </p:cBhvr>
                                    </p:animEffect>
                                  </p:childTnLst>
                                </p:cTn>
                              </p:par>
                              <p:par>
                                <p:cTn id="77" presetID="10" presetClass="entr" presetSubtype="0" fill="hold"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fade">
                                      <p:cBhvr>
                                        <p:cTn id="79" dur="500"/>
                                        <p:tgtEl>
                                          <p:spTgt spid="75"/>
                                        </p:tgtEl>
                                      </p:cBhvr>
                                    </p:animEffect>
                                  </p:childTnLst>
                                </p:cTn>
                              </p:par>
                              <p:par>
                                <p:cTn id="80" presetID="10" presetClass="exit" presetSubtype="0" fill="hold" grpId="0" nodeType="withEffect">
                                  <p:stCondLst>
                                    <p:cond delay="0"/>
                                  </p:stCondLst>
                                  <p:childTnLst>
                                    <p:animEffect transition="out" filter="fade">
                                      <p:cBhvr>
                                        <p:cTn id="81" dur="500"/>
                                        <p:tgtEl>
                                          <p:spTgt spid="69"/>
                                        </p:tgtEl>
                                      </p:cBhvr>
                                    </p:animEffect>
                                    <p:set>
                                      <p:cBhvr>
                                        <p:cTn id="82" dur="1" fill="hold">
                                          <p:stCondLst>
                                            <p:cond delay="499"/>
                                          </p:stCondLst>
                                        </p:cTn>
                                        <p:tgtEl>
                                          <p:spTgt spid="6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71"/>
                                        </p:tgtEl>
                                      </p:cBhvr>
                                    </p:animEffect>
                                    <p:set>
                                      <p:cBhvr>
                                        <p:cTn id="87" dur="1" fill="hold">
                                          <p:stCondLst>
                                            <p:cond delay="499"/>
                                          </p:stCondLst>
                                        </p:cTn>
                                        <p:tgtEl>
                                          <p:spTgt spid="71"/>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72"/>
                                        </p:tgtEl>
                                      </p:cBhvr>
                                    </p:animEffect>
                                    <p:set>
                                      <p:cBhvr>
                                        <p:cTn id="90" dur="1" fill="hold">
                                          <p:stCondLst>
                                            <p:cond delay="499"/>
                                          </p:stCondLst>
                                        </p:cTn>
                                        <p:tgtEl>
                                          <p:spTgt spid="7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wipe(left)">
                                      <p:cBhvr>
                                        <p:cTn id="95" dur="500"/>
                                        <p:tgtEl>
                                          <p:spTgt spid="80"/>
                                        </p:tgtEl>
                                      </p:cBhvr>
                                    </p:animEffect>
                                  </p:childTnLst>
                                </p:cTn>
                              </p:par>
                              <p:par>
                                <p:cTn id="96" presetID="10" presetClass="entr" presetSubtype="0" fill="hold" nodeType="with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fade">
                                      <p:cBhvr>
                                        <p:cTn id="98" dur="500"/>
                                        <p:tgtEl>
                                          <p:spTgt spid="79"/>
                                        </p:tgtEl>
                                      </p:cBhvr>
                                    </p:animEffect>
                                  </p:childTnLst>
                                </p:cTn>
                              </p:par>
                              <p:par>
                                <p:cTn id="99" presetID="10" presetClass="exit" presetSubtype="0" fill="hold" grpId="0" nodeType="withEffect">
                                  <p:stCondLst>
                                    <p:cond delay="0"/>
                                  </p:stCondLst>
                                  <p:childTnLst>
                                    <p:animEffect transition="out" filter="fade">
                                      <p:cBhvr>
                                        <p:cTn id="100" dur="500"/>
                                        <p:tgtEl>
                                          <p:spTgt spid="83"/>
                                        </p:tgtEl>
                                      </p:cBhvr>
                                    </p:animEffect>
                                    <p:set>
                                      <p:cBhvr>
                                        <p:cTn id="101"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8" grpId="0" animBg="1"/>
      <p:bldP spid="43" grpId="0" animBg="1"/>
      <p:bldP spid="46" grpId="0" animBg="1"/>
      <p:bldP spid="48" grpId="0" animBg="1"/>
      <p:bldP spid="51" grpId="0" animBg="1"/>
      <p:bldP spid="52" grpId="0" animBg="1"/>
      <p:bldP spid="61" grpId="0" animBg="1"/>
      <p:bldP spid="63" grpId="0" animBg="1"/>
      <p:bldP spid="64" grpId="0" animBg="1"/>
      <p:bldP spid="69" grpId="0" animBg="1"/>
      <p:bldP spid="71" grpId="0" animBg="1"/>
      <p:bldP spid="72" grpId="0" animBg="1"/>
      <p:bldP spid="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A60A20B-8FA1-451F-8563-2B4754BF2096}"/>
              </a:ext>
            </a:extLst>
          </p:cNvPr>
          <p:cNvSpPr/>
          <p:nvPr/>
        </p:nvSpPr>
        <p:spPr>
          <a:xfrm>
            <a:off x="3451925" y="791825"/>
            <a:ext cx="2265549" cy="1052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Object 16">
            <a:extLst>
              <a:ext uri="{FF2B5EF4-FFF2-40B4-BE49-F238E27FC236}">
                <a16:creationId xmlns:a16="http://schemas.microsoft.com/office/drawing/2014/main" id="{59AB6C31-BCAF-486A-927C-1AC958AD32D7}"/>
              </a:ext>
            </a:extLst>
          </p:cNvPr>
          <p:cNvGraphicFramePr>
            <a:graphicFrameLocks noChangeAspect="1"/>
          </p:cNvGraphicFramePr>
          <p:nvPr>
            <p:extLst>
              <p:ext uri="{D42A27DB-BD31-4B8C-83A1-F6EECF244321}">
                <p14:modId xmlns:p14="http://schemas.microsoft.com/office/powerpoint/2010/main" val="609137809"/>
              </p:ext>
            </p:extLst>
          </p:nvPr>
        </p:nvGraphicFramePr>
        <p:xfrm>
          <a:off x="3814763" y="1050925"/>
          <a:ext cx="1498600" cy="558800"/>
        </p:xfrm>
        <a:graphic>
          <a:graphicData uri="http://schemas.openxmlformats.org/presentationml/2006/ole">
            <mc:AlternateContent xmlns:mc="http://schemas.openxmlformats.org/markup-compatibility/2006">
              <mc:Choice xmlns:v="urn:schemas-microsoft-com:vml" Requires="v">
                <p:oleObj spid="_x0000_s12290" name="Equation" r:id="rId4" imgW="1498320" imgH="558720" progId="Equation.DSMT4">
                  <p:embed/>
                </p:oleObj>
              </mc:Choice>
              <mc:Fallback>
                <p:oleObj name="Equation" r:id="rId4" imgW="1498320" imgH="558720" progId="Equation.DSMT4">
                  <p:embed/>
                  <p:pic>
                    <p:nvPicPr>
                      <p:cNvPr id="17" name="Object 16">
                        <a:extLst>
                          <a:ext uri="{FF2B5EF4-FFF2-40B4-BE49-F238E27FC236}">
                            <a16:creationId xmlns:a16="http://schemas.microsoft.com/office/drawing/2014/main" id="{59AB6C31-BCAF-486A-927C-1AC958AD32D7}"/>
                          </a:ext>
                        </a:extLst>
                      </p:cNvPr>
                      <p:cNvPicPr/>
                      <p:nvPr/>
                    </p:nvPicPr>
                    <p:blipFill>
                      <a:blip r:embed="rId5"/>
                      <a:stretch>
                        <a:fillRect/>
                      </a:stretch>
                    </p:blipFill>
                    <p:spPr>
                      <a:xfrm>
                        <a:off x="3814763" y="1050925"/>
                        <a:ext cx="1498600" cy="5588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C0912DD-33F9-446A-9D28-05CD6399E8B0}"/>
              </a:ext>
            </a:extLst>
          </p:cNvPr>
          <p:cNvGraphicFramePr>
            <a:graphicFrameLocks noChangeAspect="1"/>
          </p:cNvGraphicFramePr>
          <p:nvPr>
            <p:extLst>
              <p:ext uri="{D42A27DB-BD31-4B8C-83A1-F6EECF244321}">
                <p14:modId xmlns:p14="http://schemas.microsoft.com/office/powerpoint/2010/main" val="2219170773"/>
              </p:ext>
            </p:extLst>
          </p:nvPr>
        </p:nvGraphicFramePr>
        <p:xfrm>
          <a:off x="3809200" y="1049822"/>
          <a:ext cx="304800" cy="558800"/>
        </p:xfrm>
        <a:graphic>
          <a:graphicData uri="http://schemas.openxmlformats.org/presentationml/2006/ole">
            <mc:AlternateContent xmlns:mc="http://schemas.openxmlformats.org/markup-compatibility/2006">
              <mc:Choice xmlns:v="urn:schemas-microsoft-com:vml" Requires="v">
                <p:oleObj spid="_x0000_s12291" name="Equation" r:id="rId6" imgW="304560" imgH="558720" progId="Equation.DSMT4">
                  <p:embed/>
                </p:oleObj>
              </mc:Choice>
              <mc:Fallback>
                <p:oleObj name="Equation" r:id="rId6" imgW="304560" imgH="558720" progId="Equation.DSMT4">
                  <p:embed/>
                  <p:pic>
                    <p:nvPicPr>
                      <p:cNvPr id="20" name="Object 19">
                        <a:extLst>
                          <a:ext uri="{FF2B5EF4-FFF2-40B4-BE49-F238E27FC236}">
                            <a16:creationId xmlns:a16="http://schemas.microsoft.com/office/drawing/2014/main" id="{8C0912DD-33F9-446A-9D28-05CD6399E8B0}"/>
                          </a:ext>
                        </a:extLst>
                      </p:cNvPr>
                      <p:cNvPicPr/>
                      <p:nvPr/>
                    </p:nvPicPr>
                    <p:blipFill>
                      <a:blip r:embed="rId7"/>
                      <a:stretch>
                        <a:fillRect/>
                      </a:stretch>
                    </p:blipFill>
                    <p:spPr>
                      <a:xfrm>
                        <a:off x="3809200" y="1049822"/>
                        <a:ext cx="304800" cy="5588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1B4A0A20-5BD8-42A1-8E04-FB582618AC50}"/>
              </a:ext>
            </a:extLst>
          </p:cNvPr>
          <p:cNvGraphicFramePr>
            <a:graphicFrameLocks noChangeAspect="1"/>
          </p:cNvGraphicFramePr>
          <p:nvPr>
            <p:extLst>
              <p:ext uri="{D42A27DB-BD31-4B8C-83A1-F6EECF244321}">
                <p14:modId xmlns:p14="http://schemas.microsoft.com/office/powerpoint/2010/main" val="772666395"/>
              </p:ext>
            </p:extLst>
          </p:nvPr>
        </p:nvGraphicFramePr>
        <p:xfrm>
          <a:off x="4187825" y="1050925"/>
          <a:ext cx="482600" cy="558800"/>
        </p:xfrm>
        <a:graphic>
          <a:graphicData uri="http://schemas.openxmlformats.org/presentationml/2006/ole">
            <mc:AlternateContent xmlns:mc="http://schemas.openxmlformats.org/markup-compatibility/2006">
              <mc:Choice xmlns:v="urn:schemas-microsoft-com:vml" Requires="v">
                <p:oleObj spid="_x0000_s12292" name="Equation" r:id="rId8" imgW="482400" imgH="558720" progId="Equation.DSMT4">
                  <p:embed/>
                </p:oleObj>
              </mc:Choice>
              <mc:Fallback>
                <p:oleObj name="Equation" r:id="rId8" imgW="482400" imgH="558720" progId="Equation.DSMT4">
                  <p:embed/>
                  <p:pic>
                    <p:nvPicPr>
                      <p:cNvPr id="24" name="Object 23">
                        <a:extLst>
                          <a:ext uri="{FF2B5EF4-FFF2-40B4-BE49-F238E27FC236}">
                            <a16:creationId xmlns:a16="http://schemas.microsoft.com/office/drawing/2014/main" id="{1B4A0A20-5BD8-42A1-8E04-FB582618AC50}"/>
                          </a:ext>
                        </a:extLst>
                      </p:cNvPr>
                      <p:cNvPicPr/>
                      <p:nvPr/>
                    </p:nvPicPr>
                    <p:blipFill>
                      <a:blip r:embed="rId9"/>
                      <a:stretch>
                        <a:fillRect/>
                      </a:stretch>
                    </p:blipFill>
                    <p:spPr>
                      <a:xfrm>
                        <a:off x="4187825" y="1050925"/>
                        <a:ext cx="482600" cy="5588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6D118C58-3814-4F48-AFAF-4322FD6058C1}"/>
              </a:ext>
            </a:extLst>
          </p:cNvPr>
          <p:cNvGraphicFramePr>
            <a:graphicFrameLocks noChangeAspect="1"/>
          </p:cNvGraphicFramePr>
          <p:nvPr>
            <p:extLst>
              <p:ext uri="{D42A27DB-BD31-4B8C-83A1-F6EECF244321}">
                <p14:modId xmlns:p14="http://schemas.microsoft.com/office/powerpoint/2010/main" val="992256240"/>
              </p:ext>
            </p:extLst>
          </p:nvPr>
        </p:nvGraphicFramePr>
        <p:xfrm>
          <a:off x="4745405" y="1049822"/>
          <a:ext cx="571500" cy="558800"/>
        </p:xfrm>
        <a:graphic>
          <a:graphicData uri="http://schemas.openxmlformats.org/presentationml/2006/ole">
            <mc:AlternateContent xmlns:mc="http://schemas.openxmlformats.org/markup-compatibility/2006">
              <mc:Choice xmlns:v="urn:schemas-microsoft-com:vml" Requires="v">
                <p:oleObj spid="_x0000_s12293" name="Equation" r:id="rId10" imgW="571320" imgH="558720" progId="Equation.DSMT4">
                  <p:embed/>
                </p:oleObj>
              </mc:Choice>
              <mc:Fallback>
                <p:oleObj name="Equation" r:id="rId10" imgW="571320" imgH="558720" progId="Equation.DSMT4">
                  <p:embed/>
                  <p:pic>
                    <p:nvPicPr>
                      <p:cNvPr id="27" name="Object 26">
                        <a:extLst>
                          <a:ext uri="{FF2B5EF4-FFF2-40B4-BE49-F238E27FC236}">
                            <a16:creationId xmlns:a16="http://schemas.microsoft.com/office/drawing/2014/main" id="{6D118C58-3814-4F48-AFAF-4322FD6058C1}"/>
                          </a:ext>
                        </a:extLst>
                      </p:cNvPr>
                      <p:cNvPicPr/>
                      <p:nvPr/>
                    </p:nvPicPr>
                    <p:blipFill>
                      <a:blip r:embed="rId11"/>
                      <a:stretch>
                        <a:fillRect/>
                      </a:stretch>
                    </p:blipFill>
                    <p:spPr>
                      <a:xfrm>
                        <a:off x="4745405" y="1049822"/>
                        <a:ext cx="571500" cy="558800"/>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874D1983-7BD1-48D8-B8E7-4851972C4B67}"/>
              </a:ext>
            </a:extLst>
          </p:cNvPr>
          <p:cNvSpPr/>
          <p:nvPr/>
        </p:nvSpPr>
        <p:spPr>
          <a:xfrm>
            <a:off x="3590059" y="831603"/>
            <a:ext cx="1920592" cy="1000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Object 56">
            <a:extLst>
              <a:ext uri="{FF2B5EF4-FFF2-40B4-BE49-F238E27FC236}">
                <a16:creationId xmlns:a16="http://schemas.microsoft.com/office/drawing/2014/main" id="{E184D1D4-47D3-4228-9909-4D68229CD2A8}"/>
              </a:ext>
            </a:extLst>
          </p:cNvPr>
          <p:cNvGraphicFramePr>
            <a:graphicFrameLocks noChangeAspect="1"/>
          </p:cNvGraphicFramePr>
          <p:nvPr>
            <p:extLst>
              <p:ext uri="{D42A27DB-BD31-4B8C-83A1-F6EECF244321}">
                <p14:modId xmlns:p14="http://schemas.microsoft.com/office/powerpoint/2010/main" val="868046011"/>
              </p:ext>
            </p:extLst>
          </p:nvPr>
        </p:nvGraphicFramePr>
        <p:xfrm>
          <a:off x="3754438" y="1049338"/>
          <a:ext cx="1600200" cy="558800"/>
        </p:xfrm>
        <a:graphic>
          <a:graphicData uri="http://schemas.openxmlformats.org/presentationml/2006/ole">
            <mc:AlternateContent xmlns:mc="http://schemas.openxmlformats.org/markup-compatibility/2006">
              <mc:Choice xmlns:v="urn:schemas-microsoft-com:vml" Requires="v">
                <p:oleObj spid="_x0000_s12294" name="Equation" r:id="rId12" imgW="1600200" imgH="558720" progId="Equation.DSMT4">
                  <p:embed/>
                </p:oleObj>
              </mc:Choice>
              <mc:Fallback>
                <p:oleObj name="Equation" r:id="rId12" imgW="1600200" imgH="558720" progId="Equation.DSMT4">
                  <p:embed/>
                  <p:pic>
                    <p:nvPicPr>
                      <p:cNvPr id="57" name="Object 56">
                        <a:extLst>
                          <a:ext uri="{FF2B5EF4-FFF2-40B4-BE49-F238E27FC236}">
                            <a16:creationId xmlns:a16="http://schemas.microsoft.com/office/drawing/2014/main" id="{E184D1D4-47D3-4228-9909-4D68229CD2A8}"/>
                          </a:ext>
                        </a:extLst>
                      </p:cNvPr>
                      <p:cNvPicPr/>
                      <p:nvPr/>
                    </p:nvPicPr>
                    <p:blipFill>
                      <a:blip r:embed="rId13"/>
                      <a:stretch>
                        <a:fillRect/>
                      </a:stretch>
                    </p:blipFill>
                    <p:spPr>
                      <a:xfrm>
                        <a:off x="3754438" y="1049338"/>
                        <a:ext cx="1600200" cy="5588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4D98FFA5-3129-4AE1-88FB-7D5ED633C977}"/>
              </a:ext>
            </a:extLst>
          </p:cNvPr>
          <p:cNvGraphicFramePr>
            <a:graphicFrameLocks noChangeAspect="1"/>
          </p:cNvGraphicFramePr>
          <p:nvPr>
            <p:extLst>
              <p:ext uri="{D42A27DB-BD31-4B8C-83A1-F6EECF244321}">
                <p14:modId xmlns:p14="http://schemas.microsoft.com/office/powerpoint/2010/main" val="3820827876"/>
              </p:ext>
            </p:extLst>
          </p:nvPr>
        </p:nvGraphicFramePr>
        <p:xfrm>
          <a:off x="3749396" y="1049409"/>
          <a:ext cx="368300" cy="558800"/>
        </p:xfrm>
        <a:graphic>
          <a:graphicData uri="http://schemas.openxmlformats.org/presentationml/2006/ole">
            <mc:AlternateContent xmlns:mc="http://schemas.openxmlformats.org/markup-compatibility/2006">
              <mc:Choice xmlns:v="urn:schemas-microsoft-com:vml" Requires="v">
                <p:oleObj spid="_x0000_s12295" name="Equation" r:id="rId14" imgW="368280" imgH="558720" progId="Equation.DSMT4">
                  <p:embed/>
                </p:oleObj>
              </mc:Choice>
              <mc:Fallback>
                <p:oleObj name="Equation" r:id="rId14" imgW="368280" imgH="558720" progId="Equation.DSMT4">
                  <p:embed/>
                  <p:pic>
                    <p:nvPicPr>
                      <p:cNvPr id="30" name="Object 29">
                        <a:extLst>
                          <a:ext uri="{FF2B5EF4-FFF2-40B4-BE49-F238E27FC236}">
                            <a16:creationId xmlns:a16="http://schemas.microsoft.com/office/drawing/2014/main" id="{4D98FFA5-3129-4AE1-88FB-7D5ED633C977}"/>
                          </a:ext>
                        </a:extLst>
                      </p:cNvPr>
                      <p:cNvPicPr/>
                      <p:nvPr/>
                    </p:nvPicPr>
                    <p:blipFill>
                      <a:blip r:embed="rId15"/>
                      <a:stretch>
                        <a:fillRect/>
                      </a:stretch>
                    </p:blipFill>
                    <p:spPr>
                      <a:xfrm>
                        <a:off x="3749396" y="1049409"/>
                        <a:ext cx="368300" cy="5588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BB6B4E5B-6CE9-40B9-988C-88CF33CC3D72}"/>
              </a:ext>
            </a:extLst>
          </p:cNvPr>
          <p:cNvGraphicFramePr>
            <a:graphicFrameLocks noChangeAspect="1"/>
          </p:cNvGraphicFramePr>
          <p:nvPr>
            <p:extLst>
              <p:ext uri="{D42A27DB-BD31-4B8C-83A1-F6EECF244321}">
                <p14:modId xmlns:p14="http://schemas.microsoft.com/office/powerpoint/2010/main" val="3014569867"/>
              </p:ext>
            </p:extLst>
          </p:nvPr>
        </p:nvGraphicFramePr>
        <p:xfrm>
          <a:off x="4191000" y="1049338"/>
          <a:ext cx="482600" cy="558800"/>
        </p:xfrm>
        <a:graphic>
          <a:graphicData uri="http://schemas.openxmlformats.org/presentationml/2006/ole">
            <mc:AlternateContent xmlns:mc="http://schemas.openxmlformats.org/markup-compatibility/2006">
              <mc:Choice xmlns:v="urn:schemas-microsoft-com:vml" Requires="v">
                <p:oleObj spid="_x0000_s12296" name="Equation" r:id="rId16" imgW="482400" imgH="558720" progId="Equation.DSMT4">
                  <p:embed/>
                </p:oleObj>
              </mc:Choice>
              <mc:Fallback>
                <p:oleObj name="Equation" r:id="rId16" imgW="482400" imgH="558720" progId="Equation.DSMT4">
                  <p:embed/>
                  <p:pic>
                    <p:nvPicPr>
                      <p:cNvPr id="34" name="Object 33">
                        <a:extLst>
                          <a:ext uri="{FF2B5EF4-FFF2-40B4-BE49-F238E27FC236}">
                            <a16:creationId xmlns:a16="http://schemas.microsoft.com/office/drawing/2014/main" id="{BB6B4E5B-6CE9-40B9-988C-88CF33CC3D72}"/>
                          </a:ext>
                        </a:extLst>
                      </p:cNvPr>
                      <p:cNvPicPr/>
                      <p:nvPr/>
                    </p:nvPicPr>
                    <p:blipFill>
                      <a:blip r:embed="rId17"/>
                      <a:stretch>
                        <a:fillRect/>
                      </a:stretch>
                    </p:blipFill>
                    <p:spPr>
                      <a:xfrm>
                        <a:off x="4191000" y="1049338"/>
                        <a:ext cx="482600" cy="558800"/>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DED69A3F-F8A1-40C1-BDD2-640A9F27061D}"/>
              </a:ext>
            </a:extLst>
          </p:cNvPr>
          <p:cNvGraphicFramePr>
            <a:graphicFrameLocks noChangeAspect="1"/>
          </p:cNvGraphicFramePr>
          <p:nvPr>
            <p:extLst>
              <p:ext uri="{D42A27DB-BD31-4B8C-83A1-F6EECF244321}">
                <p14:modId xmlns:p14="http://schemas.microsoft.com/office/powerpoint/2010/main" val="2470098395"/>
              </p:ext>
            </p:extLst>
          </p:nvPr>
        </p:nvGraphicFramePr>
        <p:xfrm>
          <a:off x="4724404" y="1050928"/>
          <a:ext cx="622300" cy="558800"/>
        </p:xfrm>
        <a:graphic>
          <a:graphicData uri="http://schemas.openxmlformats.org/presentationml/2006/ole">
            <mc:AlternateContent xmlns:mc="http://schemas.openxmlformats.org/markup-compatibility/2006">
              <mc:Choice xmlns:v="urn:schemas-microsoft-com:vml" Requires="v">
                <p:oleObj spid="_x0000_s12297" name="Equation" r:id="rId18" imgW="622080" imgH="558720" progId="Equation.DSMT4">
                  <p:embed/>
                </p:oleObj>
              </mc:Choice>
              <mc:Fallback>
                <p:oleObj name="Equation" r:id="rId18" imgW="622080" imgH="558720" progId="Equation.DSMT4">
                  <p:embed/>
                  <p:pic>
                    <p:nvPicPr>
                      <p:cNvPr id="46" name="Object 45">
                        <a:extLst>
                          <a:ext uri="{FF2B5EF4-FFF2-40B4-BE49-F238E27FC236}">
                            <a16:creationId xmlns:a16="http://schemas.microsoft.com/office/drawing/2014/main" id="{DED69A3F-F8A1-40C1-BDD2-640A9F27061D}"/>
                          </a:ext>
                        </a:extLst>
                      </p:cNvPr>
                      <p:cNvPicPr/>
                      <p:nvPr/>
                    </p:nvPicPr>
                    <p:blipFill>
                      <a:blip r:embed="rId19"/>
                      <a:stretch>
                        <a:fillRect/>
                      </a:stretch>
                    </p:blipFill>
                    <p:spPr>
                      <a:xfrm>
                        <a:off x="4724404" y="1050928"/>
                        <a:ext cx="622300" cy="558800"/>
                      </a:xfrm>
                      <a:prstGeom prst="rect">
                        <a:avLst/>
                      </a:prstGeom>
                    </p:spPr>
                  </p:pic>
                </p:oleObj>
              </mc:Fallback>
            </mc:AlternateContent>
          </a:graphicData>
        </a:graphic>
      </p:graphicFrame>
      <p:sp>
        <p:nvSpPr>
          <p:cNvPr id="51" name="Rectangle 50">
            <a:extLst>
              <a:ext uri="{FF2B5EF4-FFF2-40B4-BE49-F238E27FC236}">
                <a16:creationId xmlns:a16="http://schemas.microsoft.com/office/drawing/2014/main" id="{F93AD473-6EB8-4A4E-BF5C-56F3D28E7640}"/>
              </a:ext>
            </a:extLst>
          </p:cNvPr>
          <p:cNvSpPr/>
          <p:nvPr/>
        </p:nvSpPr>
        <p:spPr>
          <a:xfrm>
            <a:off x="3586359" y="826117"/>
            <a:ext cx="2319141" cy="105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6" name="Object 85">
            <a:extLst>
              <a:ext uri="{FF2B5EF4-FFF2-40B4-BE49-F238E27FC236}">
                <a16:creationId xmlns:a16="http://schemas.microsoft.com/office/drawing/2014/main" id="{B38F4DAA-BAFF-4A45-83A0-24977EE79C33}"/>
              </a:ext>
            </a:extLst>
          </p:cNvPr>
          <p:cNvGraphicFramePr>
            <a:graphicFrameLocks noChangeAspect="1"/>
          </p:cNvGraphicFramePr>
          <p:nvPr>
            <p:extLst>
              <p:ext uri="{D42A27DB-BD31-4B8C-83A1-F6EECF244321}">
                <p14:modId xmlns:p14="http://schemas.microsoft.com/office/powerpoint/2010/main" val="2725931342"/>
              </p:ext>
            </p:extLst>
          </p:nvPr>
        </p:nvGraphicFramePr>
        <p:xfrm>
          <a:off x="3763963" y="1047750"/>
          <a:ext cx="1587500" cy="558800"/>
        </p:xfrm>
        <a:graphic>
          <a:graphicData uri="http://schemas.openxmlformats.org/presentationml/2006/ole">
            <mc:AlternateContent xmlns:mc="http://schemas.openxmlformats.org/markup-compatibility/2006">
              <mc:Choice xmlns:v="urn:schemas-microsoft-com:vml" Requires="v">
                <p:oleObj spid="_x0000_s12298" name="Equation" r:id="rId20" imgW="1587240" imgH="558720" progId="Equation.DSMT4">
                  <p:embed/>
                </p:oleObj>
              </mc:Choice>
              <mc:Fallback>
                <p:oleObj name="Equation" r:id="rId20" imgW="1587240" imgH="558720" progId="Equation.DSMT4">
                  <p:embed/>
                  <p:pic>
                    <p:nvPicPr>
                      <p:cNvPr id="86" name="Object 85">
                        <a:extLst>
                          <a:ext uri="{FF2B5EF4-FFF2-40B4-BE49-F238E27FC236}">
                            <a16:creationId xmlns:a16="http://schemas.microsoft.com/office/drawing/2014/main" id="{B38F4DAA-BAFF-4A45-83A0-24977EE79C33}"/>
                          </a:ext>
                        </a:extLst>
                      </p:cNvPr>
                      <p:cNvPicPr/>
                      <p:nvPr/>
                    </p:nvPicPr>
                    <p:blipFill>
                      <a:blip r:embed="rId21"/>
                      <a:stretch>
                        <a:fillRect/>
                      </a:stretch>
                    </p:blipFill>
                    <p:spPr>
                      <a:xfrm>
                        <a:off x="3763963" y="1047750"/>
                        <a:ext cx="1587500" cy="558800"/>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74D9B02F-692E-4E2A-9956-44BA1C7A0D5C}"/>
              </a:ext>
            </a:extLst>
          </p:cNvPr>
          <p:cNvGraphicFramePr>
            <a:graphicFrameLocks noChangeAspect="1"/>
          </p:cNvGraphicFramePr>
          <p:nvPr>
            <p:extLst>
              <p:ext uri="{D42A27DB-BD31-4B8C-83A1-F6EECF244321}">
                <p14:modId xmlns:p14="http://schemas.microsoft.com/office/powerpoint/2010/main" val="2569384829"/>
              </p:ext>
            </p:extLst>
          </p:nvPr>
        </p:nvGraphicFramePr>
        <p:xfrm>
          <a:off x="3764121" y="1048542"/>
          <a:ext cx="368300" cy="558800"/>
        </p:xfrm>
        <a:graphic>
          <a:graphicData uri="http://schemas.openxmlformats.org/presentationml/2006/ole">
            <mc:AlternateContent xmlns:mc="http://schemas.openxmlformats.org/markup-compatibility/2006">
              <mc:Choice xmlns:v="urn:schemas-microsoft-com:vml" Requires="v">
                <p:oleObj spid="_x0000_s12299" name="Equation" r:id="rId22" imgW="368280" imgH="558720" progId="Equation.DSMT4">
                  <p:embed/>
                </p:oleObj>
              </mc:Choice>
              <mc:Fallback>
                <p:oleObj name="Equation" r:id="rId22" imgW="368280" imgH="558720" progId="Equation.DSMT4">
                  <p:embed/>
                  <p:pic>
                    <p:nvPicPr>
                      <p:cNvPr id="52" name="Object 51">
                        <a:extLst>
                          <a:ext uri="{FF2B5EF4-FFF2-40B4-BE49-F238E27FC236}">
                            <a16:creationId xmlns:a16="http://schemas.microsoft.com/office/drawing/2014/main" id="{74D9B02F-692E-4E2A-9956-44BA1C7A0D5C}"/>
                          </a:ext>
                        </a:extLst>
                      </p:cNvPr>
                      <p:cNvPicPr/>
                      <p:nvPr/>
                    </p:nvPicPr>
                    <p:blipFill>
                      <a:blip r:embed="rId23"/>
                      <a:stretch>
                        <a:fillRect/>
                      </a:stretch>
                    </p:blipFill>
                    <p:spPr>
                      <a:xfrm>
                        <a:off x="3764121" y="1048542"/>
                        <a:ext cx="368300" cy="558800"/>
                      </a:xfrm>
                      <a:prstGeom prst="rect">
                        <a:avLst/>
                      </a:prstGeom>
                    </p:spPr>
                  </p:pic>
                </p:oleObj>
              </mc:Fallback>
            </mc:AlternateContent>
          </a:graphicData>
        </a:graphic>
      </p:graphicFrame>
      <p:graphicFrame>
        <p:nvGraphicFramePr>
          <p:cNvPr id="63" name="Object 62">
            <a:extLst>
              <a:ext uri="{FF2B5EF4-FFF2-40B4-BE49-F238E27FC236}">
                <a16:creationId xmlns:a16="http://schemas.microsoft.com/office/drawing/2014/main" id="{C0A57E9E-822E-4485-BBEB-8805741F501F}"/>
              </a:ext>
            </a:extLst>
          </p:cNvPr>
          <p:cNvGraphicFramePr>
            <a:graphicFrameLocks noChangeAspect="1"/>
          </p:cNvGraphicFramePr>
          <p:nvPr>
            <p:extLst>
              <p:ext uri="{D42A27DB-BD31-4B8C-83A1-F6EECF244321}">
                <p14:modId xmlns:p14="http://schemas.microsoft.com/office/powerpoint/2010/main" val="635082760"/>
              </p:ext>
            </p:extLst>
          </p:nvPr>
        </p:nvGraphicFramePr>
        <p:xfrm>
          <a:off x="4198939" y="1047750"/>
          <a:ext cx="482600" cy="558800"/>
        </p:xfrm>
        <a:graphic>
          <a:graphicData uri="http://schemas.openxmlformats.org/presentationml/2006/ole">
            <mc:AlternateContent xmlns:mc="http://schemas.openxmlformats.org/markup-compatibility/2006">
              <mc:Choice xmlns:v="urn:schemas-microsoft-com:vml" Requires="v">
                <p:oleObj spid="_x0000_s12300" name="Equation" r:id="rId24" imgW="482400" imgH="558720" progId="Equation.DSMT4">
                  <p:embed/>
                </p:oleObj>
              </mc:Choice>
              <mc:Fallback>
                <p:oleObj name="Equation" r:id="rId24" imgW="482400" imgH="558720" progId="Equation.DSMT4">
                  <p:embed/>
                  <p:pic>
                    <p:nvPicPr>
                      <p:cNvPr id="63" name="Object 62">
                        <a:extLst>
                          <a:ext uri="{FF2B5EF4-FFF2-40B4-BE49-F238E27FC236}">
                            <a16:creationId xmlns:a16="http://schemas.microsoft.com/office/drawing/2014/main" id="{C0A57E9E-822E-4485-BBEB-8805741F501F}"/>
                          </a:ext>
                        </a:extLst>
                      </p:cNvPr>
                      <p:cNvPicPr/>
                      <p:nvPr/>
                    </p:nvPicPr>
                    <p:blipFill>
                      <a:blip r:embed="rId25"/>
                      <a:stretch>
                        <a:fillRect/>
                      </a:stretch>
                    </p:blipFill>
                    <p:spPr>
                      <a:xfrm>
                        <a:off x="4198939" y="1047750"/>
                        <a:ext cx="482600" cy="558800"/>
                      </a:xfrm>
                      <a:prstGeom prst="rect">
                        <a:avLst/>
                      </a:prstGeom>
                    </p:spPr>
                  </p:pic>
                </p:oleObj>
              </mc:Fallback>
            </mc:AlternateContent>
          </a:graphicData>
        </a:graphic>
      </p:graphicFrame>
      <p:graphicFrame>
        <p:nvGraphicFramePr>
          <p:cNvPr id="65" name="Object 64">
            <a:extLst>
              <a:ext uri="{FF2B5EF4-FFF2-40B4-BE49-F238E27FC236}">
                <a16:creationId xmlns:a16="http://schemas.microsoft.com/office/drawing/2014/main" id="{E968E394-C145-4CBE-AF89-29242BB449C7}"/>
              </a:ext>
            </a:extLst>
          </p:cNvPr>
          <p:cNvGraphicFramePr>
            <a:graphicFrameLocks noChangeAspect="1"/>
          </p:cNvGraphicFramePr>
          <p:nvPr>
            <p:extLst>
              <p:ext uri="{D42A27DB-BD31-4B8C-83A1-F6EECF244321}">
                <p14:modId xmlns:p14="http://schemas.microsoft.com/office/powerpoint/2010/main" val="3213595773"/>
              </p:ext>
            </p:extLst>
          </p:nvPr>
        </p:nvGraphicFramePr>
        <p:xfrm>
          <a:off x="4735256" y="1048292"/>
          <a:ext cx="622300" cy="558800"/>
        </p:xfrm>
        <a:graphic>
          <a:graphicData uri="http://schemas.openxmlformats.org/presentationml/2006/ole">
            <mc:AlternateContent xmlns:mc="http://schemas.openxmlformats.org/markup-compatibility/2006">
              <mc:Choice xmlns:v="urn:schemas-microsoft-com:vml" Requires="v">
                <p:oleObj spid="_x0000_s12301" name="Equation" r:id="rId26" imgW="622080" imgH="558720" progId="Equation.DSMT4">
                  <p:embed/>
                </p:oleObj>
              </mc:Choice>
              <mc:Fallback>
                <p:oleObj name="Equation" r:id="rId26" imgW="622080" imgH="558720" progId="Equation.DSMT4">
                  <p:embed/>
                  <p:pic>
                    <p:nvPicPr>
                      <p:cNvPr id="65" name="Object 64">
                        <a:extLst>
                          <a:ext uri="{FF2B5EF4-FFF2-40B4-BE49-F238E27FC236}">
                            <a16:creationId xmlns:a16="http://schemas.microsoft.com/office/drawing/2014/main" id="{E968E394-C145-4CBE-AF89-29242BB449C7}"/>
                          </a:ext>
                        </a:extLst>
                      </p:cNvPr>
                      <p:cNvPicPr/>
                      <p:nvPr/>
                    </p:nvPicPr>
                    <p:blipFill>
                      <a:blip r:embed="rId27"/>
                      <a:stretch>
                        <a:fillRect/>
                      </a:stretch>
                    </p:blipFill>
                    <p:spPr>
                      <a:xfrm>
                        <a:off x="4735256" y="1048292"/>
                        <a:ext cx="622300" cy="558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FEE410A-3D5F-4A1B-BC4A-52C5851E478C}"/>
              </a:ext>
            </a:extLst>
          </p:cNvPr>
          <p:cNvGraphicFramePr>
            <a:graphicFrameLocks noChangeAspect="1"/>
          </p:cNvGraphicFramePr>
          <p:nvPr>
            <p:extLst>
              <p:ext uri="{D42A27DB-BD31-4B8C-83A1-F6EECF244321}">
                <p14:modId xmlns:p14="http://schemas.microsoft.com/office/powerpoint/2010/main" val="3912097684"/>
              </p:ext>
            </p:extLst>
          </p:nvPr>
        </p:nvGraphicFramePr>
        <p:xfrm>
          <a:off x="3879850" y="960438"/>
          <a:ext cx="1384300" cy="736600"/>
        </p:xfrm>
        <a:graphic>
          <a:graphicData uri="http://schemas.openxmlformats.org/presentationml/2006/ole">
            <mc:AlternateContent xmlns:mc="http://schemas.openxmlformats.org/markup-compatibility/2006">
              <mc:Choice xmlns:v="urn:schemas-microsoft-com:vml" Requires="v">
                <p:oleObj spid="_x0000_s12302" name="Equation" r:id="rId28" imgW="1384200" imgH="736560" progId="Equation.DSMT4">
                  <p:embed/>
                </p:oleObj>
              </mc:Choice>
              <mc:Fallback>
                <p:oleObj name="Equation" r:id="rId28" imgW="1384200" imgH="736560" progId="Equation.DSMT4">
                  <p:embed/>
                  <p:pic>
                    <p:nvPicPr>
                      <p:cNvPr id="8" name="Object 7">
                        <a:extLst>
                          <a:ext uri="{FF2B5EF4-FFF2-40B4-BE49-F238E27FC236}">
                            <a16:creationId xmlns:a16="http://schemas.microsoft.com/office/drawing/2014/main" id="{BFEE410A-3D5F-4A1B-BC4A-52C5851E478C}"/>
                          </a:ext>
                        </a:extLst>
                      </p:cNvPr>
                      <p:cNvPicPr/>
                      <p:nvPr/>
                    </p:nvPicPr>
                    <p:blipFill>
                      <a:blip r:embed="rId29"/>
                      <a:stretch>
                        <a:fillRect/>
                      </a:stretch>
                    </p:blipFill>
                    <p:spPr>
                      <a:xfrm>
                        <a:off x="3879850" y="960438"/>
                        <a:ext cx="1384300" cy="7366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C4BEFCB-9083-4AB7-8414-2ABC9ED64A37}"/>
              </a:ext>
            </a:extLst>
          </p:cNvPr>
          <p:cNvGraphicFramePr>
            <a:graphicFrameLocks noChangeAspect="1"/>
          </p:cNvGraphicFramePr>
          <p:nvPr>
            <p:extLst>
              <p:ext uri="{D42A27DB-BD31-4B8C-83A1-F6EECF244321}">
                <p14:modId xmlns:p14="http://schemas.microsoft.com/office/powerpoint/2010/main" val="750321609"/>
              </p:ext>
            </p:extLst>
          </p:nvPr>
        </p:nvGraphicFramePr>
        <p:xfrm>
          <a:off x="3879843" y="962025"/>
          <a:ext cx="228600" cy="736600"/>
        </p:xfrm>
        <a:graphic>
          <a:graphicData uri="http://schemas.openxmlformats.org/presentationml/2006/ole">
            <mc:AlternateContent xmlns:mc="http://schemas.openxmlformats.org/markup-compatibility/2006">
              <mc:Choice xmlns:v="urn:schemas-microsoft-com:vml" Requires="v">
                <p:oleObj spid="_x0000_s12303" name="Equation" r:id="rId30" imgW="228600" imgH="736560" progId="Equation.DSMT4">
                  <p:embed/>
                </p:oleObj>
              </mc:Choice>
              <mc:Fallback>
                <p:oleObj name="Equation" r:id="rId30" imgW="228600" imgH="736560" progId="Equation.DSMT4">
                  <p:embed/>
                  <p:pic>
                    <p:nvPicPr>
                      <p:cNvPr id="3" name="Object 2">
                        <a:extLst>
                          <a:ext uri="{FF2B5EF4-FFF2-40B4-BE49-F238E27FC236}">
                            <a16:creationId xmlns:a16="http://schemas.microsoft.com/office/drawing/2014/main" id="{1C4BEFCB-9083-4AB7-8414-2ABC9ED64A37}"/>
                          </a:ext>
                        </a:extLst>
                      </p:cNvPr>
                      <p:cNvPicPr/>
                      <p:nvPr/>
                    </p:nvPicPr>
                    <p:blipFill>
                      <a:blip r:embed="rId31"/>
                      <a:stretch>
                        <a:fillRect/>
                      </a:stretch>
                    </p:blipFill>
                    <p:spPr>
                      <a:xfrm>
                        <a:off x="3879843" y="962025"/>
                        <a:ext cx="228600" cy="7366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8F88565-E3A6-4262-8D74-C7B5FCD7E754}"/>
              </a:ext>
            </a:extLst>
          </p:cNvPr>
          <p:cNvGraphicFramePr>
            <a:graphicFrameLocks noChangeAspect="1"/>
          </p:cNvGraphicFramePr>
          <p:nvPr>
            <p:extLst>
              <p:ext uri="{D42A27DB-BD31-4B8C-83A1-F6EECF244321}">
                <p14:modId xmlns:p14="http://schemas.microsoft.com/office/powerpoint/2010/main" val="1019094732"/>
              </p:ext>
            </p:extLst>
          </p:nvPr>
        </p:nvGraphicFramePr>
        <p:xfrm>
          <a:off x="4176713" y="960438"/>
          <a:ext cx="508000" cy="736600"/>
        </p:xfrm>
        <a:graphic>
          <a:graphicData uri="http://schemas.openxmlformats.org/presentationml/2006/ole">
            <mc:AlternateContent xmlns:mc="http://schemas.openxmlformats.org/markup-compatibility/2006">
              <mc:Choice xmlns:v="urn:schemas-microsoft-com:vml" Requires="v">
                <p:oleObj spid="_x0000_s12304" name="Equation" r:id="rId32" imgW="507960" imgH="736560" progId="Equation.DSMT4">
                  <p:embed/>
                </p:oleObj>
              </mc:Choice>
              <mc:Fallback>
                <p:oleObj name="Equation" r:id="rId32" imgW="507960" imgH="736560" progId="Equation.DSMT4">
                  <p:embed/>
                  <p:pic>
                    <p:nvPicPr>
                      <p:cNvPr id="5" name="Object 4">
                        <a:extLst>
                          <a:ext uri="{FF2B5EF4-FFF2-40B4-BE49-F238E27FC236}">
                            <a16:creationId xmlns:a16="http://schemas.microsoft.com/office/drawing/2014/main" id="{38F88565-E3A6-4262-8D74-C7B5FCD7E754}"/>
                          </a:ext>
                        </a:extLst>
                      </p:cNvPr>
                      <p:cNvPicPr/>
                      <p:nvPr/>
                    </p:nvPicPr>
                    <p:blipFill>
                      <a:blip r:embed="rId33"/>
                      <a:stretch>
                        <a:fillRect/>
                      </a:stretch>
                    </p:blipFill>
                    <p:spPr>
                      <a:xfrm>
                        <a:off x="4176713" y="960438"/>
                        <a:ext cx="508000" cy="736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E53C33B-5827-4B9D-A2C1-304AE858E1C2}"/>
              </a:ext>
            </a:extLst>
          </p:cNvPr>
          <p:cNvGraphicFramePr>
            <a:graphicFrameLocks noChangeAspect="1"/>
          </p:cNvGraphicFramePr>
          <p:nvPr>
            <p:extLst>
              <p:ext uri="{D42A27DB-BD31-4B8C-83A1-F6EECF244321}">
                <p14:modId xmlns:p14="http://schemas.microsoft.com/office/powerpoint/2010/main" val="3969367401"/>
              </p:ext>
            </p:extLst>
          </p:nvPr>
        </p:nvGraphicFramePr>
        <p:xfrm>
          <a:off x="4756150" y="961662"/>
          <a:ext cx="508000" cy="736600"/>
        </p:xfrm>
        <a:graphic>
          <a:graphicData uri="http://schemas.openxmlformats.org/presentationml/2006/ole">
            <mc:AlternateContent xmlns:mc="http://schemas.openxmlformats.org/markup-compatibility/2006">
              <mc:Choice xmlns:v="urn:schemas-microsoft-com:vml" Requires="v">
                <p:oleObj spid="_x0000_s12305" name="Equation" r:id="rId34" imgW="507960" imgH="736560" progId="Equation.DSMT4">
                  <p:embed/>
                </p:oleObj>
              </mc:Choice>
              <mc:Fallback>
                <p:oleObj name="Equation" r:id="rId34" imgW="507960" imgH="736560" progId="Equation.DSMT4">
                  <p:embed/>
                  <p:pic>
                    <p:nvPicPr>
                      <p:cNvPr id="9" name="Object 8">
                        <a:extLst>
                          <a:ext uri="{FF2B5EF4-FFF2-40B4-BE49-F238E27FC236}">
                            <a16:creationId xmlns:a16="http://schemas.microsoft.com/office/drawing/2014/main" id="{1E53C33B-5827-4B9D-A2C1-304AE858E1C2}"/>
                          </a:ext>
                        </a:extLst>
                      </p:cNvPr>
                      <p:cNvPicPr/>
                      <p:nvPr/>
                    </p:nvPicPr>
                    <p:blipFill>
                      <a:blip r:embed="rId35"/>
                      <a:stretch>
                        <a:fillRect/>
                      </a:stretch>
                    </p:blipFill>
                    <p:spPr>
                      <a:xfrm>
                        <a:off x="4756150" y="961662"/>
                        <a:ext cx="508000" cy="736600"/>
                      </a:xfrm>
                      <a:prstGeom prst="rect">
                        <a:avLst/>
                      </a:prstGeom>
                    </p:spPr>
                  </p:pic>
                </p:oleObj>
              </mc:Fallback>
            </mc:AlternateContent>
          </a:graphicData>
        </a:graphic>
      </p:graphicFrame>
      <p:sp>
        <p:nvSpPr>
          <p:cNvPr id="36" name="Text Placeholder 1">
            <a:extLst>
              <a:ext uri="{FF2B5EF4-FFF2-40B4-BE49-F238E27FC236}">
                <a16:creationId xmlns:a16="http://schemas.microsoft.com/office/drawing/2014/main" id="{3E03256B-4DAE-44B0-A3D5-B7D2B5A2A793}"/>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4:1</a:t>
            </a:r>
          </a:p>
        </p:txBody>
      </p:sp>
      <p:pic>
        <p:nvPicPr>
          <p:cNvPr id="7" name="Picture 6">
            <a:extLst>
              <a:ext uri="{FF2B5EF4-FFF2-40B4-BE49-F238E27FC236}">
                <a16:creationId xmlns:a16="http://schemas.microsoft.com/office/drawing/2014/main" id="{3C87A6D8-CBB1-47D8-B3CC-771C6696C7C5}"/>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18277" y="2030732"/>
            <a:ext cx="7907446" cy="2796537"/>
          </a:xfrm>
          <a:prstGeom prst="rect">
            <a:avLst/>
          </a:prstGeom>
        </p:spPr>
      </p:pic>
      <p:sp>
        <p:nvSpPr>
          <p:cNvPr id="22" name="Rectangle 21">
            <a:extLst>
              <a:ext uri="{FF2B5EF4-FFF2-40B4-BE49-F238E27FC236}">
                <a16:creationId xmlns:a16="http://schemas.microsoft.com/office/drawing/2014/main" id="{ACA62C6D-046F-4CFF-8070-15E61C71963B}"/>
              </a:ext>
            </a:extLst>
          </p:cNvPr>
          <p:cNvSpPr/>
          <p:nvPr/>
        </p:nvSpPr>
        <p:spPr>
          <a:xfrm>
            <a:off x="7088516" y="2819584"/>
            <a:ext cx="533400" cy="736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47F9F571-AE07-4361-B540-FD94A3E4C6B7}"/>
              </a:ext>
            </a:extLst>
          </p:cNvPr>
          <p:cNvSpPr/>
          <p:nvPr/>
        </p:nvSpPr>
        <p:spPr>
          <a:xfrm>
            <a:off x="7863216" y="1295585"/>
            <a:ext cx="787400" cy="78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DB26562A-A767-451B-800B-B3F83D370165}"/>
              </a:ext>
            </a:extLst>
          </p:cNvPr>
          <p:cNvSpPr/>
          <p:nvPr/>
        </p:nvSpPr>
        <p:spPr>
          <a:xfrm>
            <a:off x="730240" y="5406067"/>
            <a:ext cx="2247900" cy="896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Rectangle 104">
            <a:extLst>
              <a:ext uri="{FF2B5EF4-FFF2-40B4-BE49-F238E27FC236}">
                <a16:creationId xmlns:a16="http://schemas.microsoft.com/office/drawing/2014/main" id="{3B08A27F-1FDB-4BAD-A41C-861FF5302343}"/>
              </a:ext>
            </a:extLst>
          </p:cNvPr>
          <p:cNvSpPr/>
          <p:nvPr/>
        </p:nvSpPr>
        <p:spPr>
          <a:xfrm>
            <a:off x="5069321" y="5374453"/>
            <a:ext cx="3134889" cy="92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10C13C26-E138-45E7-A0E8-9B2F3BDF6BE5}"/>
              </a:ext>
            </a:extLst>
          </p:cNvPr>
          <p:cNvSpPr/>
          <p:nvPr/>
        </p:nvSpPr>
        <p:spPr>
          <a:xfrm>
            <a:off x="4191000" y="2194018"/>
            <a:ext cx="787400" cy="78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D006F82D-BF7C-4EF2-99E6-82579DD63FDD}"/>
              </a:ext>
            </a:extLst>
          </p:cNvPr>
          <p:cNvSpPr/>
          <p:nvPr/>
        </p:nvSpPr>
        <p:spPr>
          <a:xfrm>
            <a:off x="3263900" y="3710761"/>
            <a:ext cx="787400" cy="78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6F7F05DD-74E1-4E2E-B363-FD1679FBBB21}"/>
              </a:ext>
            </a:extLst>
          </p:cNvPr>
          <p:cNvSpPr/>
          <p:nvPr/>
        </p:nvSpPr>
        <p:spPr>
          <a:xfrm>
            <a:off x="5068208" y="3692391"/>
            <a:ext cx="787400" cy="78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3" name="Object 22">
            <a:extLst>
              <a:ext uri="{FF2B5EF4-FFF2-40B4-BE49-F238E27FC236}">
                <a16:creationId xmlns:a16="http://schemas.microsoft.com/office/drawing/2014/main" id="{56D5D80C-63F3-445A-99FE-A644966B8A43}"/>
              </a:ext>
            </a:extLst>
          </p:cNvPr>
          <p:cNvGraphicFramePr>
            <a:graphicFrameLocks noChangeAspect="1"/>
          </p:cNvGraphicFramePr>
          <p:nvPr>
            <p:extLst>
              <p:ext uri="{D42A27DB-BD31-4B8C-83A1-F6EECF244321}">
                <p14:modId xmlns:p14="http://schemas.microsoft.com/office/powerpoint/2010/main" val="3949750938"/>
              </p:ext>
            </p:extLst>
          </p:nvPr>
        </p:nvGraphicFramePr>
        <p:xfrm>
          <a:off x="3590059" y="3691711"/>
          <a:ext cx="228600" cy="736600"/>
        </p:xfrm>
        <a:graphic>
          <a:graphicData uri="http://schemas.openxmlformats.org/presentationml/2006/ole">
            <mc:AlternateContent xmlns:mc="http://schemas.openxmlformats.org/markup-compatibility/2006">
              <mc:Choice xmlns:v="urn:schemas-microsoft-com:vml" Requires="v">
                <p:oleObj spid="_x0000_s12306" name="Equation" r:id="rId37" imgW="228600" imgH="736560" progId="Equation.DSMT4">
                  <p:embed/>
                </p:oleObj>
              </mc:Choice>
              <mc:Fallback>
                <p:oleObj name="Equation" r:id="rId37" imgW="228600" imgH="736560" progId="Equation.DSMT4">
                  <p:embed/>
                  <p:pic>
                    <p:nvPicPr>
                      <p:cNvPr id="23" name="Object 22">
                        <a:extLst>
                          <a:ext uri="{FF2B5EF4-FFF2-40B4-BE49-F238E27FC236}">
                            <a16:creationId xmlns:a16="http://schemas.microsoft.com/office/drawing/2014/main" id="{56D5D80C-63F3-445A-99FE-A644966B8A43}"/>
                          </a:ext>
                        </a:extLst>
                      </p:cNvPr>
                      <p:cNvPicPr/>
                      <p:nvPr/>
                    </p:nvPicPr>
                    <p:blipFill>
                      <a:blip r:embed="rId38"/>
                      <a:stretch>
                        <a:fillRect/>
                      </a:stretch>
                    </p:blipFill>
                    <p:spPr>
                      <a:xfrm>
                        <a:off x="3590059" y="3691711"/>
                        <a:ext cx="228600" cy="736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C76AE4D-6C7E-48FC-904E-C579CB7EB4A9}"/>
              </a:ext>
            </a:extLst>
          </p:cNvPr>
          <p:cNvGraphicFramePr>
            <a:graphicFrameLocks noChangeAspect="1"/>
          </p:cNvGraphicFramePr>
          <p:nvPr>
            <p:extLst>
              <p:ext uri="{D42A27DB-BD31-4B8C-83A1-F6EECF244321}">
                <p14:modId xmlns:p14="http://schemas.microsoft.com/office/powerpoint/2010/main" val="1005027363"/>
              </p:ext>
            </p:extLst>
          </p:nvPr>
        </p:nvGraphicFramePr>
        <p:xfrm>
          <a:off x="5347608" y="3691711"/>
          <a:ext cx="228600" cy="736600"/>
        </p:xfrm>
        <a:graphic>
          <a:graphicData uri="http://schemas.openxmlformats.org/presentationml/2006/ole">
            <mc:AlternateContent xmlns:mc="http://schemas.openxmlformats.org/markup-compatibility/2006">
              <mc:Choice xmlns:v="urn:schemas-microsoft-com:vml" Requires="v">
                <p:oleObj spid="_x0000_s12307" name="Equation" r:id="rId39" imgW="228600" imgH="736560" progId="Equation.DSMT4">
                  <p:embed/>
                </p:oleObj>
              </mc:Choice>
              <mc:Fallback>
                <p:oleObj name="Equation" r:id="rId39" imgW="228600" imgH="736560" progId="Equation.DSMT4">
                  <p:embed/>
                  <p:pic>
                    <p:nvPicPr>
                      <p:cNvPr id="14" name="Object 13">
                        <a:extLst>
                          <a:ext uri="{FF2B5EF4-FFF2-40B4-BE49-F238E27FC236}">
                            <a16:creationId xmlns:a16="http://schemas.microsoft.com/office/drawing/2014/main" id="{9C76AE4D-6C7E-48FC-904E-C579CB7EB4A9}"/>
                          </a:ext>
                        </a:extLst>
                      </p:cNvPr>
                      <p:cNvPicPr/>
                      <p:nvPr/>
                    </p:nvPicPr>
                    <p:blipFill>
                      <a:blip r:embed="rId40"/>
                      <a:stretch>
                        <a:fillRect/>
                      </a:stretch>
                    </p:blipFill>
                    <p:spPr>
                      <a:xfrm>
                        <a:off x="5347608" y="3691711"/>
                        <a:ext cx="228600" cy="736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94C26C4-3C42-41AC-B1F4-BEE7279ECCB6}"/>
              </a:ext>
            </a:extLst>
          </p:cNvPr>
          <p:cNvGraphicFramePr>
            <a:graphicFrameLocks noChangeAspect="1"/>
          </p:cNvGraphicFramePr>
          <p:nvPr>
            <p:extLst>
              <p:ext uri="{D42A27DB-BD31-4B8C-83A1-F6EECF244321}">
                <p14:modId xmlns:p14="http://schemas.microsoft.com/office/powerpoint/2010/main" val="1003777120"/>
              </p:ext>
            </p:extLst>
          </p:nvPr>
        </p:nvGraphicFramePr>
        <p:xfrm>
          <a:off x="4479131" y="2179175"/>
          <a:ext cx="228600" cy="736600"/>
        </p:xfrm>
        <a:graphic>
          <a:graphicData uri="http://schemas.openxmlformats.org/presentationml/2006/ole">
            <mc:AlternateContent xmlns:mc="http://schemas.openxmlformats.org/markup-compatibility/2006">
              <mc:Choice xmlns:v="urn:schemas-microsoft-com:vml" Requires="v">
                <p:oleObj spid="_x0000_s12308" name="Equation" r:id="rId41" imgW="228600" imgH="736560" progId="Equation.DSMT4">
                  <p:embed/>
                </p:oleObj>
              </mc:Choice>
              <mc:Fallback>
                <p:oleObj name="Equation" r:id="rId41" imgW="228600" imgH="736560" progId="Equation.DSMT4">
                  <p:embed/>
                  <p:pic>
                    <p:nvPicPr>
                      <p:cNvPr id="13" name="Object 12">
                        <a:extLst>
                          <a:ext uri="{FF2B5EF4-FFF2-40B4-BE49-F238E27FC236}">
                            <a16:creationId xmlns:a16="http://schemas.microsoft.com/office/drawing/2014/main" id="{E94C26C4-3C42-41AC-B1F4-BEE7279ECCB6}"/>
                          </a:ext>
                        </a:extLst>
                      </p:cNvPr>
                      <p:cNvPicPr/>
                      <p:nvPr/>
                    </p:nvPicPr>
                    <p:blipFill>
                      <a:blip r:embed="rId42"/>
                      <a:stretch>
                        <a:fillRect/>
                      </a:stretch>
                    </p:blipFill>
                    <p:spPr>
                      <a:xfrm>
                        <a:off x="4479131" y="2179175"/>
                        <a:ext cx="228600" cy="736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CA86050-A998-44BA-A262-C797B45D2D47}"/>
              </a:ext>
            </a:extLst>
          </p:cNvPr>
          <p:cNvGraphicFramePr>
            <a:graphicFrameLocks noChangeAspect="1"/>
          </p:cNvGraphicFramePr>
          <p:nvPr>
            <p:extLst>
              <p:ext uri="{D42A27DB-BD31-4B8C-83A1-F6EECF244321}">
                <p14:modId xmlns:p14="http://schemas.microsoft.com/office/powerpoint/2010/main" val="2210302461"/>
              </p:ext>
            </p:extLst>
          </p:nvPr>
        </p:nvGraphicFramePr>
        <p:xfrm>
          <a:off x="3509963" y="3789363"/>
          <a:ext cx="304800" cy="558800"/>
        </p:xfrm>
        <a:graphic>
          <a:graphicData uri="http://schemas.openxmlformats.org/presentationml/2006/ole">
            <mc:AlternateContent xmlns:mc="http://schemas.openxmlformats.org/markup-compatibility/2006">
              <mc:Choice xmlns:v="urn:schemas-microsoft-com:vml" Requires="v">
                <p:oleObj spid="_x0000_s12309" name="Equation" r:id="rId43" imgW="304560" imgH="558720" progId="Equation.DSMT4">
                  <p:embed/>
                </p:oleObj>
              </mc:Choice>
              <mc:Fallback>
                <p:oleObj name="Equation" r:id="rId43" imgW="304560" imgH="558720" progId="Equation.DSMT4">
                  <p:embed/>
                  <p:pic>
                    <p:nvPicPr>
                      <p:cNvPr id="12" name="Object 11">
                        <a:extLst>
                          <a:ext uri="{FF2B5EF4-FFF2-40B4-BE49-F238E27FC236}">
                            <a16:creationId xmlns:a16="http://schemas.microsoft.com/office/drawing/2014/main" id="{9CA86050-A998-44BA-A262-C797B45D2D47}"/>
                          </a:ext>
                        </a:extLst>
                      </p:cNvPr>
                      <p:cNvPicPr/>
                      <p:nvPr/>
                    </p:nvPicPr>
                    <p:blipFill>
                      <a:blip r:embed="rId44"/>
                      <a:stretch>
                        <a:fillRect/>
                      </a:stretch>
                    </p:blipFill>
                    <p:spPr>
                      <a:xfrm>
                        <a:off x="3509963" y="3789363"/>
                        <a:ext cx="304800" cy="558800"/>
                      </a:xfrm>
                      <a:prstGeom prst="rect">
                        <a:avLst/>
                      </a:prstGeom>
                    </p:spPr>
                  </p:pic>
                </p:oleObj>
              </mc:Fallback>
            </mc:AlternateContent>
          </a:graphicData>
        </a:graphic>
      </p:graphicFrame>
      <p:graphicFrame>
        <p:nvGraphicFramePr>
          <p:cNvPr id="98" name="Object 97">
            <a:extLst>
              <a:ext uri="{FF2B5EF4-FFF2-40B4-BE49-F238E27FC236}">
                <a16:creationId xmlns:a16="http://schemas.microsoft.com/office/drawing/2014/main" id="{402271DB-3B77-430B-9920-6BF766B35BE2}"/>
              </a:ext>
            </a:extLst>
          </p:cNvPr>
          <p:cNvGraphicFramePr>
            <a:graphicFrameLocks noChangeAspect="1"/>
          </p:cNvGraphicFramePr>
          <p:nvPr>
            <p:extLst>
              <p:ext uri="{D42A27DB-BD31-4B8C-83A1-F6EECF244321}">
                <p14:modId xmlns:p14="http://schemas.microsoft.com/office/powerpoint/2010/main" val="3341820057"/>
              </p:ext>
            </p:extLst>
          </p:nvPr>
        </p:nvGraphicFramePr>
        <p:xfrm>
          <a:off x="4400155" y="2265547"/>
          <a:ext cx="304800" cy="558800"/>
        </p:xfrm>
        <a:graphic>
          <a:graphicData uri="http://schemas.openxmlformats.org/presentationml/2006/ole">
            <mc:AlternateContent xmlns:mc="http://schemas.openxmlformats.org/markup-compatibility/2006">
              <mc:Choice xmlns:v="urn:schemas-microsoft-com:vml" Requires="v">
                <p:oleObj spid="_x0000_s12310" name="Equation" r:id="rId45" imgW="304560" imgH="558720" progId="Equation.DSMT4">
                  <p:embed/>
                </p:oleObj>
              </mc:Choice>
              <mc:Fallback>
                <p:oleObj name="Equation" r:id="rId45" imgW="304560" imgH="558720" progId="Equation.DSMT4">
                  <p:embed/>
                  <p:pic>
                    <p:nvPicPr>
                      <p:cNvPr id="98" name="Object 97">
                        <a:extLst>
                          <a:ext uri="{FF2B5EF4-FFF2-40B4-BE49-F238E27FC236}">
                            <a16:creationId xmlns:a16="http://schemas.microsoft.com/office/drawing/2014/main" id="{402271DB-3B77-430B-9920-6BF766B35BE2}"/>
                          </a:ext>
                        </a:extLst>
                      </p:cNvPr>
                      <p:cNvPicPr/>
                      <p:nvPr/>
                    </p:nvPicPr>
                    <p:blipFill>
                      <a:blip r:embed="rId46"/>
                      <a:stretch>
                        <a:fillRect/>
                      </a:stretch>
                    </p:blipFill>
                    <p:spPr>
                      <a:xfrm>
                        <a:off x="4400155" y="2265547"/>
                        <a:ext cx="304800" cy="5588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1110768B-33E5-4B58-90AD-7275060C49E0}"/>
              </a:ext>
            </a:extLst>
          </p:cNvPr>
          <p:cNvGraphicFramePr>
            <a:graphicFrameLocks noChangeAspect="1"/>
          </p:cNvGraphicFramePr>
          <p:nvPr>
            <p:extLst>
              <p:ext uri="{D42A27DB-BD31-4B8C-83A1-F6EECF244321}">
                <p14:modId xmlns:p14="http://schemas.microsoft.com/office/powerpoint/2010/main" val="1838307584"/>
              </p:ext>
            </p:extLst>
          </p:nvPr>
        </p:nvGraphicFramePr>
        <p:xfrm>
          <a:off x="3474804" y="3788317"/>
          <a:ext cx="368300" cy="558800"/>
        </p:xfrm>
        <a:graphic>
          <a:graphicData uri="http://schemas.openxmlformats.org/presentationml/2006/ole">
            <mc:AlternateContent xmlns:mc="http://schemas.openxmlformats.org/markup-compatibility/2006">
              <mc:Choice xmlns:v="urn:schemas-microsoft-com:vml" Requires="v">
                <p:oleObj spid="_x0000_s12311" name="Equation" r:id="rId47" imgW="368280" imgH="558720" progId="Equation.DSMT4">
                  <p:embed/>
                </p:oleObj>
              </mc:Choice>
              <mc:Fallback>
                <p:oleObj name="Equation" r:id="rId47" imgW="368280" imgH="558720" progId="Equation.DSMT4">
                  <p:embed/>
                  <p:pic>
                    <p:nvPicPr>
                      <p:cNvPr id="32" name="Object 31">
                        <a:extLst>
                          <a:ext uri="{FF2B5EF4-FFF2-40B4-BE49-F238E27FC236}">
                            <a16:creationId xmlns:a16="http://schemas.microsoft.com/office/drawing/2014/main" id="{1110768B-33E5-4B58-90AD-7275060C49E0}"/>
                          </a:ext>
                        </a:extLst>
                      </p:cNvPr>
                      <p:cNvPicPr/>
                      <p:nvPr/>
                    </p:nvPicPr>
                    <p:blipFill>
                      <a:blip r:embed="rId48"/>
                      <a:stretch>
                        <a:fillRect/>
                      </a:stretch>
                    </p:blipFill>
                    <p:spPr>
                      <a:xfrm>
                        <a:off x="3474804" y="3788317"/>
                        <a:ext cx="368300" cy="558800"/>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881D0780-F034-486C-8FC1-90C2EB318337}"/>
              </a:ext>
            </a:extLst>
          </p:cNvPr>
          <p:cNvGraphicFramePr>
            <a:graphicFrameLocks noChangeAspect="1"/>
          </p:cNvGraphicFramePr>
          <p:nvPr>
            <p:extLst>
              <p:ext uri="{D42A27DB-BD31-4B8C-83A1-F6EECF244321}">
                <p14:modId xmlns:p14="http://schemas.microsoft.com/office/powerpoint/2010/main" val="1039448931"/>
              </p:ext>
            </p:extLst>
          </p:nvPr>
        </p:nvGraphicFramePr>
        <p:xfrm>
          <a:off x="4388430" y="2265587"/>
          <a:ext cx="368300" cy="558800"/>
        </p:xfrm>
        <a:graphic>
          <a:graphicData uri="http://schemas.openxmlformats.org/presentationml/2006/ole">
            <mc:AlternateContent xmlns:mc="http://schemas.openxmlformats.org/markup-compatibility/2006">
              <mc:Choice xmlns:v="urn:schemas-microsoft-com:vml" Requires="v">
                <p:oleObj spid="_x0000_s12312" name="Equation" r:id="rId49" imgW="368280" imgH="558720" progId="Equation.DSMT4">
                  <p:embed/>
                </p:oleObj>
              </mc:Choice>
              <mc:Fallback>
                <p:oleObj name="Equation" r:id="rId49" imgW="368280" imgH="558720" progId="Equation.DSMT4">
                  <p:embed/>
                  <p:pic>
                    <p:nvPicPr>
                      <p:cNvPr id="49" name="Object 48">
                        <a:extLst>
                          <a:ext uri="{FF2B5EF4-FFF2-40B4-BE49-F238E27FC236}">
                            <a16:creationId xmlns:a16="http://schemas.microsoft.com/office/drawing/2014/main" id="{881D0780-F034-486C-8FC1-90C2EB318337}"/>
                          </a:ext>
                        </a:extLst>
                      </p:cNvPr>
                      <p:cNvPicPr/>
                      <p:nvPr/>
                    </p:nvPicPr>
                    <p:blipFill>
                      <a:blip r:embed="rId50"/>
                      <a:stretch>
                        <a:fillRect/>
                      </a:stretch>
                    </p:blipFill>
                    <p:spPr>
                      <a:xfrm>
                        <a:off x="4388430" y="2265587"/>
                        <a:ext cx="368300" cy="558800"/>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E0838E99-F4F1-4471-BDE8-FFFA70C14C6F}"/>
              </a:ext>
            </a:extLst>
          </p:cNvPr>
          <p:cNvGraphicFramePr>
            <a:graphicFrameLocks noChangeAspect="1"/>
          </p:cNvGraphicFramePr>
          <p:nvPr>
            <p:extLst>
              <p:ext uri="{D42A27DB-BD31-4B8C-83A1-F6EECF244321}">
                <p14:modId xmlns:p14="http://schemas.microsoft.com/office/powerpoint/2010/main" val="2614024902"/>
              </p:ext>
            </p:extLst>
          </p:nvPr>
        </p:nvGraphicFramePr>
        <p:xfrm>
          <a:off x="3494883" y="3791173"/>
          <a:ext cx="368300" cy="558800"/>
        </p:xfrm>
        <a:graphic>
          <a:graphicData uri="http://schemas.openxmlformats.org/presentationml/2006/ole">
            <mc:AlternateContent xmlns:mc="http://schemas.openxmlformats.org/markup-compatibility/2006">
              <mc:Choice xmlns:v="urn:schemas-microsoft-com:vml" Requires="v">
                <p:oleObj spid="_x0000_s12313" name="Equation" r:id="rId51" imgW="368280" imgH="558720" progId="Equation.DSMT4">
                  <p:embed/>
                </p:oleObj>
              </mc:Choice>
              <mc:Fallback>
                <p:oleObj name="Equation" r:id="rId51" imgW="368280" imgH="558720" progId="Equation.DSMT4">
                  <p:embed/>
                  <p:pic>
                    <p:nvPicPr>
                      <p:cNvPr id="58" name="Object 57">
                        <a:extLst>
                          <a:ext uri="{FF2B5EF4-FFF2-40B4-BE49-F238E27FC236}">
                            <a16:creationId xmlns:a16="http://schemas.microsoft.com/office/drawing/2014/main" id="{E0838E99-F4F1-4471-BDE8-FFFA70C14C6F}"/>
                          </a:ext>
                        </a:extLst>
                      </p:cNvPr>
                      <p:cNvPicPr/>
                      <p:nvPr/>
                    </p:nvPicPr>
                    <p:blipFill>
                      <a:blip r:embed="rId52"/>
                      <a:stretch>
                        <a:fillRect/>
                      </a:stretch>
                    </p:blipFill>
                    <p:spPr>
                      <a:xfrm>
                        <a:off x="3494883" y="3791173"/>
                        <a:ext cx="368300" cy="558800"/>
                      </a:xfrm>
                      <a:prstGeom prst="rect">
                        <a:avLst/>
                      </a:prstGeom>
                    </p:spPr>
                  </p:pic>
                </p:oleObj>
              </mc:Fallback>
            </mc:AlternateContent>
          </a:graphicData>
        </a:graphic>
      </p:graphicFrame>
      <p:graphicFrame>
        <p:nvGraphicFramePr>
          <p:cNvPr id="67" name="Object 66">
            <a:extLst>
              <a:ext uri="{FF2B5EF4-FFF2-40B4-BE49-F238E27FC236}">
                <a16:creationId xmlns:a16="http://schemas.microsoft.com/office/drawing/2014/main" id="{D2ACFB64-BE37-4C3E-AC40-DE2092DF84E8}"/>
              </a:ext>
            </a:extLst>
          </p:cNvPr>
          <p:cNvGraphicFramePr>
            <a:graphicFrameLocks noChangeAspect="1"/>
          </p:cNvGraphicFramePr>
          <p:nvPr>
            <p:extLst>
              <p:ext uri="{D42A27DB-BD31-4B8C-83A1-F6EECF244321}">
                <p14:modId xmlns:p14="http://schemas.microsoft.com/office/powerpoint/2010/main" val="944109305"/>
              </p:ext>
            </p:extLst>
          </p:nvPr>
        </p:nvGraphicFramePr>
        <p:xfrm>
          <a:off x="4390231" y="2265848"/>
          <a:ext cx="368300" cy="558800"/>
        </p:xfrm>
        <a:graphic>
          <a:graphicData uri="http://schemas.openxmlformats.org/presentationml/2006/ole">
            <mc:AlternateContent xmlns:mc="http://schemas.openxmlformats.org/markup-compatibility/2006">
              <mc:Choice xmlns:v="urn:schemas-microsoft-com:vml" Requires="v">
                <p:oleObj spid="_x0000_s12314" name="Equation" r:id="rId53" imgW="368280" imgH="558720" progId="Equation.DSMT4">
                  <p:embed/>
                </p:oleObj>
              </mc:Choice>
              <mc:Fallback>
                <p:oleObj name="Equation" r:id="rId53" imgW="368280" imgH="558720" progId="Equation.DSMT4">
                  <p:embed/>
                  <p:pic>
                    <p:nvPicPr>
                      <p:cNvPr id="67" name="Object 66">
                        <a:extLst>
                          <a:ext uri="{FF2B5EF4-FFF2-40B4-BE49-F238E27FC236}">
                            <a16:creationId xmlns:a16="http://schemas.microsoft.com/office/drawing/2014/main" id="{D2ACFB64-BE37-4C3E-AC40-DE2092DF84E8}"/>
                          </a:ext>
                        </a:extLst>
                      </p:cNvPr>
                      <p:cNvPicPr/>
                      <p:nvPr/>
                    </p:nvPicPr>
                    <p:blipFill>
                      <a:blip r:embed="rId54"/>
                      <a:stretch>
                        <a:fillRect/>
                      </a:stretch>
                    </p:blipFill>
                    <p:spPr>
                      <a:xfrm>
                        <a:off x="4390231" y="2265848"/>
                        <a:ext cx="368300" cy="558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07045DE-4F37-4125-B3CA-86AFE808F7C2}"/>
              </a:ext>
            </a:extLst>
          </p:cNvPr>
          <p:cNvGraphicFramePr>
            <a:graphicFrameLocks noChangeAspect="1"/>
          </p:cNvGraphicFramePr>
          <p:nvPr>
            <p:extLst>
              <p:ext uri="{D42A27DB-BD31-4B8C-83A1-F6EECF244321}">
                <p14:modId xmlns:p14="http://schemas.microsoft.com/office/powerpoint/2010/main" val="4605783"/>
              </p:ext>
            </p:extLst>
          </p:nvPr>
        </p:nvGraphicFramePr>
        <p:xfrm>
          <a:off x="5367082" y="3780611"/>
          <a:ext cx="190500" cy="558800"/>
        </p:xfrm>
        <a:graphic>
          <a:graphicData uri="http://schemas.openxmlformats.org/presentationml/2006/ole">
            <mc:AlternateContent xmlns:mc="http://schemas.openxmlformats.org/markup-compatibility/2006">
              <mc:Choice xmlns:v="urn:schemas-microsoft-com:vml" Requires="v">
                <p:oleObj spid="_x0000_s12315" name="Equation" r:id="rId55" imgW="190440" imgH="558720" progId="Equation.DSMT4">
                  <p:embed/>
                </p:oleObj>
              </mc:Choice>
              <mc:Fallback>
                <p:oleObj name="Equation" r:id="rId55" imgW="190440" imgH="558720" progId="Equation.DSMT4">
                  <p:embed/>
                  <p:pic>
                    <p:nvPicPr>
                      <p:cNvPr id="4" name="Object 3">
                        <a:extLst>
                          <a:ext uri="{FF2B5EF4-FFF2-40B4-BE49-F238E27FC236}">
                            <a16:creationId xmlns:a16="http://schemas.microsoft.com/office/drawing/2014/main" id="{707045DE-4F37-4125-B3CA-86AFE808F7C2}"/>
                          </a:ext>
                        </a:extLst>
                      </p:cNvPr>
                      <p:cNvPicPr/>
                      <p:nvPr/>
                    </p:nvPicPr>
                    <p:blipFill>
                      <a:blip r:embed="rId56"/>
                      <a:stretch>
                        <a:fillRect/>
                      </a:stretch>
                    </p:blipFill>
                    <p:spPr>
                      <a:xfrm>
                        <a:off x="5367082" y="3780611"/>
                        <a:ext cx="190500" cy="558800"/>
                      </a:xfrm>
                      <a:prstGeom prst="rect">
                        <a:avLst/>
                      </a:prstGeom>
                    </p:spPr>
                  </p:pic>
                </p:oleObj>
              </mc:Fallback>
            </mc:AlternateContent>
          </a:graphicData>
        </a:graphic>
      </p:graphicFrame>
    </p:spTree>
    <p:extLst>
      <p:ext uri="{BB962C8B-B14F-4D97-AF65-F5344CB8AC3E}">
        <p14:creationId xmlns:p14="http://schemas.microsoft.com/office/powerpoint/2010/main" val="143096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par>
                                <p:cTn id="70" presetID="10" presetClass="entr" presetSubtype="0" fill="hold"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nodeType="with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500"/>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24"/>
                                        </p:tgtEl>
                                      </p:cBhvr>
                                    </p:animEffect>
                                    <p:set>
                                      <p:cBhvr>
                                        <p:cTn id="89" dur="1" fill="hold">
                                          <p:stCondLst>
                                            <p:cond delay="499"/>
                                          </p:stCondLst>
                                        </p:cTn>
                                        <p:tgtEl>
                                          <p:spTgt spid="24"/>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500"/>
                                        <p:tgtEl>
                                          <p:spTgt spid="27"/>
                                        </p:tgtEl>
                                      </p:cBhvr>
                                    </p:animEffect>
                                  </p:childTnLst>
                                </p:cTn>
                              </p:par>
                              <p:par>
                                <p:cTn id="94" presetID="10" presetClass="entr" presetSubtype="0" fill="hold" nodeType="withEffect">
                                  <p:stCondLst>
                                    <p:cond delay="0"/>
                                  </p:stCondLst>
                                  <p:childTnLst>
                                    <p:set>
                                      <p:cBhvr>
                                        <p:cTn id="95" dur="1" fill="hold">
                                          <p:stCondLst>
                                            <p:cond delay="0"/>
                                          </p:stCondLst>
                                        </p:cTn>
                                        <p:tgtEl>
                                          <p:spTgt spid="98"/>
                                        </p:tgtEl>
                                        <p:attrNameLst>
                                          <p:attrName>style.visibility</p:attrName>
                                        </p:attrNameLst>
                                      </p:cBhvr>
                                      <p:to>
                                        <p:strVal val="visible"/>
                                      </p:to>
                                    </p:set>
                                    <p:animEffect transition="in" filter="fade">
                                      <p:cBhvr>
                                        <p:cTn id="96" dur="500"/>
                                        <p:tgtEl>
                                          <p:spTgt spid="9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17"/>
                                        </p:tgtEl>
                                      </p:cBhvr>
                                    </p:animEffect>
                                    <p:set>
                                      <p:cBhvr>
                                        <p:cTn id="101" dur="1" fill="hold">
                                          <p:stCondLst>
                                            <p:cond delay="499"/>
                                          </p:stCondLst>
                                        </p:cTn>
                                        <p:tgtEl>
                                          <p:spTgt spid="17"/>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20"/>
                                        </p:tgtEl>
                                      </p:cBhvr>
                                    </p:animEffect>
                                    <p:set>
                                      <p:cBhvr>
                                        <p:cTn id="104" dur="1" fill="hold">
                                          <p:stCondLst>
                                            <p:cond delay="499"/>
                                          </p:stCondLst>
                                        </p:cTn>
                                        <p:tgtEl>
                                          <p:spTgt spid="20"/>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12"/>
                                        </p:tgtEl>
                                      </p:cBhvr>
                                    </p:animEffect>
                                    <p:set>
                                      <p:cBhvr>
                                        <p:cTn id="107" dur="1" fill="hold">
                                          <p:stCondLst>
                                            <p:cond delay="499"/>
                                          </p:stCondLst>
                                        </p:cTn>
                                        <p:tgtEl>
                                          <p:spTgt spid="12"/>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24"/>
                                        </p:tgtEl>
                                      </p:cBhvr>
                                    </p:animEffect>
                                    <p:set>
                                      <p:cBhvr>
                                        <p:cTn id="110" dur="1" fill="hold">
                                          <p:stCondLst>
                                            <p:cond delay="499"/>
                                          </p:stCondLst>
                                        </p:cTn>
                                        <p:tgtEl>
                                          <p:spTgt spid="2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4"/>
                                        </p:tgtEl>
                                      </p:cBhvr>
                                    </p:animEffect>
                                    <p:set>
                                      <p:cBhvr>
                                        <p:cTn id="113" dur="1" fill="hold">
                                          <p:stCondLst>
                                            <p:cond delay="499"/>
                                          </p:stCondLst>
                                        </p:cTn>
                                        <p:tgtEl>
                                          <p:spTgt spid="14"/>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27"/>
                                        </p:tgtEl>
                                      </p:cBhvr>
                                    </p:animEffect>
                                    <p:set>
                                      <p:cBhvr>
                                        <p:cTn id="116" dur="1" fill="hold">
                                          <p:stCondLst>
                                            <p:cond delay="499"/>
                                          </p:stCondLst>
                                        </p:cTn>
                                        <p:tgtEl>
                                          <p:spTgt spid="27"/>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98"/>
                                        </p:tgtEl>
                                      </p:cBhvr>
                                    </p:animEffect>
                                    <p:set>
                                      <p:cBhvr>
                                        <p:cTn id="119" dur="1" fill="hold">
                                          <p:stCondLst>
                                            <p:cond delay="499"/>
                                          </p:stCondLst>
                                        </p:cTn>
                                        <p:tgtEl>
                                          <p:spTgt spid="98"/>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childTnLst>
                          </p:cTn>
                        </p:par>
                        <p:par>
                          <p:cTn id="123" fill="hold">
                            <p:stCondLst>
                              <p:cond delay="500"/>
                            </p:stCondLst>
                            <p:childTnLst>
                              <p:par>
                                <p:cTn id="124" presetID="10" presetClass="entr" presetSubtype="0" fill="hold"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fade">
                                      <p:cBhvr>
                                        <p:cTn id="126" dur="500"/>
                                        <p:tgtEl>
                                          <p:spTgt spid="5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fade">
                                      <p:cBhvr>
                                        <p:cTn id="129" dur="500"/>
                                        <p:tgtEl>
                                          <p:spTgt spid="29"/>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par>
                                <p:cTn id="135" presetID="10" presetClass="entr" presetSubtype="0" fill="hold" nodeType="with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fade">
                                      <p:cBhvr>
                                        <p:cTn id="137" dur="500"/>
                                        <p:tgtEl>
                                          <p:spTgt spid="32"/>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500"/>
                                        <p:tgtEl>
                                          <p:spTgt spid="30"/>
                                        </p:tgtEl>
                                      </p:cBhvr>
                                    </p:animEffect>
                                    <p:set>
                                      <p:cBhvr>
                                        <p:cTn id="142" dur="1" fill="hold">
                                          <p:stCondLst>
                                            <p:cond delay="499"/>
                                          </p:stCondLst>
                                        </p:cTn>
                                        <p:tgtEl>
                                          <p:spTgt spid="30"/>
                                        </p:tgtEl>
                                        <p:attrNameLst>
                                          <p:attrName>style.visibility</p:attrName>
                                        </p:attrNameLst>
                                      </p:cBhvr>
                                      <p:to>
                                        <p:strVal val="hidden"/>
                                      </p:to>
                                    </p:set>
                                  </p:childTnLst>
                                </p:cTn>
                              </p:par>
                            </p:childTnLst>
                          </p:cTn>
                        </p:par>
                        <p:par>
                          <p:cTn id="143" fill="hold">
                            <p:stCondLst>
                              <p:cond delay="500"/>
                            </p:stCondLst>
                            <p:childTnLst>
                              <p:par>
                                <p:cTn id="144" presetID="10" presetClass="entr" presetSubtype="0" fill="hold" nodeType="afterEffect">
                                  <p:stCondLst>
                                    <p:cond delay="0"/>
                                  </p:stCondLst>
                                  <p:childTnLst>
                                    <p:set>
                                      <p:cBhvr>
                                        <p:cTn id="145" dur="1" fill="hold">
                                          <p:stCondLst>
                                            <p:cond delay="0"/>
                                          </p:stCondLst>
                                        </p:cTn>
                                        <p:tgtEl>
                                          <p:spTgt spid="34"/>
                                        </p:tgtEl>
                                        <p:attrNameLst>
                                          <p:attrName>style.visibility</p:attrName>
                                        </p:attrNameLst>
                                      </p:cBhvr>
                                      <p:to>
                                        <p:strVal val="visible"/>
                                      </p:to>
                                    </p:set>
                                    <p:animEffect transition="in" filter="fade">
                                      <p:cBhvr>
                                        <p:cTn id="146" dur="500"/>
                                        <p:tgtEl>
                                          <p:spTgt spid="34"/>
                                        </p:tgtEl>
                                      </p:cBhvr>
                                    </p:animEffect>
                                  </p:childTnLst>
                                </p:cTn>
                              </p:par>
                              <p:par>
                                <p:cTn id="147" presetID="10" presetClass="entr" presetSubtype="0" fill="hold" nodeType="withEffect">
                                  <p:stCondLst>
                                    <p:cond delay="0"/>
                                  </p:stCondLst>
                                  <p:childTnLst>
                                    <p:set>
                                      <p:cBhvr>
                                        <p:cTn id="148" dur="1" fill="hold">
                                          <p:stCondLst>
                                            <p:cond delay="0"/>
                                          </p:stCondLst>
                                        </p:cTn>
                                        <p:tgtEl>
                                          <p:spTgt spid="4"/>
                                        </p:tgtEl>
                                        <p:attrNameLst>
                                          <p:attrName>style.visibility</p:attrName>
                                        </p:attrNameLst>
                                      </p:cBhvr>
                                      <p:to>
                                        <p:strVal val="visible"/>
                                      </p:to>
                                    </p:set>
                                    <p:animEffect transition="in" filter="fade">
                                      <p:cBhvr>
                                        <p:cTn id="149" dur="500"/>
                                        <p:tgtEl>
                                          <p:spTgt spid="4"/>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500"/>
                                        <p:tgtEl>
                                          <p:spTgt spid="34"/>
                                        </p:tgtEl>
                                      </p:cBhvr>
                                    </p:animEffect>
                                    <p:set>
                                      <p:cBhvr>
                                        <p:cTn id="154" dur="1" fill="hold">
                                          <p:stCondLst>
                                            <p:cond delay="499"/>
                                          </p:stCondLst>
                                        </p:cTn>
                                        <p:tgtEl>
                                          <p:spTgt spid="34"/>
                                        </p:tgtEl>
                                        <p:attrNameLst>
                                          <p:attrName>style.visibility</p:attrName>
                                        </p:attrNameLst>
                                      </p:cBhvr>
                                      <p:to>
                                        <p:strVal val="hidden"/>
                                      </p:to>
                                    </p:set>
                                  </p:childTnLst>
                                </p:cTn>
                              </p:par>
                            </p:childTnLst>
                          </p:cTn>
                        </p:par>
                        <p:par>
                          <p:cTn id="155" fill="hold">
                            <p:stCondLst>
                              <p:cond delay="500"/>
                            </p:stCondLst>
                            <p:childTnLst>
                              <p:par>
                                <p:cTn id="156" presetID="10" presetClass="entr" presetSubtype="0" fill="hold"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fade">
                                      <p:cBhvr>
                                        <p:cTn id="158" dur="500"/>
                                        <p:tgtEl>
                                          <p:spTgt spid="46"/>
                                        </p:tgtEl>
                                      </p:cBhvr>
                                    </p:animEffect>
                                  </p:childTnLst>
                                </p:cTn>
                              </p:par>
                              <p:par>
                                <p:cTn id="159" presetID="10" presetClass="entr" presetSubtype="0" fill="hold" nodeType="with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fade">
                                      <p:cBhvr>
                                        <p:cTn id="161" dur="500"/>
                                        <p:tgtEl>
                                          <p:spTgt spid="49"/>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57"/>
                                        </p:tgtEl>
                                      </p:cBhvr>
                                    </p:animEffect>
                                    <p:set>
                                      <p:cBhvr>
                                        <p:cTn id="166" dur="1" fill="hold">
                                          <p:stCondLst>
                                            <p:cond delay="499"/>
                                          </p:stCondLst>
                                        </p:cTn>
                                        <p:tgtEl>
                                          <p:spTgt spid="57"/>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30"/>
                                        </p:tgtEl>
                                      </p:cBhvr>
                                    </p:animEffect>
                                    <p:set>
                                      <p:cBhvr>
                                        <p:cTn id="169" dur="1" fill="hold">
                                          <p:stCondLst>
                                            <p:cond delay="499"/>
                                          </p:stCondLst>
                                        </p:cTn>
                                        <p:tgtEl>
                                          <p:spTgt spid="30"/>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32"/>
                                        </p:tgtEl>
                                      </p:cBhvr>
                                    </p:animEffect>
                                    <p:set>
                                      <p:cBhvr>
                                        <p:cTn id="172" dur="1" fill="hold">
                                          <p:stCondLst>
                                            <p:cond delay="499"/>
                                          </p:stCondLst>
                                        </p:cTn>
                                        <p:tgtEl>
                                          <p:spTgt spid="32"/>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34"/>
                                        </p:tgtEl>
                                      </p:cBhvr>
                                    </p:animEffect>
                                    <p:set>
                                      <p:cBhvr>
                                        <p:cTn id="175" dur="1" fill="hold">
                                          <p:stCondLst>
                                            <p:cond delay="499"/>
                                          </p:stCondLst>
                                        </p:cTn>
                                        <p:tgtEl>
                                          <p:spTgt spid="34"/>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14"/>
                                        </p:tgtEl>
                                      </p:cBhvr>
                                    </p:animEffect>
                                    <p:set>
                                      <p:cBhvr>
                                        <p:cTn id="178" dur="1" fill="hold">
                                          <p:stCondLst>
                                            <p:cond delay="499"/>
                                          </p:stCondLst>
                                        </p:cTn>
                                        <p:tgtEl>
                                          <p:spTgt spid="14"/>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46"/>
                                        </p:tgtEl>
                                      </p:cBhvr>
                                    </p:animEffect>
                                    <p:set>
                                      <p:cBhvr>
                                        <p:cTn id="181" dur="1" fill="hold">
                                          <p:stCondLst>
                                            <p:cond delay="499"/>
                                          </p:stCondLst>
                                        </p:cTn>
                                        <p:tgtEl>
                                          <p:spTgt spid="46"/>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49"/>
                                        </p:tgtEl>
                                      </p:cBhvr>
                                    </p:animEffect>
                                    <p:set>
                                      <p:cBhvr>
                                        <p:cTn id="184" dur="1" fill="hold">
                                          <p:stCondLst>
                                            <p:cond delay="499"/>
                                          </p:stCondLst>
                                        </p:cTn>
                                        <p:tgtEl>
                                          <p:spTgt spid="49"/>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4"/>
                                        </p:tgtEl>
                                      </p:cBhvr>
                                    </p:animEffect>
                                    <p:set>
                                      <p:cBhvr>
                                        <p:cTn id="187" dur="1" fill="hold">
                                          <p:stCondLst>
                                            <p:cond delay="499"/>
                                          </p:stCondLst>
                                        </p:cTn>
                                        <p:tgtEl>
                                          <p:spTgt spid="4"/>
                                        </p:tgtEl>
                                        <p:attrNameLst>
                                          <p:attrName>style.visibility</p:attrName>
                                        </p:attrNameLst>
                                      </p:cBhvr>
                                      <p:to>
                                        <p:strVal val="hidden"/>
                                      </p:to>
                                    </p:set>
                                  </p:childTnLst>
                                </p:cTn>
                              </p:par>
                            </p:childTnLst>
                          </p:cTn>
                        </p:par>
                        <p:par>
                          <p:cTn id="188" fill="hold">
                            <p:stCondLst>
                              <p:cond delay="500"/>
                            </p:stCondLst>
                            <p:childTnLst>
                              <p:par>
                                <p:cTn id="189" presetID="10" presetClass="entr" presetSubtype="0" fill="hold" nodeType="afterEffect">
                                  <p:stCondLst>
                                    <p:cond delay="0"/>
                                  </p:stCondLst>
                                  <p:childTnLst>
                                    <p:set>
                                      <p:cBhvr>
                                        <p:cTn id="190" dur="1" fill="hold">
                                          <p:stCondLst>
                                            <p:cond delay="0"/>
                                          </p:stCondLst>
                                        </p:cTn>
                                        <p:tgtEl>
                                          <p:spTgt spid="86"/>
                                        </p:tgtEl>
                                        <p:attrNameLst>
                                          <p:attrName>style.visibility</p:attrName>
                                        </p:attrNameLst>
                                      </p:cBhvr>
                                      <p:to>
                                        <p:strVal val="visible"/>
                                      </p:to>
                                    </p:set>
                                    <p:animEffect transition="in" filter="fade">
                                      <p:cBhvr>
                                        <p:cTn id="191" dur="500"/>
                                        <p:tgtEl>
                                          <p:spTgt spid="86"/>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51"/>
                                        </p:tgtEl>
                                        <p:attrNameLst>
                                          <p:attrName>style.visibility</p:attrName>
                                        </p:attrNameLst>
                                      </p:cBhvr>
                                      <p:to>
                                        <p:strVal val="visible"/>
                                      </p:to>
                                    </p:set>
                                    <p:animEffect transition="in" filter="fade">
                                      <p:cBhvr>
                                        <p:cTn id="194" dur="500"/>
                                        <p:tgtEl>
                                          <p:spTgt spid="51"/>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500"/>
                                        <p:tgtEl>
                                          <p:spTgt spid="52"/>
                                        </p:tgtEl>
                                      </p:cBhvr>
                                    </p:animEffect>
                                  </p:childTnLst>
                                </p:cTn>
                              </p:par>
                              <p:par>
                                <p:cTn id="200" presetID="10" presetClass="entr" presetSubtype="0" fill="hold" nodeType="withEffect">
                                  <p:stCondLst>
                                    <p:cond delay="0"/>
                                  </p:stCondLst>
                                  <p:childTnLst>
                                    <p:set>
                                      <p:cBhvr>
                                        <p:cTn id="201" dur="1" fill="hold">
                                          <p:stCondLst>
                                            <p:cond delay="0"/>
                                          </p:stCondLst>
                                        </p:cTn>
                                        <p:tgtEl>
                                          <p:spTgt spid="58"/>
                                        </p:tgtEl>
                                        <p:attrNameLst>
                                          <p:attrName>style.visibility</p:attrName>
                                        </p:attrNameLst>
                                      </p:cBhvr>
                                      <p:to>
                                        <p:strVal val="visible"/>
                                      </p:to>
                                    </p:set>
                                    <p:animEffect transition="in" filter="fade">
                                      <p:cBhvr>
                                        <p:cTn id="202" dur="500"/>
                                        <p:tgtEl>
                                          <p:spTgt spid="58"/>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xit" presetSubtype="0" fill="hold"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par>
                          <p:cTn id="208" fill="hold">
                            <p:stCondLst>
                              <p:cond delay="500"/>
                            </p:stCondLst>
                            <p:childTnLst>
                              <p:par>
                                <p:cTn id="209" presetID="10" presetClass="entr" presetSubtype="0" fill="hold" nodeType="afterEffect">
                                  <p:stCondLst>
                                    <p:cond delay="0"/>
                                  </p:stCondLst>
                                  <p:childTnLst>
                                    <p:set>
                                      <p:cBhvr>
                                        <p:cTn id="210" dur="1" fill="hold">
                                          <p:stCondLst>
                                            <p:cond delay="0"/>
                                          </p:stCondLst>
                                        </p:cTn>
                                        <p:tgtEl>
                                          <p:spTgt spid="63"/>
                                        </p:tgtEl>
                                        <p:attrNameLst>
                                          <p:attrName>style.visibility</p:attrName>
                                        </p:attrNameLst>
                                      </p:cBhvr>
                                      <p:to>
                                        <p:strVal val="visible"/>
                                      </p:to>
                                    </p:set>
                                    <p:animEffect transition="in" filter="fade">
                                      <p:cBhvr>
                                        <p:cTn id="211" dur="500"/>
                                        <p:tgtEl>
                                          <p:spTgt spid="63"/>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nodeType="clickEffect">
                                  <p:stCondLst>
                                    <p:cond delay="0"/>
                                  </p:stCondLst>
                                  <p:childTnLst>
                                    <p:set>
                                      <p:cBhvr>
                                        <p:cTn id="215" dur="1" fill="hold">
                                          <p:stCondLst>
                                            <p:cond delay="0"/>
                                          </p:stCondLst>
                                        </p:cTn>
                                        <p:tgtEl>
                                          <p:spTgt spid="4"/>
                                        </p:tgtEl>
                                        <p:attrNameLst>
                                          <p:attrName>style.visibility</p:attrName>
                                        </p:attrNameLst>
                                      </p:cBhvr>
                                      <p:to>
                                        <p:strVal val="visible"/>
                                      </p:to>
                                    </p:set>
                                    <p:animEffect transition="in" filter="fade">
                                      <p:cBhvr>
                                        <p:cTn id="216" dur="500"/>
                                        <p:tgtEl>
                                          <p:spTgt spid="4"/>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xit" presetSubtype="0" fill="hold" nodeType="clickEffect">
                                  <p:stCondLst>
                                    <p:cond delay="0"/>
                                  </p:stCondLst>
                                  <p:childTnLst>
                                    <p:animEffect transition="out" filter="fade">
                                      <p:cBhvr>
                                        <p:cTn id="220" dur="500"/>
                                        <p:tgtEl>
                                          <p:spTgt spid="63"/>
                                        </p:tgtEl>
                                      </p:cBhvr>
                                    </p:animEffect>
                                    <p:set>
                                      <p:cBhvr>
                                        <p:cTn id="221" dur="1" fill="hold">
                                          <p:stCondLst>
                                            <p:cond delay="499"/>
                                          </p:stCondLst>
                                        </p:cTn>
                                        <p:tgtEl>
                                          <p:spTgt spid="63"/>
                                        </p:tgtEl>
                                        <p:attrNameLst>
                                          <p:attrName>style.visibility</p:attrName>
                                        </p:attrNameLst>
                                      </p:cBhvr>
                                      <p:to>
                                        <p:strVal val="hidden"/>
                                      </p:to>
                                    </p:set>
                                  </p:childTnLst>
                                </p:cTn>
                              </p:par>
                            </p:childTnLst>
                          </p:cTn>
                        </p:par>
                        <p:par>
                          <p:cTn id="222" fill="hold">
                            <p:stCondLst>
                              <p:cond delay="500"/>
                            </p:stCondLst>
                            <p:childTnLst>
                              <p:par>
                                <p:cTn id="223" presetID="10" presetClass="entr" presetSubtype="0" fill="hold" nodeType="afterEffect">
                                  <p:stCondLst>
                                    <p:cond delay="0"/>
                                  </p:stCondLst>
                                  <p:childTnLst>
                                    <p:set>
                                      <p:cBhvr>
                                        <p:cTn id="224" dur="1" fill="hold">
                                          <p:stCondLst>
                                            <p:cond delay="0"/>
                                          </p:stCondLst>
                                        </p:cTn>
                                        <p:tgtEl>
                                          <p:spTgt spid="65"/>
                                        </p:tgtEl>
                                        <p:attrNameLst>
                                          <p:attrName>style.visibility</p:attrName>
                                        </p:attrNameLst>
                                      </p:cBhvr>
                                      <p:to>
                                        <p:strVal val="visible"/>
                                      </p:to>
                                    </p:set>
                                    <p:animEffect transition="in" filter="fade">
                                      <p:cBhvr>
                                        <p:cTn id="225" dur="500"/>
                                        <p:tgtEl>
                                          <p:spTgt spid="65"/>
                                        </p:tgtEl>
                                      </p:cBhvr>
                                    </p:animEffect>
                                  </p:childTnLst>
                                </p:cTn>
                              </p:par>
                              <p:par>
                                <p:cTn id="226" presetID="10" presetClass="entr" presetSubtype="0" fill="hold" nodeType="withEffect">
                                  <p:stCondLst>
                                    <p:cond delay="0"/>
                                  </p:stCondLst>
                                  <p:childTnLst>
                                    <p:set>
                                      <p:cBhvr>
                                        <p:cTn id="227" dur="1" fill="hold">
                                          <p:stCondLst>
                                            <p:cond delay="0"/>
                                          </p:stCondLst>
                                        </p:cTn>
                                        <p:tgtEl>
                                          <p:spTgt spid="67"/>
                                        </p:tgtEl>
                                        <p:attrNameLst>
                                          <p:attrName>style.visibility</p:attrName>
                                        </p:attrNameLst>
                                      </p:cBhvr>
                                      <p:to>
                                        <p:strVal val="visible"/>
                                      </p:to>
                                    </p:set>
                                    <p:animEffect transition="in" filter="fade">
                                      <p:cBhvr>
                                        <p:cTn id="2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76B5973E-ABC1-487D-9CD2-4ABF131AC5F5}"/>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4:2</a:t>
            </a:r>
          </a:p>
        </p:txBody>
      </p:sp>
      <p:pic>
        <p:nvPicPr>
          <p:cNvPr id="4" name="Picture 3">
            <a:extLst>
              <a:ext uri="{FF2B5EF4-FFF2-40B4-BE49-F238E27FC236}">
                <a16:creationId xmlns:a16="http://schemas.microsoft.com/office/drawing/2014/main" id="{567FA607-35A8-45C4-A2D1-648BDCE19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909753"/>
            <a:ext cx="7907446" cy="5419494"/>
          </a:xfrm>
          <a:prstGeom prst="rect">
            <a:avLst/>
          </a:prstGeom>
        </p:spPr>
      </p:pic>
      <p:sp>
        <p:nvSpPr>
          <p:cNvPr id="5" name="Rectangle 4">
            <a:extLst>
              <a:ext uri="{FF2B5EF4-FFF2-40B4-BE49-F238E27FC236}">
                <a16:creationId xmlns:a16="http://schemas.microsoft.com/office/drawing/2014/main" id="{C6A67F82-C9DA-4923-94D8-10D8D4FC3D68}"/>
              </a:ext>
            </a:extLst>
          </p:cNvPr>
          <p:cNvSpPr/>
          <p:nvPr/>
        </p:nvSpPr>
        <p:spPr>
          <a:xfrm>
            <a:off x="2752725" y="4419600"/>
            <a:ext cx="3638550" cy="704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3CE3F78B-1DE9-45A9-96B9-ED1D5D948EB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4419600"/>
            <a:ext cx="7907446" cy="704850"/>
          </a:xfrm>
          <a:prstGeom prst="rect">
            <a:avLst/>
          </a:prstGeom>
        </p:spPr>
      </p:pic>
      <p:sp>
        <p:nvSpPr>
          <p:cNvPr id="9" name="Rectangle 8">
            <a:extLst>
              <a:ext uri="{FF2B5EF4-FFF2-40B4-BE49-F238E27FC236}">
                <a16:creationId xmlns:a16="http://schemas.microsoft.com/office/drawing/2014/main" id="{26A74B03-F4F0-4D8B-B3DE-BB13457205F4}"/>
              </a:ext>
            </a:extLst>
          </p:cNvPr>
          <p:cNvSpPr/>
          <p:nvPr/>
        </p:nvSpPr>
        <p:spPr>
          <a:xfrm>
            <a:off x="2482850" y="5505450"/>
            <a:ext cx="1289050" cy="784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D41EB9E2-B18B-44E0-9A14-8045C14AF6EC}"/>
              </a:ext>
            </a:extLst>
          </p:cNvPr>
          <p:cNvSpPr/>
          <p:nvPr/>
        </p:nvSpPr>
        <p:spPr>
          <a:xfrm>
            <a:off x="998764" y="5137150"/>
            <a:ext cx="6606722" cy="327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extLst>
              <a:ext uri="{FF2B5EF4-FFF2-40B4-BE49-F238E27FC236}">
                <a16:creationId xmlns:a16="http://schemas.microsoft.com/office/drawing/2014/main" id="{35B66DD6-0217-4409-A586-081569DD8AD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650987" y="5410113"/>
            <a:ext cx="431063" cy="692973"/>
          </a:xfrm>
          <a:prstGeom prst="rect">
            <a:avLst/>
          </a:prstGeom>
        </p:spPr>
      </p:pic>
      <p:sp>
        <p:nvSpPr>
          <p:cNvPr id="43" name="Rectangle 42">
            <a:extLst>
              <a:ext uri="{FF2B5EF4-FFF2-40B4-BE49-F238E27FC236}">
                <a16:creationId xmlns:a16="http://schemas.microsoft.com/office/drawing/2014/main" id="{0E7A3D83-951D-486A-A131-EBBE9E71F0F9}"/>
              </a:ext>
            </a:extLst>
          </p:cNvPr>
          <p:cNvSpPr/>
          <p:nvPr/>
        </p:nvSpPr>
        <p:spPr>
          <a:xfrm>
            <a:off x="5372102" y="5439411"/>
            <a:ext cx="1019173" cy="899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388B746-D6FD-49BF-8443-AA5C7A8448AA}"/>
              </a:ext>
            </a:extLst>
          </p:cNvPr>
          <p:cNvSpPr/>
          <p:nvPr/>
        </p:nvSpPr>
        <p:spPr>
          <a:xfrm>
            <a:off x="4051300" y="3670300"/>
            <a:ext cx="774700" cy="704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21EBC83F-340E-4B16-8253-F24014D660D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667575" y="1082295"/>
            <a:ext cx="459800" cy="739171"/>
          </a:xfrm>
          <a:prstGeom prst="rect">
            <a:avLst/>
          </a:prstGeom>
        </p:spPr>
      </p:pic>
      <p:pic>
        <p:nvPicPr>
          <p:cNvPr id="51" name="Picture 50">
            <a:extLst>
              <a:ext uri="{FF2B5EF4-FFF2-40B4-BE49-F238E27FC236}">
                <a16:creationId xmlns:a16="http://schemas.microsoft.com/office/drawing/2014/main" id="{B666A134-693A-4DC5-B3DB-4B8D661CB32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953188" y="1082294"/>
            <a:ext cx="459800" cy="739171"/>
          </a:xfrm>
          <a:prstGeom prst="rect">
            <a:avLst/>
          </a:prstGeom>
        </p:spPr>
      </p:pic>
    </p:spTree>
    <p:extLst>
      <p:ext uri="{BB962C8B-B14F-4D97-AF65-F5344CB8AC3E}">
        <p14:creationId xmlns:p14="http://schemas.microsoft.com/office/powerpoint/2010/main" val="64984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2000"/>
                                        <p:tgtEl>
                                          <p:spTgt spid="38"/>
                                        </p:tgtEl>
                                      </p:cBhvr>
                                    </p:animEffect>
                                  </p:childTnLst>
                                </p:cTn>
                              </p:par>
                            </p:childTnLst>
                          </p:cTn>
                        </p:par>
                        <p:par>
                          <p:cTn id="18" fill="hold">
                            <p:stCondLst>
                              <p:cond delay="2000"/>
                            </p:stCondLst>
                            <p:childTnLst>
                              <p:par>
                                <p:cTn id="19" presetID="10" presetClass="exit" presetSubtype="0" fill="hold" grpId="0" nodeType="after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3"/>
                                        </p:tgtEl>
                                      </p:cBhvr>
                                    </p:animEffect>
                                    <p:set>
                                      <p:cBhvr>
                                        <p:cTn id="26" dur="1" fill="hold">
                                          <p:stCondLst>
                                            <p:cond delay="499"/>
                                          </p:stCondLst>
                                        </p:cTn>
                                        <p:tgtEl>
                                          <p:spTgt spid="43"/>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0"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1" grpId="0" animBg="1"/>
      <p:bldP spid="43"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
            <a:extLst>
              <a:ext uri="{FF2B5EF4-FFF2-40B4-BE49-F238E27FC236}">
                <a16:creationId xmlns:a16="http://schemas.microsoft.com/office/drawing/2014/main" id="{33B93505-4C51-473F-B30A-273F8350E67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4:3</a:t>
            </a:r>
          </a:p>
        </p:txBody>
      </p:sp>
      <p:pic>
        <p:nvPicPr>
          <p:cNvPr id="10" name="Picture 9">
            <a:extLst>
              <a:ext uri="{FF2B5EF4-FFF2-40B4-BE49-F238E27FC236}">
                <a16:creationId xmlns:a16="http://schemas.microsoft.com/office/drawing/2014/main" id="{39F2DDB2-1CD1-4F8A-B626-F12039C2C5B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53657" y="887842"/>
            <a:ext cx="622300" cy="737758"/>
          </a:xfrm>
          <a:prstGeom prst="rect">
            <a:avLst/>
          </a:prstGeom>
        </p:spPr>
      </p:pic>
      <p:pic>
        <p:nvPicPr>
          <p:cNvPr id="11" name="Picture 10">
            <a:extLst>
              <a:ext uri="{FF2B5EF4-FFF2-40B4-BE49-F238E27FC236}">
                <a16:creationId xmlns:a16="http://schemas.microsoft.com/office/drawing/2014/main" id="{25A1653E-B68E-4F96-A4FC-286A6E57CC5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50986" y="881684"/>
            <a:ext cx="622300" cy="737758"/>
          </a:xfrm>
          <a:prstGeom prst="rect">
            <a:avLst/>
          </a:prstGeom>
        </p:spPr>
      </p:pic>
      <p:pic>
        <p:nvPicPr>
          <p:cNvPr id="13" name="Picture 12">
            <a:extLst>
              <a:ext uri="{FF2B5EF4-FFF2-40B4-BE49-F238E27FC236}">
                <a16:creationId xmlns:a16="http://schemas.microsoft.com/office/drawing/2014/main" id="{D5ADEE21-46F6-4EC1-8E17-119C0EBBED8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814992" y="894000"/>
            <a:ext cx="622300" cy="630000"/>
          </a:xfrm>
          <a:prstGeom prst="rect">
            <a:avLst/>
          </a:prstGeom>
        </p:spPr>
      </p:pic>
      <p:pic>
        <p:nvPicPr>
          <p:cNvPr id="15" name="Picture 14">
            <a:extLst>
              <a:ext uri="{FF2B5EF4-FFF2-40B4-BE49-F238E27FC236}">
                <a16:creationId xmlns:a16="http://schemas.microsoft.com/office/drawing/2014/main" id="{CE572A7F-7DD9-4EA9-BC33-DF9F18C95B6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540703" y="894000"/>
            <a:ext cx="276224" cy="630000"/>
          </a:xfrm>
          <a:prstGeom prst="rect">
            <a:avLst/>
          </a:prstGeom>
        </p:spPr>
      </p:pic>
      <p:pic>
        <p:nvPicPr>
          <p:cNvPr id="17" name="Picture 16">
            <a:extLst>
              <a:ext uri="{FF2B5EF4-FFF2-40B4-BE49-F238E27FC236}">
                <a16:creationId xmlns:a16="http://schemas.microsoft.com/office/drawing/2014/main" id="{9A8C8B60-27C4-4257-BF06-4B647B69592B}"/>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993826" y="894000"/>
            <a:ext cx="276224" cy="630000"/>
          </a:xfrm>
          <a:prstGeom prst="rect">
            <a:avLst/>
          </a:prstGeom>
        </p:spPr>
      </p:pic>
      <p:pic>
        <p:nvPicPr>
          <p:cNvPr id="19" name="Picture 18">
            <a:extLst>
              <a:ext uri="{FF2B5EF4-FFF2-40B4-BE49-F238E27FC236}">
                <a16:creationId xmlns:a16="http://schemas.microsoft.com/office/drawing/2014/main" id="{86B47AA2-B3F4-4B45-9FAC-92E14733F2E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329915" y="894000"/>
            <a:ext cx="276224" cy="630000"/>
          </a:xfrm>
          <a:prstGeom prst="rect">
            <a:avLst/>
          </a:prstGeom>
        </p:spPr>
      </p:pic>
      <p:pic>
        <p:nvPicPr>
          <p:cNvPr id="22" name="Picture 21">
            <a:extLst>
              <a:ext uri="{FF2B5EF4-FFF2-40B4-BE49-F238E27FC236}">
                <a16:creationId xmlns:a16="http://schemas.microsoft.com/office/drawing/2014/main" id="{5776E365-DDDE-4733-A2E3-2777BFDA314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687336" y="894000"/>
            <a:ext cx="276224" cy="737758"/>
          </a:xfrm>
          <a:prstGeom prst="rect">
            <a:avLst/>
          </a:prstGeom>
        </p:spPr>
      </p:pic>
      <p:pic>
        <p:nvPicPr>
          <p:cNvPr id="24" name="Picture 23">
            <a:extLst>
              <a:ext uri="{FF2B5EF4-FFF2-40B4-BE49-F238E27FC236}">
                <a16:creationId xmlns:a16="http://schemas.microsoft.com/office/drawing/2014/main" id="{03FBB43F-ECD7-48BE-AF70-5FDBCB88A500}"/>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96686" y="1799868"/>
            <a:ext cx="2879271" cy="880568"/>
          </a:xfrm>
          <a:prstGeom prst="rect">
            <a:avLst/>
          </a:prstGeom>
        </p:spPr>
      </p:pic>
      <p:pic>
        <p:nvPicPr>
          <p:cNvPr id="28" name="Picture 27">
            <a:extLst>
              <a:ext uri="{FF2B5EF4-FFF2-40B4-BE49-F238E27FC236}">
                <a16:creationId xmlns:a16="http://schemas.microsoft.com/office/drawing/2014/main" id="{B6FD86DF-64F1-4894-8163-8BA405FCF8B2}"/>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437292" y="1799868"/>
            <a:ext cx="4010022" cy="880568"/>
          </a:xfrm>
          <a:prstGeom prst="rect">
            <a:avLst/>
          </a:prstGeom>
        </p:spPr>
      </p:pic>
      <p:pic>
        <p:nvPicPr>
          <p:cNvPr id="9" name="Picture 8">
            <a:extLst>
              <a:ext uri="{FF2B5EF4-FFF2-40B4-BE49-F238E27FC236}">
                <a16:creationId xmlns:a16="http://schemas.microsoft.com/office/drawing/2014/main" id="{98C279CA-0911-4CAF-8086-9E3C44C8CC8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121775" y="1801012"/>
            <a:ext cx="284625" cy="880568"/>
          </a:xfrm>
          <a:prstGeom prst="rect">
            <a:avLst/>
          </a:prstGeom>
        </p:spPr>
      </p:pic>
      <p:pic>
        <p:nvPicPr>
          <p:cNvPr id="26" name="Picture 25">
            <a:extLst>
              <a:ext uri="{FF2B5EF4-FFF2-40B4-BE49-F238E27FC236}">
                <a16:creationId xmlns:a16="http://schemas.microsoft.com/office/drawing/2014/main" id="{61ED425C-036F-4493-9D68-4FC978DAA304}"/>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575957" y="1801012"/>
            <a:ext cx="575129" cy="880568"/>
          </a:xfrm>
          <a:prstGeom prst="rect">
            <a:avLst/>
          </a:prstGeom>
        </p:spPr>
      </p:pic>
      <p:pic>
        <p:nvPicPr>
          <p:cNvPr id="30" name="Picture 29">
            <a:extLst>
              <a:ext uri="{FF2B5EF4-FFF2-40B4-BE49-F238E27FC236}">
                <a16:creationId xmlns:a16="http://schemas.microsoft.com/office/drawing/2014/main" id="{7C28FB9A-4C64-4635-80A1-1FF30B9E5A02}"/>
              </a:ext>
            </a:extLst>
          </p:cNvPr>
          <p:cNvPicPr>
            <a:picLocks noChangeAspect="1"/>
          </p:cNvPicPr>
          <p:nvPr/>
        </p:nvPicPr>
        <p:blipFill rotWithShape="1">
          <a:blip r:embed="rId15">
            <a:extLst>
              <a:ext uri="{28A0092B-C50C-407E-A947-70E740481C1C}">
                <a14:useLocalDpi xmlns:a14="http://schemas.microsoft.com/office/drawing/2010/main" val="0"/>
              </a:ext>
            </a:extLst>
          </a:blip>
          <a:srcRect t="-1525"/>
          <a:stretch/>
        </p:blipFill>
        <p:spPr>
          <a:xfrm>
            <a:off x="8606971" y="1799868"/>
            <a:ext cx="415254" cy="894000"/>
          </a:xfrm>
          <a:prstGeom prst="rect">
            <a:avLst/>
          </a:prstGeom>
        </p:spPr>
      </p:pic>
      <p:pic>
        <p:nvPicPr>
          <p:cNvPr id="33" name="Picture 32">
            <a:extLst>
              <a:ext uri="{FF2B5EF4-FFF2-40B4-BE49-F238E27FC236}">
                <a16:creationId xmlns:a16="http://schemas.microsoft.com/office/drawing/2014/main" id="{47D97FA9-2C86-4541-971A-93EF6F3C29C6}"/>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8057242" y="1819650"/>
            <a:ext cx="584200" cy="880568"/>
          </a:xfrm>
          <a:prstGeom prst="rect">
            <a:avLst/>
          </a:prstGeom>
        </p:spPr>
      </p:pic>
      <p:graphicFrame>
        <p:nvGraphicFramePr>
          <p:cNvPr id="35" name="Object 34">
            <a:extLst>
              <a:ext uri="{FF2B5EF4-FFF2-40B4-BE49-F238E27FC236}">
                <a16:creationId xmlns:a16="http://schemas.microsoft.com/office/drawing/2014/main" id="{1D0AB789-1E5E-4184-8FF8-699994EA2E95}"/>
              </a:ext>
            </a:extLst>
          </p:cNvPr>
          <p:cNvGraphicFramePr>
            <a:graphicFrameLocks noChangeAspect="1"/>
          </p:cNvGraphicFramePr>
          <p:nvPr>
            <p:extLst>
              <p:ext uri="{D42A27DB-BD31-4B8C-83A1-F6EECF244321}">
                <p14:modId xmlns:p14="http://schemas.microsoft.com/office/powerpoint/2010/main" val="2762013482"/>
              </p:ext>
            </p:extLst>
          </p:nvPr>
        </p:nvGraphicFramePr>
        <p:xfrm>
          <a:off x="4337050" y="3149600"/>
          <a:ext cx="469900" cy="558800"/>
        </p:xfrm>
        <a:graphic>
          <a:graphicData uri="http://schemas.openxmlformats.org/presentationml/2006/ole">
            <mc:AlternateContent xmlns:mc="http://schemas.openxmlformats.org/markup-compatibility/2006">
              <mc:Choice xmlns:v="urn:schemas-microsoft-com:vml" Requires="v">
                <p:oleObj spid="_x0000_s13314" name="Equation" r:id="rId17" imgW="469800" imgH="558720" progId="Equation.DSMT4">
                  <p:embed/>
                </p:oleObj>
              </mc:Choice>
              <mc:Fallback>
                <p:oleObj name="Equation" r:id="rId17" imgW="469800" imgH="558720" progId="Equation.DSMT4">
                  <p:embed/>
                  <p:pic>
                    <p:nvPicPr>
                      <p:cNvPr id="35" name="Object 34">
                        <a:extLst>
                          <a:ext uri="{FF2B5EF4-FFF2-40B4-BE49-F238E27FC236}">
                            <a16:creationId xmlns:a16="http://schemas.microsoft.com/office/drawing/2014/main" id="{1D0AB789-1E5E-4184-8FF8-699994EA2E95}"/>
                          </a:ext>
                        </a:extLst>
                      </p:cNvPr>
                      <p:cNvPicPr/>
                      <p:nvPr/>
                    </p:nvPicPr>
                    <p:blipFill>
                      <a:blip r:embed="rId18"/>
                      <a:stretch>
                        <a:fillRect/>
                      </a:stretch>
                    </p:blipFill>
                    <p:spPr>
                      <a:xfrm>
                        <a:off x="4337050" y="3149600"/>
                        <a:ext cx="469900" cy="558800"/>
                      </a:xfrm>
                      <a:prstGeom prst="rect">
                        <a:avLst/>
                      </a:prstGeom>
                    </p:spPr>
                  </p:pic>
                </p:oleObj>
              </mc:Fallback>
            </mc:AlternateContent>
          </a:graphicData>
        </a:graphic>
      </p:graphicFrame>
    </p:spTree>
    <p:extLst>
      <p:ext uri="{BB962C8B-B14F-4D97-AF65-F5344CB8AC3E}">
        <p14:creationId xmlns:p14="http://schemas.microsoft.com/office/powerpoint/2010/main" val="414591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94444E-6 -1.85185E-6 L -0.32222 -1.85185E-6 " pathEditMode="relative" rAng="0" ptsTypes="AA">
                                      <p:cBhvr>
                                        <p:cTn id="6" dur="2000" fill="hold"/>
                                        <p:tgtEl>
                                          <p:spTgt spid="10"/>
                                        </p:tgtEl>
                                        <p:attrNameLst>
                                          <p:attrName>ppt_x</p:attrName>
                                          <p:attrName>ppt_y</p:attrName>
                                        </p:attrNameLst>
                                      </p:cBhvr>
                                      <p:rCtr x="-16111" y="0"/>
                                    </p:animMotion>
                                  </p:childTnLst>
                                </p:cTn>
                              </p:par>
                              <p:par>
                                <p:cTn id="7" presetID="35" presetClass="path" presetSubtype="0" accel="50000" decel="50000" fill="hold" nodeType="withEffect">
                                  <p:stCondLst>
                                    <p:cond delay="0"/>
                                  </p:stCondLst>
                                  <p:childTnLst>
                                    <p:animMotion origin="layout" path="M -8.33333E-7 4.07407E-6 L -0.32118 4.07407E-6 " pathEditMode="relative" rAng="0" ptsTypes="AA">
                                      <p:cBhvr>
                                        <p:cTn id="8" dur="2000" fill="hold"/>
                                        <p:tgtEl>
                                          <p:spTgt spid="11"/>
                                        </p:tgtEl>
                                        <p:attrNameLst>
                                          <p:attrName>ppt_x</p:attrName>
                                          <p:attrName>ppt_y</p:attrName>
                                        </p:attrNameLst>
                                      </p:cBhvr>
                                      <p:rCtr x="-16059" y="0"/>
                                    </p:animMotion>
                                  </p:childTnLst>
                                </p:cTn>
                              </p:par>
                              <p:par>
                                <p:cTn id="9" presetID="35" presetClass="path" presetSubtype="0" accel="50000" decel="50000" fill="hold" nodeType="withEffect">
                                  <p:stCondLst>
                                    <p:cond delay="0"/>
                                  </p:stCondLst>
                                  <p:childTnLst>
                                    <p:animMotion origin="layout" path="M 4.72222E-6 2.59259E-6 L -0.17987 2.59259E-6 " pathEditMode="relative" rAng="0" ptsTypes="AA">
                                      <p:cBhvr>
                                        <p:cTn id="10" dur="2000" fill="hold"/>
                                        <p:tgtEl>
                                          <p:spTgt spid="13"/>
                                        </p:tgtEl>
                                        <p:attrNameLst>
                                          <p:attrName>ppt_x</p:attrName>
                                          <p:attrName>ppt_y</p:attrName>
                                        </p:attrNameLst>
                                      </p:cBhvr>
                                      <p:rCtr x="-8993" y="0"/>
                                    </p:animMotion>
                                  </p:childTnLst>
                                </p:cTn>
                              </p:par>
                              <p:par>
                                <p:cTn id="11" presetID="35" presetClass="path" presetSubtype="0" accel="50000" decel="50000" fill="hold" nodeType="withEffect">
                                  <p:stCondLst>
                                    <p:cond delay="0"/>
                                  </p:stCondLst>
                                  <p:childTnLst>
                                    <p:animMotion origin="layout" path="M -1.94444E-6 2.59259E-6 L -0.03715 2.59259E-6 " pathEditMode="relative" rAng="0" ptsTypes="AA">
                                      <p:cBhvr>
                                        <p:cTn id="12" dur="2000" fill="hold"/>
                                        <p:tgtEl>
                                          <p:spTgt spid="15"/>
                                        </p:tgtEl>
                                        <p:attrNameLst>
                                          <p:attrName>ppt_x</p:attrName>
                                          <p:attrName>ppt_y</p:attrName>
                                        </p:attrNameLst>
                                      </p:cBhvr>
                                      <p:rCtr x="-1858" y="0"/>
                                    </p:animMotion>
                                  </p:childTnLst>
                                </p:cTn>
                              </p:par>
                              <p:par>
                                <p:cTn id="13" presetID="63" presetClass="path" presetSubtype="0" accel="50000" decel="50000" fill="hold" nodeType="withEffect">
                                  <p:stCondLst>
                                    <p:cond delay="0"/>
                                  </p:stCondLst>
                                  <p:childTnLst>
                                    <p:animMotion origin="layout" path="M -4.72222E-6 2.59259E-6 L 0.1481 2.59259E-6 " pathEditMode="relative" rAng="0" ptsTypes="AA">
                                      <p:cBhvr>
                                        <p:cTn id="14" dur="2000" fill="hold"/>
                                        <p:tgtEl>
                                          <p:spTgt spid="17"/>
                                        </p:tgtEl>
                                        <p:attrNameLst>
                                          <p:attrName>ppt_x</p:attrName>
                                          <p:attrName>ppt_y</p:attrName>
                                        </p:attrNameLst>
                                      </p:cBhvr>
                                      <p:rCtr x="7396" y="0"/>
                                    </p:animMotion>
                                  </p:childTnLst>
                                </p:cTn>
                              </p:par>
                              <p:par>
                                <p:cTn id="15" presetID="63" presetClass="path" presetSubtype="0" accel="50000" decel="50000" fill="hold" nodeType="withEffect">
                                  <p:stCondLst>
                                    <p:cond delay="0"/>
                                  </p:stCondLst>
                                  <p:childTnLst>
                                    <p:animMotion origin="layout" path="M 3.33333E-6 2.59259E-6 L 0.33229 2.59259E-6 " pathEditMode="relative" rAng="0" ptsTypes="AA">
                                      <p:cBhvr>
                                        <p:cTn id="16" dur="2000" fill="hold"/>
                                        <p:tgtEl>
                                          <p:spTgt spid="19"/>
                                        </p:tgtEl>
                                        <p:attrNameLst>
                                          <p:attrName>ppt_x</p:attrName>
                                          <p:attrName>ppt_y</p:attrName>
                                        </p:attrNameLst>
                                      </p:cBhvr>
                                      <p:rCtr x="16615" y="0"/>
                                    </p:animMotion>
                                  </p:childTnLst>
                                </p:cTn>
                              </p:par>
                              <p:par>
                                <p:cTn id="17" presetID="63" presetClass="path" presetSubtype="0" accel="50000" decel="50000" fill="hold" nodeType="withEffect">
                                  <p:stCondLst>
                                    <p:cond delay="0"/>
                                  </p:stCondLst>
                                  <p:childTnLst>
                                    <p:animMotion origin="layout" path="M -2.77778E-6 2.22222E-6 L 0.33264 2.22222E-6 " pathEditMode="relative" rAng="0" ptsTypes="AA">
                                      <p:cBhvr>
                                        <p:cTn id="18" dur="2000" fill="hold"/>
                                        <p:tgtEl>
                                          <p:spTgt spid="22"/>
                                        </p:tgtEl>
                                        <p:attrNameLst>
                                          <p:attrName>ppt_x</p:attrName>
                                          <p:attrName>ppt_y</p:attrName>
                                        </p:attrNameLst>
                                      </p:cBhvr>
                                      <p:rCtr x="16632" y="0"/>
                                    </p:animMotion>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nodeType="clickEffect">
                                  <p:stCondLst>
                                    <p:cond delay="0"/>
                                  </p:stCondLst>
                                  <p:childTnLst>
                                    <p:animMotion origin="layout" path="M 0.03316 -3.7037E-7 L -0.10173 -3.7037E-7 " pathEditMode="relative" rAng="0" ptsTypes="AA">
                                      <p:cBhvr>
                                        <p:cTn id="38" dur="2000" fill="hold"/>
                                        <p:tgtEl>
                                          <p:spTgt spid="28"/>
                                        </p:tgtEl>
                                        <p:attrNameLst>
                                          <p:attrName>ppt_x</p:attrName>
                                          <p:attrName>ppt_y</p:attrName>
                                        </p:attrNameLst>
                                      </p:cBhvr>
                                      <p:rCtr x="-6753" y="0"/>
                                    </p:animMotion>
                                  </p:childTnLst>
                                </p:cTn>
                              </p:par>
                              <p:par>
                                <p:cTn id="39" presetID="63" presetClass="path" presetSubtype="0" accel="50000" decel="50000" fill="hold" nodeType="withEffect">
                                  <p:stCondLst>
                                    <p:cond delay="0"/>
                                  </p:stCondLst>
                                  <p:childTnLst>
                                    <p:animMotion origin="layout" path="M 5.55556E-7 -3.7037E-7 L 0.87535 -3.7037E-7 " pathEditMode="relative" rAng="0" ptsTypes="AA">
                                      <p:cBhvr>
                                        <p:cTn id="40" dur="2000" fill="hold"/>
                                        <p:tgtEl>
                                          <p:spTgt spid="9"/>
                                        </p:tgtEl>
                                        <p:attrNameLst>
                                          <p:attrName>ppt_x</p:attrName>
                                          <p:attrName>ppt_y</p:attrName>
                                        </p:attrNameLst>
                                      </p:cBhvr>
                                      <p:rCtr x="43767" y="0"/>
                                    </p:animMotion>
                                  </p:childTnLst>
                                </p:cTn>
                              </p:par>
                              <p:par>
                                <p:cTn id="41" presetID="63" presetClass="path" presetSubtype="0" accel="50000" decel="50000" fill="hold" nodeType="withEffect">
                                  <p:stCondLst>
                                    <p:cond delay="0"/>
                                  </p:stCondLst>
                                  <p:childTnLst>
                                    <p:animMotion origin="layout" path="M 2.5E-6 2.22222E-6 L 0.48576 0.02037 " pathEditMode="relative" rAng="0" ptsTypes="AA">
                                      <p:cBhvr>
                                        <p:cTn id="42" dur="2000" fill="hold"/>
                                        <p:tgtEl>
                                          <p:spTgt spid="26"/>
                                        </p:tgtEl>
                                        <p:attrNameLst>
                                          <p:attrName>ppt_x</p:attrName>
                                          <p:attrName>ppt_y</p:attrName>
                                        </p:attrNameLst>
                                      </p:cBhvr>
                                      <p:rCtr x="24549" y="949"/>
                                    </p:animMotion>
                                  </p:childTnLst>
                                </p:cTn>
                              </p:par>
                              <p:par>
                                <p:cTn id="43" presetID="8" presetClass="emph" presetSubtype="0" fill="hold" nodeType="withEffect">
                                  <p:stCondLst>
                                    <p:cond delay="0"/>
                                  </p:stCondLst>
                                  <p:childTnLst>
                                    <p:animRot by="2160000">
                                      <p:cBhvr>
                                        <p:cTn id="44" dur="2000" fill="hold"/>
                                        <p:tgtEl>
                                          <p:spTgt spid="26"/>
                                        </p:tgtEl>
                                        <p:attrNameLst>
                                          <p:attrName>r</p:attrName>
                                        </p:attrNameLst>
                                      </p:cBhvr>
                                    </p:animRot>
                                  </p:childTnLst>
                                </p:cTn>
                              </p:par>
                              <p:par>
                                <p:cTn id="45" presetID="42" presetClass="path" presetSubtype="0" accel="50000" decel="50000" fill="hold" nodeType="withEffect">
                                  <p:stCondLst>
                                    <p:cond delay="0"/>
                                  </p:stCondLst>
                                  <p:childTnLst>
                                    <p:animMotion origin="layout" path="M 0.00139 -0.00186 L -0.07222 0.00949 " pathEditMode="relative" rAng="0" ptsTypes="AA">
                                      <p:cBhvr>
                                        <p:cTn id="46" dur="2000" fill="hold"/>
                                        <p:tgtEl>
                                          <p:spTgt spid="30"/>
                                        </p:tgtEl>
                                        <p:attrNameLst>
                                          <p:attrName>ppt_x</p:attrName>
                                          <p:attrName>ppt_y</p:attrName>
                                        </p:attrNameLst>
                                      </p:cBhvr>
                                      <p:rCtr x="-3681" y="556"/>
                                    </p:animMotion>
                                  </p:childTnLst>
                                </p:cTn>
                              </p:par>
                              <p:par>
                                <p:cTn id="47" presetID="8" presetClass="emph" presetSubtype="0" fill="hold" nodeType="withEffect">
                                  <p:stCondLst>
                                    <p:cond delay="0"/>
                                  </p:stCondLst>
                                  <p:childTnLst>
                                    <p:animRot by="6600000">
                                      <p:cBhvr>
                                        <p:cTn id="48" dur="2000" fill="hold"/>
                                        <p:tgtEl>
                                          <p:spTgt spid="30"/>
                                        </p:tgtEl>
                                        <p:attrNameLst>
                                          <p:attrName>r</p:attrName>
                                        </p:attrNameLst>
                                      </p:cBhvr>
                                    </p:animRot>
                                  </p:childTnLst>
                                </p:cTn>
                              </p:par>
                            </p:childTnLst>
                          </p:cTn>
                        </p:par>
                        <p:par>
                          <p:cTn id="49" fill="hold">
                            <p:stCondLst>
                              <p:cond delay="2000"/>
                            </p:stCondLst>
                            <p:childTnLst>
                              <p:par>
                                <p:cTn id="50" presetID="1" presetClass="exit" presetSubtype="0" fill="hold" nodeType="afterEffect">
                                  <p:stCondLst>
                                    <p:cond delay="0"/>
                                  </p:stCondLst>
                                  <p:childTnLst>
                                    <p:set>
                                      <p:cBhvr>
                                        <p:cTn id="51" dur="1" fill="hold">
                                          <p:stCondLst>
                                            <p:cond delay="0"/>
                                          </p:stCondLst>
                                        </p:cTn>
                                        <p:tgtEl>
                                          <p:spTgt spid="9"/>
                                        </p:tgtEl>
                                        <p:attrNameLst>
                                          <p:attrName>style.visibility</p:attrName>
                                        </p:attrNameLst>
                                      </p:cBhvr>
                                      <p:to>
                                        <p:strVal val="hidden"/>
                                      </p:to>
                                    </p:set>
                                  </p:childTnLst>
                                </p:cTn>
                              </p:par>
                            </p:childTnLst>
                          </p:cTn>
                        </p:par>
                        <p:par>
                          <p:cTn id="52" fill="hold">
                            <p:stCondLst>
                              <p:cond delay="2000"/>
                            </p:stCondLst>
                            <p:childTnLst>
                              <p:par>
                                <p:cTn id="53" presetID="1" presetClass="exit" presetSubtype="0" fill="hold" nodeType="afterEffect">
                                  <p:stCondLst>
                                    <p:cond delay="0"/>
                                  </p:stCondLst>
                                  <p:childTnLst>
                                    <p:set>
                                      <p:cBhvr>
                                        <p:cTn id="54" dur="1" fill="hold">
                                          <p:stCondLst>
                                            <p:cond delay="0"/>
                                          </p:stCondLst>
                                        </p:cTn>
                                        <p:tgtEl>
                                          <p:spTgt spid="26"/>
                                        </p:tgtEl>
                                        <p:attrNameLst>
                                          <p:attrName>style.visibility</p:attrName>
                                        </p:attrNameLst>
                                      </p:cBhvr>
                                      <p:to>
                                        <p:strVal val="hidden"/>
                                      </p:to>
                                    </p:set>
                                  </p:childTnLst>
                                </p:cTn>
                              </p:par>
                            </p:childTnLst>
                          </p:cTn>
                        </p:par>
                        <p:par>
                          <p:cTn id="55" fill="hold">
                            <p:stCondLst>
                              <p:cond delay="2000"/>
                            </p:stCondLst>
                            <p:childTnLst>
                              <p:par>
                                <p:cTn id="56" presetID="1" presetClass="exit" presetSubtype="0" fill="hold" nodeType="afterEffect">
                                  <p:stCondLst>
                                    <p:cond delay="0"/>
                                  </p:stCondLst>
                                  <p:childTnLst>
                                    <p:set>
                                      <p:cBhvr>
                                        <p:cTn id="57" dur="1" fill="hold">
                                          <p:stCondLst>
                                            <p:cond delay="0"/>
                                          </p:stCondLst>
                                        </p:cTn>
                                        <p:tgtEl>
                                          <p:spTgt spid="30"/>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
            <a:extLst>
              <a:ext uri="{FF2B5EF4-FFF2-40B4-BE49-F238E27FC236}">
                <a16:creationId xmlns:a16="http://schemas.microsoft.com/office/drawing/2014/main" id="{33B93505-4C51-473F-B30A-273F8350E67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4:3</a:t>
            </a:r>
          </a:p>
        </p:txBody>
      </p:sp>
      <p:pic>
        <p:nvPicPr>
          <p:cNvPr id="4" name="Picture 3">
            <a:extLst>
              <a:ext uri="{FF2B5EF4-FFF2-40B4-BE49-F238E27FC236}">
                <a16:creationId xmlns:a16="http://schemas.microsoft.com/office/drawing/2014/main" id="{7E2AB734-7579-4DF4-ABA7-46EB9F571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592945"/>
            <a:ext cx="7907446" cy="5824511"/>
          </a:xfrm>
          <a:prstGeom prst="rect">
            <a:avLst/>
          </a:prstGeom>
        </p:spPr>
      </p:pic>
    </p:spTree>
    <p:extLst>
      <p:ext uri="{BB962C8B-B14F-4D97-AF65-F5344CB8AC3E}">
        <p14:creationId xmlns:p14="http://schemas.microsoft.com/office/powerpoint/2010/main" val="1694380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8B7DD2-D411-4990-B9D2-8662C19B58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408744"/>
            <a:ext cx="7907446" cy="4040512"/>
          </a:xfrm>
          <a:prstGeom prst="rect">
            <a:avLst/>
          </a:prstGeom>
        </p:spPr>
      </p:pic>
      <p:sp>
        <p:nvSpPr>
          <p:cNvPr id="15" name="Freeform: Shape 14">
            <a:extLst>
              <a:ext uri="{FF2B5EF4-FFF2-40B4-BE49-F238E27FC236}">
                <a16:creationId xmlns:a16="http://schemas.microsoft.com/office/drawing/2014/main" id="{8090DF14-73D2-4A35-AEAB-7823D57E6030}"/>
              </a:ext>
            </a:extLst>
          </p:cNvPr>
          <p:cNvSpPr/>
          <p:nvPr/>
        </p:nvSpPr>
        <p:spPr>
          <a:xfrm>
            <a:off x="3548380" y="1126490"/>
            <a:ext cx="2223770" cy="1882140"/>
          </a:xfrm>
          <a:custGeom>
            <a:avLst/>
            <a:gdLst>
              <a:gd name="connsiteX0" fmla="*/ 22860 w 2195321"/>
              <a:gd name="connsiteY0" fmla="*/ 1607820 h 1882140"/>
              <a:gd name="connsiteX1" fmla="*/ 22860 w 2195321"/>
              <a:gd name="connsiteY1" fmla="*/ 1607820 h 1882140"/>
              <a:gd name="connsiteX2" fmla="*/ 15240 w 2195321"/>
              <a:gd name="connsiteY2" fmla="*/ 1676400 h 1882140"/>
              <a:gd name="connsiteX3" fmla="*/ 15240 w 2195321"/>
              <a:gd name="connsiteY3" fmla="*/ 1744980 h 1882140"/>
              <a:gd name="connsiteX4" fmla="*/ 106680 w 2195321"/>
              <a:gd name="connsiteY4" fmla="*/ 1790700 h 1882140"/>
              <a:gd name="connsiteX5" fmla="*/ 175260 w 2195321"/>
              <a:gd name="connsiteY5" fmla="*/ 1813560 h 1882140"/>
              <a:gd name="connsiteX6" fmla="*/ 198120 w 2195321"/>
              <a:gd name="connsiteY6" fmla="*/ 1821180 h 1882140"/>
              <a:gd name="connsiteX7" fmla="*/ 281940 w 2195321"/>
              <a:gd name="connsiteY7" fmla="*/ 1828800 h 1882140"/>
              <a:gd name="connsiteX8" fmla="*/ 807720 w 2195321"/>
              <a:gd name="connsiteY8" fmla="*/ 1844040 h 1882140"/>
              <a:gd name="connsiteX9" fmla="*/ 853440 w 2195321"/>
              <a:gd name="connsiteY9" fmla="*/ 1851660 h 1882140"/>
              <a:gd name="connsiteX10" fmla="*/ 1082040 w 2195321"/>
              <a:gd name="connsiteY10" fmla="*/ 1859280 h 1882140"/>
              <a:gd name="connsiteX11" fmla="*/ 1196340 w 2195321"/>
              <a:gd name="connsiteY11" fmla="*/ 1882140 h 1882140"/>
              <a:gd name="connsiteX12" fmla="*/ 1531620 w 2195321"/>
              <a:gd name="connsiteY12" fmla="*/ 1874520 h 1882140"/>
              <a:gd name="connsiteX13" fmla="*/ 1767840 w 2195321"/>
              <a:gd name="connsiteY13" fmla="*/ 1851660 h 1882140"/>
              <a:gd name="connsiteX14" fmla="*/ 1783080 w 2195321"/>
              <a:gd name="connsiteY14" fmla="*/ 1828800 h 1882140"/>
              <a:gd name="connsiteX15" fmla="*/ 1813560 w 2195321"/>
              <a:gd name="connsiteY15" fmla="*/ 1821180 h 1882140"/>
              <a:gd name="connsiteX16" fmla="*/ 2019300 w 2195321"/>
              <a:gd name="connsiteY16" fmla="*/ 1813560 h 1882140"/>
              <a:gd name="connsiteX17" fmla="*/ 2042160 w 2195321"/>
              <a:gd name="connsiteY17" fmla="*/ 1805940 h 1882140"/>
              <a:gd name="connsiteX18" fmla="*/ 2065020 w 2195321"/>
              <a:gd name="connsiteY18" fmla="*/ 1790700 h 1882140"/>
              <a:gd name="connsiteX19" fmla="*/ 2103120 w 2195321"/>
              <a:gd name="connsiteY19" fmla="*/ 1783080 h 1882140"/>
              <a:gd name="connsiteX20" fmla="*/ 2125980 w 2195321"/>
              <a:gd name="connsiteY20" fmla="*/ 1775460 h 1882140"/>
              <a:gd name="connsiteX21" fmla="*/ 2141220 w 2195321"/>
              <a:gd name="connsiteY21" fmla="*/ 1729740 h 1882140"/>
              <a:gd name="connsiteX22" fmla="*/ 2156460 w 2195321"/>
              <a:gd name="connsiteY22" fmla="*/ 1668780 h 1882140"/>
              <a:gd name="connsiteX23" fmla="*/ 2179320 w 2195321"/>
              <a:gd name="connsiteY23" fmla="*/ 1645920 h 1882140"/>
              <a:gd name="connsiteX24" fmla="*/ 2194560 w 2195321"/>
              <a:gd name="connsiteY24" fmla="*/ 1607820 h 1882140"/>
              <a:gd name="connsiteX25" fmla="*/ 2186940 w 2195321"/>
              <a:gd name="connsiteY25" fmla="*/ 1272540 h 1882140"/>
              <a:gd name="connsiteX26" fmla="*/ 2171700 w 2195321"/>
              <a:gd name="connsiteY26" fmla="*/ 1242060 h 1882140"/>
              <a:gd name="connsiteX27" fmla="*/ 2164080 w 2195321"/>
              <a:gd name="connsiteY27" fmla="*/ 1219200 h 1882140"/>
              <a:gd name="connsiteX28" fmla="*/ 2141220 w 2195321"/>
              <a:gd name="connsiteY28" fmla="*/ 1196340 h 1882140"/>
              <a:gd name="connsiteX29" fmla="*/ 2103120 w 2195321"/>
              <a:gd name="connsiteY29" fmla="*/ 1158240 h 1882140"/>
              <a:gd name="connsiteX30" fmla="*/ 2080260 w 2195321"/>
              <a:gd name="connsiteY30" fmla="*/ 1120140 h 1882140"/>
              <a:gd name="connsiteX31" fmla="*/ 2065020 w 2195321"/>
              <a:gd name="connsiteY31" fmla="*/ 1066800 h 1882140"/>
              <a:gd name="connsiteX32" fmla="*/ 2049780 w 2195321"/>
              <a:gd name="connsiteY32" fmla="*/ 1021080 h 1882140"/>
              <a:gd name="connsiteX33" fmla="*/ 2042160 w 2195321"/>
              <a:gd name="connsiteY33" fmla="*/ 975360 h 1882140"/>
              <a:gd name="connsiteX34" fmla="*/ 2004060 w 2195321"/>
              <a:gd name="connsiteY34" fmla="*/ 899160 h 1882140"/>
              <a:gd name="connsiteX35" fmla="*/ 1988820 w 2195321"/>
              <a:gd name="connsiteY35" fmla="*/ 853440 h 1882140"/>
              <a:gd name="connsiteX36" fmla="*/ 1920240 w 2195321"/>
              <a:gd name="connsiteY36" fmla="*/ 716280 h 1882140"/>
              <a:gd name="connsiteX37" fmla="*/ 1905000 w 2195321"/>
              <a:gd name="connsiteY37" fmla="*/ 670560 h 1882140"/>
              <a:gd name="connsiteX38" fmla="*/ 1882140 w 2195321"/>
              <a:gd name="connsiteY38" fmla="*/ 632460 h 1882140"/>
              <a:gd name="connsiteX39" fmla="*/ 1859280 w 2195321"/>
              <a:gd name="connsiteY39" fmla="*/ 586740 h 1882140"/>
              <a:gd name="connsiteX40" fmla="*/ 1836420 w 2195321"/>
              <a:gd name="connsiteY40" fmla="*/ 548640 h 1882140"/>
              <a:gd name="connsiteX41" fmla="*/ 1744980 w 2195321"/>
              <a:gd name="connsiteY41" fmla="*/ 403860 h 1882140"/>
              <a:gd name="connsiteX42" fmla="*/ 1722120 w 2195321"/>
              <a:gd name="connsiteY42" fmla="*/ 388620 h 1882140"/>
              <a:gd name="connsiteX43" fmla="*/ 1684020 w 2195321"/>
              <a:gd name="connsiteY43" fmla="*/ 327660 h 1882140"/>
              <a:gd name="connsiteX44" fmla="*/ 1584960 w 2195321"/>
              <a:gd name="connsiteY44" fmla="*/ 198120 h 1882140"/>
              <a:gd name="connsiteX45" fmla="*/ 1524000 w 2195321"/>
              <a:gd name="connsiteY45" fmla="*/ 137160 h 1882140"/>
              <a:gd name="connsiteX46" fmla="*/ 1485900 w 2195321"/>
              <a:gd name="connsiteY46" fmla="*/ 121920 h 1882140"/>
              <a:gd name="connsiteX47" fmla="*/ 1463040 w 2195321"/>
              <a:gd name="connsiteY47" fmla="*/ 106680 h 1882140"/>
              <a:gd name="connsiteX48" fmla="*/ 1417320 w 2195321"/>
              <a:gd name="connsiteY48" fmla="*/ 91440 h 1882140"/>
              <a:gd name="connsiteX49" fmla="*/ 1341120 w 2195321"/>
              <a:gd name="connsiteY49" fmla="*/ 45720 h 1882140"/>
              <a:gd name="connsiteX50" fmla="*/ 1318260 w 2195321"/>
              <a:gd name="connsiteY50" fmla="*/ 30480 h 1882140"/>
              <a:gd name="connsiteX51" fmla="*/ 1280160 w 2195321"/>
              <a:gd name="connsiteY51" fmla="*/ 15240 h 1882140"/>
              <a:gd name="connsiteX52" fmla="*/ 1249680 w 2195321"/>
              <a:gd name="connsiteY52" fmla="*/ 0 h 1882140"/>
              <a:gd name="connsiteX53" fmla="*/ 922020 w 2195321"/>
              <a:gd name="connsiteY53" fmla="*/ 15240 h 1882140"/>
              <a:gd name="connsiteX54" fmla="*/ 853440 w 2195321"/>
              <a:gd name="connsiteY54" fmla="*/ 45720 h 1882140"/>
              <a:gd name="connsiteX55" fmla="*/ 731520 w 2195321"/>
              <a:gd name="connsiteY55" fmla="*/ 106680 h 1882140"/>
              <a:gd name="connsiteX56" fmla="*/ 678180 w 2195321"/>
              <a:gd name="connsiteY56" fmla="*/ 144780 h 1882140"/>
              <a:gd name="connsiteX57" fmla="*/ 556260 w 2195321"/>
              <a:gd name="connsiteY57" fmla="*/ 213360 h 1882140"/>
              <a:gd name="connsiteX58" fmla="*/ 502920 w 2195321"/>
              <a:gd name="connsiteY58" fmla="*/ 259080 h 1882140"/>
              <a:gd name="connsiteX59" fmla="*/ 457200 w 2195321"/>
              <a:gd name="connsiteY59" fmla="*/ 327660 h 1882140"/>
              <a:gd name="connsiteX60" fmla="*/ 426720 w 2195321"/>
              <a:gd name="connsiteY60" fmla="*/ 396240 h 1882140"/>
              <a:gd name="connsiteX61" fmla="*/ 396240 w 2195321"/>
              <a:gd name="connsiteY61" fmla="*/ 510540 h 1882140"/>
              <a:gd name="connsiteX62" fmla="*/ 388620 w 2195321"/>
              <a:gd name="connsiteY62" fmla="*/ 541020 h 1882140"/>
              <a:gd name="connsiteX63" fmla="*/ 365760 w 2195321"/>
              <a:gd name="connsiteY63" fmla="*/ 609600 h 1882140"/>
              <a:gd name="connsiteX64" fmla="*/ 358140 w 2195321"/>
              <a:gd name="connsiteY64" fmla="*/ 655320 h 1882140"/>
              <a:gd name="connsiteX65" fmla="*/ 350520 w 2195321"/>
              <a:gd name="connsiteY65" fmla="*/ 708660 h 1882140"/>
              <a:gd name="connsiteX66" fmla="*/ 335280 w 2195321"/>
              <a:gd name="connsiteY66" fmla="*/ 739140 h 1882140"/>
              <a:gd name="connsiteX67" fmla="*/ 320040 w 2195321"/>
              <a:gd name="connsiteY67" fmla="*/ 853440 h 1882140"/>
              <a:gd name="connsiteX68" fmla="*/ 312420 w 2195321"/>
              <a:gd name="connsiteY68" fmla="*/ 891540 h 1882140"/>
              <a:gd name="connsiteX69" fmla="*/ 297180 w 2195321"/>
              <a:gd name="connsiteY69" fmla="*/ 914400 h 1882140"/>
              <a:gd name="connsiteX70" fmla="*/ 281940 w 2195321"/>
              <a:gd name="connsiteY70" fmla="*/ 975360 h 1882140"/>
              <a:gd name="connsiteX71" fmla="*/ 259080 w 2195321"/>
              <a:gd name="connsiteY71" fmla="*/ 1082040 h 1882140"/>
              <a:gd name="connsiteX72" fmla="*/ 228600 w 2195321"/>
              <a:gd name="connsiteY72" fmla="*/ 1127760 h 1882140"/>
              <a:gd name="connsiteX73" fmla="*/ 205740 w 2195321"/>
              <a:gd name="connsiteY73" fmla="*/ 1173480 h 1882140"/>
              <a:gd name="connsiteX74" fmla="*/ 198120 w 2195321"/>
              <a:gd name="connsiteY74" fmla="*/ 1203960 h 1882140"/>
              <a:gd name="connsiteX75" fmla="*/ 152400 w 2195321"/>
              <a:gd name="connsiteY75" fmla="*/ 1287780 h 1882140"/>
              <a:gd name="connsiteX76" fmla="*/ 129540 w 2195321"/>
              <a:gd name="connsiteY76" fmla="*/ 1341120 h 1882140"/>
              <a:gd name="connsiteX77" fmla="*/ 114300 w 2195321"/>
              <a:gd name="connsiteY77" fmla="*/ 1386840 h 1882140"/>
              <a:gd name="connsiteX78" fmla="*/ 106680 w 2195321"/>
              <a:gd name="connsiteY78" fmla="*/ 1409700 h 1882140"/>
              <a:gd name="connsiteX79" fmla="*/ 83820 w 2195321"/>
              <a:gd name="connsiteY79" fmla="*/ 1447800 h 1882140"/>
              <a:gd name="connsiteX80" fmla="*/ 68580 w 2195321"/>
              <a:gd name="connsiteY80" fmla="*/ 1508760 h 1882140"/>
              <a:gd name="connsiteX81" fmla="*/ 38100 w 2195321"/>
              <a:gd name="connsiteY81" fmla="*/ 1569720 h 1882140"/>
              <a:gd name="connsiteX82" fmla="*/ 22860 w 2195321"/>
              <a:gd name="connsiteY82" fmla="*/ 1623060 h 1882140"/>
              <a:gd name="connsiteX83" fmla="*/ 15240 w 2195321"/>
              <a:gd name="connsiteY83" fmla="*/ 1684020 h 1882140"/>
              <a:gd name="connsiteX84" fmla="*/ 0 w 2195321"/>
              <a:gd name="connsiteY84" fmla="*/ 1249680 h 188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195321" h="1882140">
                <a:moveTo>
                  <a:pt x="22860" y="1607820"/>
                </a:moveTo>
                <a:lnTo>
                  <a:pt x="22860" y="1607820"/>
                </a:lnTo>
                <a:cubicBezTo>
                  <a:pt x="20320" y="1630680"/>
                  <a:pt x="19021" y="1653712"/>
                  <a:pt x="15240" y="1676400"/>
                </a:cubicBezTo>
                <a:cubicBezTo>
                  <a:pt x="10645" y="1703971"/>
                  <a:pt x="-8917" y="1710470"/>
                  <a:pt x="15240" y="1744980"/>
                </a:cubicBezTo>
                <a:cubicBezTo>
                  <a:pt x="33223" y="1770670"/>
                  <a:pt x="79634" y="1781685"/>
                  <a:pt x="106680" y="1790700"/>
                </a:cubicBezTo>
                <a:lnTo>
                  <a:pt x="175260" y="1813560"/>
                </a:lnTo>
                <a:cubicBezTo>
                  <a:pt x="182880" y="1816100"/>
                  <a:pt x="190121" y="1820453"/>
                  <a:pt x="198120" y="1821180"/>
                </a:cubicBezTo>
                <a:lnTo>
                  <a:pt x="281940" y="1828800"/>
                </a:lnTo>
                <a:cubicBezTo>
                  <a:pt x="482475" y="1868907"/>
                  <a:pt x="269282" y="1828656"/>
                  <a:pt x="807720" y="1844040"/>
                </a:cubicBezTo>
                <a:cubicBezTo>
                  <a:pt x="823164" y="1844481"/>
                  <a:pt x="838014" y="1850803"/>
                  <a:pt x="853440" y="1851660"/>
                </a:cubicBezTo>
                <a:cubicBezTo>
                  <a:pt x="929565" y="1855889"/>
                  <a:pt x="1005840" y="1856740"/>
                  <a:pt x="1082040" y="1859280"/>
                </a:cubicBezTo>
                <a:cubicBezTo>
                  <a:pt x="1087471" y="1860487"/>
                  <a:pt x="1179135" y="1882140"/>
                  <a:pt x="1196340" y="1882140"/>
                </a:cubicBezTo>
                <a:cubicBezTo>
                  <a:pt x="1308129" y="1882140"/>
                  <a:pt x="1419860" y="1877060"/>
                  <a:pt x="1531620" y="1874520"/>
                </a:cubicBezTo>
                <a:cubicBezTo>
                  <a:pt x="1618934" y="1816310"/>
                  <a:pt x="1504600" y="1886759"/>
                  <a:pt x="1767840" y="1851660"/>
                </a:cubicBezTo>
                <a:cubicBezTo>
                  <a:pt x="1776918" y="1850450"/>
                  <a:pt x="1775460" y="1833880"/>
                  <a:pt x="1783080" y="1828800"/>
                </a:cubicBezTo>
                <a:cubicBezTo>
                  <a:pt x="1791794" y="1822991"/>
                  <a:pt x="1803109" y="1821854"/>
                  <a:pt x="1813560" y="1821180"/>
                </a:cubicBezTo>
                <a:cubicBezTo>
                  <a:pt x="1882045" y="1816762"/>
                  <a:pt x="1950720" y="1816100"/>
                  <a:pt x="2019300" y="1813560"/>
                </a:cubicBezTo>
                <a:cubicBezTo>
                  <a:pt x="2026920" y="1811020"/>
                  <a:pt x="2034976" y="1809532"/>
                  <a:pt x="2042160" y="1805940"/>
                </a:cubicBezTo>
                <a:cubicBezTo>
                  <a:pt x="2050351" y="1801844"/>
                  <a:pt x="2056445" y="1793916"/>
                  <a:pt x="2065020" y="1790700"/>
                </a:cubicBezTo>
                <a:cubicBezTo>
                  <a:pt x="2077147" y="1786152"/>
                  <a:pt x="2090555" y="1786221"/>
                  <a:pt x="2103120" y="1783080"/>
                </a:cubicBezTo>
                <a:cubicBezTo>
                  <a:pt x="2110912" y="1781132"/>
                  <a:pt x="2118360" y="1778000"/>
                  <a:pt x="2125980" y="1775460"/>
                </a:cubicBezTo>
                <a:cubicBezTo>
                  <a:pt x="2131060" y="1760220"/>
                  <a:pt x="2137324" y="1745325"/>
                  <a:pt x="2141220" y="1729740"/>
                </a:cubicBezTo>
                <a:cubicBezTo>
                  <a:pt x="2146300" y="1709420"/>
                  <a:pt x="2141649" y="1683591"/>
                  <a:pt x="2156460" y="1668780"/>
                </a:cubicBezTo>
                <a:lnTo>
                  <a:pt x="2179320" y="1645920"/>
                </a:lnTo>
                <a:cubicBezTo>
                  <a:pt x="2184400" y="1633220"/>
                  <a:pt x="2194281" y="1621495"/>
                  <a:pt x="2194560" y="1607820"/>
                </a:cubicBezTo>
                <a:cubicBezTo>
                  <a:pt x="2196841" y="1496054"/>
                  <a:pt x="2193913" y="1384111"/>
                  <a:pt x="2186940" y="1272540"/>
                </a:cubicBezTo>
                <a:cubicBezTo>
                  <a:pt x="2186231" y="1261203"/>
                  <a:pt x="2176175" y="1252501"/>
                  <a:pt x="2171700" y="1242060"/>
                </a:cubicBezTo>
                <a:cubicBezTo>
                  <a:pt x="2168536" y="1234677"/>
                  <a:pt x="2168535" y="1225883"/>
                  <a:pt x="2164080" y="1219200"/>
                </a:cubicBezTo>
                <a:cubicBezTo>
                  <a:pt x="2158102" y="1210234"/>
                  <a:pt x="2148119" y="1204619"/>
                  <a:pt x="2141220" y="1196340"/>
                </a:cubicBezTo>
                <a:cubicBezTo>
                  <a:pt x="2109470" y="1158240"/>
                  <a:pt x="2145030" y="1186180"/>
                  <a:pt x="2103120" y="1158240"/>
                </a:cubicBezTo>
                <a:cubicBezTo>
                  <a:pt x="2095500" y="1145540"/>
                  <a:pt x="2086884" y="1133387"/>
                  <a:pt x="2080260" y="1120140"/>
                </a:cubicBezTo>
                <a:cubicBezTo>
                  <a:pt x="2073858" y="1107336"/>
                  <a:pt x="2068682" y="1079007"/>
                  <a:pt x="2065020" y="1066800"/>
                </a:cubicBezTo>
                <a:cubicBezTo>
                  <a:pt x="2060404" y="1051413"/>
                  <a:pt x="2053676" y="1036665"/>
                  <a:pt x="2049780" y="1021080"/>
                </a:cubicBezTo>
                <a:cubicBezTo>
                  <a:pt x="2046033" y="1006091"/>
                  <a:pt x="2046704" y="990127"/>
                  <a:pt x="2042160" y="975360"/>
                </a:cubicBezTo>
                <a:cubicBezTo>
                  <a:pt x="1998813" y="834482"/>
                  <a:pt x="2038021" y="975573"/>
                  <a:pt x="2004060" y="899160"/>
                </a:cubicBezTo>
                <a:cubicBezTo>
                  <a:pt x="1997536" y="884480"/>
                  <a:pt x="1995513" y="868044"/>
                  <a:pt x="1988820" y="853440"/>
                </a:cubicBezTo>
                <a:cubicBezTo>
                  <a:pt x="1967522" y="806972"/>
                  <a:pt x="1936404" y="764773"/>
                  <a:pt x="1920240" y="716280"/>
                </a:cubicBezTo>
                <a:cubicBezTo>
                  <a:pt x="1915160" y="701040"/>
                  <a:pt x="1911647" y="685184"/>
                  <a:pt x="1905000" y="670560"/>
                </a:cubicBezTo>
                <a:cubicBezTo>
                  <a:pt x="1898871" y="657077"/>
                  <a:pt x="1889232" y="645462"/>
                  <a:pt x="1882140" y="632460"/>
                </a:cubicBezTo>
                <a:cubicBezTo>
                  <a:pt x="1873981" y="617502"/>
                  <a:pt x="1867439" y="601698"/>
                  <a:pt x="1859280" y="586740"/>
                </a:cubicBezTo>
                <a:cubicBezTo>
                  <a:pt x="1852188" y="573738"/>
                  <a:pt x="1843512" y="561642"/>
                  <a:pt x="1836420" y="548640"/>
                </a:cubicBezTo>
                <a:cubicBezTo>
                  <a:pt x="1811909" y="503702"/>
                  <a:pt x="1784818" y="430419"/>
                  <a:pt x="1744980" y="403860"/>
                </a:cubicBezTo>
                <a:lnTo>
                  <a:pt x="1722120" y="388620"/>
                </a:lnTo>
                <a:cubicBezTo>
                  <a:pt x="1706435" y="341565"/>
                  <a:pt x="1725434" y="389781"/>
                  <a:pt x="1684020" y="327660"/>
                </a:cubicBezTo>
                <a:cubicBezTo>
                  <a:pt x="1605811" y="210346"/>
                  <a:pt x="1675843" y="289003"/>
                  <a:pt x="1584960" y="198120"/>
                </a:cubicBezTo>
                <a:lnTo>
                  <a:pt x="1524000" y="137160"/>
                </a:lnTo>
                <a:cubicBezTo>
                  <a:pt x="1511300" y="132080"/>
                  <a:pt x="1498134" y="128037"/>
                  <a:pt x="1485900" y="121920"/>
                </a:cubicBezTo>
                <a:cubicBezTo>
                  <a:pt x="1477709" y="117824"/>
                  <a:pt x="1471409" y="110399"/>
                  <a:pt x="1463040" y="106680"/>
                </a:cubicBezTo>
                <a:cubicBezTo>
                  <a:pt x="1448360" y="100156"/>
                  <a:pt x="1417320" y="91440"/>
                  <a:pt x="1417320" y="91440"/>
                </a:cubicBezTo>
                <a:cubicBezTo>
                  <a:pt x="1401261" y="43262"/>
                  <a:pt x="1419778" y="78494"/>
                  <a:pt x="1341120" y="45720"/>
                </a:cubicBezTo>
                <a:cubicBezTo>
                  <a:pt x="1332666" y="42198"/>
                  <a:pt x="1326451" y="34576"/>
                  <a:pt x="1318260" y="30480"/>
                </a:cubicBezTo>
                <a:cubicBezTo>
                  <a:pt x="1306026" y="24363"/>
                  <a:pt x="1292659" y="20795"/>
                  <a:pt x="1280160" y="15240"/>
                </a:cubicBezTo>
                <a:cubicBezTo>
                  <a:pt x="1269780" y="10627"/>
                  <a:pt x="1259840" y="5080"/>
                  <a:pt x="1249680" y="0"/>
                </a:cubicBezTo>
                <a:cubicBezTo>
                  <a:pt x="1140460" y="5080"/>
                  <a:pt x="1030637" y="2707"/>
                  <a:pt x="922020" y="15240"/>
                </a:cubicBezTo>
                <a:cubicBezTo>
                  <a:pt x="897169" y="18107"/>
                  <a:pt x="875993" y="34895"/>
                  <a:pt x="853440" y="45720"/>
                </a:cubicBezTo>
                <a:cubicBezTo>
                  <a:pt x="812478" y="65382"/>
                  <a:pt x="768494" y="80270"/>
                  <a:pt x="731520" y="106680"/>
                </a:cubicBezTo>
                <a:cubicBezTo>
                  <a:pt x="713740" y="119380"/>
                  <a:pt x="696916" y="133538"/>
                  <a:pt x="678180" y="144780"/>
                </a:cubicBezTo>
                <a:cubicBezTo>
                  <a:pt x="595792" y="194213"/>
                  <a:pt x="636480" y="154532"/>
                  <a:pt x="556260" y="213360"/>
                </a:cubicBezTo>
                <a:cubicBezTo>
                  <a:pt x="537376" y="227208"/>
                  <a:pt x="518257" y="241384"/>
                  <a:pt x="502920" y="259080"/>
                </a:cubicBezTo>
                <a:cubicBezTo>
                  <a:pt x="484926" y="279842"/>
                  <a:pt x="457200" y="327660"/>
                  <a:pt x="457200" y="327660"/>
                </a:cubicBezTo>
                <a:cubicBezTo>
                  <a:pt x="440070" y="396182"/>
                  <a:pt x="463338" y="315680"/>
                  <a:pt x="426720" y="396240"/>
                </a:cubicBezTo>
                <a:cubicBezTo>
                  <a:pt x="411563" y="429585"/>
                  <a:pt x="404049" y="476703"/>
                  <a:pt x="396240" y="510540"/>
                </a:cubicBezTo>
                <a:cubicBezTo>
                  <a:pt x="393885" y="520744"/>
                  <a:pt x="391700" y="531010"/>
                  <a:pt x="388620" y="541020"/>
                </a:cubicBezTo>
                <a:cubicBezTo>
                  <a:pt x="381534" y="564051"/>
                  <a:pt x="369721" y="585831"/>
                  <a:pt x="365760" y="609600"/>
                </a:cubicBezTo>
                <a:cubicBezTo>
                  <a:pt x="363220" y="624840"/>
                  <a:pt x="360489" y="640049"/>
                  <a:pt x="358140" y="655320"/>
                </a:cubicBezTo>
                <a:cubicBezTo>
                  <a:pt x="355409" y="673072"/>
                  <a:pt x="355246" y="691332"/>
                  <a:pt x="350520" y="708660"/>
                </a:cubicBezTo>
                <a:cubicBezTo>
                  <a:pt x="347531" y="719619"/>
                  <a:pt x="340360" y="728980"/>
                  <a:pt x="335280" y="739140"/>
                </a:cubicBezTo>
                <a:cubicBezTo>
                  <a:pt x="331427" y="769961"/>
                  <a:pt x="325298" y="821892"/>
                  <a:pt x="320040" y="853440"/>
                </a:cubicBezTo>
                <a:cubicBezTo>
                  <a:pt x="317911" y="866215"/>
                  <a:pt x="316968" y="879413"/>
                  <a:pt x="312420" y="891540"/>
                </a:cubicBezTo>
                <a:cubicBezTo>
                  <a:pt x="309204" y="900115"/>
                  <a:pt x="302260" y="906780"/>
                  <a:pt x="297180" y="914400"/>
                </a:cubicBezTo>
                <a:cubicBezTo>
                  <a:pt x="292100" y="934720"/>
                  <a:pt x="286329" y="954880"/>
                  <a:pt x="281940" y="975360"/>
                </a:cubicBezTo>
                <a:cubicBezTo>
                  <a:pt x="274559" y="1009806"/>
                  <a:pt x="273075" y="1049384"/>
                  <a:pt x="259080" y="1082040"/>
                </a:cubicBezTo>
                <a:cubicBezTo>
                  <a:pt x="251865" y="1098875"/>
                  <a:pt x="234392" y="1110384"/>
                  <a:pt x="228600" y="1127760"/>
                </a:cubicBezTo>
                <a:cubicBezTo>
                  <a:pt x="218084" y="1159308"/>
                  <a:pt x="225435" y="1143937"/>
                  <a:pt x="205740" y="1173480"/>
                </a:cubicBezTo>
                <a:cubicBezTo>
                  <a:pt x="203200" y="1183640"/>
                  <a:pt x="202148" y="1194293"/>
                  <a:pt x="198120" y="1203960"/>
                </a:cubicBezTo>
                <a:cubicBezTo>
                  <a:pt x="178911" y="1250061"/>
                  <a:pt x="174047" y="1255309"/>
                  <a:pt x="152400" y="1287780"/>
                </a:cubicBezTo>
                <a:cubicBezTo>
                  <a:pt x="132243" y="1368409"/>
                  <a:pt x="159610" y="1273462"/>
                  <a:pt x="129540" y="1341120"/>
                </a:cubicBezTo>
                <a:cubicBezTo>
                  <a:pt x="123016" y="1355800"/>
                  <a:pt x="119380" y="1371600"/>
                  <a:pt x="114300" y="1386840"/>
                </a:cubicBezTo>
                <a:cubicBezTo>
                  <a:pt x="111760" y="1394460"/>
                  <a:pt x="110813" y="1402812"/>
                  <a:pt x="106680" y="1409700"/>
                </a:cubicBezTo>
                <a:lnTo>
                  <a:pt x="83820" y="1447800"/>
                </a:lnTo>
                <a:cubicBezTo>
                  <a:pt x="80022" y="1466789"/>
                  <a:pt x="76948" y="1490350"/>
                  <a:pt x="68580" y="1508760"/>
                </a:cubicBezTo>
                <a:cubicBezTo>
                  <a:pt x="59179" y="1529442"/>
                  <a:pt x="44341" y="1547876"/>
                  <a:pt x="38100" y="1569720"/>
                </a:cubicBezTo>
                <a:cubicBezTo>
                  <a:pt x="33020" y="1587500"/>
                  <a:pt x="26735" y="1604979"/>
                  <a:pt x="22860" y="1623060"/>
                </a:cubicBezTo>
                <a:cubicBezTo>
                  <a:pt x="14881" y="1660296"/>
                  <a:pt x="15240" y="1661072"/>
                  <a:pt x="15240" y="1684020"/>
                </a:cubicBezTo>
                <a:lnTo>
                  <a:pt x="0" y="124968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1">
            <a:extLst>
              <a:ext uri="{FF2B5EF4-FFF2-40B4-BE49-F238E27FC236}">
                <a16:creationId xmlns:a16="http://schemas.microsoft.com/office/drawing/2014/main" id="{0FB99004-CAB3-4A09-89F9-C913C959A163}"/>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4:4</a:t>
            </a:r>
          </a:p>
        </p:txBody>
      </p:sp>
      <p:sp>
        <p:nvSpPr>
          <p:cNvPr id="18" name="Oval 17">
            <a:extLst>
              <a:ext uri="{FF2B5EF4-FFF2-40B4-BE49-F238E27FC236}">
                <a16:creationId xmlns:a16="http://schemas.microsoft.com/office/drawing/2014/main" id="{1488D4C3-554C-4326-BB8E-94C2A6B04DE2}"/>
              </a:ext>
            </a:extLst>
          </p:cNvPr>
          <p:cNvSpPr/>
          <p:nvPr/>
        </p:nvSpPr>
        <p:spPr>
          <a:xfrm>
            <a:off x="4200525" y="1533525"/>
            <a:ext cx="771525" cy="7715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Object 16">
            <a:extLst>
              <a:ext uri="{FF2B5EF4-FFF2-40B4-BE49-F238E27FC236}">
                <a16:creationId xmlns:a16="http://schemas.microsoft.com/office/drawing/2014/main" id="{1D838EC1-95CD-40CF-A047-A3EF679514D7}"/>
              </a:ext>
            </a:extLst>
          </p:cNvPr>
          <p:cNvGraphicFramePr>
            <a:graphicFrameLocks noChangeAspect="1"/>
          </p:cNvGraphicFramePr>
          <p:nvPr>
            <p:extLst>
              <p:ext uri="{D42A27DB-BD31-4B8C-83A1-F6EECF244321}">
                <p14:modId xmlns:p14="http://schemas.microsoft.com/office/powerpoint/2010/main" val="2728968923"/>
              </p:ext>
            </p:extLst>
          </p:nvPr>
        </p:nvGraphicFramePr>
        <p:xfrm>
          <a:off x="4394200" y="1624013"/>
          <a:ext cx="418968" cy="614592"/>
        </p:xfrm>
        <a:graphic>
          <a:graphicData uri="http://schemas.openxmlformats.org/presentationml/2006/ole">
            <mc:AlternateContent xmlns:mc="http://schemas.openxmlformats.org/markup-compatibility/2006">
              <mc:Choice xmlns:v="urn:schemas-microsoft-com:vml" Requires="v">
                <p:oleObj spid="_x0000_s14338" name="Equation" r:id="rId5" imgW="380880" imgH="558720" progId="Equation.DSMT4">
                  <p:embed/>
                </p:oleObj>
              </mc:Choice>
              <mc:Fallback>
                <p:oleObj name="Equation" r:id="rId5" imgW="380880" imgH="558720" progId="Equation.DSMT4">
                  <p:embed/>
                  <p:pic>
                    <p:nvPicPr>
                      <p:cNvPr id="17" name="Object 16">
                        <a:extLst>
                          <a:ext uri="{FF2B5EF4-FFF2-40B4-BE49-F238E27FC236}">
                            <a16:creationId xmlns:a16="http://schemas.microsoft.com/office/drawing/2014/main" id="{1D838EC1-95CD-40CF-A047-A3EF679514D7}"/>
                          </a:ext>
                        </a:extLst>
                      </p:cNvPr>
                      <p:cNvPicPr/>
                      <p:nvPr/>
                    </p:nvPicPr>
                    <p:blipFill>
                      <a:blip r:embed="rId6"/>
                      <a:stretch>
                        <a:fillRect/>
                      </a:stretch>
                    </p:blipFill>
                    <p:spPr>
                      <a:xfrm>
                        <a:off x="4394200" y="1624013"/>
                        <a:ext cx="418968" cy="614592"/>
                      </a:xfrm>
                      <a:prstGeom prst="rect">
                        <a:avLst/>
                      </a:prstGeom>
                    </p:spPr>
                  </p:pic>
                </p:oleObj>
              </mc:Fallback>
            </mc:AlternateContent>
          </a:graphicData>
        </a:graphic>
      </p:graphicFrame>
    </p:spTree>
    <p:extLst>
      <p:ext uri="{BB962C8B-B14F-4D97-AF65-F5344CB8AC3E}">
        <p14:creationId xmlns:p14="http://schemas.microsoft.com/office/powerpoint/2010/main" val="13209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
            <a:extLst>
              <a:ext uri="{FF2B5EF4-FFF2-40B4-BE49-F238E27FC236}">
                <a16:creationId xmlns:a16="http://schemas.microsoft.com/office/drawing/2014/main" id="{62A2B2C3-709E-4A5B-B5CD-9F0096B11F0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4:5</a:t>
            </a:r>
          </a:p>
        </p:txBody>
      </p:sp>
      <p:pic>
        <p:nvPicPr>
          <p:cNvPr id="5" name="Picture 4">
            <a:extLst>
              <a:ext uri="{FF2B5EF4-FFF2-40B4-BE49-F238E27FC236}">
                <a16:creationId xmlns:a16="http://schemas.microsoft.com/office/drawing/2014/main" id="{9AA53F3E-DF52-4123-B88F-1DB40F0B46B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247996" y="1333500"/>
            <a:ext cx="6648008" cy="5143309"/>
          </a:xfrm>
          <a:prstGeom prst="rect">
            <a:avLst/>
          </a:prstGeom>
        </p:spPr>
      </p:pic>
      <p:sp>
        <p:nvSpPr>
          <p:cNvPr id="76" name="Rectangle 75">
            <a:extLst>
              <a:ext uri="{FF2B5EF4-FFF2-40B4-BE49-F238E27FC236}">
                <a16:creationId xmlns:a16="http://schemas.microsoft.com/office/drawing/2014/main" id="{699E95C4-4A69-46CD-B812-FE4D85926E87}"/>
              </a:ext>
            </a:extLst>
          </p:cNvPr>
          <p:cNvSpPr/>
          <p:nvPr/>
        </p:nvSpPr>
        <p:spPr>
          <a:xfrm>
            <a:off x="5760806" y="1945494"/>
            <a:ext cx="923362" cy="795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73">
            <a:extLst>
              <a:ext uri="{FF2B5EF4-FFF2-40B4-BE49-F238E27FC236}">
                <a16:creationId xmlns:a16="http://schemas.microsoft.com/office/drawing/2014/main" id="{E83A334D-98A9-46BB-AD53-CE8FC568244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793580" y="1945494"/>
            <a:ext cx="940595" cy="824923"/>
          </a:xfrm>
          <a:prstGeom prst="rect">
            <a:avLst/>
          </a:prstGeom>
        </p:spPr>
      </p:pic>
      <p:pic>
        <p:nvPicPr>
          <p:cNvPr id="8" name="Picture 7">
            <a:extLst>
              <a:ext uri="{FF2B5EF4-FFF2-40B4-BE49-F238E27FC236}">
                <a16:creationId xmlns:a16="http://schemas.microsoft.com/office/drawing/2014/main" id="{F70C4A08-C54C-4862-AE75-DB5A1F9F9C6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62171" y="1877104"/>
            <a:ext cx="856343" cy="856343"/>
          </a:xfrm>
          <a:prstGeom prst="rect">
            <a:avLst/>
          </a:prstGeom>
        </p:spPr>
      </p:pic>
      <p:pic>
        <p:nvPicPr>
          <p:cNvPr id="12" name="Picture 11">
            <a:extLst>
              <a:ext uri="{FF2B5EF4-FFF2-40B4-BE49-F238E27FC236}">
                <a16:creationId xmlns:a16="http://schemas.microsoft.com/office/drawing/2014/main" id="{E14811E3-69E0-4BB2-A6A8-2D3977250AB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047874" y="983456"/>
            <a:ext cx="485776" cy="348900"/>
          </a:xfrm>
          <a:prstGeom prst="rect">
            <a:avLst/>
          </a:prstGeom>
        </p:spPr>
      </p:pic>
      <p:pic>
        <p:nvPicPr>
          <p:cNvPr id="14" name="Picture 13">
            <a:extLst>
              <a:ext uri="{FF2B5EF4-FFF2-40B4-BE49-F238E27FC236}">
                <a16:creationId xmlns:a16="http://schemas.microsoft.com/office/drawing/2014/main" id="{F2CBBE7F-F757-468C-9DB9-8E8B1139FA8F}"/>
              </a:ext>
            </a:extLst>
          </p:cNvPr>
          <p:cNvPicPr>
            <a:picLocks noChangeAspect="1"/>
          </p:cNvPicPr>
          <p:nvPr/>
        </p:nvPicPr>
        <p:blipFill rotWithShape="1">
          <a:blip r:embed="rId8">
            <a:extLst>
              <a:ext uri="{28A0092B-C50C-407E-A947-70E740481C1C}">
                <a14:useLocalDpi xmlns:a14="http://schemas.microsoft.com/office/drawing/2010/main" val="0"/>
              </a:ext>
            </a:extLst>
          </a:blip>
          <a:srcRect t="-10684"/>
          <a:stretch/>
        </p:blipFill>
        <p:spPr>
          <a:xfrm>
            <a:off x="2047874" y="701212"/>
            <a:ext cx="485776" cy="281100"/>
          </a:xfrm>
          <a:prstGeom prst="rect">
            <a:avLst/>
          </a:prstGeom>
        </p:spPr>
      </p:pic>
      <p:sp>
        <p:nvSpPr>
          <p:cNvPr id="9" name="Rectangle 8">
            <a:extLst>
              <a:ext uri="{FF2B5EF4-FFF2-40B4-BE49-F238E27FC236}">
                <a16:creationId xmlns:a16="http://schemas.microsoft.com/office/drawing/2014/main" id="{806F754B-4E85-4ED8-94D2-73235BE16F4F}"/>
              </a:ext>
            </a:extLst>
          </p:cNvPr>
          <p:cNvSpPr/>
          <p:nvPr/>
        </p:nvSpPr>
        <p:spPr>
          <a:xfrm>
            <a:off x="2607468" y="1332356"/>
            <a:ext cx="1226343" cy="45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FB69ECC5-168C-41CC-AFA6-B5DB48918DC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533650" y="1511299"/>
            <a:ext cx="171450" cy="217489"/>
          </a:xfrm>
          <a:prstGeom prst="rect">
            <a:avLst/>
          </a:prstGeom>
        </p:spPr>
      </p:pic>
      <p:sp>
        <p:nvSpPr>
          <p:cNvPr id="23" name="Rectangle 22">
            <a:extLst>
              <a:ext uri="{FF2B5EF4-FFF2-40B4-BE49-F238E27FC236}">
                <a16:creationId xmlns:a16="http://schemas.microsoft.com/office/drawing/2014/main" id="{32BCCCBF-013F-46A9-8744-0BE5941A5729}"/>
              </a:ext>
            </a:extLst>
          </p:cNvPr>
          <p:cNvSpPr/>
          <p:nvPr/>
        </p:nvSpPr>
        <p:spPr>
          <a:xfrm>
            <a:off x="1121568" y="2825876"/>
            <a:ext cx="1583532" cy="7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41ADA847-8CD2-46B3-8984-9E8DDD0B57F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62171" y="2809928"/>
            <a:ext cx="856343" cy="856343"/>
          </a:xfrm>
          <a:prstGeom prst="rect">
            <a:avLst/>
          </a:prstGeom>
        </p:spPr>
      </p:pic>
      <p:sp>
        <p:nvSpPr>
          <p:cNvPr id="25" name="Rectangle 24">
            <a:extLst>
              <a:ext uri="{FF2B5EF4-FFF2-40B4-BE49-F238E27FC236}">
                <a16:creationId xmlns:a16="http://schemas.microsoft.com/office/drawing/2014/main" id="{B1B73EE3-E9E7-424E-95FA-12553DD30304}"/>
              </a:ext>
            </a:extLst>
          </p:cNvPr>
          <p:cNvSpPr/>
          <p:nvPr/>
        </p:nvSpPr>
        <p:spPr>
          <a:xfrm>
            <a:off x="3998118" y="2867958"/>
            <a:ext cx="2620396" cy="7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8AC8844A-7A60-4531-966C-0529BFD86A4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264702" y="985661"/>
            <a:ext cx="485776" cy="348900"/>
          </a:xfrm>
          <a:prstGeom prst="rect">
            <a:avLst/>
          </a:prstGeom>
        </p:spPr>
      </p:pic>
      <p:pic>
        <p:nvPicPr>
          <p:cNvPr id="30" name="Picture 29">
            <a:extLst>
              <a:ext uri="{FF2B5EF4-FFF2-40B4-BE49-F238E27FC236}">
                <a16:creationId xmlns:a16="http://schemas.microsoft.com/office/drawing/2014/main" id="{33858130-8014-4F78-BC19-2F3C9385136B}"/>
              </a:ext>
            </a:extLst>
          </p:cNvPr>
          <p:cNvPicPr>
            <a:picLocks noChangeAspect="1"/>
          </p:cNvPicPr>
          <p:nvPr/>
        </p:nvPicPr>
        <p:blipFill rotWithShape="1">
          <a:blip r:embed="rId8">
            <a:extLst>
              <a:ext uri="{28A0092B-C50C-407E-A947-70E740481C1C}">
                <a14:useLocalDpi xmlns:a14="http://schemas.microsoft.com/office/drawing/2010/main" val="0"/>
              </a:ext>
            </a:extLst>
          </a:blip>
          <a:srcRect t="-10684"/>
          <a:stretch/>
        </p:blipFill>
        <p:spPr>
          <a:xfrm>
            <a:off x="3264702" y="703417"/>
            <a:ext cx="485776" cy="281100"/>
          </a:xfrm>
          <a:prstGeom prst="rect">
            <a:avLst/>
          </a:prstGeom>
        </p:spPr>
      </p:pic>
      <p:sp>
        <p:nvSpPr>
          <p:cNvPr id="33" name="Rectangle 32">
            <a:extLst>
              <a:ext uri="{FF2B5EF4-FFF2-40B4-BE49-F238E27FC236}">
                <a16:creationId xmlns:a16="http://schemas.microsoft.com/office/drawing/2014/main" id="{549FB3EF-4534-4F35-A58D-D3A17FC657DA}"/>
              </a:ext>
            </a:extLst>
          </p:cNvPr>
          <p:cNvSpPr/>
          <p:nvPr/>
        </p:nvSpPr>
        <p:spPr>
          <a:xfrm>
            <a:off x="3833811" y="1342098"/>
            <a:ext cx="1219201" cy="45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C1C5A0D-15B8-440E-A1D8-ACC3BD856D4A}"/>
              </a:ext>
            </a:extLst>
          </p:cNvPr>
          <p:cNvSpPr/>
          <p:nvPr/>
        </p:nvSpPr>
        <p:spPr>
          <a:xfrm>
            <a:off x="1184496" y="3666271"/>
            <a:ext cx="1583532" cy="7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569717B7-CEEE-4EA3-B87A-8F858043DAE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491522" y="995403"/>
            <a:ext cx="485776" cy="348900"/>
          </a:xfrm>
          <a:prstGeom prst="rect">
            <a:avLst/>
          </a:prstGeom>
        </p:spPr>
      </p:pic>
      <p:pic>
        <p:nvPicPr>
          <p:cNvPr id="37" name="Picture 36">
            <a:extLst>
              <a:ext uri="{FF2B5EF4-FFF2-40B4-BE49-F238E27FC236}">
                <a16:creationId xmlns:a16="http://schemas.microsoft.com/office/drawing/2014/main" id="{75B6CA55-5EBD-457C-956D-27F429C06064}"/>
              </a:ext>
            </a:extLst>
          </p:cNvPr>
          <p:cNvPicPr>
            <a:picLocks noChangeAspect="1"/>
          </p:cNvPicPr>
          <p:nvPr/>
        </p:nvPicPr>
        <p:blipFill rotWithShape="1">
          <a:blip r:embed="rId8">
            <a:extLst>
              <a:ext uri="{28A0092B-C50C-407E-A947-70E740481C1C}">
                <a14:useLocalDpi xmlns:a14="http://schemas.microsoft.com/office/drawing/2010/main" val="0"/>
              </a:ext>
            </a:extLst>
          </a:blip>
          <a:srcRect t="-10684"/>
          <a:stretch/>
        </p:blipFill>
        <p:spPr>
          <a:xfrm>
            <a:off x="4491522" y="713159"/>
            <a:ext cx="485776" cy="281100"/>
          </a:xfrm>
          <a:prstGeom prst="rect">
            <a:avLst/>
          </a:prstGeom>
        </p:spPr>
      </p:pic>
      <p:pic>
        <p:nvPicPr>
          <p:cNvPr id="21" name="Picture 20">
            <a:extLst>
              <a:ext uri="{FF2B5EF4-FFF2-40B4-BE49-F238E27FC236}">
                <a16:creationId xmlns:a16="http://schemas.microsoft.com/office/drawing/2014/main" id="{172ACE34-BB41-4CC7-988F-CFB7575C318D}"/>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755231" y="1510154"/>
            <a:ext cx="121443" cy="217489"/>
          </a:xfrm>
          <a:prstGeom prst="rect">
            <a:avLst/>
          </a:prstGeom>
        </p:spPr>
      </p:pic>
      <p:pic>
        <p:nvPicPr>
          <p:cNvPr id="45" name="Picture 44">
            <a:extLst>
              <a:ext uri="{FF2B5EF4-FFF2-40B4-BE49-F238E27FC236}">
                <a16:creationId xmlns:a16="http://schemas.microsoft.com/office/drawing/2014/main" id="{BEA7585E-B36C-468B-9321-6C54B0A12BB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62170" y="3710544"/>
            <a:ext cx="856343" cy="856343"/>
          </a:xfrm>
          <a:prstGeom prst="rect">
            <a:avLst/>
          </a:prstGeom>
        </p:spPr>
      </p:pic>
      <p:sp>
        <p:nvSpPr>
          <p:cNvPr id="35" name="Rectangle 34">
            <a:extLst>
              <a:ext uri="{FF2B5EF4-FFF2-40B4-BE49-F238E27FC236}">
                <a16:creationId xmlns:a16="http://schemas.microsoft.com/office/drawing/2014/main" id="{3B68D95D-223F-4747-A21B-B8D8CAEDB765}"/>
              </a:ext>
            </a:extLst>
          </p:cNvPr>
          <p:cNvSpPr/>
          <p:nvPr/>
        </p:nvSpPr>
        <p:spPr>
          <a:xfrm>
            <a:off x="4061045" y="3797253"/>
            <a:ext cx="2557467" cy="7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BE9546C-D0C1-404E-9C50-78DC19EAE5A4}"/>
              </a:ext>
            </a:extLst>
          </p:cNvPr>
          <p:cNvSpPr/>
          <p:nvPr/>
        </p:nvSpPr>
        <p:spPr>
          <a:xfrm>
            <a:off x="6792686" y="1877104"/>
            <a:ext cx="1166818" cy="459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BA9A66DE-113A-4B5E-A8B1-9A18553F9322}"/>
              </a:ext>
            </a:extLst>
          </p:cNvPr>
          <p:cNvSpPr/>
          <p:nvPr/>
        </p:nvSpPr>
        <p:spPr>
          <a:xfrm>
            <a:off x="5053013" y="1358550"/>
            <a:ext cx="1226344" cy="45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5B91D11-07A8-42DB-A7E9-1C29885977A7}"/>
              </a:ext>
            </a:extLst>
          </p:cNvPr>
          <p:cNvSpPr/>
          <p:nvPr/>
        </p:nvSpPr>
        <p:spPr>
          <a:xfrm>
            <a:off x="1107724" y="4606892"/>
            <a:ext cx="1583532" cy="7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96B4F61F-26CD-4335-BB85-2E5E6B26D56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710723" y="1011855"/>
            <a:ext cx="485776" cy="348900"/>
          </a:xfrm>
          <a:prstGeom prst="rect">
            <a:avLst/>
          </a:prstGeom>
        </p:spPr>
      </p:pic>
      <p:pic>
        <p:nvPicPr>
          <p:cNvPr id="50" name="Picture 49">
            <a:extLst>
              <a:ext uri="{FF2B5EF4-FFF2-40B4-BE49-F238E27FC236}">
                <a16:creationId xmlns:a16="http://schemas.microsoft.com/office/drawing/2014/main" id="{17CBEB1C-BEEC-4BF1-8A27-D3203F504903}"/>
              </a:ext>
            </a:extLst>
          </p:cNvPr>
          <p:cNvPicPr>
            <a:picLocks noChangeAspect="1"/>
          </p:cNvPicPr>
          <p:nvPr/>
        </p:nvPicPr>
        <p:blipFill rotWithShape="1">
          <a:blip r:embed="rId8">
            <a:extLst>
              <a:ext uri="{28A0092B-C50C-407E-A947-70E740481C1C}">
                <a14:useLocalDpi xmlns:a14="http://schemas.microsoft.com/office/drawing/2010/main" val="0"/>
              </a:ext>
            </a:extLst>
          </a:blip>
          <a:srcRect t="-10684"/>
          <a:stretch/>
        </p:blipFill>
        <p:spPr>
          <a:xfrm>
            <a:off x="5710723" y="729611"/>
            <a:ext cx="485776" cy="281100"/>
          </a:xfrm>
          <a:prstGeom prst="rect">
            <a:avLst/>
          </a:prstGeom>
        </p:spPr>
      </p:pic>
      <p:pic>
        <p:nvPicPr>
          <p:cNvPr id="43" name="Picture 42">
            <a:extLst>
              <a:ext uri="{FF2B5EF4-FFF2-40B4-BE49-F238E27FC236}">
                <a16:creationId xmlns:a16="http://schemas.microsoft.com/office/drawing/2014/main" id="{6872509F-C0CA-44EC-955B-18CB185F4EC5}"/>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977298" y="1510154"/>
            <a:ext cx="123340" cy="217489"/>
          </a:xfrm>
          <a:prstGeom prst="rect">
            <a:avLst/>
          </a:prstGeom>
        </p:spPr>
      </p:pic>
      <p:pic>
        <p:nvPicPr>
          <p:cNvPr id="59" name="Picture 58">
            <a:extLst>
              <a:ext uri="{FF2B5EF4-FFF2-40B4-BE49-F238E27FC236}">
                <a16:creationId xmlns:a16="http://schemas.microsoft.com/office/drawing/2014/main" id="{E2283F71-F79A-4EBF-A184-3BF78253504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62169" y="4606629"/>
            <a:ext cx="856343" cy="856343"/>
          </a:xfrm>
          <a:prstGeom prst="rect">
            <a:avLst/>
          </a:prstGeom>
        </p:spPr>
      </p:pic>
      <p:sp>
        <p:nvSpPr>
          <p:cNvPr id="51" name="Rectangle 50">
            <a:extLst>
              <a:ext uri="{FF2B5EF4-FFF2-40B4-BE49-F238E27FC236}">
                <a16:creationId xmlns:a16="http://schemas.microsoft.com/office/drawing/2014/main" id="{B3C151AD-2972-45CF-91B9-BF8459FE0E8C}"/>
              </a:ext>
            </a:extLst>
          </p:cNvPr>
          <p:cNvSpPr/>
          <p:nvPr/>
        </p:nvSpPr>
        <p:spPr>
          <a:xfrm>
            <a:off x="3632873" y="4606891"/>
            <a:ext cx="3051295" cy="85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E60A4CA8-6C42-4EBF-9A62-7EE927CFBE4A}"/>
              </a:ext>
            </a:extLst>
          </p:cNvPr>
          <p:cNvSpPr/>
          <p:nvPr/>
        </p:nvSpPr>
        <p:spPr>
          <a:xfrm>
            <a:off x="6275125" y="1359266"/>
            <a:ext cx="1363701" cy="45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 name="Picture 62">
            <a:extLst>
              <a:ext uri="{FF2B5EF4-FFF2-40B4-BE49-F238E27FC236}">
                <a16:creationId xmlns:a16="http://schemas.microsoft.com/office/drawing/2014/main" id="{98660F82-D38B-4B26-AF0A-51DF27FCF02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932836" y="1012571"/>
            <a:ext cx="485776" cy="348900"/>
          </a:xfrm>
          <a:prstGeom prst="rect">
            <a:avLst/>
          </a:prstGeom>
        </p:spPr>
      </p:pic>
      <p:pic>
        <p:nvPicPr>
          <p:cNvPr id="64" name="Picture 63">
            <a:extLst>
              <a:ext uri="{FF2B5EF4-FFF2-40B4-BE49-F238E27FC236}">
                <a16:creationId xmlns:a16="http://schemas.microsoft.com/office/drawing/2014/main" id="{82049DB6-53AC-4D81-91F4-EA8154C185D5}"/>
              </a:ext>
            </a:extLst>
          </p:cNvPr>
          <p:cNvPicPr>
            <a:picLocks noChangeAspect="1"/>
          </p:cNvPicPr>
          <p:nvPr/>
        </p:nvPicPr>
        <p:blipFill rotWithShape="1">
          <a:blip r:embed="rId8">
            <a:extLst>
              <a:ext uri="{28A0092B-C50C-407E-A947-70E740481C1C}">
                <a14:useLocalDpi xmlns:a14="http://schemas.microsoft.com/office/drawing/2010/main" val="0"/>
              </a:ext>
            </a:extLst>
          </a:blip>
          <a:srcRect t="-10684"/>
          <a:stretch/>
        </p:blipFill>
        <p:spPr>
          <a:xfrm>
            <a:off x="6932836" y="730327"/>
            <a:ext cx="485776" cy="281100"/>
          </a:xfrm>
          <a:prstGeom prst="rect">
            <a:avLst/>
          </a:prstGeom>
        </p:spPr>
      </p:pic>
      <p:pic>
        <p:nvPicPr>
          <p:cNvPr id="57" name="Picture 56">
            <a:extLst>
              <a:ext uri="{FF2B5EF4-FFF2-40B4-BE49-F238E27FC236}">
                <a16:creationId xmlns:a16="http://schemas.microsoft.com/office/drawing/2014/main" id="{6C11663B-B14A-459A-86B9-0B230FE83D49}"/>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198880" y="1510153"/>
            <a:ext cx="130481" cy="217489"/>
          </a:xfrm>
          <a:prstGeom prst="rect">
            <a:avLst/>
          </a:prstGeom>
        </p:spPr>
      </p:pic>
      <p:pic>
        <p:nvPicPr>
          <p:cNvPr id="71" name="Picture 70">
            <a:extLst>
              <a:ext uri="{FF2B5EF4-FFF2-40B4-BE49-F238E27FC236}">
                <a16:creationId xmlns:a16="http://schemas.microsoft.com/office/drawing/2014/main" id="{BB04E3CA-DD06-4ADC-AD95-7AF93586849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60806" y="5503497"/>
            <a:ext cx="856343" cy="856343"/>
          </a:xfrm>
          <a:prstGeom prst="rect">
            <a:avLst/>
          </a:prstGeom>
        </p:spPr>
      </p:pic>
      <p:sp>
        <p:nvSpPr>
          <p:cNvPr id="65" name="Rectangle 64">
            <a:extLst>
              <a:ext uri="{FF2B5EF4-FFF2-40B4-BE49-F238E27FC236}">
                <a16:creationId xmlns:a16="http://schemas.microsoft.com/office/drawing/2014/main" id="{83618F9E-33A2-4EC0-88D8-821AEF252E9F}"/>
              </a:ext>
            </a:extLst>
          </p:cNvPr>
          <p:cNvSpPr/>
          <p:nvPr/>
        </p:nvSpPr>
        <p:spPr>
          <a:xfrm>
            <a:off x="2944757" y="5444167"/>
            <a:ext cx="3672391" cy="85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a:extLst>
              <a:ext uri="{FF2B5EF4-FFF2-40B4-BE49-F238E27FC236}">
                <a16:creationId xmlns:a16="http://schemas.microsoft.com/office/drawing/2014/main" id="{D578F6C2-3988-43A3-AF49-AE284C2091BA}"/>
              </a:ext>
            </a:extLst>
          </p:cNvPr>
          <p:cNvGraphicFramePr>
            <a:graphicFrameLocks noChangeAspect="1"/>
          </p:cNvGraphicFramePr>
          <p:nvPr>
            <p:extLst>
              <p:ext uri="{D42A27DB-BD31-4B8C-83A1-F6EECF244321}">
                <p14:modId xmlns:p14="http://schemas.microsoft.com/office/powerpoint/2010/main" val="2252420646"/>
              </p:ext>
            </p:extLst>
          </p:nvPr>
        </p:nvGraphicFramePr>
        <p:xfrm>
          <a:off x="2382203" y="5696903"/>
          <a:ext cx="334458" cy="474912"/>
        </p:xfrm>
        <a:graphic>
          <a:graphicData uri="http://schemas.openxmlformats.org/presentationml/2006/ole">
            <mc:AlternateContent xmlns:mc="http://schemas.openxmlformats.org/markup-compatibility/2006">
              <mc:Choice xmlns:v="urn:schemas-microsoft-com:vml" Requires="v">
                <p:oleObj spid="_x0000_s15362" name="Equation" r:id="rId13" imgW="393480" imgH="558720" progId="Equation.DSMT4">
                  <p:embed/>
                </p:oleObj>
              </mc:Choice>
              <mc:Fallback>
                <p:oleObj name="Equation" r:id="rId13" imgW="393480" imgH="558720" progId="Equation.DSMT4">
                  <p:embed/>
                  <p:pic>
                    <p:nvPicPr>
                      <p:cNvPr id="3" name="Object 2">
                        <a:extLst>
                          <a:ext uri="{FF2B5EF4-FFF2-40B4-BE49-F238E27FC236}">
                            <a16:creationId xmlns:a16="http://schemas.microsoft.com/office/drawing/2014/main" id="{D578F6C2-3988-43A3-AF49-AE284C2091BA}"/>
                          </a:ext>
                        </a:extLst>
                      </p:cNvPr>
                      <p:cNvPicPr/>
                      <p:nvPr/>
                    </p:nvPicPr>
                    <p:blipFill>
                      <a:blip r:embed="rId14"/>
                      <a:stretch>
                        <a:fillRect/>
                      </a:stretch>
                    </p:blipFill>
                    <p:spPr>
                      <a:xfrm>
                        <a:off x="2382203" y="5696903"/>
                        <a:ext cx="334458" cy="474912"/>
                      </a:xfrm>
                      <a:prstGeom prst="rect">
                        <a:avLst/>
                      </a:prstGeom>
                    </p:spPr>
                  </p:pic>
                </p:oleObj>
              </mc:Fallback>
            </mc:AlternateContent>
          </a:graphicData>
        </a:graphic>
      </p:graphicFrame>
      <p:sp>
        <p:nvSpPr>
          <p:cNvPr id="62" name="Rectangle 61">
            <a:extLst>
              <a:ext uri="{FF2B5EF4-FFF2-40B4-BE49-F238E27FC236}">
                <a16:creationId xmlns:a16="http://schemas.microsoft.com/office/drawing/2014/main" id="{1F15E4FE-D010-408E-BD18-6DE4A79523DA}"/>
              </a:ext>
            </a:extLst>
          </p:cNvPr>
          <p:cNvSpPr/>
          <p:nvPr/>
        </p:nvSpPr>
        <p:spPr>
          <a:xfrm>
            <a:off x="636418" y="5537768"/>
            <a:ext cx="2464922" cy="74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93F64E2-6D35-4661-9520-9E9CA3701B40}"/>
              </a:ext>
            </a:extLst>
          </p:cNvPr>
          <p:cNvSpPr/>
          <p:nvPr/>
        </p:nvSpPr>
        <p:spPr>
          <a:xfrm>
            <a:off x="2314572" y="701212"/>
            <a:ext cx="101520" cy="274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2" name="Object 41">
            <a:extLst>
              <a:ext uri="{FF2B5EF4-FFF2-40B4-BE49-F238E27FC236}">
                <a16:creationId xmlns:a16="http://schemas.microsoft.com/office/drawing/2014/main" id="{74B99CE2-8364-4456-8622-BAFB57610947}"/>
              </a:ext>
            </a:extLst>
          </p:cNvPr>
          <p:cNvGraphicFramePr>
            <a:graphicFrameLocks noChangeAspect="1"/>
          </p:cNvGraphicFramePr>
          <p:nvPr>
            <p:extLst>
              <p:ext uri="{D42A27DB-BD31-4B8C-83A1-F6EECF244321}">
                <p14:modId xmlns:p14="http://schemas.microsoft.com/office/powerpoint/2010/main" val="2335172092"/>
              </p:ext>
            </p:extLst>
          </p:nvPr>
        </p:nvGraphicFramePr>
        <p:xfrm>
          <a:off x="2314572" y="696266"/>
          <a:ext cx="101520" cy="279360"/>
        </p:xfrm>
        <a:graphic>
          <a:graphicData uri="http://schemas.openxmlformats.org/presentationml/2006/ole">
            <mc:AlternateContent xmlns:mc="http://schemas.openxmlformats.org/markup-compatibility/2006">
              <mc:Choice xmlns:v="urn:schemas-microsoft-com:vml" Requires="v">
                <p:oleObj spid="_x0000_s15363" name="Equation" r:id="rId15" imgW="203040" imgH="558720" progId="Equation.DSMT4">
                  <p:embed/>
                </p:oleObj>
              </mc:Choice>
              <mc:Fallback>
                <p:oleObj name="Equation" r:id="rId15" imgW="203040" imgH="558720" progId="Equation.DSMT4">
                  <p:embed/>
                  <p:pic>
                    <p:nvPicPr>
                      <p:cNvPr id="42" name="Object 41">
                        <a:extLst>
                          <a:ext uri="{FF2B5EF4-FFF2-40B4-BE49-F238E27FC236}">
                            <a16:creationId xmlns:a16="http://schemas.microsoft.com/office/drawing/2014/main" id="{74B99CE2-8364-4456-8622-BAFB57610947}"/>
                          </a:ext>
                        </a:extLst>
                      </p:cNvPr>
                      <p:cNvPicPr/>
                      <p:nvPr/>
                    </p:nvPicPr>
                    <p:blipFill>
                      <a:blip r:embed="rId16"/>
                      <a:stretch>
                        <a:fillRect/>
                      </a:stretch>
                    </p:blipFill>
                    <p:spPr>
                      <a:xfrm>
                        <a:off x="2314572" y="696266"/>
                        <a:ext cx="101520" cy="279360"/>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E4DE2F70-EF00-48AE-A561-0C0F8870AE2C}"/>
              </a:ext>
            </a:extLst>
          </p:cNvPr>
          <p:cNvSpPr/>
          <p:nvPr/>
        </p:nvSpPr>
        <p:spPr>
          <a:xfrm>
            <a:off x="3535242" y="678656"/>
            <a:ext cx="162839" cy="30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a:extLst>
              <a:ext uri="{FF2B5EF4-FFF2-40B4-BE49-F238E27FC236}">
                <a16:creationId xmlns:a16="http://schemas.microsoft.com/office/drawing/2014/main" id="{CF9D9F56-C418-4D8A-96EA-3C7854326DF0}"/>
              </a:ext>
            </a:extLst>
          </p:cNvPr>
          <p:cNvGraphicFramePr>
            <a:graphicFrameLocks noChangeAspect="1"/>
          </p:cNvGraphicFramePr>
          <p:nvPr>
            <p:extLst>
              <p:ext uri="{D42A27DB-BD31-4B8C-83A1-F6EECF244321}">
                <p14:modId xmlns:p14="http://schemas.microsoft.com/office/powerpoint/2010/main" val="1935632704"/>
              </p:ext>
            </p:extLst>
          </p:nvPr>
        </p:nvGraphicFramePr>
        <p:xfrm>
          <a:off x="3535242" y="705073"/>
          <a:ext cx="95250" cy="266700"/>
        </p:xfrm>
        <a:graphic>
          <a:graphicData uri="http://schemas.openxmlformats.org/presentationml/2006/ole">
            <mc:AlternateContent xmlns:mc="http://schemas.openxmlformats.org/markup-compatibility/2006">
              <mc:Choice xmlns:v="urn:schemas-microsoft-com:vml" Requires="v">
                <p:oleObj spid="_x0000_s15364" name="Equation" r:id="rId17" imgW="95314" imgH="266590" progId="Equation.DSMT4">
                  <p:embed/>
                </p:oleObj>
              </mc:Choice>
              <mc:Fallback>
                <p:oleObj name="Equation" r:id="rId17" imgW="95314" imgH="266590" progId="Equation.DSMT4">
                  <p:embed/>
                  <p:pic>
                    <p:nvPicPr>
                      <p:cNvPr id="7" name="Object 6">
                        <a:extLst>
                          <a:ext uri="{FF2B5EF4-FFF2-40B4-BE49-F238E27FC236}">
                            <a16:creationId xmlns:a16="http://schemas.microsoft.com/office/drawing/2014/main" id="{CF9D9F56-C418-4D8A-96EA-3C7854326DF0}"/>
                          </a:ext>
                        </a:extLst>
                      </p:cNvPr>
                      <p:cNvPicPr/>
                      <p:nvPr/>
                    </p:nvPicPr>
                    <p:blipFill>
                      <a:blip r:embed="rId18"/>
                      <a:stretch>
                        <a:fillRect/>
                      </a:stretch>
                    </p:blipFill>
                    <p:spPr>
                      <a:xfrm>
                        <a:off x="3535242" y="705073"/>
                        <a:ext cx="95250" cy="266700"/>
                      </a:xfrm>
                      <a:prstGeom prst="rect">
                        <a:avLst/>
                      </a:prstGeom>
                    </p:spPr>
                  </p:pic>
                </p:oleObj>
              </mc:Fallback>
            </mc:AlternateContent>
          </a:graphicData>
        </a:graphic>
      </p:graphicFrame>
      <p:sp>
        <p:nvSpPr>
          <p:cNvPr id="52" name="Rectangle 51">
            <a:extLst>
              <a:ext uri="{FF2B5EF4-FFF2-40B4-BE49-F238E27FC236}">
                <a16:creationId xmlns:a16="http://schemas.microsoft.com/office/drawing/2014/main" id="{D478E95B-8CD5-40E7-A5C7-3C9B4C44CD66}"/>
              </a:ext>
            </a:extLst>
          </p:cNvPr>
          <p:cNvSpPr/>
          <p:nvPr/>
        </p:nvSpPr>
        <p:spPr>
          <a:xfrm>
            <a:off x="4723965" y="699201"/>
            <a:ext cx="162839" cy="30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3" name="Object 52">
            <a:extLst>
              <a:ext uri="{FF2B5EF4-FFF2-40B4-BE49-F238E27FC236}">
                <a16:creationId xmlns:a16="http://schemas.microsoft.com/office/drawing/2014/main" id="{3ED58AE9-DF49-4DE0-B4CC-AF4FDDD5393C}"/>
              </a:ext>
            </a:extLst>
          </p:cNvPr>
          <p:cNvGraphicFramePr>
            <a:graphicFrameLocks noChangeAspect="1"/>
          </p:cNvGraphicFramePr>
          <p:nvPr>
            <p:extLst>
              <p:ext uri="{D42A27DB-BD31-4B8C-83A1-F6EECF244321}">
                <p14:modId xmlns:p14="http://schemas.microsoft.com/office/powerpoint/2010/main" val="3191901502"/>
              </p:ext>
            </p:extLst>
          </p:nvPr>
        </p:nvGraphicFramePr>
        <p:xfrm>
          <a:off x="4762066" y="716069"/>
          <a:ext cx="95250" cy="266700"/>
        </p:xfrm>
        <a:graphic>
          <a:graphicData uri="http://schemas.openxmlformats.org/presentationml/2006/ole">
            <mc:AlternateContent xmlns:mc="http://schemas.openxmlformats.org/markup-compatibility/2006">
              <mc:Choice xmlns:v="urn:schemas-microsoft-com:vml" Requires="v">
                <p:oleObj spid="_x0000_s15365" name="Equation" r:id="rId19" imgW="95314" imgH="266590" progId="Equation.DSMT4">
                  <p:embed/>
                </p:oleObj>
              </mc:Choice>
              <mc:Fallback>
                <p:oleObj name="Equation" r:id="rId19" imgW="95314" imgH="266590" progId="Equation.DSMT4">
                  <p:embed/>
                  <p:pic>
                    <p:nvPicPr>
                      <p:cNvPr id="53" name="Object 52">
                        <a:extLst>
                          <a:ext uri="{FF2B5EF4-FFF2-40B4-BE49-F238E27FC236}">
                            <a16:creationId xmlns:a16="http://schemas.microsoft.com/office/drawing/2014/main" id="{3ED58AE9-DF49-4DE0-B4CC-AF4FDDD5393C}"/>
                          </a:ext>
                        </a:extLst>
                      </p:cNvPr>
                      <p:cNvPicPr/>
                      <p:nvPr/>
                    </p:nvPicPr>
                    <p:blipFill>
                      <a:blip r:embed="rId18"/>
                      <a:stretch>
                        <a:fillRect/>
                      </a:stretch>
                    </p:blipFill>
                    <p:spPr>
                      <a:xfrm>
                        <a:off x="4762066" y="716069"/>
                        <a:ext cx="95250" cy="266700"/>
                      </a:xfrm>
                      <a:prstGeom prst="rect">
                        <a:avLst/>
                      </a:prstGeom>
                    </p:spPr>
                  </p:pic>
                </p:oleObj>
              </mc:Fallback>
            </mc:AlternateContent>
          </a:graphicData>
        </a:graphic>
      </p:graphicFrame>
      <p:sp>
        <p:nvSpPr>
          <p:cNvPr id="56" name="Rectangle 55">
            <a:extLst>
              <a:ext uri="{FF2B5EF4-FFF2-40B4-BE49-F238E27FC236}">
                <a16:creationId xmlns:a16="http://schemas.microsoft.com/office/drawing/2014/main" id="{C6930710-2196-47FF-98A1-D70A60263C71}"/>
              </a:ext>
            </a:extLst>
          </p:cNvPr>
          <p:cNvSpPr/>
          <p:nvPr/>
        </p:nvSpPr>
        <p:spPr>
          <a:xfrm>
            <a:off x="5948116" y="712877"/>
            <a:ext cx="162839" cy="30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8" name="Object 57">
            <a:extLst>
              <a:ext uri="{FF2B5EF4-FFF2-40B4-BE49-F238E27FC236}">
                <a16:creationId xmlns:a16="http://schemas.microsoft.com/office/drawing/2014/main" id="{C661DC0B-27D4-480D-B63B-1041B2AFEC6B}"/>
              </a:ext>
            </a:extLst>
          </p:cNvPr>
          <p:cNvGraphicFramePr>
            <a:graphicFrameLocks noChangeAspect="1"/>
          </p:cNvGraphicFramePr>
          <p:nvPr>
            <p:extLst>
              <p:ext uri="{D42A27DB-BD31-4B8C-83A1-F6EECF244321}">
                <p14:modId xmlns:p14="http://schemas.microsoft.com/office/powerpoint/2010/main" val="536055877"/>
              </p:ext>
            </p:extLst>
          </p:nvPr>
        </p:nvGraphicFramePr>
        <p:xfrm>
          <a:off x="5981455" y="732126"/>
          <a:ext cx="95250" cy="266700"/>
        </p:xfrm>
        <a:graphic>
          <a:graphicData uri="http://schemas.openxmlformats.org/presentationml/2006/ole">
            <mc:AlternateContent xmlns:mc="http://schemas.openxmlformats.org/markup-compatibility/2006">
              <mc:Choice xmlns:v="urn:schemas-microsoft-com:vml" Requires="v">
                <p:oleObj spid="_x0000_s15366" name="Equation" r:id="rId20" imgW="95314" imgH="266590" progId="Equation.DSMT4">
                  <p:embed/>
                </p:oleObj>
              </mc:Choice>
              <mc:Fallback>
                <p:oleObj name="Equation" r:id="rId20" imgW="95314" imgH="266590" progId="Equation.DSMT4">
                  <p:embed/>
                  <p:pic>
                    <p:nvPicPr>
                      <p:cNvPr id="58" name="Object 57">
                        <a:extLst>
                          <a:ext uri="{FF2B5EF4-FFF2-40B4-BE49-F238E27FC236}">
                            <a16:creationId xmlns:a16="http://schemas.microsoft.com/office/drawing/2014/main" id="{C661DC0B-27D4-480D-B63B-1041B2AFEC6B}"/>
                          </a:ext>
                        </a:extLst>
                      </p:cNvPr>
                      <p:cNvPicPr/>
                      <p:nvPr/>
                    </p:nvPicPr>
                    <p:blipFill>
                      <a:blip r:embed="rId18"/>
                      <a:stretch>
                        <a:fillRect/>
                      </a:stretch>
                    </p:blipFill>
                    <p:spPr>
                      <a:xfrm>
                        <a:off x="5981455" y="732126"/>
                        <a:ext cx="95250" cy="266700"/>
                      </a:xfrm>
                      <a:prstGeom prst="rect">
                        <a:avLst/>
                      </a:prstGeom>
                    </p:spPr>
                  </p:pic>
                </p:oleObj>
              </mc:Fallback>
            </mc:AlternateContent>
          </a:graphicData>
        </a:graphic>
      </p:graphicFrame>
      <p:sp>
        <p:nvSpPr>
          <p:cNvPr id="67" name="Rectangle 66">
            <a:extLst>
              <a:ext uri="{FF2B5EF4-FFF2-40B4-BE49-F238E27FC236}">
                <a16:creationId xmlns:a16="http://schemas.microsoft.com/office/drawing/2014/main" id="{4637BEDC-8C9D-4C5E-9DBB-1A20508D1BF6}"/>
              </a:ext>
            </a:extLst>
          </p:cNvPr>
          <p:cNvSpPr/>
          <p:nvPr/>
        </p:nvSpPr>
        <p:spPr>
          <a:xfrm>
            <a:off x="7185172" y="717879"/>
            <a:ext cx="162839" cy="30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8" name="Object 67">
            <a:extLst>
              <a:ext uri="{FF2B5EF4-FFF2-40B4-BE49-F238E27FC236}">
                <a16:creationId xmlns:a16="http://schemas.microsoft.com/office/drawing/2014/main" id="{855F71D0-0FF7-4B89-A82B-6CE823E032B9}"/>
              </a:ext>
            </a:extLst>
          </p:cNvPr>
          <p:cNvGraphicFramePr>
            <a:graphicFrameLocks noChangeAspect="1"/>
          </p:cNvGraphicFramePr>
          <p:nvPr>
            <p:extLst>
              <p:ext uri="{D42A27DB-BD31-4B8C-83A1-F6EECF244321}">
                <p14:modId xmlns:p14="http://schemas.microsoft.com/office/powerpoint/2010/main" val="3661527906"/>
              </p:ext>
            </p:extLst>
          </p:nvPr>
        </p:nvGraphicFramePr>
        <p:xfrm>
          <a:off x="7204220" y="732366"/>
          <a:ext cx="95250" cy="266700"/>
        </p:xfrm>
        <a:graphic>
          <a:graphicData uri="http://schemas.openxmlformats.org/presentationml/2006/ole">
            <mc:AlternateContent xmlns:mc="http://schemas.openxmlformats.org/markup-compatibility/2006">
              <mc:Choice xmlns:v="urn:schemas-microsoft-com:vml" Requires="v">
                <p:oleObj spid="_x0000_s15367" name="Equation" r:id="rId21" imgW="95314" imgH="266590" progId="Equation.DSMT4">
                  <p:embed/>
                </p:oleObj>
              </mc:Choice>
              <mc:Fallback>
                <p:oleObj name="Equation" r:id="rId21" imgW="95314" imgH="266590" progId="Equation.DSMT4">
                  <p:embed/>
                  <p:pic>
                    <p:nvPicPr>
                      <p:cNvPr id="68" name="Object 67">
                        <a:extLst>
                          <a:ext uri="{FF2B5EF4-FFF2-40B4-BE49-F238E27FC236}">
                            <a16:creationId xmlns:a16="http://schemas.microsoft.com/office/drawing/2014/main" id="{855F71D0-0FF7-4B89-A82B-6CE823E032B9}"/>
                          </a:ext>
                        </a:extLst>
                      </p:cNvPr>
                      <p:cNvPicPr/>
                      <p:nvPr/>
                    </p:nvPicPr>
                    <p:blipFill>
                      <a:blip r:embed="rId18"/>
                      <a:stretch>
                        <a:fillRect/>
                      </a:stretch>
                    </p:blipFill>
                    <p:spPr>
                      <a:xfrm>
                        <a:off x="7204220" y="732366"/>
                        <a:ext cx="95250" cy="266700"/>
                      </a:xfrm>
                      <a:prstGeom prst="rect">
                        <a:avLst/>
                      </a:prstGeom>
                    </p:spPr>
                  </p:pic>
                </p:oleObj>
              </mc:Fallback>
            </mc:AlternateContent>
          </a:graphicData>
        </a:graphic>
      </p:graphicFrame>
    </p:spTree>
    <p:extLst>
      <p:ext uri="{BB962C8B-B14F-4D97-AF65-F5344CB8AC3E}">
        <p14:creationId xmlns:p14="http://schemas.microsoft.com/office/powerpoint/2010/main" val="141090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par>
                          <p:cTn id="18" fill="hold">
                            <p:stCondLst>
                              <p:cond delay="1000"/>
                            </p:stCondLst>
                            <p:childTnLst>
                              <p:par>
                                <p:cTn id="19" presetID="10" presetClass="exit" presetSubtype="0" fill="hold" nodeType="after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22" presetClass="entr" presetSubtype="2"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right)">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500"/>
                            </p:stCondLst>
                            <p:childTnLst>
                              <p:par>
                                <p:cTn id="46" presetID="10" presetClass="exit" presetSubtype="0" fill="hold" nodeType="afterEffect">
                                  <p:stCondLst>
                                    <p:cond delay="0"/>
                                  </p:stCondLst>
                                  <p:childTnLst>
                                    <p:animEffect transition="out" filter="fade">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33"/>
                                        </p:tgtEl>
                                      </p:cBhvr>
                                    </p:animEffect>
                                    <p:set>
                                      <p:cBhvr>
                                        <p:cTn id="53" dur="1" fill="hold">
                                          <p:stCondLst>
                                            <p:cond delay="499"/>
                                          </p:stCondLst>
                                        </p:cTn>
                                        <p:tgtEl>
                                          <p:spTgt spid="33"/>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34"/>
                                        </p:tgtEl>
                                      </p:cBhvr>
                                    </p:animEffect>
                                    <p:set>
                                      <p:cBhvr>
                                        <p:cTn id="56" dur="1" fill="hold">
                                          <p:stCondLst>
                                            <p:cond delay="499"/>
                                          </p:stCondLst>
                                        </p:cTn>
                                        <p:tgtEl>
                                          <p:spTgt spid="34"/>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35"/>
                                        </p:tgtEl>
                                      </p:cBhvr>
                                    </p:animEffect>
                                    <p:set>
                                      <p:cBhvr>
                                        <p:cTn id="59" dur="1" fill="hold">
                                          <p:stCondLst>
                                            <p:cond delay="499"/>
                                          </p:stCondLst>
                                        </p:cTn>
                                        <p:tgtEl>
                                          <p:spTgt spid="35"/>
                                        </p:tgtEl>
                                        <p:attrNameLst>
                                          <p:attrName>style.visibility</p:attrName>
                                        </p:attrNameLst>
                                      </p:cBhvr>
                                      <p:to>
                                        <p:strVal val="hidden"/>
                                      </p:to>
                                    </p:set>
                                  </p:childTnLst>
                                </p:cTn>
                              </p:par>
                              <p:par>
                                <p:cTn id="60" presetID="22" presetClass="entr" presetSubtype="2"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par>
                                <p:cTn id="63" presetID="10"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par>
                                <p:cTn id="66" presetID="10" presetClass="entr" presetSubtype="0"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par>
                                <p:cTn id="69" presetID="10" presetClass="entr" presetSubtype="0" fill="hold"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childTnLst>
                          </p:cTn>
                        </p:par>
                        <p:par>
                          <p:cTn id="72" fill="hold">
                            <p:stCondLst>
                              <p:cond delay="500"/>
                            </p:stCondLst>
                            <p:childTnLst>
                              <p:par>
                                <p:cTn id="73" presetID="10" presetClass="exit" presetSubtype="0" fill="hold" nodeType="afterEffect">
                                  <p:stCondLst>
                                    <p:cond delay="0"/>
                                  </p:stCondLst>
                                  <p:childTnLst>
                                    <p:animEffect transition="out" filter="fade">
                                      <p:cBhvr>
                                        <p:cTn id="74" dur="500"/>
                                        <p:tgtEl>
                                          <p:spTgt spid="45"/>
                                        </p:tgtEl>
                                      </p:cBhvr>
                                    </p:animEffect>
                                    <p:set>
                                      <p:cBhvr>
                                        <p:cTn id="75" dur="1" fill="hold">
                                          <p:stCondLst>
                                            <p:cond delay="499"/>
                                          </p:stCondLst>
                                        </p:cTn>
                                        <p:tgtEl>
                                          <p:spTgt spid="4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47"/>
                                        </p:tgtEl>
                                      </p:cBhvr>
                                    </p:animEffect>
                                    <p:set>
                                      <p:cBhvr>
                                        <p:cTn id="80" dur="1" fill="hold">
                                          <p:stCondLst>
                                            <p:cond delay="499"/>
                                          </p:stCondLst>
                                        </p:cTn>
                                        <p:tgtEl>
                                          <p:spTgt spid="47"/>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48"/>
                                        </p:tgtEl>
                                      </p:cBhvr>
                                    </p:animEffect>
                                    <p:set>
                                      <p:cBhvr>
                                        <p:cTn id="83" dur="1" fill="hold">
                                          <p:stCondLst>
                                            <p:cond delay="499"/>
                                          </p:stCondLst>
                                        </p:cTn>
                                        <p:tgtEl>
                                          <p:spTgt spid="48"/>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1"/>
                                        </p:tgtEl>
                                      </p:cBhvr>
                                    </p:animEffect>
                                    <p:set>
                                      <p:cBhvr>
                                        <p:cTn id="86" dur="1" fill="hold">
                                          <p:stCondLst>
                                            <p:cond delay="499"/>
                                          </p:stCondLst>
                                        </p:cTn>
                                        <p:tgtEl>
                                          <p:spTgt spid="51"/>
                                        </p:tgtEl>
                                        <p:attrNameLst>
                                          <p:attrName>style.visibility</p:attrName>
                                        </p:attrNameLst>
                                      </p:cBhvr>
                                      <p:to>
                                        <p:strVal val="hidden"/>
                                      </p:to>
                                    </p:set>
                                  </p:childTnLst>
                                </p:cTn>
                              </p:par>
                              <p:par>
                                <p:cTn id="87" presetID="22" presetClass="entr" presetSubtype="2"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right)">
                                      <p:cBhvr>
                                        <p:cTn id="89" dur="500"/>
                                        <p:tgtEl>
                                          <p:spTgt spid="49"/>
                                        </p:tgtEl>
                                      </p:cBhvr>
                                    </p:animEffect>
                                  </p:childTnLst>
                                </p:cTn>
                              </p:par>
                              <p:par>
                                <p:cTn id="90" presetID="10" presetClass="entr" presetSubtype="0" fill="hold"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par>
                                <p:cTn id="93" presetID="10" presetClass="entr" presetSubtype="0" fill="hold" nodeType="with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par>
                                <p:cTn id="96" presetID="10" presetClass="entr" presetSubtype="0" fill="hold" nodeType="with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childTnLst>
                          </p:cTn>
                        </p:par>
                        <p:par>
                          <p:cTn id="99" fill="hold">
                            <p:stCondLst>
                              <p:cond delay="500"/>
                            </p:stCondLst>
                            <p:childTnLst>
                              <p:par>
                                <p:cTn id="100" presetID="10" presetClass="exit" presetSubtype="0" fill="hold" nodeType="afterEffect">
                                  <p:stCondLst>
                                    <p:cond delay="0"/>
                                  </p:stCondLst>
                                  <p:childTnLst>
                                    <p:animEffect transition="out" filter="fade">
                                      <p:cBhvr>
                                        <p:cTn id="101" dur="500"/>
                                        <p:tgtEl>
                                          <p:spTgt spid="59"/>
                                        </p:tgtEl>
                                      </p:cBhvr>
                                    </p:animEffect>
                                    <p:set>
                                      <p:cBhvr>
                                        <p:cTn id="102" dur="1" fill="hold">
                                          <p:stCondLst>
                                            <p:cond delay="499"/>
                                          </p:stCondLst>
                                        </p:cTn>
                                        <p:tgtEl>
                                          <p:spTgt spid="5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61"/>
                                        </p:tgtEl>
                                      </p:cBhvr>
                                    </p:animEffect>
                                    <p:set>
                                      <p:cBhvr>
                                        <p:cTn id="107" dur="1" fill="hold">
                                          <p:stCondLst>
                                            <p:cond delay="499"/>
                                          </p:stCondLst>
                                        </p:cTn>
                                        <p:tgtEl>
                                          <p:spTgt spid="61"/>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62"/>
                                        </p:tgtEl>
                                      </p:cBhvr>
                                    </p:animEffect>
                                    <p:set>
                                      <p:cBhvr>
                                        <p:cTn id="110" dur="1" fill="hold">
                                          <p:stCondLst>
                                            <p:cond delay="499"/>
                                          </p:stCondLst>
                                        </p:cTn>
                                        <p:tgtEl>
                                          <p:spTgt spid="62"/>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65"/>
                                        </p:tgtEl>
                                      </p:cBhvr>
                                    </p:animEffect>
                                    <p:set>
                                      <p:cBhvr>
                                        <p:cTn id="113" dur="1" fill="hold">
                                          <p:stCondLst>
                                            <p:cond delay="499"/>
                                          </p:stCondLst>
                                        </p:cTn>
                                        <p:tgtEl>
                                          <p:spTgt spid="65"/>
                                        </p:tgtEl>
                                        <p:attrNameLst>
                                          <p:attrName>style.visibility</p:attrName>
                                        </p:attrNameLst>
                                      </p:cBhvr>
                                      <p:to>
                                        <p:strVal val="hidden"/>
                                      </p:to>
                                    </p:set>
                                  </p:childTnLst>
                                </p:cTn>
                              </p:par>
                              <p:par>
                                <p:cTn id="114" presetID="22" presetClass="entr" presetSubtype="2" fill="hold" nodeType="with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right)">
                                      <p:cBhvr>
                                        <p:cTn id="116" dur="500"/>
                                        <p:tgtEl>
                                          <p:spTgt spid="63"/>
                                        </p:tgtEl>
                                      </p:cBhvr>
                                    </p:animEffect>
                                  </p:childTnLst>
                                </p:cTn>
                              </p:par>
                              <p:par>
                                <p:cTn id="117" presetID="10" presetClass="entr" presetSubtype="0" fill="hold"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fade">
                                      <p:cBhvr>
                                        <p:cTn id="119" dur="500"/>
                                        <p:tgtEl>
                                          <p:spTgt spid="64"/>
                                        </p:tgtEl>
                                      </p:cBhvr>
                                    </p:animEffect>
                                  </p:childTnLst>
                                </p:cTn>
                              </p:par>
                              <p:par>
                                <p:cTn id="120" presetID="10" presetClass="entr" presetSubtype="0" fill="hold"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childTnLst>
                          </p:cTn>
                        </p:par>
                        <p:par>
                          <p:cTn id="123" fill="hold">
                            <p:stCondLst>
                              <p:cond delay="500"/>
                            </p:stCondLst>
                            <p:childTnLst>
                              <p:par>
                                <p:cTn id="124" presetID="10" presetClass="exit" presetSubtype="0" fill="hold" nodeType="afterEffect">
                                  <p:stCondLst>
                                    <p:cond delay="0"/>
                                  </p:stCondLst>
                                  <p:childTnLst>
                                    <p:animEffect transition="out" filter="fade">
                                      <p:cBhvr>
                                        <p:cTn id="125" dur="500"/>
                                        <p:tgtEl>
                                          <p:spTgt spid="71"/>
                                        </p:tgtEl>
                                      </p:cBhvr>
                                    </p:animEffect>
                                    <p:set>
                                      <p:cBhvr>
                                        <p:cTn id="126"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25" grpId="0" animBg="1"/>
      <p:bldP spid="33" grpId="0" animBg="1"/>
      <p:bldP spid="34" grpId="0" animBg="1"/>
      <p:bldP spid="35" grpId="0" animBg="1"/>
      <p:bldP spid="47" grpId="0" animBg="1"/>
      <p:bldP spid="48" grpId="0" animBg="1"/>
      <p:bldP spid="51" grpId="0" animBg="1"/>
      <p:bldP spid="61" grpId="0" animBg="1"/>
      <p:bldP spid="65" grpId="0" animBg="1"/>
      <p:bldP spid="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4E4F0CCF-6100-433D-9D70-E5274F95667C}"/>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4:6</a:t>
            </a:r>
          </a:p>
        </p:txBody>
      </p:sp>
      <p:pic>
        <p:nvPicPr>
          <p:cNvPr id="4" name="Picture 3">
            <a:extLst>
              <a:ext uri="{FF2B5EF4-FFF2-40B4-BE49-F238E27FC236}">
                <a16:creationId xmlns:a16="http://schemas.microsoft.com/office/drawing/2014/main" id="{62FA108D-7AA3-4CA4-9D5D-83BBA22E0F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811248"/>
            <a:ext cx="7907446" cy="4599820"/>
          </a:xfrm>
          <a:prstGeom prst="rect">
            <a:avLst/>
          </a:prstGeom>
        </p:spPr>
      </p:pic>
      <p:pic>
        <p:nvPicPr>
          <p:cNvPr id="11" name="Picture 10">
            <a:extLst>
              <a:ext uri="{FF2B5EF4-FFF2-40B4-BE49-F238E27FC236}">
                <a16:creationId xmlns:a16="http://schemas.microsoft.com/office/drawing/2014/main" id="{2C951029-09F9-4A53-B92A-FBA254D7C4B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76571" y="1810104"/>
            <a:ext cx="1849152" cy="1413221"/>
          </a:xfrm>
          <a:prstGeom prst="rect">
            <a:avLst/>
          </a:prstGeom>
        </p:spPr>
      </p:pic>
      <p:graphicFrame>
        <p:nvGraphicFramePr>
          <p:cNvPr id="13" name="Object 12">
            <a:extLst>
              <a:ext uri="{FF2B5EF4-FFF2-40B4-BE49-F238E27FC236}">
                <a16:creationId xmlns:a16="http://schemas.microsoft.com/office/drawing/2014/main" id="{D1B370BE-A84A-499D-A415-08105FD7B0DA}"/>
              </a:ext>
            </a:extLst>
          </p:cNvPr>
          <p:cNvGraphicFramePr>
            <a:graphicFrameLocks noChangeAspect="1"/>
          </p:cNvGraphicFramePr>
          <p:nvPr>
            <p:extLst>
              <p:ext uri="{D42A27DB-BD31-4B8C-83A1-F6EECF244321}">
                <p14:modId xmlns:p14="http://schemas.microsoft.com/office/powerpoint/2010/main" val="3602739808"/>
              </p:ext>
            </p:extLst>
          </p:nvPr>
        </p:nvGraphicFramePr>
        <p:xfrm>
          <a:off x="5168447" y="5388883"/>
          <a:ext cx="432828" cy="614592"/>
        </p:xfrm>
        <a:graphic>
          <a:graphicData uri="http://schemas.openxmlformats.org/presentationml/2006/ole">
            <mc:AlternateContent xmlns:mc="http://schemas.openxmlformats.org/markup-compatibility/2006">
              <mc:Choice xmlns:v="urn:schemas-microsoft-com:vml" Requires="v">
                <p:oleObj spid="_x0000_s16386" name="Equation" r:id="rId6" imgW="393480" imgH="558720" progId="Equation.DSMT4">
                  <p:embed/>
                </p:oleObj>
              </mc:Choice>
              <mc:Fallback>
                <p:oleObj name="Equation" r:id="rId6" imgW="393480" imgH="558720" progId="Equation.DSMT4">
                  <p:embed/>
                  <p:pic>
                    <p:nvPicPr>
                      <p:cNvPr id="13" name="Object 12">
                        <a:extLst>
                          <a:ext uri="{FF2B5EF4-FFF2-40B4-BE49-F238E27FC236}">
                            <a16:creationId xmlns:a16="http://schemas.microsoft.com/office/drawing/2014/main" id="{D1B370BE-A84A-499D-A415-08105FD7B0DA}"/>
                          </a:ext>
                        </a:extLst>
                      </p:cNvPr>
                      <p:cNvPicPr/>
                      <p:nvPr/>
                    </p:nvPicPr>
                    <p:blipFill>
                      <a:blip r:embed="rId7"/>
                      <a:stretch>
                        <a:fillRect/>
                      </a:stretch>
                    </p:blipFill>
                    <p:spPr>
                      <a:xfrm>
                        <a:off x="5168447" y="5388883"/>
                        <a:ext cx="432828" cy="614592"/>
                      </a:xfrm>
                      <a:prstGeom prst="rect">
                        <a:avLst/>
                      </a:prstGeom>
                    </p:spPr>
                  </p:pic>
                </p:oleObj>
              </mc:Fallback>
            </mc:AlternateContent>
          </a:graphicData>
        </a:graphic>
      </p:graphicFrame>
      <p:sp>
        <p:nvSpPr>
          <p:cNvPr id="18" name="Oval 17">
            <a:extLst>
              <a:ext uri="{FF2B5EF4-FFF2-40B4-BE49-F238E27FC236}">
                <a16:creationId xmlns:a16="http://schemas.microsoft.com/office/drawing/2014/main" id="{7D7BD3C2-3A2D-41BB-AD41-B32D3390F9DB}"/>
              </a:ext>
            </a:extLst>
          </p:cNvPr>
          <p:cNvSpPr/>
          <p:nvPr/>
        </p:nvSpPr>
        <p:spPr>
          <a:xfrm>
            <a:off x="4210050" y="3860268"/>
            <a:ext cx="752475" cy="8119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Object 15">
            <a:extLst>
              <a:ext uri="{FF2B5EF4-FFF2-40B4-BE49-F238E27FC236}">
                <a16:creationId xmlns:a16="http://schemas.microsoft.com/office/drawing/2014/main" id="{E9CD543D-E8C3-4D7E-9142-9D1C81242998}"/>
              </a:ext>
            </a:extLst>
          </p:cNvPr>
          <p:cNvGraphicFramePr>
            <a:graphicFrameLocks noChangeAspect="1"/>
          </p:cNvGraphicFramePr>
          <p:nvPr>
            <p:extLst>
              <p:ext uri="{D42A27DB-BD31-4B8C-83A1-F6EECF244321}">
                <p14:modId xmlns:p14="http://schemas.microsoft.com/office/powerpoint/2010/main" val="3839008357"/>
              </p:ext>
            </p:extLst>
          </p:nvPr>
        </p:nvGraphicFramePr>
        <p:xfrm>
          <a:off x="4327525" y="3898447"/>
          <a:ext cx="432828" cy="614592"/>
        </p:xfrm>
        <a:graphic>
          <a:graphicData uri="http://schemas.openxmlformats.org/presentationml/2006/ole">
            <mc:AlternateContent xmlns:mc="http://schemas.openxmlformats.org/markup-compatibility/2006">
              <mc:Choice xmlns:v="urn:schemas-microsoft-com:vml" Requires="v">
                <p:oleObj spid="_x0000_s16387" name="Equation" r:id="rId8" imgW="393480" imgH="558720" progId="Equation.DSMT4">
                  <p:embed/>
                </p:oleObj>
              </mc:Choice>
              <mc:Fallback>
                <p:oleObj name="Equation" r:id="rId8" imgW="393480" imgH="558720" progId="Equation.DSMT4">
                  <p:embed/>
                  <p:pic>
                    <p:nvPicPr>
                      <p:cNvPr id="16" name="Object 15">
                        <a:extLst>
                          <a:ext uri="{FF2B5EF4-FFF2-40B4-BE49-F238E27FC236}">
                            <a16:creationId xmlns:a16="http://schemas.microsoft.com/office/drawing/2014/main" id="{E9CD543D-E8C3-4D7E-9142-9D1C81242998}"/>
                          </a:ext>
                        </a:extLst>
                      </p:cNvPr>
                      <p:cNvPicPr/>
                      <p:nvPr/>
                    </p:nvPicPr>
                    <p:blipFill>
                      <a:blip r:embed="rId9"/>
                      <a:stretch>
                        <a:fillRect/>
                      </a:stretch>
                    </p:blipFill>
                    <p:spPr>
                      <a:xfrm>
                        <a:off x="4327525" y="3898447"/>
                        <a:ext cx="432828" cy="61459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C90466E-7630-4ABC-B2C6-0AFBD44EB891}"/>
              </a:ext>
            </a:extLst>
          </p:cNvPr>
          <p:cNvGraphicFramePr>
            <a:graphicFrameLocks noChangeAspect="1"/>
          </p:cNvGraphicFramePr>
          <p:nvPr>
            <p:extLst>
              <p:ext uri="{D42A27DB-BD31-4B8C-83A1-F6EECF244321}">
                <p14:modId xmlns:p14="http://schemas.microsoft.com/office/powerpoint/2010/main" val="3776867067"/>
              </p:ext>
            </p:extLst>
          </p:nvPr>
        </p:nvGraphicFramePr>
        <p:xfrm>
          <a:off x="3533775" y="911225"/>
          <a:ext cx="1447800" cy="558800"/>
        </p:xfrm>
        <a:graphic>
          <a:graphicData uri="http://schemas.openxmlformats.org/presentationml/2006/ole">
            <mc:AlternateContent xmlns:mc="http://schemas.openxmlformats.org/markup-compatibility/2006">
              <mc:Choice xmlns:v="urn:schemas-microsoft-com:vml" Requires="v">
                <p:oleObj spid="_x0000_s16388" name="Equation" r:id="rId10" imgW="1447560" imgH="558720" progId="Equation.DSMT4">
                  <p:embed/>
                </p:oleObj>
              </mc:Choice>
              <mc:Fallback>
                <p:oleObj name="Equation" r:id="rId10" imgW="1447560" imgH="558720" progId="Equation.DSMT4">
                  <p:embed/>
                  <p:pic>
                    <p:nvPicPr>
                      <p:cNvPr id="10" name="Object 9">
                        <a:extLst>
                          <a:ext uri="{FF2B5EF4-FFF2-40B4-BE49-F238E27FC236}">
                            <a16:creationId xmlns:a16="http://schemas.microsoft.com/office/drawing/2014/main" id="{4C90466E-7630-4ABC-B2C6-0AFBD44EB891}"/>
                          </a:ext>
                        </a:extLst>
                      </p:cNvPr>
                      <p:cNvPicPr/>
                      <p:nvPr/>
                    </p:nvPicPr>
                    <p:blipFill>
                      <a:blip r:embed="rId11"/>
                      <a:stretch>
                        <a:fillRect/>
                      </a:stretch>
                    </p:blipFill>
                    <p:spPr>
                      <a:xfrm>
                        <a:off x="3533775" y="911225"/>
                        <a:ext cx="1447800" cy="55880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6740C47-150E-4E53-8782-DF7CA9042A2D}"/>
              </a:ext>
            </a:extLst>
          </p:cNvPr>
          <p:cNvSpPr/>
          <p:nvPr/>
        </p:nvSpPr>
        <p:spPr>
          <a:xfrm>
            <a:off x="4982481" y="797841"/>
            <a:ext cx="783774" cy="7837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Object 7">
            <a:extLst>
              <a:ext uri="{FF2B5EF4-FFF2-40B4-BE49-F238E27FC236}">
                <a16:creationId xmlns:a16="http://schemas.microsoft.com/office/drawing/2014/main" id="{BD07E234-1079-4C2F-9EBA-FAB3A70B7371}"/>
              </a:ext>
            </a:extLst>
          </p:cNvPr>
          <p:cNvGraphicFramePr>
            <a:graphicFrameLocks noChangeAspect="1"/>
          </p:cNvGraphicFramePr>
          <p:nvPr>
            <p:extLst>
              <p:ext uri="{D42A27DB-BD31-4B8C-83A1-F6EECF244321}">
                <p14:modId xmlns:p14="http://schemas.microsoft.com/office/powerpoint/2010/main" val="111241706"/>
              </p:ext>
            </p:extLst>
          </p:nvPr>
        </p:nvGraphicFramePr>
        <p:xfrm>
          <a:off x="5149850" y="917575"/>
          <a:ext cx="393700" cy="558800"/>
        </p:xfrm>
        <a:graphic>
          <a:graphicData uri="http://schemas.openxmlformats.org/presentationml/2006/ole">
            <mc:AlternateContent xmlns:mc="http://schemas.openxmlformats.org/markup-compatibility/2006">
              <mc:Choice xmlns:v="urn:schemas-microsoft-com:vml" Requires="v">
                <p:oleObj spid="_x0000_s16389" name="Equation" r:id="rId12" imgW="393480" imgH="558720" progId="Equation.DSMT4">
                  <p:embed/>
                </p:oleObj>
              </mc:Choice>
              <mc:Fallback>
                <p:oleObj name="Equation" r:id="rId12" imgW="393480" imgH="558720" progId="Equation.DSMT4">
                  <p:embed/>
                  <p:pic>
                    <p:nvPicPr>
                      <p:cNvPr id="8" name="Object 7">
                        <a:extLst>
                          <a:ext uri="{FF2B5EF4-FFF2-40B4-BE49-F238E27FC236}">
                            <a16:creationId xmlns:a16="http://schemas.microsoft.com/office/drawing/2014/main" id="{BD07E234-1079-4C2F-9EBA-FAB3A70B7371}"/>
                          </a:ext>
                        </a:extLst>
                      </p:cNvPr>
                      <p:cNvPicPr/>
                      <p:nvPr/>
                    </p:nvPicPr>
                    <p:blipFill>
                      <a:blip r:embed="rId13"/>
                      <a:stretch>
                        <a:fillRect/>
                      </a:stretch>
                    </p:blipFill>
                    <p:spPr>
                      <a:xfrm>
                        <a:off x="5149850" y="917575"/>
                        <a:ext cx="393700" cy="558800"/>
                      </a:xfrm>
                      <a:prstGeom prst="rect">
                        <a:avLst/>
                      </a:prstGeom>
                    </p:spPr>
                  </p:pic>
                </p:oleObj>
              </mc:Fallback>
            </mc:AlternateContent>
          </a:graphicData>
        </a:graphic>
      </p:graphicFrame>
    </p:spTree>
    <p:extLst>
      <p:ext uri="{BB962C8B-B14F-4D97-AF65-F5344CB8AC3E}">
        <p14:creationId xmlns:p14="http://schemas.microsoft.com/office/powerpoint/2010/main" val="6159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B3CB0718-BAE3-4909-995C-C21B6B153393}"/>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4:6</a:t>
            </a:r>
          </a:p>
        </p:txBody>
      </p:sp>
      <p:pic>
        <p:nvPicPr>
          <p:cNvPr id="5" name="Picture 4">
            <a:extLst>
              <a:ext uri="{FF2B5EF4-FFF2-40B4-BE49-F238E27FC236}">
                <a16:creationId xmlns:a16="http://schemas.microsoft.com/office/drawing/2014/main" id="{F9D1D21E-147A-4D42-A9DE-8B5F9BB25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782330"/>
            <a:ext cx="7907446" cy="4657678"/>
          </a:xfrm>
          <a:prstGeom prst="rect">
            <a:avLst/>
          </a:prstGeom>
        </p:spPr>
      </p:pic>
      <p:graphicFrame>
        <p:nvGraphicFramePr>
          <p:cNvPr id="13" name="Object 12">
            <a:extLst>
              <a:ext uri="{FF2B5EF4-FFF2-40B4-BE49-F238E27FC236}">
                <a16:creationId xmlns:a16="http://schemas.microsoft.com/office/drawing/2014/main" id="{D1B370BE-A84A-499D-A415-08105FD7B0DA}"/>
              </a:ext>
            </a:extLst>
          </p:cNvPr>
          <p:cNvGraphicFramePr>
            <a:graphicFrameLocks noChangeAspect="1"/>
          </p:cNvGraphicFramePr>
          <p:nvPr>
            <p:extLst>
              <p:ext uri="{D42A27DB-BD31-4B8C-83A1-F6EECF244321}">
                <p14:modId xmlns:p14="http://schemas.microsoft.com/office/powerpoint/2010/main" val="3310697771"/>
              </p:ext>
            </p:extLst>
          </p:nvPr>
        </p:nvGraphicFramePr>
        <p:xfrm>
          <a:off x="5288189" y="5328782"/>
          <a:ext cx="241300" cy="736600"/>
        </p:xfrm>
        <a:graphic>
          <a:graphicData uri="http://schemas.openxmlformats.org/presentationml/2006/ole">
            <mc:AlternateContent xmlns:mc="http://schemas.openxmlformats.org/markup-compatibility/2006">
              <mc:Choice xmlns:v="urn:schemas-microsoft-com:vml" Requires="v">
                <p:oleObj spid="_x0000_s17410" name="Equation" r:id="rId5" imgW="241200" imgH="736560" progId="Equation.DSMT4">
                  <p:embed/>
                </p:oleObj>
              </mc:Choice>
              <mc:Fallback>
                <p:oleObj name="Equation" r:id="rId5" imgW="241200" imgH="736560" progId="Equation.DSMT4">
                  <p:embed/>
                  <p:pic>
                    <p:nvPicPr>
                      <p:cNvPr id="13" name="Object 12">
                        <a:extLst>
                          <a:ext uri="{FF2B5EF4-FFF2-40B4-BE49-F238E27FC236}">
                            <a16:creationId xmlns:a16="http://schemas.microsoft.com/office/drawing/2014/main" id="{D1B370BE-A84A-499D-A415-08105FD7B0DA}"/>
                          </a:ext>
                        </a:extLst>
                      </p:cNvPr>
                      <p:cNvPicPr/>
                      <p:nvPr/>
                    </p:nvPicPr>
                    <p:blipFill>
                      <a:blip r:embed="rId6"/>
                      <a:stretch>
                        <a:fillRect/>
                      </a:stretch>
                    </p:blipFill>
                    <p:spPr>
                      <a:xfrm>
                        <a:off x="5288189" y="5328782"/>
                        <a:ext cx="241300" cy="736600"/>
                      </a:xfrm>
                      <a:prstGeom prst="rect">
                        <a:avLst/>
                      </a:prstGeom>
                    </p:spPr>
                  </p:pic>
                </p:oleObj>
              </mc:Fallback>
            </mc:AlternateContent>
          </a:graphicData>
        </a:graphic>
      </p:graphicFrame>
      <p:sp>
        <p:nvSpPr>
          <p:cNvPr id="18" name="Oval 17">
            <a:extLst>
              <a:ext uri="{FF2B5EF4-FFF2-40B4-BE49-F238E27FC236}">
                <a16:creationId xmlns:a16="http://schemas.microsoft.com/office/drawing/2014/main" id="{7D7BD3C2-3A2D-41BB-AD41-B32D3390F9DB}"/>
              </a:ext>
            </a:extLst>
          </p:cNvPr>
          <p:cNvSpPr/>
          <p:nvPr/>
        </p:nvSpPr>
        <p:spPr>
          <a:xfrm>
            <a:off x="4210050" y="3816721"/>
            <a:ext cx="752475" cy="8119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Object 15">
            <a:extLst>
              <a:ext uri="{FF2B5EF4-FFF2-40B4-BE49-F238E27FC236}">
                <a16:creationId xmlns:a16="http://schemas.microsoft.com/office/drawing/2014/main" id="{E9CD543D-E8C3-4D7E-9142-9D1C81242998}"/>
              </a:ext>
            </a:extLst>
          </p:cNvPr>
          <p:cNvGraphicFramePr>
            <a:graphicFrameLocks noChangeAspect="1"/>
          </p:cNvGraphicFramePr>
          <p:nvPr>
            <p:extLst>
              <p:ext uri="{D42A27DB-BD31-4B8C-83A1-F6EECF244321}">
                <p14:modId xmlns:p14="http://schemas.microsoft.com/office/powerpoint/2010/main" val="4096995847"/>
              </p:ext>
            </p:extLst>
          </p:nvPr>
        </p:nvGraphicFramePr>
        <p:xfrm>
          <a:off x="4304847" y="3898447"/>
          <a:ext cx="418968" cy="614592"/>
        </p:xfrm>
        <a:graphic>
          <a:graphicData uri="http://schemas.openxmlformats.org/presentationml/2006/ole">
            <mc:AlternateContent xmlns:mc="http://schemas.openxmlformats.org/markup-compatibility/2006">
              <mc:Choice xmlns:v="urn:schemas-microsoft-com:vml" Requires="v">
                <p:oleObj spid="_x0000_s17411" name="Equation" r:id="rId7" imgW="380880" imgH="558720" progId="Equation.DSMT4">
                  <p:embed/>
                </p:oleObj>
              </mc:Choice>
              <mc:Fallback>
                <p:oleObj name="Equation" r:id="rId7" imgW="380880" imgH="558720" progId="Equation.DSMT4">
                  <p:embed/>
                  <p:pic>
                    <p:nvPicPr>
                      <p:cNvPr id="16" name="Object 15">
                        <a:extLst>
                          <a:ext uri="{FF2B5EF4-FFF2-40B4-BE49-F238E27FC236}">
                            <a16:creationId xmlns:a16="http://schemas.microsoft.com/office/drawing/2014/main" id="{E9CD543D-E8C3-4D7E-9142-9D1C81242998}"/>
                          </a:ext>
                        </a:extLst>
                      </p:cNvPr>
                      <p:cNvPicPr/>
                      <p:nvPr/>
                    </p:nvPicPr>
                    <p:blipFill>
                      <a:blip r:embed="rId8"/>
                      <a:stretch>
                        <a:fillRect/>
                      </a:stretch>
                    </p:blipFill>
                    <p:spPr>
                      <a:xfrm>
                        <a:off x="4304847" y="3898447"/>
                        <a:ext cx="418968" cy="61459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746360F-44C6-42BB-B871-51176FFC11D6}"/>
              </a:ext>
            </a:extLst>
          </p:cNvPr>
          <p:cNvGraphicFramePr>
            <a:graphicFrameLocks noChangeAspect="1"/>
          </p:cNvGraphicFramePr>
          <p:nvPr>
            <p:extLst>
              <p:ext uri="{D42A27DB-BD31-4B8C-83A1-F6EECF244321}">
                <p14:modId xmlns:p14="http://schemas.microsoft.com/office/powerpoint/2010/main" val="2454182441"/>
              </p:ext>
            </p:extLst>
          </p:nvPr>
        </p:nvGraphicFramePr>
        <p:xfrm>
          <a:off x="3452813" y="911225"/>
          <a:ext cx="2324100" cy="558800"/>
        </p:xfrm>
        <a:graphic>
          <a:graphicData uri="http://schemas.openxmlformats.org/presentationml/2006/ole">
            <mc:AlternateContent xmlns:mc="http://schemas.openxmlformats.org/markup-compatibility/2006">
              <mc:Choice xmlns:v="urn:schemas-microsoft-com:vml" Requires="v">
                <p:oleObj spid="_x0000_s17412" name="Equation" r:id="rId9" imgW="2323800" imgH="558720" progId="Equation.DSMT4">
                  <p:embed/>
                </p:oleObj>
              </mc:Choice>
              <mc:Fallback>
                <p:oleObj name="Equation" r:id="rId9" imgW="2323800" imgH="558720" progId="Equation.DSMT4">
                  <p:embed/>
                  <p:pic>
                    <p:nvPicPr>
                      <p:cNvPr id="10" name="Object 9">
                        <a:extLst>
                          <a:ext uri="{FF2B5EF4-FFF2-40B4-BE49-F238E27FC236}">
                            <a16:creationId xmlns:a16="http://schemas.microsoft.com/office/drawing/2014/main" id="{9746360F-44C6-42BB-B871-51176FFC11D6}"/>
                          </a:ext>
                        </a:extLst>
                      </p:cNvPr>
                      <p:cNvPicPr/>
                      <p:nvPr/>
                    </p:nvPicPr>
                    <p:blipFill>
                      <a:blip r:embed="rId10"/>
                      <a:stretch>
                        <a:fillRect/>
                      </a:stretch>
                    </p:blipFill>
                    <p:spPr>
                      <a:xfrm>
                        <a:off x="3452813" y="911225"/>
                        <a:ext cx="2324100" cy="5588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25E087E7-FA26-4C96-829E-C896D373C5A7}"/>
              </a:ext>
            </a:extLst>
          </p:cNvPr>
          <p:cNvSpPr/>
          <p:nvPr/>
        </p:nvSpPr>
        <p:spPr>
          <a:xfrm>
            <a:off x="4173664" y="797841"/>
            <a:ext cx="783774" cy="7837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Object 11">
            <a:extLst>
              <a:ext uri="{FF2B5EF4-FFF2-40B4-BE49-F238E27FC236}">
                <a16:creationId xmlns:a16="http://schemas.microsoft.com/office/drawing/2014/main" id="{586BD9A7-51A8-44B7-82B2-53AD5CADF944}"/>
              </a:ext>
            </a:extLst>
          </p:cNvPr>
          <p:cNvGraphicFramePr>
            <a:graphicFrameLocks noChangeAspect="1"/>
          </p:cNvGraphicFramePr>
          <p:nvPr>
            <p:extLst>
              <p:ext uri="{D42A27DB-BD31-4B8C-83A1-F6EECF244321}">
                <p14:modId xmlns:p14="http://schemas.microsoft.com/office/powerpoint/2010/main" val="2585744499"/>
              </p:ext>
            </p:extLst>
          </p:nvPr>
        </p:nvGraphicFramePr>
        <p:xfrm>
          <a:off x="4473575" y="917575"/>
          <a:ext cx="190500" cy="558800"/>
        </p:xfrm>
        <a:graphic>
          <a:graphicData uri="http://schemas.openxmlformats.org/presentationml/2006/ole">
            <mc:AlternateContent xmlns:mc="http://schemas.openxmlformats.org/markup-compatibility/2006">
              <mc:Choice xmlns:v="urn:schemas-microsoft-com:vml" Requires="v">
                <p:oleObj spid="_x0000_s17413" name="Equation" r:id="rId11" imgW="190440" imgH="558720" progId="Equation.DSMT4">
                  <p:embed/>
                </p:oleObj>
              </mc:Choice>
              <mc:Fallback>
                <p:oleObj name="Equation" r:id="rId11" imgW="190440" imgH="558720" progId="Equation.DSMT4">
                  <p:embed/>
                  <p:pic>
                    <p:nvPicPr>
                      <p:cNvPr id="12" name="Object 11">
                        <a:extLst>
                          <a:ext uri="{FF2B5EF4-FFF2-40B4-BE49-F238E27FC236}">
                            <a16:creationId xmlns:a16="http://schemas.microsoft.com/office/drawing/2014/main" id="{586BD9A7-51A8-44B7-82B2-53AD5CADF944}"/>
                          </a:ext>
                        </a:extLst>
                      </p:cNvPr>
                      <p:cNvPicPr/>
                      <p:nvPr/>
                    </p:nvPicPr>
                    <p:blipFill>
                      <a:blip r:embed="rId12"/>
                      <a:stretch>
                        <a:fillRect/>
                      </a:stretch>
                    </p:blipFill>
                    <p:spPr>
                      <a:xfrm>
                        <a:off x="4473575" y="917575"/>
                        <a:ext cx="190500" cy="5588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4EF658D4-944F-45F4-8A95-490652EAD092}"/>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79957" y="1779275"/>
            <a:ext cx="2445765" cy="1656075"/>
          </a:xfrm>
          <a:prstGeom prst="rect">
            <a:avLst/>
          </a:prstGeom>
        </p:spPr>
      </p:pic>
    </p:spTree>
    <p:extLst>
      <p:ext uri="{BB962C8B-B14F-4D97-AF65-F5344CB8AC3E}">
        <p14:creationId xmlns:p14="http://schemas.microsoft.com/office/powerpoint/2010/main" val="183744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F5DAC1D-493A-4C94-94D8-82175B757537}"/>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4:7</a:t>
            </a:r>
          </a:p>
        </p:txBody>
      </p:sp>
      <p:sp>
        <p:nvSpPr>
          <p:cNvPr id="15" name="Rectangle 14">
            <a:extLst>
              <a:ext uri="{FF2B5EF4-FFF2-40B4-BE49-F238E27FC236}">
                <a16:creationId xmlns:a16="http://schemas.microsoft.com/office/drawing/2014/main" id="{1C5C664E-3C3C-4FF0-86E5-011F119E4E37}"/>
              </a:ext>
            </a:extLst>
          </p:cNvPr>
          <p:cNvSpPr/>
          <p:nvPr/>
        </p:nvSpPr>
        <p:spPr>
          <a:xfrm>
            <a:off x="3222172" y="782526"/>
            <a:ext cx="1694543" cy="1244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a:extLst>
              <a:ext uri="{FF2B5EF4-FFF2-40B4-BE49-F238E27FC236}">
                <a16:creationId xmlns:a16="http://schemas.microsoft.com/office/drawing/2014/main" id="{EF4F2845-83E9-4024-8408-D5172D5E3E91}"/>
              </a:ext>
            </a:extLst>
          </p:cNvPr>
          <p:cNvGraphicFramePr>
            <a:graphicFrameLocks noChangeAspect="1"/>
          </p:cNvGraphicFramePr>
          <p:nvPr>
            <p:extLst>
              <p:ext uri="{D42A27DB-BD31-4B8C-83A1-F6EECF244321}">
                <p14:modId xmlns:p14="http://schemas.microsoft.com/office/powerpoint/2010/main" val="619768482"/>
              </p:ext>
            </p:extLst>
          </p:nvPr>
        </p:nvGraphicFramePr>
        <p:xfrm>
          <a:off x="3649663" y="1230313"/>
          <a:ext cx="1003300" cy="558800"/>
        </p:xfrm>
        <a:graphic>
          <a:graphicData uri="http://schemas.openxmlformats.org/presentationml/2006/ole">
            <mc:AlternateContent xmlns:mc="http://schemas.openxmlformats.org/markup-compatibility/2006">
              <mc:Choice xmlns:v="urn:schemas-microsoft-com:vml" Requires="v">
                <p:oleObj spid="_x0000_s18434" name="Equation" r:id="rId4" imgW="1002960" imgH="558720" progId="Equation.DSMT4">
                  <p:embed/>
                </p:oleObj>
              </mc:Choice>
              <mc:Fallback>
                <p:oleObj name="Equation" r:id="rId4" imgW="1002960" imgH="558720" progId="Equation.DSMT4">
                  <p:embed/>
                  <p:pic>
                    <p:nvPicPr>
                      <p:cNvPr id="3" name="Object 2">
                        <a:extLst>
                          <a:ext uri="{FF2B5EF4-FFF2-40B4-BE49-F238E27FC236}">
                            <a16:creationId xmlns:a16="http://schemas.microsoft.com/office/drawing/2014/main" id="{EF4F2845-83E9-4024-8408-D5172D5E3E91}"/>
                          </a:ext>
                        </a:extLst>
                      </p:cNvPr>
                      <p:cNvPicPr/>
                      <p:nvPr/>
                    </p:nvPicPr>
                    <p:blipFill>
                      <a:blip r:embed="rId5"/>
                      <a:stretch>
                        <a:fillRect/>
                      </a:stretch>
                    </p:blipFill>
                    <p:spPr>
                      <a:xfrm>
                        <a:off x="3649663" y="1230313"/>
                        <a:ext cx="1003300" cy="5588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F02A902-1357-49E9-9A1D-8A09A2BB582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3091813"/>
            <a:ext cx="7907446" cy="1338672"/>
          </a:xfrm>
          <a:prstGeom prst="rect">
            <a:avLst/>
          </a:prstGeom>
        </p:spPr>
      </p:pic>
      <p:pic>
        <p:nvPicPr>
          <p:cNvPr id="17" name="Picture 16">
            <a:extLst>
              <a:ext uri="{FF2B5EF4-FFF2-40B4-BE49-F238E27FC236}">
                <a16:creationId xmlns:a16="http://schemas.microsoft.com/office/drawing/2014/main" id="{9FFC5915-F62C-4828-AE6D-8FAD0B0A625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18277" y="3033167"/>
            <a:ext cx="7907446" cy="1402079"/>
          </a:xfrm>
          <a:prstGeom prst="rect">
            <a:avLst/>
          </a:prstGeom>
        </p:spPr>
      </p:pic>
      <p:sp>
        <p:nvSpPr>
          <p:cNvPr id="4" name="Rectangle 3">
            <a:extLst>
              <a:ext uri="{FF2B5EF4-FFF2-40B4-BE49-F238E27FC236}">
                <a16:creationId xmlns:a16="http://schemas.microsoft.com/office/drawing/2014/main" id="{32D3DBDC-FA94-471A-AA1C-A7E37081E859}"/>
              </a:ext>
            </a:extLst>
          </p:cNvPr>
          <p:cNvSpPr/>
          <p:nvPr/>
        </p:nvSpPr>
        <p:spPr>
          <a:xfrm>
            <a:off x="602235" y="2534653"/>
            <a:ext cx="1419070" cy="2406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19B21F2-90A0-4C21-B3C4-682A1FBE43B4}"/>
              </a:ext>
            </a:extLst>
          </p:cNvPr>
          <p:cNvSpPr/>
          <p:nvPr/>
        </p:nvSpPr>
        <p:spPr>
          <a:xfrm rot="574014">
            <a:off x="7353777" y="3080200"/>
            <a:ext cx="1383590" cy="633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0" name="Object 9">
            <a:extLst>
              <a:ext uri="{FF2B5EF4-FFF2-40B4-BE49-F238E27FC236}">
                <a16:creationId xmlns:a16="http://schemas.microsoft.com/office/drawing/2014/main" id="{DD480BCD-03E6-4D9B-B54E-798CF0B42F73}"/>
              </a:ext>
            </a:extLst>
          </p:cNvPr>
          <p:cNvGraphicFramePr>
            <a:graphicFrameLocks noChangeAspect="1"/>
          </p:cNvGraphicFramePr>
          <p:nvPr>
            <p:extLst>
              <p:ext uri="{D42A27DB-BD31-4B8C-83A1-F6EECF244321}">
                <p14:modId xmlns:p14="http://schemas.microsoft.com/office/powerpoint/2010/main" val="1299304595"/>
              </p:ext>
            </p:extLst>
          </p:nvPr>
        </p:nvGraphicFramePr>
        <p:xfrm>
          <a:off x="4729798" y="1236663"/>
          <a:ext cx="635000" cy="558800"/>
        </p:xfrm>
        <a:graphic>
          <a:graphicData uri="http://schemas.openxmlformats.org/presentationml/2006/ole">
            <mc:AlternateContent xmlns:mc="http://schemas.openxmlformats.org/markup-compatibility/2006">
              <mc:Choice xmlns:v="urn:schemas-microsoft-com:vml" Requires="v">
                <p:oleObj spid="_x0000_s18435" name="Equation" r:id="rId8" imgW="634680" imgH="558720" progId="Equation.DSMT4">
                  <p:embed/>
                </p:oleObj>
              </mc:Choice>
              <mc:Fallback>
                <p:oleObj name="Equation" r:id="rId8" imgW="634680" imgH="558720" progId="Equation.DSMT4">
                  <p:embed/>
                  <p:pic>
                    <p:nvPicPr>
                      <p:cNvPr id="10" name="Object 9">
                        <a:extLst>
                          <a:ext uri="{FF2B5EF4-FFF2-40B4-BE49-F238E27FC236}">
                            <a16:creationId xmlns:a16="http://schemas.microsoft.com/office/drawing/2014/main" id="{DD480BCD-03E6-4D9B-B54E-798CF0B42F73}"/>
                          </a:ext>
                        </a:extLst>
                      </p:cNvPr>
                      <p:cNvPicPr/>
                      <p:nvPr/>
                    </p:nvPicPr>
                    <p:blipFill>
                      <a:blip r:embed="rId9"/>
                      <a:stretch>
                        <a:fillRect/>
                      </a:stretch>
                    </p:blipFill>
                    <p:spPr>
                      <a:xfrm>
                        <a:off x="4729798" y="1236663"/>
                        <a:ext cx="635000" cy="558800"/>
                      </a:xfrm>
                      <a:prstGeom prst="rect">
                        <a:avLst/>
                      </a:prstGeom>
                    </p:spPr>
                  </p:pic>
                </p:oleObj>
              </mc:Fallback>
            </mc:AlternateContent>
          </a:graphicData>
        </a:graphic>
      </p:graphicFrame>
    </p:spTree>
    <p:extLst>
      <p:ext uri="{BB962C8B-B14F-4D97-AF65-F5344CB8AC3E}">
        <p14:creationId xmlns:p14="http://schemas.microsoft.com/office/powerpoint/2010/main" val="250574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a:t>
            </a:r>
          </a:p>
        </p:txBody>
      </p:sp>
      <p:sp>
        <p:nvSpPr>
          <p:cNvPr id="7" name="TextBox 6">
            <a:extLst>
              <a:ext uri="{FF2B5EF4-FFF2-40B4-BE49-F238E27FC236}">
                <a16:creationId xmlns:a16="http://schemas.microsoft.com/office/drawing/2014/main" id="{0C5AE97B-4858-4412-8CA9-4D3C8FAA4073}"/>
              </a:ext>
            </a:extLst>
          </p:cNvPr>
          <p:cNvSpPr txBox="1"/>
          <p:nvPr/>
        </p:nvSpPr>
        <p:spPr>
          <a:xfrm>
            <a:off x="277318" y="929391"/>
            <a:ext cx="8589364" cy="461665"/>
          </a:xfrm>
          <a:prstGeom prst="rect">
            <a:avLst/>
          </a:prstGeom>
          <a:noFill/>
        </p:spPr>
        <p:txBody>
          <a:bodyPr wrap="square" rtlCol="0">
            <a:spAutoFit/>
          </a:bodyPr>
          <a:lstStyle/>
          <a:p>
            <a:pPr algn="ctr"/>
            <a:r>
              <a:rPr lang="en-GB" sz="2400" dirty="0">
                <a:latin typeface="Myriad Pro" panose="020B0503030403020204" pitchFamily="34" charset="0"/>
              </a:rPr>
              <a:t>How tall is the plant in metres?</a:t>
            </a:r>
          </a:p>
        </p:txBody>
      </p:sp>
      <p:pic>
        <p:nvPicPr>
          <p:cNvPr id="4" name="Picture 3" descr="A picture containing object&#10;&#10;Description automatically generated">
            <a:extLst>
              <a:ext uri="{FF2B5EF4-FFF2-40B4-BE49-F238E27FC236}">
                <a16:creationId xmlns:a16="http://schemas.microsoft.com/office/drawing/2014/main" id="{7B836F63-4A51-4C56-AF8C-8514DA8F7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09" y="1690447"/>
            <a:ext cx="3408382" cy="4256322"/>
          </a:xfrm>
          <a:prstGeom prst="rect">
            <a:avLst/>
          </a:prstGeom>
        </p:spPr>
      </p:pic>
    </p:spTree>
    <p:extLst>
      <p:ext uri="{BB962C8B-B14F-4D97-AF65-F5344CB8AC3E}">
        <p14:creationId xmlns:p14="http://schemas.microsoft.com/office/powerpoint/2010/main" val="3425891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BC547091-A2E2-4222-85CA-C1F9266949B7}"/>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a:t>
            </a:r>
          </a:p>
        </p:txBody>
      </p:sp>
      <p:pic>
        <p:nvPicPr>
          <p:cNvPr id="5" name="Picture 4">
            <a:extLst>
              <a:ext uri="{FF2B5EF4-FFF2-40B4-BE49-F238E27FC236}">
                <a16:creationId xmlns:a16="http://schemas.microsoft.com/office/drawing/2014/main" id="{F25C2E8F-D243-4758-8192-42EAFA4BA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05" y="1237913"/>
            <a:ext cx="4263689" cy="1705476"/>
          </a:xfrm>
          <a:prstGeom prst="rect">
            <a:avLst/>
          </a:prstGeom>
        </p:spPr>
      </p:pic>
      <p:sp>
        <p:nvSpPr>
          <p:cNvPr id="11" name="Rectangle 10">
            <a:extLst>
              <a:ext uri="{FF2B5EF4-FFF2-40B4-BE49-F238E27FC236}">
                <a16:creationId xmlns:a16="http://schemas.microsoft.com/office/drawing/2014/main" id="{680C1283-D9E0-4DBC-8B88-63827B366C1B}"/>
              </a:ext>
            </a:extLst>
          </p:cNvPr>
          <p:cNvSpPr/>
          <p:nvPr/>
        </p:nvSpPr>
        <p:spPr>
          <a:xfrm>
            <a:off x="1164411" y="1347572"/>
            <a:ext cx="1828798" cy="544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a:extLst>
              <a:ext uri="{FF2B5EF4-FFF2-40B4-BE49-F238E27FC236}">
                <a16:creationId xmlns:a16="http://schemas.microsoft.com/office/drawing/2014/main" id="{2E924C86-A857-4D9E-A2AC-B2579645AC54}"/>
              </a:ext>
            </a:extLst>
          </p:cNvPr>
          <p:cNvGraphicFramePr>
            <a:graphicFrameLocks noChangeAspect="1"/>
          </p:cNvGraphicFramePr>
          <p:nvPr>
            <p:extLst>
              <p:ext uri="{D42A27DB-BD31-4B8C-83A1-F6EECF244321}">
                <p14:modId xmlns:p14="http://schemas.microsoft.com/office/powerpoint/2010/main" val="21349651"/>
              </p:ext>
            </p:extLst>
          </p:nvPr>
        </p:nvGraphicFramePr>
        <p:xfrm>
          <a:off x="2078256" y="4539833"/>
          <a:ext cx="495300" cy="723900"/>
        </p:xfrm>
        <a:graphic>
          <a:graphicData uri="http://schemas.openxmlformats.org/presentationml/2006/ole">
            <mc:AlternateContent xmlns:mc="http://schemas.openxmlformats.org/markup-compatibility/2006">
              <mc:Choice xmlns:v="urn:schemas-microsoft-com:vml" Requires="v">
                <p:oleObj spid="_x0000_s19458" name="Equation" r:id="rId5" imgW="495000" imgH="723600" progId="Equation.DSMT4">
                  <p:embed/>
                </p:oleObj>
              </mc:Choice>
              <mc:Fallback>
                <p:oleObj name="Equation" r:id="rId5" imgW="495000" imgH="723600" progId="Equation.DSMT4">
                  <p:embed/>
                  <p:pic>
                    <p:nvPicPr>
                      <p:cNvPr id="7" name="Object 6">
                        <a:extLst>
                          <a:ext uri="{FF2B5EF4-FFF2-40B4-BE49-F238E27FC236}">
                            <a16:creationId xmlns:a16="http://schemas.microsoft.com/office/drawing/2014/main" id="{2E924C86-A857-4D9E-A2AC-B2579645AC54}"/>
                          </a:ext>
                        </a:extLst>
                      </p:cNvPr>
                      <p:cNvPicPr/>
                      <p:nvPr/>
                    </p:nvPicPr>
                    <p:blipFill>
                      <a:blip r:embed="rId6"/>
                      <a:stretch>
                        <a:fillRect/>
                      </a:stretch>
                    </p:blipFill>
                    <p:spPr>
                      <a:xfrm>
                        <a:off x="2078256" y="4539833"/>
                        <a:ext cx="495300" cy="723900"/>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A0C2E814-28DF-42A4-80C2-214C9C2E786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383091" y="1347572"/>
            <a:ext cx="468374" cy="557358"/>
          </a:xfrm>
          <a:prstGeom prst="rect">
            <a:avLst/>
          </a:prstGeom>
        </p:spPr>
      </p:pic>
      <p:pic>
        <p:nvPicPr>
          <p:cNvPr id="18" name="Picture 17">
            <a:extLst>
              <a:ext uri="{FF2B5EF4-FFF2-40B4-BE49-F238E27FC236}">
                <a16:creationId xmlns:a16="http://schemas.microsoft.com/office/drawing/2014/main" id="{ACD7ED05-353F-4D35-8181-4838FC4A9F6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998893" y="1335134"/>
            <a:ext cx="468374" cy="557358"/>
          </a:xfrm>
          <a:prstGeom prst="rect">
            <a:avLst/>
          </a:prstGeom>
        </p:spPr>
      </p:pic>
      <p:pic>
        <p:nvPicPr>
          <p:cNvPr id="20" name="Picture 19">
            <a:extLst>
              <a:ext uri="{FF2B5EF4-FFF2-40B4-BE49-F238E27FC236}">
                <a16:creationId xmlns:a16="http://schemas.microsoft.com/office/drawing/2014/main" id="{12F03F07-1CC4-4123-BCAB-F5C3ACD554F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530519" y="1347572"/>
            <a:ext cx="468374" cy="557358"/>
          </a:xfrm>
          <a:prstGeom prst="rect">
            <a:avLst/>
          </a:prstGeom>
        </p:spPr>
      </p:pic>
      <p:pic>
        <p:nvPicPr>
          <p:cNvPr id="21" name="Picture 20">
            <a:extLst>
              <a:ext uri="{FF2B5EF4-FFF2-40B4-BE49-F238E27FC236}">
                <a16:creationId xmlns:a16="http://schemas.microsoft.com/office/drawing/2014/main" id="{3FA55AF6-4ABC-4044-9935-C5DBFE401EB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146320" y="1335134"/>
            <a:ext cx="468374" cy="557358"/>
          </a:xfrm>
          <a:prstGeom prst="rect">
            <a:avLst/>
          </a:prstGeom>
        </p:spPr>
      </p:pic>
      <p:graphicFrame>
        <p:nvGraphicFramePr>
          <p:cNvPr id="12" name="Object 11">
            <a:extLst>
              <a:ext uri="{FF2B5EF4-FFF2-40B4-BE49-F238E27FC236}">
                <a16:creationId xmlns:a16="http://schemas.microsoft.com/office/drawing/2014/main" id="{2019A85F-10C0-4762-87F2-01B07524095F}"/>
              </a:ext>
            </a:extLst>
          </p:cNvPr>
          <p:cNvGraphicFramePr>
            <a:graphicFrameLocks noChangeAspect="1"/>
          </p:cNvGraphicFramePr>
          <p:nvPr>
            <p:extLst>
              <p:ext uri="{D42A27DB-BD31-4B8C-83A1-F6EECF244321}">
                <p14:modId xmlns:p14="http://schemas.microsoft.com/office/powerpoint/2010/main" val="377778100"/>
              </p:ext>
            </p:extLst>
          </p:nvPr>
        </p:nvGraphicFramePr>
        <p:xfrm>
          <a:off x="4005492" y="4573588"/>
          <a:ext cx="228600" cy="723900"/>
        </p:xfrm>
        <a:graphic>
          <a:graphicData uri="http://schemas.openxmlformats.org/presentationml/2006/ole">
            <mc:AlternateContent xmlns:mc="http://schemas.openxmlformats.org/markup-compatibility/2006">
              <mc:Choice xmlns:v="urn:schemas-microsoft-com:vml" Requires="v">
                <p:oleObj spid="_x0000_s19459" name="Equation" r:id="rId8" imgW="228600" imgH="723600" progId="Equation.DSMT4">
                  <p:embed/>
                </p:oleObj>
              </mc:Choice>
              <mc:Fallback>
                <p:oleObj name="Equation" r:id="rId8" imgW="228600" imgH="723600" progId="Equation.DSMT4">
                  <p:embed/>
                  <p:pic>
                    <p:nvPicPr>
                      <p:cNvPr id="12" name="Object 11">
                        <a:extLst>
                          <a:ext uri="{FF2B5EF4-FFF2-40B4-BE49-F238E27FC236}">
                            <a16:creationId xmlns:a16="http://schemas.microsoft.com/office/drawing/2014/main" id="{2019A85F-10C0-4762-87F2-01B07524095F}"/>
                          </a:ext>
                        </a:extLst>
                      </p:cNvPr>
                      <p:cNvPicPr/>
                      <p:nvPr/>
                    </p:nvPicPr>
                    <p:blipFill>
                      <a:blip r:embed="rId9"/>
                      <a:stretch>
                        <a:fillRect/>
                      </a:stretch>
                    </p:blipFill>
                    <p:spPr>
                      <a:xfrm>
                        <a:off x="4005492" y="4573588"/>
                        <a:ext cx="228600" cy="723900"/>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03327EF4-BB6E-4132-99DC-CF13B87678C3}"/>
              </a:ext>
            </a:extLst>
          </p:cNvPr>
          <p:cNvSpPr/>
          <p:nvPr/>
        </p:nvSpPr>
        <p:spPr>
          <a:xfrm>
            <a:off x="3960522" y="4497049"/>
            <a:ext cx="495300" cy="404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B9E699D-4B34-4941-A623-AB165D7CCA82}"/>
              </a:ext>
            </a:extLst>
          </p:cNvPr>
          <p:cNvSpPr/>
          <p:nvPr/>
        </p:nvSpPr>
        <p:spPr>
          <a:xfrm>
            <a:off x="3872142" y="5039193"/>
            <a:ext cx="495300" cy="404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E47DF25C-0FEB-4BC8-A4B1-B58D492A02B5}"/>
              </a:ext>
            </a:extLst>
          </p:cNvPr>
          <p:cNvSpPr/>
          <p:nvPr/>
        </p:nvSpPr>
        <p:spPr>
          <a:xfrm>
            <a:off x="4545212" y="4733700"/>
            <a:ext cx="4323015" cy="461665"/>
          </a:xfrm>
          <a:prstGeom prst="rect">
            <a:avLst/>
          </a:prstGeom>
        </p:spPr>
        <p:txBody>
          <a:bodyPr wrap="square">
            <a:spAutoFit/>
          </a:bodyPr>
          <a:lstStyle/>
          <a:p>
            <a:r>
              <a:rPr lang="en-GB" sz="2400" dirty="0">
                <a:latin typeface="Myriad Pro" panose="020B0503030403020204" pitchFamily="34" charset="0"/>
                <a:ea typeface="Times New Roman" panose="02020603050405020304" pitchFamily="18" charset="0"/>
                <a:cs typeface="Times New Roman" panose="02020603050405020304" pitchFamily="18" charset="0"/>
              </a:rPr>
              <a:t>Each whole orange is split into</a:t>
            </a:r>
            <a:endParaRPr lang="en-GB" sz="2400" dirty="0">
              <a:latin typeface="Myriad Pro" panose="020B0503030403020204" pitchFamily="34" charset="0"/>
            </a:endParaRPr>
          </a:p>
        </p:txBody>
      </p:sp>
      <p:cxnSp>
        <p:nvCxnSpPr>
          <p:cNvPr id="32" name="Straight Connector 31">
            <a:extLst>
              <a:ext uri="{FF2B5EF4-FFF2-40B4-BE49-F238E27FC236}">
                <a16:creationId xmlns:a16="http://schemas.microsoft.com/office/drawing/2014/main" id="{1EA538D4-FD5E-446F-901A-7DF93AD73426}"/>
              </a:ext>
            </a:extLst>
          </p:cNvPr>
          <p:cNvCxnSpPr>
            <a:cxnSpLocks/>
          </p:cNvCxnSpPr>
          <p:nvPr/>
        </p:nvCxnSpPr>
        <p:spPr>
          <a:xfrm>
            <a:off x="1390207" y="1314450"/>
            <a:ext cx="0" cy="618440"/>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A28D5FCE-1D6D-4E07-9FA1-66BAD32430AC}"/>
              </a:ext>
            </a:extLst>
          </p:cNvPr>
          <p:cNvCxnSpPr>
            <a:cxnSpLocks/>
          </p:cNvCxnSpPr>
          <p:nvPr/>
        </p:nvCxnSpPr>
        <p:spPr>
          <a:xfrm>
            <a:off x="1834072" y="1314450"/>
            <a:ext cx="0" cy="618440"/>
          </a:xfrm>
          <a:prstGeom prst="line">
            <a:avLst/>
          </a:prstGeom>
          <a:ln w="19050">
            <a:prstDash val="lgDash"/>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0232D140-AD8C-4B42-BC73-7BE8F9298BB9}"/>
              </a:ext>
            </a:extLst>
          </p:cNvPr>
          <p:cNvSpPr/>
          <p:nvPr/>
        </p:nvSpPr>
        <p:spPr>
          <a:xfrm>
            <a:off x="4544935" y="5143681"/>
            <a:ext cx="2334835" cy="461665"/>
          </a:xfrm>
          <a:prstGeom prst="rect">
            <a:avLst/>
          </a:prstGeom>
        </p:spPr>
        <p:txBody>
          <a:bodyPr wrap="square">
            <a:spAutoFit/>
          </a:bodyPr>
          <a:lstStyle/>
          <a:p>
            <a:r>
              <a:rPr lang="en-GB" sz="2400" dirty="0">
                <a:latin typeface="Myriad Pro" panose="020B0503030403020204" pitchFamily="34" charset="0"/>
                <a:cs typeface="Times New Roman" panose="02020603050405020304" pitchFamily="18" charset="0"/>
              </a:rPr>
              <a:t>2 equal parts</a:t>
            </a:r>
            <a:endParaRPr lang="en-GB" sz="2400" dirty="0">
              <a:latin typeface="Myriad Pro" panose="020B0503030403020204" pitchFamily="34" charset="0"/>
            </a:endParaRPr>
          </a:p>
        </p:txBody>
      </p:sp>
      <p:graphicFrame>
        <p:nvGraphicFramePr>
          <p:cNvPr id="50" name="Object 49">
            <a:extLst>
              <a:ext uri="{FF2B5EF4-FFF2-40B4-BE49-F238E27FC236}">
                <a16:creationId xmlns:a16="http://schemas.microsoft.com/office/drawing/2014/main" id="{C2174603-B17D-4DC5-81BC-CA87E5C03BF1}"/>
              </a:ext>
            </a:extLst>
          </p:cNvPr>
          <p:cNvGraphicFramePr>
            <a:graphicFrameLocks noChangeAspect="1"/>
          </p:cNvGraphicFramePr>
          <p:nvPr/>
        </p:nvGraphicFramePr>
        <p:xfrm>
          <a:off x="3140039" y="4861393"/>
          <a:ext cx="254000" cy="177800"/>
        </p:xfrm>
        <a:graphic>
          <a:graphicData uri="http://schemas.openxmlformats.org/presentationml/2006/ole">
            <mc:AlternateContent xmlns:mc="http://schemas.openxmlformats.org/markup-compatibility/2006">
              <mc:Choice xmlns:v="urn:schemas-microsoft-com:vml" Requires="v">
                <p:oleObj spid="_x0000_s19460" name="Equation" r:id="rId10" imgW="253800" imgH="177480" progId="Equation.DSMT4">
                  <p:embed/>
                </p:oleObj>
              </mc:Choice>
              <mc:Fallback>
                <p:oleObj name="Equation" r:id="rId10" imgW="253800" imgH="177480" progId="Equation.DSMT4">
                  <p:embed/>
                  <p:pic>
                    <p:nvPicPr>
                      <p:cNvPr id="50" name="Object 49">
                        <a:extLst>
                          <a:ext uri="{FF2B5EF4-FFF2-40B4-BE49-F238E27FC236}">
                            <a16:creationId xmlns:a16="http://schemas.microsoft.com/office/drawing/2014/main" id="{C2174603-B17D-4DC5-81BC-CA87E5C03BF1}"/>
                          </a:ext>
                        </a:extLst>
                      </p:cNvPr>
                      <p:cNvPicPr/>
                      <p:nvPr/>
                    </p:nvPicPr>
                    <p:blipFill>
                      <a:blip r:embed="rId11"/>
                      <a:stretch>
                        <a:fillRect/>
                      </a:stretch>
                    </p:blipFill>
                    <p:spPr>
                      <a:xfrm>
                        <a:off x="3140039" y="4861393"/>
                        <a:ext cx="254000" cy="177800"/>
                      </a:xfrm>
                      <a:prstGeom prst="rect">
                        <a:avLst/>
                      </a:prstGeom>
                    </p:spPr>
                  </p:pic>
                </p:oleObj>
              </mc:Fallback>
            </mc:AlternateContent>
          </a:graphicData>
        </a:graphic>
      </p:graphicFrame>
      <p:sp>
        <p:nvSpPr>
          <p:cNvPr id="56" name="Rectangle 55">
            <a:extLst>
              <a:ext uri="{FF2B5EF4-FFF2-40B4-BE49-F238E27FC236}">
                <a16:creationId xmlns:a16="http://schemas.microsoft.com/office/drawing/2014/main" id="{087D3FAD-989E-4D38-BE1A-25CD00E81010}"/>
              </a:ext>
            </a:extLst>
          </p:cNvPr>
          <p:cNvSpPr/>
          <p:nvPr/>
        </p:nvSpPr>
        <p:spPr>
          <a:xfrm>
            <a:off x="1302203" y="1888793"/>
            <a:ext cx="696690" cy="173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09DA915C-60A7-4AC3-B8DA-873E1184BAFC}"/>
              </a:ext>
            </a:extLst>
          </p:cNvPr>
          <p:cNvSpPr/>
          <p:nvPr/>
        </p:nvSpPr>
        <p:spPr>
          <a:xfrm>
            <a:off x="6284685" y="5145629"/>
            <a:ext cx="2583541" cy="461665"/>
          </a:xfrm>
          <a:prstGeom prst="rect">
            <a:avLst/>
          </a:prstGeom>
        </p:spPr>
        <p:txBody>
          <a:bodyPr wrap="square">
            <a:spAutoFit/>
          </a:bodyPr>
          <a:lstStyle/>
          <a:p>
            <a:r>
              <a:rPr lang="en-GB" sz="2400" dirty="0">
                <a:latin typeface="Myriad Pro" panose="020B0503030403020204" pitchFamily="34" charset="0"/>
                <a:cs typeface="Times New Roman" panose="02020603050405020304" pitchFamily="18" charset="0"/>
              </a:rPr>
              <a:t>and we have 5 of</a:t>
            </a:r>
            <a:endParaRPr lang="en-GB" sz="2400" dirty="0">
              <a:latin typeface="Myriad Pro" panose="020B0503030403020204" pitchFamily="34" charset="0"/>
            </a:endParaRPr>
          </a:p>
        </p:txBody>
      </p:sp>
      <p:sp>
        <p:nvSpPr>
          <p:cNvPr id="62" name="Rectangle 61">
            <a:extLst>
              <a:ext uri="{FF2B5EF4-FFF2-40B4-BE49-F238E27FC236}">
                <a16:creationId xmlns:a16="http://schemas.microsoft.com/office/drawing/2014/main" id="{EAA9A824-1A3C-4CFB-8601-1ECB1D870608}"/>
              </a:ext>
            </a:extLst>
          </p:cNvPr>
          <p:cNvSpPr/>
          <p:nvPr/>
        </p:nvSpPr>
        <p:spPr>
          <a:xfrm>
            <a:off x="4544934" y="5554969"/>
            <a:ext cx="2583541" cy="461665"/>
          </a:xfrm>
          <a:prstGeom prst="rect">
            <a:avLst/>
          </a:prstGeom>
        </p:spPr>
        <p:txBody>
          <a:bodyPr wrap="square">
            <a:spAutoFit/>
          </a:bodyPr>
          <a:lstStyle/>
          <a:p>
            <a:r>
              <a:rPr lang="en-GB" sz="2400" dirty="0">
                <a:latin typeface="Myriad Pro" panose="020B0503030403020204" pitchFamily="34" charset="0"/>
                <a:cs typeface="Times New Roman" panose="02020603050405020304" pitchFamily="18" charset="0"/>
              </a:rPr>
              <a:t>those parts.</a:t>
            </a:r>
            <a:endParaRPr lang="en-GB" sz="2400" dirty="0">
              <a:latin typeface="Myriad Pro" panose="020B0503030403020204" pitchFamily="34" charset="0"/>
            </a:endParaRPr>
          </a:p>
        </p:txBody>
      </p:sp>
    </p:spTree>
    <p:extLst>
      <p:ext uri="{BB962C8B-B14F-4D97-AF65-F5344CB8AC3E}">
        <p14:creationId xmlns:p14="http://schemas.microsoft.com/office/powerpoint/2010/main" val="255196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xit" presetSubtype="0" fill="hold" nodeType="withEffect">
                                  <p:stCondLst>
                                    <p:cond delay="0"/>
                                  </p:stCondLst>
                                  <p:childTnLst>
                                    <p:animEffect transition="out" filter="fade">
                                      <p:cBhvr>
                                        <p:cTn id="45" dur="500"/>
                                        <p:tgtEl>
                                          <p:spTgt spid="33"/>
                                        </p:tgtEl>
                                      </p:cBhvr>
                                    </p:animEffect>
                                    <p:set>
                                      <p:cBhvr>
                                        <p:cTn id="46" dur="1" fill="hold">
                                          <p:stCondLst>
                                            <p:cond delay="499"/>
                                          </p:stCondLst>
                                        </p:cTn>
                                        <p:tgtEl>
                                          <p:spTgt spid="3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32"/>
                                        </p:tgtEl>
                                      </p:cBhvr>
                                    </p:animEffect>
                                    <p:set>
                                      <p:cBhvr>
                                        <p:cTn id="49" dur="1" fill="hold">
                                          <p:stCondLst>
                                            <p:cond delay="499"/>
                                          </p:stCondLst>
                                        </p:cTn>
                                        <p:tgtEl>
                                          <p:spTgt spid="3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par>
                                <p:cTn id="58" presetID="10" presetClass="entr" presetSubtype="0"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25" grpId="0" animBg="1"/>
      <p:bldP spid="30" grpId="0"/>
      <p:bldP spid="39" grpId="0"/>
      <p:bldP spid="59" grpId="0"/>
      <p:bldP spid="6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98BC87D3-F224-4203-BBF1-AB8FE50651B7}"/>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5:2</a:t>
            </a:r>
          </a:p>
        </p:txBody>
      </p:sp>
      <p:pic>
        <p:nvPicPr>
          <p:cNvPr id="9" name="Picture 8">
            <a:extLst>
              <a:ext uri="{FF2B5EF4-FFF2-40B4-BE49-F238E27FC236}">
                <a16:creationId xmlns:a16="http://schemas.microsoft.com/office/drawing/2014/main" id="{9BB080D8-3F9D-436D-84CC-F35EAD571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739509"/>
            <a:ext cx="7907446" cy="1378982"/>
          </a:xfrm>
          <a:prstGeom prst="rect">
            <a:avLst/>
          </a:prstGeom>
        </p:spPr>
      </p:pic>
      <p:sp>
        <p:nvSpPr>
          <p:cNvPr id="15" name="Rectangle 14">
            <a:extLst>
              <a:ext uri="{FF2B5EF4-FFF2-40B4-BE49-F238E27FC236}">
                <a16:creationId xmlns:a16="http://schemas.microsoft.com/office/drawing/2014/main" id="{4CDE23FF-5BC8-4AE9-8C38-604A56AC78DF}"/>
              </a:ext>
            </a:extLst>
          </p:cNvPr>
          <p:cNvSpPr/>
          <p:nvPr/>
        </p:nvSpPr>
        <p:spPr>
          <a:xfrm>
            <a:off x="2464231" y="238673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E394458-A586-4E94-8633-8690E805B352}"/>
              </a:ext>
            </a:extLst>
          </p:cNvPr>
          <p:cNvSpPr/>
          <p:nvPr/>
        </p:nvSpPr>
        <p:spPr>
          <a:xfrm>
            <a:off x="2464231" y="367678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F056FD5-EBB9-4147-82FC-82F49B894C76}"/>
              </a:ext>
            </a:extLst>
          </p:cNvPr>
          <p:cNvSpPr/>
          <p:nvPr/>
        </p:nvSpPr>
        <p:spPr>
          <a:xfrm>
            <a:off x="3577526" y="238673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26DB4210-89FB-46B9-9AE8-673C20709E59}"/>
              </a:ext>
            </a:extLst>
          </p:cNvPr>
          <p:cNvSpPr/>
          <p:nvPr/>
        </p:nvSpPr>
        <p:spPr>
          <a:xfrm>
            <a:off x="3577526" y="367678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5FA76D82-78FF-4FAF-B324-E6E4745AF364}"/>
              </a:ext>
            </a:extLst>
          </p:cNvPr>
          <p:cNvSpPr/>
          <p:nvPr/>
        </p:nvSpPr>
        <p:spPr>
          <a:xfrm>
            <a:off x="4799309" y="238673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039DA4B-4B80-480C-A790-5936FD5D0E32}"/>
              </a:ext>
            </a:extLst>
          </p:cNvPr>
          <p:cNvSpPr/>
          <p:nvPr/>
        </p:nvSpPr>
        <p:spPr>
          <a:xfrm>
            <a:off x="4799309" y="367678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C736DEF8-B40A-41D7-A69A-F2F8EF0109BF}"/>
              </a:ext>
            </a:extLst>
          </p:cNvPr>
          <p:cNvSpPr/>
          <p:nvPr/>
        </p:nvSpPr>
        <p:spPr>
          <a:xfrm>
            <a:off x="6044341" y="238673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F8301C0E-5A08-4B73-B13C-AAEC3369D7C8}"/>
              </a:ext>
            </a:extLst>
          </p:cNvPr>
          <p:cNvSpPr/>
          <p:nvPr/>
        </p:nvSpPr>
        <p:spPr>
          <a:xfrm>
            <a:off x="6044341" y="367678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426D5561-956D-45DC-8D72-533CE2746FC1}"/>
              </a:ext>
            </a:extLst>
          </p:cNvPr>
          <p:cNvSpPr/>
          <p:nvPr/>
        </p:nvSpPr>
        <p:spPr>
          <a:xfrm>
            <a:off x="7285032" y="238673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503662F3-D3BA-4B11-8492-EC04CA366463}"/>
              </a:ext>
            </a:extLst>
          </p:cNvPr>
          <p:cNvSpPr/>
          <p:nvPr/>
        </p:nvSpPr>
        <p:spPr>
          <a:xfrm>
            <a:off x="7285032" y="367678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774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5"/>
                                        </p:tgtEl>
                                      </p:cBhvr>
                                    </p:animEffect>
                                    <p:set>
                                      <p:cBhvr>
                                        <p:cTn id="15" dur="1" fill="hold">
                                          <p:stCondLst>
                                            <p:cond delay="499"/>
                                          </p:stCondLst>
                                        </p:cTn>
                                        <p:tgtEl>
                                          <p:spTgt spid="35"/>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40"/>
                                        </p:tgtEl>
                                      </p:cBhvr>
                                    </p:animEffect>
                                    <p:set>
                                      <p:cBhvr>
                                        <p:cTn id="23" dur="1" fill="hold">
                                          <p:stCondLst>
                                            <p:cond delay="499"/>
                                          </p:stCondLst>
                                        </p:cTn>
                                        <p:tgtEl>
                                          <p:spTgt spid="4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8"/>
                                        </p:tgtEl>
                                      </p:cBhvr>
                                    </p:animEffect>
                                    <p:set>
                                      <p:cBhvr>
                                        <p:cTn id="26" dur="1" fill="hold">
                                          <p:stCondLst>
                                            <p:cond delay="499"/>
                                          </p:stCondLst>
                                        </p:cTn>
                                        <p:tgtEl>
                                          <p:spTgt spid="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3"/>
                                        </p:tgtEl>
                                      </p:cBhvr>
                                    </p:animEffect>
                                    <p:set>
                                      <p:cBhvr>
                                        <p:cTn id="34" dur="1" fill="hold">
                                          <p:stCondLst>
                                            <p:cond delay="499"/>
                                          </p:stCondLst>
                                        </p:cTn>
                                        <p:tgtEl>
                                          <p:spTgt spid="4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48"/>
                                        </p:tgtEl>
                                      </p:cBhvr>
                                    </p:animEffect>
                                    <p:set>
                                      <p:cBhvr>
                                        <p:cTn id="39" dur="1" fill="hold">
                                          <p:stCondLst>
                                            <p:cond delay="499"/>
                                          </p:stCondLst>
                                        </p:cTn>
                                        <p:tgtEl>
                                          <p:spTgt spid="48"/>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47"/>
                                        </p:tgtEl>
                                      </p:cBhvr>
                                    </p:animEffect>
                                    <p:set>
                                      <p:cBhvr>
                                        <p:cTn id="42"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34" grpId="0" animBg="1"/>
      <p:bldP spid="35" grpId="0" animBg="1"/>
      <p:bldP spid="38" grpId="0" animBg="1"/>
      <p:bldP spid="40" grpId="0" animBg="1"/>
      <p:bldP spid="43" grpId="0" animBg="1"/>
      <p:bldP spid="44" grpId="0" animBg="1"/>
      <p:bldP spid="47" grpId="0" animBg="1"/>
      <p:bldP spid="4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a:extLst>
              <a:ext uri="{FF2B5EF4-FFF2-40B4-BE49-F238E27FC236}">
                <a16:creationId xmlns:a16="http://schemas.microsoft.com/office/drawing/2014/main" id="{3FB52EAB-8C5C-400A-AC30-0D4D37CE875E}"/>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5:3</a:t>
            </a:r>
          </a:p>
        </p:txBody>
      </p:sp>
      <p:pic>
        <p:nvPicPr>
          <p:cNvPr id="9" name="Picture 8">
            <a:extLst>
              <a:ext uri="{FF2B5EF4-FFF2-40B4-BE49-F238E27FC236}">
                <a16:creationId xmlns:a16="http://schemas.microsoft.com/office/drawing/2014/main" id="{9BB080D8-3F9D-436D-84CC-F35EAD571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739509"/>
            <a:ext cx="7907446" cy="1378982"/>
          </a:xfrm>
          <a:prstGeom prst="rect">
            <a:avLst/>
          </a:prstGeom>
        </p:spPr>
      </p:pic>
      <p:sp>
        <p:nvSpPr>
          <p:cNvPr id="15" name="Rectangle 14">
            <a:extLst>
              <a:ext uri="{FF2B5EF4-FFF2-40B4-BE49-F238E27FC236}">
                <a16:creationId xmlns:a16="http://schemas.microsoft.com/office/drawing/2014/main" id="{4CDE23FF-5BC8-4AE9-8C38-604A56AC78DF}"/>
              </a:ext>
            </a:extLst>
          </p:cNvPr>
          <p:cNvSpPr/>
          <p:nvPr/>
        </p:nvSpPr>
        <p:spPr>
          <a:xfrm>
            <a:off x="2464231" y="238673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E394458-A586-4E94-8633-8690E805B352}"/>
              </a:ext>
            </a:extLst>
          </p:cNvPr>
          <p:cNvSpPr/>
          <p:nvPr/>
        </p:nvSpPr>
        <p:spPr>
          <a:xfrm>
            <a:off x="2464231" y="367678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F056FD5-EBB9-4147-82FC-82F49B894C76}"/>
              </a:ext>
            </a:extLst>
          </p:cNvPr>
          <p:cNvSpPr/>
          <p:nvPr/>
        </p:nvSpPr>
        <p:spPr>
          <a:xfrm>
            <a:off x="3577526" y="238673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26DB4210-89FB-46B9-9AE8-673C20709E59}"/>
              </a:ext>
            </a:extLst>
          </p:cNvPr>
          <p:cNvSpPr/>
          <p:nvPr/>
        </p:nvSpPr>
        <p:spPr>
          <a:xfrm>
            <a:off x="3577526" y="367678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5FA76D82-78FF-4FAF-B324-E6E4745AF364}"/>
              </a:ext>
            </a:extLst>
          </p:cNvPr>
          <p:cNvSpPr/>
          <p:nvPr/>
        </p:nvSpPr>
        <p:spPr>
          <a:xfrm>
            <a:off x="4799309" y="238673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9039DA4B-4B80-480C-A790-5936FD5D0E32}"/>
              </a:ext>
            </a:extLst>
          </p:cNvPr>
          <p:cNvSpPr/>
          <p:nvPr/>
        </p:nvSpPr>
        <p:spPr>
          <a:xfrm>
            <a:off x="4799309" y="367678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C736DEF8-B40A-41D7-A69A-F2F8EF0109BF}"/>
              </a:ext>
            </a:extLst>
          </p:cNvPr>
          <p:cNvSpPr/>
          <p:nvPr/>
        </p:nvSpPr>
        <p:spPr>
          <a:xfrm>
            <a:off x="6044341" y="238673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F8301C0E-5A08-4B73-B13C-AAEC3369D7C8}"/>
              </a:ext>
            </a:extLst>
          </p:cNvPr>
          <p:cNvSpPr/>
          <p:nvPr/>
        </p:nvSpPr>
        <p:spPr>
          <a:xfrm>
            <a:off x="6044341" y="367678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426D5561-956D-45DC-8D72-533CE2746FC1}"/>
              </a:ext>
            </a:extLst>
          </p:cNvPr>
          <p:cNvSpPr/>
          <p:nvPr/>
        </p:nvSpPr>
        <p:spPr>
          <a:xfrm>
            <a:off x="7285032" y="238673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503662F3-D3BA-4B11-8492-EC04CA366463}"/>
              </a:ext>
            </a:extLst>
          </p:cNvPr>
          <p:cNvSpPr/>
          <p:nvPr/>
        </p:nvSpPr>
        <p:spPr>
          <a:xfrm>
            <a:off x="7285032" y="3676789"/>
            <a:ext cx="635430" cy="88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23D20EB-B07E-4621-83D9-5872403D5ACE}"/>
              </a:ext>
            </a:extLst>
          </p:cNvPr>
          <p:cNvPicPr>
            <a:picLocks noChangeAspect="1"/>
          </p:cNvPicPr>
          <p:nvPr/>
        </p:nvPicPr>
        <p:blipFill rotWithShape="1">
          <a:blip r:embed="rId4">
            <a:extLst>
              <a:ext uri="{28A0092B-C50C-407E-A947-70E740481C1C}">
                <a14:useLocalDpi xmlns:a14="http://schemas.microsoft.com/office/drawing/2010/main" val="0"/>
              </a:ext>
            </a:extLst>
          </a:blip>
          <a:srcRect t="-19705"/>
          <a:stretch/>
        </p:blipFill>
        <p:spPr>
          <a:xfrm>
            <a:off x="711201" y="4141092"/>
            <a:ext cx="7609312" cy="1840608"/>
          </a:xfrm>
          <a:prstGeom prst="rect">
            <a:avLst/>
          </a:prstGeom>
        </p:spPr>
      </p:pic>
      <p:sp>
        <p:nvSpPr>
          <p:cNvPr id="19" name="Rectangle 18">
            <a:extLst>
              <a:ext uri="{FF2B5EF4-FFF2-40B4-BE49-F238E27FC236}">
                <a16:creationId xmlns:a16="http://schemas.microsoft.com/office/drawing/2014/main" id="{B489F908-46DF-4783-981A-6B9F8836114F}"/>
              </a:ext>
            </a:extLst>
          </p:cNvPr>
          <p:cNvSpPr/>
          <p:nvPr/>
        </p:nvSpPr>
        <p:spPr>
          <a:xfrm>
            <a:off x="616293" y="4232721"/>
            <a:ext cx="1721141" cy="165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0A9EFD8-B10C-42E8-BA5F-F8C71C4E451A}"/>
              </a:ext>
            </a:extLst>
          </p:cNvPr>
          <p:cNvSpPr/>
          <p:nvPr/>
        </p:nvSpPr>
        <p:spPr>
          <a:xfrm>
            <a:off x="2303071" y="4324351"/>
            <a:ext cx="1499845" cy="1657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D094328-6D7D-4D80-8257-7D9C98C38FBC}"/>
              </a:ext>
            </a:extLst>
          </p:cNvPr>
          <p:cNvSpPr/>
          <p:nvPr/>
        </p:nvSpPr>
        <p:spPr>
          <a:xfrm>
            <a:off x="3802919" y="4324351"/>
            <a:ext cx="1458150" cy="165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5948711-0911-4851-B5F5-09A93208B5A6}"/>
              </a:ext>
            </a:extLst>
          </p:cNvPr>
          <p:cNvSpPr/>
          <p:nvPr/>
        </p:nvSpPr>
        <p:spPr>
          <a:xfrm>
            <a:off x="5299171" y="4316472"/>
            <a:ext cx="1505413" cy="165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E706FDD-20F8-42FB-AF3C-BACADCF93FA6}"/>
              </a:ext>
            </a:extLst>
          </p:cNvPr>
          <p:cNvSpPr/>
          <p:nvPr/>
        </p:nvSpPr>
        <p:spPr>
          <a:xfrm>
            <a:off x="6815097" y="4324351"/>
            <a:ext cx="1505413" cy="165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47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5"/>
                                        </p:tgtEl>
                                      </p:cBhvr>
                                    </p:animEffect>
                                    <p:set>
                                      <p:cBhvr>
                                        <p:cTn id="18" dur="1" fill="hold">
                                          <p:stCondLst>
                                            <p:cond delay="499"/>
                                          </p:stCondLst>
                                        </p:cTn>
                                        <p:tgtEl>
                                          <p:spTgt spid="3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4"/>
                                        </p:tgtEl>
                                      </p:cBhvr>
                                    </p:animEffect>
                                    <p:set>
                                      <p:cBhvr>
                                        <p:cTn id="21" dur="1" fill="hold">
                                          <p:stCondLst>
                                            <p:cond delay="499"/>
                                          </p:stCondLst>
                                        </p:cTn>
                                        <p:tgtEl>
                                          <p:spTgt spid="34"/>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38"/>
                                        </p:tgtEl>
                                      </p:cBhvr>
                                    </p:animEffect>
                                    <p:set>
                                      <p:cBhvr>
                                        <p:cTn id="32" dur="1" fill="hold">
                                          <p:stCondLst>
                                            <p:cond delay="499"/>
                                          </p:stCondLst>
                                        </p:cTn>
                                        <p:tgtEl>
                                          <p:spTgt spid="38"/>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44"/>
                                        </p:tgtEl>
                                      </p:cBhvr>
                                    </p:animEffect>
                                    <p:set>
                                      <p:cBhvr>
                                        <p:cTn id="40" dur="1" fill="hold">
                                          <p:stCondLst>
                                            <p:cond delay="499"/>
                                          </p:stCondLst>
                                        </p:cTn>
                                        <p:tgtEl>
                                          <p:spTgt spid="4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43"/>
                                        </p:tgtEl>
                                      </p:cBhvr>
                                    </p:animEffect>
                                    <p:set>
                                      <p:cBhvr>
                                        <p:cTn id="43" dur="1" fill="hold">
                                          <p:stCondLst>
                                            <p:cond delay="499"/>
                                          </p:stCondLst>
                                        </p:cTn>
                                        <p:tgtEl>
                                          <p:spTgt spid="4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48"/>
                                        </p:tgtEl>
                                      </p:cBhvr>
                                    </p:animEffect>
                                    <p:set>
                                      <p:cBhvr>
                                        <p:cTn id="51" dur="1" fill="hold">
                                          <p:stCondLst>
                                            <p:cond delay="499"/>
                                          </p:stCondLst>
                                        </p:cTn>
                                        <p:tgtEl>
                                          <p:spTgt spid="48"/>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47"/>
                                        </p:tgtEl>
                                      </p:cBhvr>
                                    </p:animEffect>
                                    <p:set>
                                      <p:cBhvr>
                                        <p:cTn id="54" dur="1" fill="hold">
                                          <p:stCondLst>
                                            <p:cond delay="499"/>
                                          </p:stCondLst>
                                        </p:cTn>
                                        <p:tgtEl>
                                          <p:spTgt spid="47"/>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34" grpId="0" animBg="1"/>
      <p:bldP spid="35" grpId="0" animBg="1"/>
      <p:bldP spid="38" grpId="0" animBg="1"/>
      <p:bldP spid="40" grpId="0" animBg="1"/>
      <p:bldP spid="43" grpId="0" animBg="1"/>
      <p:bldP spid="44" grpId="0" animBg="1"/>
      <p:bldP spid="47" grpId="0" animBg="1"/>
      <p:bldP spid="48" grpId="0" animBg="1"/>
      <p:bldP spid="19" grpId="0" animBg="1"/>
      <p:bldP spid="20" grpId="0" animBg="1"/>
      <p:bldP spid="21" grpId="0" animBg="1"/>
      <p:bldP spid="22" grpId="0" animBg="1"/>
      <p:bldP spid="2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
            <a:extLst>
              <a:ext uri="{FF2B5EF4-FFF2-40B4-BE49-F238E27FC236}">
                <a16:creationId xmlns:a16="http://schemas.microsoft.com/office/drawing/2014/main" id="{C7CFF340-F7DB-40AA-A49D-DD5A1AB769F5}"/>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5:4</a:t>
            </a:r>
          </a:p>
        </p:txBody>
      </p:sp>
      <p:pic>
        <p:nvPicPr>
          <p:cNvPr id="16" name="Picture 15">
            <a:extLst>
              <a:ext uri="{FF2B5EF4-FFF2-40B4-BE49-F238E27FC236}">
                <a16:creationId xmlns:a16="http://schemas.microsoft.com/office/drawing/2014/main" id="{90D66FC1-6B4E-4C62-995D-4BEC95EEACD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8540" y="1683245"/>
            <a:ext cx="8466921" cy="3091956"/>
          </a:xfrm>
          <a:prstGeom prst="rect">
            <a:avLst/>
          </a:prstGeom>
        </p:spPr>
      </p:pic>
      <p:sp>
        <p:nvSpPr>
          <p:cNvPr id="36" name="Rectangle 35">
            <a:extLst>
              <a:ext uri="{FF2B5EF4-FFF2-40B4-BE49-F238E27FC236}">
                <a16:creationId xmlns:a16="http://schemas.microsoft.com/office/drawing/2014/main" id="{63394251-2011-4A9E-96FD-9A5D69CC77AF}"/>
              </a:ext>
            </a:extLst>
          </p:cNvPr>
          <p:cNvSpPr/>
          <p:nvPr/>
        </p:nvSpPr>
        <p:spPr>
          <a:xfrm>
            <a:off x="1143431" y="2773007"/>
            <a:ext cx="635430" cy="133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12DD3B4B-6F06-4E42-95CF-C480C9CB1983}"/>
              </a:ext>
            </a:extLst>
          </p:cNvPr>
          <p:cNvSpPr/>
          <p:nvPr/>
        </p:nvSpPr>
        <p:spPr>
          <a:xfrm>
            <a:off x="1900575" y="2787521"/>
            <a:ext cx="635430" cy="133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E1A22E73-61B4-42F2-9431-036907BA8651}"/>
              </a:ext>
            </a:extLst>
          </p:cNvPr>
          <p:cNvSpPr/>
          <p:nvPr/>
        </p:nvSpPr>
        <p:spPr>
          <a:xfrm>
            <a:off x="2554019" y="2748970"/>
            <a:ext cx="732105" cy="133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DC4393D3-40AA-4664-B6FE-8CD2F7497FEB}"/>
              </a:ext>
            </a:extLst>
          </p:cNvPr>
          <p:cNvSpPr/>
          <p:nvPr/>
        </p:nvSpPr>
        <p:spPr>
          <a:xfrm>
            <a:off x="3329177" y="2749421"/>
            <a:ext cx="732105" cy="133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355DF2A3-D2F9-48CB-844C-6A4F102E26C9}"/>
              </a:ext>
            </a:extLst>
          </p:cNvPr>
          <p:cNvSpPr/>
          <p:nvPr/>
        </p:nvSpPr>
        <p:spPr>
          <a:xfrm>
            <a:off x="4081809" y="2238375"/>
            <a:ext cx="732105" cy="1841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68451148-ACDB-47B6-8FF0-214739822F89}"/>
              </a:ext>
            </a:extLst>
          </p:cNvPr>
          <p:cNvSpPr/>
          <p:nvPr/>
        </p:nvSpPr>
        <p:spPr>
          <a:xfrm>
            <a:off x="4813914" y="2238375"/>
            <a:ext cx="732105" cy="1841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056015AE-C9F5-4EAF-B830-9280203EF2DE}"/>
              </a:ext>
            </a:extLst>
          </p:cNvPr>
          <p:cNvSpPr/>
          <p:nvPr/>
        </p:nvSpPr>
        <p:spPr>
          <a:xfrm>
            <a:off x="5546019" y="2238375"/>
            <a:ext cx="732105" cy="1841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A7239572-A32A-49B8-BDA8-54D03FAE2EDF}"/>
              </a:ext>
            </a:extLst>
          </p:cNvPr>
          <p:cNvSpPr/>
          <p:nvPr/>
        </p:nvSpPr>
        <p:spPr>
          <a:xfrm>
            <a:off x="6293719" y="2238374"/>
            <a:ext cx="732105" cy="1841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C3F95890-7A6C-450B-AB7D-827E253DC591}"/>
              </a:ext>
            </a:extLst>
          </p:cNvPr>
          <p:cNvSpPr/>
          <p:nvPr/>
        </p:nvSpPr>
        <p:spPr>
          <a:xfrm>
            <a:off x="7048329" y="1552576"/>
            <a:ext cx="732105" cy="252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6FB04239-BBE5-4819-ADB9-A11A2D910272}"/>
              </a:ext>
            </a:extLst>
          </p:cNvPr>
          <p:cNvSpPr/>
          <p:nvPr/>
        </p:nvSpPr>
        <p:spPr>
          <a:xfrm>
            <a:off x="7747880" y="1591127"/>
            <a:ext cx="732105" cy="252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303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52"/>
                                        </p:tgtEl>
                                      </p:cBhvr>
                                    </p:animEffect>
                                    <p:set>
                                      <p:cBhvr>
                                        <p:cTn id="32" dur="1" fill="hold">
                                          <p:stCondLst>
                                            <p:cond delay="499"/>
                                          </p:stCondLst>
                                        </p:cTn>
                                        <p:tgtEl>
                                          <p:spTgt spid="5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4"/>
                                        </p:tgtEl>
                                      </p:cBhvr>
                                    </p:animEffect>
                                    <p:set>
                                      <p:cBhvr>
                                        <p:cTn id="37" dur="1" fill="hold">
                                          <p:stCondLst>
                                            <p:cond delay="499"/>
                                          </p:stCondLst>
                                        </p:cTn>
                                        <p:tgtEl>
                                          <p:spTgt spid="5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56"/>
                                        </p:tgtEl>
                                      </p:cBhvr>
                                    </p:animEffect>
                                    <p:set>
                                      <p:cBhvr>
                                        <p:cTn id="42" dur="1" fill="hold">
                                          <p:stCondLst>
                                            <p:cond delay="499"/>
                                          </p:stCondLst>
                                        </p:cTn>
                                        <p:tgtEl>
                                          <p:spTgt spid="5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58"/>
                                        </p:tgtEl>
                                      </p:cBhvr>
                                    </p:animEffect>
                                    <p:set>
                                      <p:cBhvr>
                                        <p:cTn id="47" dur="1" fill="hold">
                                          <p:stCondLst>
                                            <p:cond delay="499"/>
                                          </p:stCondLst>
                                        </p:cTn>
                                        <p:tgtEl>
                                          <p:spTgt spid="5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60"/>
                                        </p:tgtEl>
                                      </p:cBhvr>
                                    </p:animEffect>
                                    <p:set>
                                      <p:cBhvr>
                                        <p:cTn id="52"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6" grpId="0" animBg="1"/>
      <p:bldP spid="50" grpId="0" animBg="1"/>
      <p:bldP spid="52" grpId="0" animBg="1"/>
      <p:bldP spid="54" grpId="0" animBg="1"/>
      <p:bldP spid="56" grpId="0" animBg="1"/>
      <p:bldP spid="58" grpId="0" animBg="1"/>
      <p:bldP spid="6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551F629-6B5F-4990-9658-7A5654FBF1F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017836"/>
            <a:ext cx="7907446" cy="2696498"/>
          </a:xfrm>
          <a:prstGeom prst="rect">
            <a:avLst/>
          </a:prstGeom>
        </p:spPr>
      </p:pic>
      <p:pic>
        <p:nvPicPr>
          <p:cNvPr id="32" name="Picture 31">
            <a:extLst>
              <a:ext uri="{FF2B5EF4-FFF2-40B4-BE49-F238E27FC236}">
                <a16:creationId xmlns:a16="http://schemas.microsoft.com/office/drawing/2014/main" id="{D370A54F-394C-48A1-954D-81A37FD7FAF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2672210"/>
            <a:ext cx="7907446" cy="1227830"/>
          </a:xfrm>
          <a:prstGeom prst="rect">
            <a:avLst/>
          </a:prstGeom>
        </p:spPr>
      </p:pic>
      <p:pic>
        <p:nvPicPr>
          <p:cNvPr id="22" name="Picture 21">
            <a:extLst>
              <a:ext uri="{FF2B5EF4-FFF2-40B4-BE49-F238E27FC236}">
                <a16:creationId xmlns:a16="http://schemas.microsoft.com/office/drawing/2014/main" id="{C53C8B8A-F66C-4C8A-BE67-BA342E7A65F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2804251"/>
            <a:ext cx="7907446" cy="1136665"/>
          </a:xfrm>
          <a:prstGeom prst="rect">
            <a:avLst/>
          </a:prstGeom>
        </p:spPr>
      </p:pic>
      <p:sp>
        <p:nvSpPr>
          <p:cNvPr id="23" name="Text Placeholder 1">
            <a:extLst>
              <a:ext uri="{FF2B5EF4-FFF2-40B4-BE49-F238E27FC236}">
                <a16:creationId xmlns:a16="http://schemas.microsoft.com/office/drawing/2014/main" id="{FCC7DF1E-BFCD-4A89-9696-035BB905FF6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5:5</a:t>
            </a:r>
          </a:p>
        </p:txBody>
      </p:sp>
      <p:sp>
        <p:nvSpPr>
          <p:cNvPr id="10" name="Rectangle 9">
            <a:extLst>
              <a:ext uri="{FF2B5EF4-FFF2-40B4-BE49-F238E27FC236}">
                <a16:creationId xmlns:a16="http://schemas.microsoft.com/office/drawing/2014/main" id="{6B8F2148-07CF-42B8-94BC-7333E1314166}"/>
              </a:ext>
            </a:extLst>
          </p:cNvPr>
          <p:cNvSpPr/>
          <p:nvPr/>
        </p:nvSpPr>
        <p:spPr>
          <a:xfrm>
            <a:off x="798286" y="1698172"/>
            <a:ext cx="5080000" cy="1146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15DBD58-6B22-4788-A3FB-089A2CAC9E64}"/>
              </a:ext>
            </a:extLst>
          </p:cNvPr>
          <p:cNvSpPr/>
          <p:nvPr/>
        </p:nvSpPr>
        <p:spPr>
          <a:xfrm>
            <a:off x="6058295" y="1850572"/>
            <a:ext cx="487648" cy="834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E0E759B-9E73-422F-8334-4945BAF9C5CA}"/>
              </a:ext>
            </a:extLst>
          </p:cNvPr>
          <p:cNvSpPr/>
          <p:nvPr/>
        </p:nvSpPr>
        <p:spPr>
          <a:xfrm>
            <a:off x="6804361" y="1850571"/>
            <a:ext cx="1352668" cy="834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DCA9731E-B7BB-456B-96B3-EE6F66B1C81B}"/>
              </a:ext>
            </a:extLst>
          </p:cNvPr>
          <p:cNvSpPr/>
          <p:nvPr/>
        </p:nvSpPr>
        <p:spPr>
          <a:xfrm>
            <a:off x="891211" y="3862172"/>
            <a:ext cx="5080000" cy="1146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03FCB51-A1DA-4FF3-94E9-5CED25B95637}"/>
              </a:ext>
            </a:extLst>
          </p:cNvPr>
          <p:cNvSpPr/>
          <p:nvPr/>
        </p:nvSpPr>
        <p:spPr>
          <a:xfrm>
            <a:off x="6151220" y="4014572"/>
            <a:ext cx="487648" cy="834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0332DFC9-6B29-4861-86E9-320D6AD680C0}"/>
              </a:ext>
            </a:extLst>
          </p:cNvPr>
          <p:cNvSpPr/>
          <p:nvPr/>
        </p:nvSpPr>
        <p:spPr>
          <a:xfrm>
            <a:off x="6897286" y="4014571"/>
            <a:ext cx="1352668" cy="834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64">
            <a:extLst>
              <a:ext uri="{FF2B5EF4-FFF2-40B4-BE49-F238E27FC236}">
                <a16:creationId xmlns:a16="http://schemas.microsoft.com/office/drawing/2014/main" id="{6305B405-9BA4-4D9A-9D37-D5BF914BF02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18277" y="1849201"/>
            <a:ext cx="3953723" cy="995599"/>
          </a:xfrm>
          <a:prstGeom prst="rect">
            <a:avLst/>
          </a:prstGeom>
        </p:spPr>
      </p:pic>
      <p:pic>
        <p:nvPicPr>
          <p:cNvPr id="67" name="Picture 66">
            <a:extLst>
              <a:ext uri="{FF2B5EF4-FFF2-40B4-BE49-F238E27FC236}">
                <a16:creationId xmlns:a16="http://schemas.microsoft.com/office/drawing/2014/main" id="{89494C8A-8552-4810-AFDB-42516E49231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71999" y="1849201"/>
            <a:ext cx="1227877" cy="995599"/>
          </a:xfrm>
          <a:prstGeom prst="rect">
            <a:avLst/>
          </a:prstGeom>
        </p:spPr>
      </p:pic>
      <p:pic>
        <p:nvPicPr>
          <p:cNvPr id="69" name="Picture 68">
            <a:extLst>
              <a:ext uri="{FF2B5EF4-FFF2-40B4-BE49-F238E27FC236}">
                <a16:creationId xmlns:a16="http://schemas.microsoft.com/office/drawing/2014/main" id="{BDADAC00-F928-48C2-B69D-1AA0D59E814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5357" y="4013201"/>
            <a:ext cx="3953723" cy="995599"/>
          </a:xfrm>
          <a:prstGeom prst="rect">
            <a:avLst/>
          </a:prstGeom>
        </p:spPr>
      </p:pic>
      <p:pic>
        <p:nvPicPr>
          <p:cNvPr id="71" name="Picture 70">
            <a:extLst>
              <a:ext uri="{FF2B5EF4-FFF2-40B4-BE49-F238E27FC236}">
                <a16:creationId xmlns:a16="http://schemas.microsoft.com/office/drawing/2014/main" id="{3165AEDC-A40A-4830-A3F8-D16791EA9424}"/>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569080" y="4019149"/>
            <a:ext cx="1230796" cy="995599"/>
          </a:xfrm>
          <a:prstGeom prst="rect">
            <a:avLst/>
          </a:prstGeom>
        </p:spPr>
      </p:pic>
      <p:pic>
        <p:nvPicPr>
          <p:cNvPr id="75" name="Picture 74">
            <a:extLst>
              <a:ext uri="{FF2B5EF4-FFF2-40B4-BE49-F238E27FC236}">
                <a16:creationId xmlns:a16="http://schemas.microsoft.com/office/drawing/2014/main" id="{05331426-EF0C-4B5B-93DD-354AA265F9CB}"/>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15357" y="2019439"/>
            <a:ext cx="3953723" cy="759581"/>
          </a:xfrm>
          <a:prstGeom prst="rect">
            <a:avLst/>
          </a:prstGeom>
        </p:spPr>
      </p:pic>
      <p:pic>
        <p:nvPicPr>
          <p:cNvPr id="77" name="Picture 76">
            <a:extLst>
              <a:ext uri="{FF2B5EF4-FFF2-40B4-BE49-F238E27FC236}">
                <a16:creationId xmlns:a16="http://schemas.microsoft.com/office/drawing/2014/main" id="{D5214A0E-FC6B-4EE4-BA72-DFE97E4689A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495155" y="1913262"/>
            <a:ext cx="1573302" cy="834571"/>
          </a:xfrm>
          <a:prstGeom prst="rect">
            <a:avLst/>
          </a:prstGeom>
        </p:spPr>
      </p:pic>
      <p:pic>
        <p:nvPicPr>
          <p:cNvPr id="79" name="Picture 78">
            <a:extLst>
              <a:ext uri="{FF2B5EF4-FFF2-40B4-BE49-F238E27FC236}">
                <a16:creationId xmlns:a16="http://schemas.microsoft.com/office/drawing/2014/main" id="{8D3B775E-2509-47BD-8B82-CF6025166CD5}"/>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576700" y="1913263"/>
            <a:ext cx="667657" cy="834570"/>
          </a:xfrm>
          <a:prstGeom prst="rect">
            <a:avLst/>
          </a:prstGeom>
        </p:spPr>
      </p:pic>
      <p:pic>
        <p:nvPicPr>
          <p:cNvPr id="81" name="Picture 80">
            <a:extLst>
              <a:ext uri="{FF2B5EF4-FFF2-40B4-BE49-F238E27FC236}">
                <a16:creationId xmlns:a16="http://schemas.microsoft.com/office/drawing/2014/main" id="{A19B08B3-C5C0-4CC5-9008-D460150066CB}"/>
              </a:ext>
            </a:extLst>
          </p:cNvPr>
          <p:cNvPicPr>
            <a:picLocks noChangeAspect="1"/>
          </p:cNvPicPr>
          <p:nvPr/>
        </p:nvPicPr>
        <p:blipFill rotWithShape="1">
          <a:blip r:embed="rId14">
            <a:extLst>
              <a:ext uri="{28A0092B-C50C-407E-A947-70E740481C1C}">
                <a14:useLocalDpi xmlns:a14="http://schemas.microsoft.com/office/drawing/2010/main" val="0"/>
              </a:ext>
            </a:extLst>
          </a:blip>
          <a:srcRect b="-8477"/>
          <a:stretch/>
        </p:blipFill>
        <p:spPr>
          <a:xfrm>
            <a:off x="629871" y="3916148"/>
            <a:ext cx="3953723" cy="1204777"/>
          </a:xfrm>
          <a:prstGeom prst="rect">
            <a:avLst/>
          </a:prstGeom>
        </p:spPr>
      </p:pic>
      <p:pic>
        <p:nvPicPr>
          <p:cNvPr id="83" name="Picture 82">
            <a:extLst>
              <a:ext uri="{FF2B5EF4-FFF2-40B4-BE49-F238E27FC236}">
                <a16:creationId xmlns:a16="http://schemas.microsoft.com/office/drawing/2014/main" id="{E281B2BB-05B8-41B7-8775-969CEDAAD25B}"/>
              </a:ext>
            </a:extLst>
          </p:cNvPr>
          <p:cNvPicPr>
            <a:picLocks noChangeAspect="1"/>
          </p:cNvPicPr>
          <p:nvPr/>
        </p:nvPicPr>
        <p:blipFill rotWithShape="1">
          <a:blip r:embed="rId15">
            <a:extLst>
              <a:ext uri="{28A0092B-C50C-407E-A947-70E740481C1C}">
                <a14:useLocalDpi xmlns:a14="http://schemas.microsoft.com/office/drawing/2010/main" val="0"/>
              </a:ext>
            </a:extLst>
          </a:blip>
          <a:srcRect b="-8284"/>
          <a:stretch/>
        </p:blipFill>
        <p:spPr>
          <a:xfrm>
            <a:off x="4595188" y="4235383"/>
            <a:ext cx="641549" cy="885541"/>
          </a:xfrm>
          <a:prstGeom prst="rect">
            <a:avLst/>
          </a:prstGeom>
        </p:spPr>
      </p:pic>
      <p:pic>
        <p:nvPicPr>
          <p:cNvPr id="85" name="Picture 84">
            <a:extLst>
              <a:ext uri="{FF2B5EF4-FFF2-40B4-BE49-F238E27FC236}">
                <a16:creationId xmlns:a16="http://schemas.microsoft.com/office/drawing/2014/main" id="{6A08B2A1-5E14-436C-9B38-47D983706DAD}"/>
              </a:ext>
            </a:extLst>
          </p:cNvPr>
          <p:cNvPicPr>
            <a:picLocks noChangeAspect="1"/>
          </p:cNvPicPr>
          <p:nvPr/>
        </p:nvPicPr>
        <p:blipFill rotWithShape="1">
          <a:blip r:embed="rId16">
            <a:extLst>
              <a:ext uri="{28A0092B-C50C-407E-A947-70E740481C1C}">
                <a14:useLocalDpi xmlns:a14="http://schemas.microsoft.com/office/drawing/2010/main" val="0"/>
              </a:ext>
            </a:extLst>
          </a:blip>
          <a:srcRect b="-8284"/>
          <a:stretch/>
        </p:blipFill>
        <p:spPr>
          <a:xfrm>
            <a:off x="5666488" y="4236754"/>
            <a:ext cx="1230797" cy="885541"/>
          </a:xfrm>
          <a:prstGeom prst="rect">
            <a:avLst/>
          </a:prstGeom>
        </p:spPr>
      </p:pic>
      <p:graphicFrame>
        <p:nvGraphicFramePr>
          <p:cNvPr id="3" name="Object 2">
            <a:extLst>
              <a:ext uri="{FF2B5EF4-FFF2-40B4-BE49-F238E27FC236}">
                <a16:creationId xmlns:a16="http://schemas.microsoft.com/office/drawing/2014/main" id="{0BDA2201-E228-4101-A74B-8F8FE4998B36}"/>
              </a:ext>
            </a:extLst>
          </p:cNvPr>
          <p:cNvGraphicFramePr>
            <a:graphicFrameLocks noChangeAspect="1"/>
          </p:cNvGraphicFramePr>
          <p:nvPr>
            <p:extLst>
              <p:ext uri="{D42A27DB-BD31-4B8C-83A1-F6EECF244321}">
                <p14:modId xmlns:p14="http://schemas.microsoft.com/office/powerpoint/2010/main" val="2794566160"/>
              </p:ext>
            </p:extLst>
          </p:nvPr>
        </p:nvGraphicFramePr>
        <p:xfrm>
          <a:off x="4394200" y="2362200"/>
          <a:ext cx="914400" cy="306388"/>
        </p:xfrm>
        <a:graphic>
          <a:graphicData uri="http://schemas.openxmlformats.org/presentationml/2006/ole">
            <mc:AlternateContent xmlns:mc="http://schemas.openxmlformats.org/markup-compatibility/2006">
              <mc:Choice xmlns:v="urn:schemas-microsoft-com:vml" Requires="v">
                <p:oleObj spid="_x0000_s20482" name="Equation" r:id="rId17" imgW="914400" imgH="306720" progId="Equation.DSMT4">
                  <p:embed/>
                </p:oleObj>
              </mc:Choice>
              <mc:Fallback>
                <p:oleObj name="Equation" r:id="rId17" imgW="914400" imgH="306720" progId="Equation.DSMT4">
                  <p:embed/>
                  <p:pic>
                    <p:nvPicPr>
                      <p:cNvPr id="3" name="Object 2">
                        <a:extLst>
                          <a:ext uri="{FF2B5EF4-FFF2-40B4-BE49-F238E27FC236}">
                            <a16:creationId xmlns:a16="http://schemas.microsoft.com/office/drawing/2014/main" id="{0BDA2201-E228-4101-A74B-8F8FE4998B36}"/>
                          </a:ext>
                        </a:extLst>
                      </p:cNvPr>
                      <p:cNvPicPr/>
                      <p:nvPr/>
                    </p:nvPicPr>
                    <p:blipFill>
                      <a:blip r:embed="rId18"/>
                      <a:stretch>
                        <a:fillRect/>
                      </a:stretch>
                    </p:blipFill>
                    <p:spPr>
                      <a:xfrm>
                        <a:off x="4394200" y="2362200"/>
                        <a:ext cx="914400" cy="30638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F13F0D09-A618-4C48-8212-523BB2A3712D}"/>
              </a:ext>
            </a:extLst>
          </p:cNvPr>
          <p:cNvGraphicFramePr>
            <a:graphicFrameLocks noChangeAspect="1"/>
          </p:cNvGraphicFramePr>
          <p:nvPr>
            <p:extLst>
              <p:ext uri="{D42A27DB-BD31-4B8C-83A1-F6EECF244321}">
                <p14:modId xmlns:p14="http://schemas.microsoft.com/office/powerpoint/2010/main" val="3503133577"/>
              </p:ext>
            </p:extLst>
          </p:nvPr>
        </p:nvGraphicFramePr>
        <p:xfrm>
          <a:off x="5813108" y="2208848"/>
          <a:ext cx="200025" cy="200025"/>
        </p:xfrm>
        <a:graphic>
          <a:graphicData uri="http://schemas.openxmlformats.org/presentationml/2006/ole">
            <mc:AlternateContent xmlns:mc="http://schemas.openxmlformats.org/markup-compatibility/2006">
              <mc:Choice xmlns:v="urn:schemas-microsoft-com:vml" Requires="v">
                <p:oleObj spid="_x0000_s20483" name="Equation" r:id="rId19" imgW="200084" imgH="199848" progId="Equation.DSMT4">
                  <p:embed/>
                </p:oleObj>
              </mc:Choice>
              <mc:Fallback>
                <p:oleObj name="Equation" r:id="rId19" imgW="200084" imgH="199848" progId="Equation.DSMT4">
                  <p:embed/>
                  <p:pic>
                    <p:nvPicPr>
                      <p:cNvPr id="4" name="Object 3">
                        <a:extLst>
                          <a:ext uri="{FF2B5EF4-FFF2-40B4-BE49-F238E27FC236}">
                            <a16:creationId xmlns:a16="http://schemas.microsoft.com/office/drawing/2014/main" id="{F13F0D09-A618-4C48-8212-523BB2A3712D}"/>
                          </a:ext>
                        </a:extLst>
                      </p:cNvPr>
                      <p:cNvPicPr/>
                      <p:nvPr/>
                    </p:nvPicPr>
                    <p:blipFill>
                      <a:blip r:embed="rId20"/>
                      <a:stretch>
                        <a:fillRect/>
                      </a:stretch>
                    </p:blipFill>
                    <p:spPr>
                      <a:xfrm>
                        <a:off x="5813108" y="2208848"/>
                        <a:ext cx="200025" cy="2000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461F350-A21A-44A4-9B86-4A3A5C3161C1}"/>
              </a:ext>
            </a:extLst>
          </p:cNvPr>
          <p:cNvGraphicFramePr>
            <a:graphicFrameLocks noChangeAspect="1"/>
          </p:cNvGraphicFramePr>
          <p:nvPr>
            <p:extLst>
              <p:ext uri="{D42A27DB-BD31-4B8C-83A1-F6EECF244321}">
                <p14:modId xmlns:p14="http://schemas.microsoft.com/office/powerpoint/2010/main" val="1312446911"/>
              </p:ext>
            </p:extLst>
          </p:nvPr>
        </p:nvGraphicFramePr>
        <p:xfrm>
          <a:off x="5833110" y="4374616"/>
          <a:ext cx="190500" cy="190500"/>
        </p:xfrm>
        <a:graphic>
          <a:graphicData uri="http://schemas.openxmlformats.org/presentationml/2006/ole">
            <mc:AlternateContent xmlns:mc="http://schemas.openxmlformats.org/markup-compatibility/2006">
              <mc:Choice xmlns:v="urn:schemas-microsoft-com:vml" Requires="v">
                <p:oleObj spid="_x0000_s20484" name="Equation" r:id="rId21" imgW="190628" imgH="190421" progId="Equation.DSMT4">
                  <p:embed/>
                </p:oleObj>
              </mc:Choice>
              <mc:Fallback>
                <p:oleObj name="Equation" r:id="rId21" imgW="190628" imgH="190421" progId="Equation.DSMT4">
                  <p:embed/>
                  <p:pic>
                    <p:nvPicPr>
                      <p:cNvPr id="8" name="Object 7">
                        <a:extLst>
                          <a:ext uri="{FF2B5EF4-FFF2-40B4-BE49-F238E27FC236}">
                            <a16:creationId xmlns:a16="http://schemas.microsoft.com/office/drawing/2014/main" id="{5461F350-A21A-44A4-9B86-4A3A5C3161C1}"/>
                          </a:ext>
                        </a:extLst>
                      </p:cNvPr>
                      <p:cNvPicPr/>
                      <p:nvPr/>
                    </p:nvPicPr>
                    <p:blipFill>
                      <a:blip r:embed="rId22"/>
                      <a:stretch>
                        <a:fillRect/>
                      </a:stretch>
                    </p:blipFill>
                    <p:spPr>
                      <a:xfrm>
                        <a:off x="5833110" y="4374616"/>
                        <a:ext cx="190500" cy="1905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86536B8-2B9B-4AA8-877D-CC3FB85E4008}"/>
              </a:ext>
            </a:extLst>
          </p:cNvPr>
          <p:cNvGraphicFramePr>
            <a:graphicFrameLocks noChangeAspect="1"/>
          </p:cNvGraphicFramePr>
          <p:nvPr>
            <p:extLst>
              <p:ext uri="{D42A27DB-BD31-4B8C-83A1-F6EECF244321}">
                <p14:modId xmlns:p14="http://schemas.microsoft.com/office/powerpoint/2010/main" val="627908246"/>
              </p:ext>
            </p:extLst>
          </p:nvPr>
        </p:nvGraphicFramePr>
        <p:xfrm>
          <a:off x="3303768" y="2015490"/>
          <a:ext cx="190500" cy="190500"/>
        </p:xfrm>
        <a:graphic>
          <a:graphicData uri="http://schemas.openxmlformats.org/presentationml/2006/ole">
            <mc:AlternateContent xmlns:mc="http://schemas.openxmlformats.org/markup-compatibility/2006">
              <mc:Choice xmlns:v="urn:schemas-microsoft-com:vml" Requires="v">
                <p:oleObj spid="_x0000_s20485" name="Equation" r:id="rId23" imgW="190628" imgH="190421" progId="Equation.DSMT4">
                  <p:embed/>
                </p:oleObj>
              </mc:Choice>
              <mc:Fallback>
                <p:oleObj name="Equation" r:id="rId23" imgW="190628" imgH="190421" progId="Equation.DSMT4">
                  <p:embed/>
                  <p:pic>
                    <p:nvPicPr>
                      <p:cNvPr id="11" name="Object 10">
                        <a:extLst>
                          <a:ext uri="{FF2B5EF4-FFF2-40B4-BE49-F238E27FC236}">
                            <a16:creationId xmlns:a16="http://schemas.microsoft.com/office/drawing/2014/main" id="{986536B8-2B9B-4AA8-877D-CC3FB85E4008}"/>
                          </a:ext>
                        </a:extLst>
                      </p:cNvPr>
                      <p:cNvPicPr/>
                      <p:nvPr/>
                    </p:nvPicPr>
                    <p:blipFill>
                      <a:blip r:embed="rId24"/>
                      <a:stretch>
                        <a:fillRect/>
                      </a:stretch>
                    </p:blipFill>
                    <p:spPr>
                      <a:xfrm>
                        <a:off x="3303768" y="2015490"/>
                        <a:ext cx="190500" cy="1905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9B7C541-B761-410A-9B93-2545CECB2B50}"/>
              </a:ext>
            </a:extLst>
          </p:cNvPr>
          <p:cNvGraphicFramePr>
            <a:graphicFrameLocks noChangeAspect="1"/>
          </p:cNvGraphicFramePr>
          <p:nvPr>
            <p:extLst>
              <p:ext uri="{D42A27DB-BD31-4B8C-83A1-F6EECF244321}">
                <p14:modId xmlns:p14="http://schemas.microsoft.com/office/powerpoint/2010/main" val="4106995670"/>
              </p:ext>
            </p:extLst>
          </p:nvPr>
        </p:nvGraphicFramePr>
        <p:xfrm>
          <a:off x="3308530" y="4489014"/>
          <a:ext cx="180975" cy="180975"/>
        </p:xfrm>
        <a:graphic>
          <a:graphicData uri="http://schemas.openxmlformats.org/presentationml/2006/ole">
            <mc:AlternateContent xmlns:mc="http://schemas.openxmlformats.org/markup-compatibility/2006">
              <mc:Choice xmlns:v="urn:schemas-microsoft-com:vml" Requires="v">
                <p:oleObj spid="_x0000_s20486" name="Equation" r:id="rId25" imgW="180794" imgH="180995" progId="Equation.DSMT4">
                  <p:embed/>
                </p:oleObj>
              </mc:Choice>
              <mc:Fallback>
                <p:oleObj name="Equation" r:id="rId25" imgW="180794" imgH="180995" progId="Equation.DSMT4">
                  <p:embed/>
                  <p:pic>
                    <p:nvPicPr>
                      <p:cNvPr id="13" name="Object 12">
                        <a:extLst>
                          <a:ext uri="{FF2B5EF4-FFF2-40B4-BE49-F238E27FC236}">
                            <a16:creationId xmlns:a16="http://schemas.microsoft.com/office/drawing/2014/main" id="{B9B7C541-B761-410A-9B93-2545CECB2B50}"/>
                          </a:ext>
                        </a:extLst>
                      </p:cNvPr>
                      <p:cNvPicPr/>
                      <p:nvPr/>
                    </p:nvPicPr>
                    <p:blipFill>
                      <a:blip r:embed="rId26"/>
                      <a:stretch>
                        <a:fillRect/>
                      </a:stretch>
                    </p:blipFill>
                    <p:spPr>
                      <a:xfrm>
                        <a:off x="3308530" y="4489014"/>
                        <a:ext cx="180975" cy="18097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F99A12D-2BB8-462F-93F4-143294668835}"/>
              </a:ext>
            </a:extLst>
          </p:cNvPr>
          <p:cNvGraphicFramePr>
            <a:graphicFrameLocks noChangeAspect="1"/>
          </p:cNvGraphicFramePr>
          <p:nvPr>
            <p:extLst>
              <p:ext uri="{D42A27DB-BD31-4B8C-83A1-F6EECF244321}">
                <p14:modId xmlns:p14="http://schemas.microsoft.com/office/powerpoint/2010/main" val="794499481"/>
              </p:ext>
            </p:extLst>
          </p:nvPr>
        </p:nvGraphicFramePr>
        <p:xfrm>
          <a:off x="4544069" y="2058229"/>
          <a:ext cx="180975" cy="180975"/>
        </p:xfrm>
        <a:graphic>
          <a:graphicData uri="http://schemas.openxmlformats.org/presentationml/2006/ole">
            <mc:AlternateContent xmlns:mc="http://schemas.openxmlformats.org/markup-compatibility/2006">
              <mc:Choice xmlns:v="urn:schemas-microsoft-com:vml" Requires="v">
                <p:oleObj spid="_x0000_s20487" name="Equation" r:id="rId27" imgW="180794" imgH="180995" progId="Equation.DSMT4">
                  <p:embed/>
                </p:oleObj>
              </mc:Choice>
              <mc:Fallback>
                <p:oleObj name="Equation" r:id="rId27" imgW="180794" imgH="180995" progId="Equation.DSMT4">
                  <p:embed/>
                  <p:pic>
                    <p:nvPicPr>
                      <p:cNvPr id="15" name="Object 14">
                        <a:extLst>
                          <a:ext uri="{FF2B5EF4-FFF2-40B4-BE49-F238E27FC236}">
                            <a16:creationId xmlns:a16="http://schemas.microsoft.com/office/drawing/2014/main" id="{0F99A12D-2BB8-462F-93F4-143294668835}"/>
                          </a:ext>
                        </a:extLst>
                      </p:cNvPr>
                      <p:cNvPicPr/>
                      <p:nvPr/>
                    </p:nvPicPr>
                    <p:blipFill>
                      <a:blip r:embed="rId28"/>
                      <a:stretch>
                        <a:fillRect/>
                      </a:stretch>
                    </p:blipFill>
                    <p:spPr>
                      <a:xfrm>
                        <a:off x="4544069" y="2058229"/>
                        <a:ext cx="180975" cy="1809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BC367AD3-EF8E-479D-909D-6BD77A6A56C9}"/>
              </a:ext>
            </a:extLst>
          </p:cNvPr>
          <p:cNvGraphicFramePr>
            <a:graphicFrameLocks noChangeAspect="1"/>
          </p:cNvGraphicFramePr>
          <p:nvPr>
            <p:extLst>
              <p:ext uri="{D42A27DB-BD31-4B8C-83A1-F6EECF244321}">
                <p14:modId xmlns:p14="http://schemas.microsoft.com/office/powerpoint/2010/main" val="708475179"/>
              </p:ext>
            </p:extLst>
          </p:nvPr>
        </p:nvGraphicFramePr>
        <p:xfrm>
          <a:off x="4538998" y="4542883"/>
          <a:ext cx="171450" cy="171450"/>
        </p:xfrm>
        <a:graphic>
          <a:graphicData uri="http://schemas.openxmlformats.org/presentationml/2006/ole">
            <mc:AlternateContent xmlns:mc="http://schemas.openxmlformats.org/markup-compatibility/2006">
              <mc:Choice xmlns:v="urn:schemas-microsoft-com:vml" Requires="v">
                <p:oleObj spid="_x0000_s20488" name="Equation" r:id="rId29" imgW="171339" imgH="171568" progId="Equation.DSMT4">
                  <p:embed/>
                </p:oleObj>
              </mc:Choice>
              <mc:Fallback>
                <p:oleObj name="Equation" r:id="rId29" imgW="171339" imgH="171568" progId="Equation.DSMT4">
                  <p:embed/>
                  <p:pic>
                    <p:nvPicPr>
                      <p:cNvPr id="17" name="Object 16">
                        <a:extLst>
                          <a:ext uri="{FF2B5EF4-FFF2-40B4-BE49-F238E27FC236}">
                            <a16:creationId xmlns:a16="http://schemas.microsoft.com/office/drawing/2014/main" id="{BC367AD3-EF8E-479D-909D-6BD77A6A56C9}"/>
                          </a:ext>
                        </a:extLst>
                      </p:cNvPr>
                      <p:cNvPicPr/>
                      <p:nvPr/>
                    </p:nvPicPr>
                    <p:blipFill>
                      <a:blip r:embed="rId30"/>
                      <a:stretch>
                        <a:fillRect/>
                      </a:stretch>
                    </p:blipFill>
                    <p:spPr>
                      <a:xfrm>
                        <a:off x="4538998" y="4542883"/>
                        <a:ext cx="171450" cy="171450"/>
                      </a:xfrm>
                      <a:prstGeom prst="rect">
                        <a:avLst/>
                      </a:prstGeom>
                    </p:spPr>
                  </p:pic>
                </p:oleObj>
              </mc:Fallback>
            </mc:AlternateContent>
          </a:graphicData>
        </a:graphic>
      </p:graphicFrame>
      <p:pic>
        <p:nvPicPr>
          <p:cNvPr id="53" name="Picture 52">
            <a:extLst>
              <a:ext uri="{FF2B5EF4-FFF2-40B4-BE49-F238E27FC236}">
                <a16:creationId xmlns:a16="http://schemas.microsoft.com/office/drawing/2014/main" id="{F62A69A8-D7C0-4CB4-B5BC-655C2DF522D9}"/>
              </a:ext>
            </a:extLst>
          </p:cNvPr>
          <p:cNvPicPr>
            <a:picLocks noChangeAspect="1"/>
          </p:cNvPicPr>
          <p:nvPr/>
        </p:nvPicPr>
        <p:blipFill rotWithShape="1">
          <a:blip r:embed="rId31">
            <a:extLst>
              <a:ext uri="{28A0092B-C50C-407E-A947-70E740481C1C}">
                <a14:useLocalDpi xmlns:a14="http://schemas.microsoft.com/office/drawing/2010/main" val="0"/>
              </a:ext>
            </a:extLst>
          </a:blip>
          <a:srcRect/>
          <a:stretch/>
        </p:blipFill>
        <p:spPr>
          <a:xfrm>
            <a:off x="5908770" y="2515765"/>
            <a:ext cx="715580" cy="467269"/>
          </a:xfrm>
          <a:prstGeom prst="rect">
            <a:avLst/>
          </a:prstGeom>
        </p:spPr>
      </p:pic>
      <p:pic>
        <p:nvPicPr>
          <p:cNvPr id="55" name="Picture 54">
            <a:extLst>
              <a:ext uri="{FF2B5EF4-FFF2-40B4-BE49-F238E27FC236}">
                <a16:creationId xmlns:a16="http://schemas.microsoft.com/office/drawing/2014/main" id="{150826F2-639F-4E81-BDA0-7698A05E6F3A}"/>
              </a:ext>
            </a:extLst>
          </p:cNvPr>
          <p:cNvPicPr>
            <a:picLocks noChangeAspect="1"/>
          </p:cNvPicPr>
          <p:nvPr/>
        </p:nvPicPr>
        <p:blipFill rotWithShape="1">
          <a:blip r:embed="rId31">
            <a:extLst>
              <a:ext uri="{28A0092B-C50C-407E-A947-70E740481C1C}">
                <a14:useLocalDpi xmlns:a14="http://schemas.microsoft.com/office/drawing/2010/main" val="0"/>
              </a:ext>
            </a:extLst>
          </a:blip>
          <a:srcRect/>
          <a:stretch/>
        </p:blipFill>
        <p:spPr>
          <a:xfrm rot="10800000">
            <a:off x="5901496" y="3727565"/>
            <a:ext cx="715580" cy="467269"/>
          </a:xfrm>
          <a:prstGeom prst="rect">
            <a:avLst/>
          </a:prstGeom>
        </p:spPr>
      </p:pic>
      <p:pic>
        <p:nvPicPr>
          <p:cNvPr id="57" name="Picture 56">
            <a:extLst>
              <a:ext uri="{FF2B5EF4-FFF2-40B4-BE49-F238E27FC236}">
                <a16:creationId xmlns:a16="http://schemas.microsoft.com/office/drawing/2014/main" id="{2687B111-068E-4659-8744-2F088F9D37FD}"/>
              </a:ext>
            </a:extLst>
          </p:cNvPr>
          <p:cNvPicPr>
            <a:picLocks noChangeAspect="1"/>
          </p:cNvPicPr>
          <p:nvPr/>
        </p:nvPicPr>
        <p:blipFill rotWithShape="1">
          <a:blip r:embed="rId31">
            <a:extLst>
              <a:ext uri="{28A0092B-C50C-407E-A947-70E740481C1C}">
                <a14:useLocalDpi xmlns:a14="http://schemas.microsoft.com/office/drawing/2010/main" val="0"/>
              </a:ext>
            </a:extLst>
          </a:blip>
          <a:srcRect/>
          <a:stretch/>
        </p:blipFill>
        <p:spPr>
          <a:xfrm>
            <a:off x="4653285" y="2455893"/>
            <a:ext cx="715580" cy="467269"/>
          </a:xfrm>
          <a:prstGeom prst="rect">
            <a:avLst/>
          </a:prstGeom>
        </p:spPr>
      </p:pic>
      <p:pic>
        <p:nvPicPr>
          <p:cNvPr id="58" name="Picture 57">
            <a:extLst>
              <a:ext uri="{FF2B5EF4-FFF2-40B4-BE49-F238E27FC236}">
                <a16:creationId xmlns:a16="http://schemas.microsoft.com/office/drawing/2014/main" id="{B114ED75-5BA5-4E68-9952-E7634432AA8A}"/>
              </a:ext>
            </a:extLst>
          </p:cNvPr>
          <p:cNvPicPr>
            <a:picLocks noChangeAspect="1"/>
          </p:cNvPicPr>
          <p:nvPr/>
        </p:nvPicPr>
        <p:blipFill rotWithShape="1">
          <a:blip r:embed="rId31">
            <a:extLst>
              <a:ext uri="{28A0092B-C50C-407E-A947-70E740481C1C}">
                <a14:useLocalDpi xmlns:a14="http://schemas.microsoft.com/office/drawing/2010/main" val="0"/>
              </a:ext>
            </a:extLst>
          </a:blip>
          <a:srcRect/>
          <a:stretch/>
        </p:blipFill>
        <p:spPr>
          <a:xfrm rot="10800000">
            <a:off x="4646011" y="3810568"/>
            <a:ext cx="715580" cy="467269"/>
          </a:xfrm>
          <a:prstGeom prst="rect">
            <a:avLst/>
          </a:prstGeom>
        </p:spPr>
      </p:pic>
    </p:spTree>
    <p:extLst>
      <p:ext uri="{BB962C8B-B14F-4D97-AF65-F5344CB8AC3E}">
        <p14:creationId xmlns:p14="http://schemas.microsoft.com/office/powerpoint/2010/main" val="278383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34"/>
                                        </p:tgtEl>
                                      </p:cBhvr>
                                    </p:animEffect>
                                    <p:set>
                                      <p:cBhvr>
                                        <p:cTn id="11" dur="1" fill="hold">
                                          <p:stCondLst>
                                            <p:cond delay="499"/>
                                          </p:stCondLst>
                                        </p:cTn>
                                        <p:tgtEl>
                                          <p:spTgt spid="3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7"/>
                                        </p:tgtEl>
                                      </p:cBhvr>
                                    </p:animEffect>
                                    <p:set>
                                      <p:cBhvr>
                                        <p:cTn id="22" dur="1" fill="hold">
                                          <p:stCondLst>
                                            <p:cond delay="499"/>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childTnLst>
                          </p:cTn>
                        </p:par>
                        <p:par>
                          <p:cTn id="28" fill="hold">
                            <p:stCondLst>
                              <p:cond delay="500"/>
                            </p:stCondLst>
                            <p:childTnLst>
                              <p:par>
                                <p:cTn id="29" presetID="10" presetClass="exit" presetSubtype="0" fill="hold" grpId="0" nodeType="afterEffect">
                                  <p:stCondLst>
                                    <p:cond delay="0"/>
                                  </p:stCondLst>
                                  <p:childTnLst>
                                    <p:animEffect transition="out" filter="fade">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55"/>
                                        </p:tgtEl>
                                      </p:cBhvr>
                                    </p:animEffect>
                                    <p:set>
                                      <p:cBhvr>
                                        <p:cTn id="59" dur="1" fill="hold">
                                          <p:stCondLst>
                                            <p:cond delay="499"/>
                                          </p:stCondLst>
                                        </p:cTn>
                                        <p:tgtEl>
                                          <p:spTgt spid="55"/>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par>
                                <p:cTn id="69" presetID="10"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500"/>
                                        <p:tgtEl>
                                          <p:spTgt spid="69"/>
                                        </p:tgtEl>
                                      </p:cBhvr>
                                    </p:animEffect>
                                  </p:childTnLst>
                                </p:cTn>
                              </p:par>
                              <p:par>
                                <p:cTn id="82" presetID="10" presetClass="entr" presetSubtype="0" fill="hold"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fade">
                                      <p:cBhvr>
                                        <p:cTn id="89" dur="500"/>
                                        <p:tgtEl>
                                          <p:spTgt spid="7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32"/>
                                        </p:tgtEl>
                                      </p:cBhvr>
                                    </p:animEffect>
                                    <p:set>
                                      <p:cBhvr>
                                        <p:cTn id="94" dur="1" fill="hold">
                                          <p:stCondLst>
                                            <p:cond delay="499"/>
                                          </p:stCondLst>
                                        </p:cTn>
                                        <p:tgtEl>
                                          <p:spTgt spid="3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65"/>
                                        </p:tgtEl>
                                      </p:cBhvr>
                                    </p:animEffect>
                                    <p:set>
                                      <p:cBhvr>
                                        <p:cTn id="97" dur="1" fill="hold">
                                          <p:stCondLst>
                                            <p:cond delay="499"/>
                                          </p:stCondLst>
                                        </p:cTn>
                                        <p:tgtEl>
                                          <p:spTgt spid="6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67"/>
                                        </p:tgtEl>
                                      </p:cBhvr>
                                    </p:animEffect>
                                    <p:set>
                                      <p:cBhvr>
                                        <p:cTn id="100" dur="1" fill="hold">
                                          <p:stCondLst>
                                            <p:cond delay="499"/>
                                          </p:stCondLst>
                                        </p:cTn>
                                        <p:tgtEl>
                                          <p:spTgt spid="67"/>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9"/>
                                        </p:tgtEl>
                                      </p:cBhvr>
                                    </p:animEffect>
                                    <p:set>
                                      <p:cBhvr>
                                        <p:cTn id="103" dur="1" fill="hold">
                                          <p:stCondLst>
                                            <p:cond delay="499"/>
                                          </p:stCondLst>
                                        </p:cTn>
                                        <p:tgtEl>
                                          <p:spTgt spid="6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71"/>
                                        </p:tgtEl>
                                      </p:cBhvr>
                                    </p:animEffect>
                                    <p:set>
                                      <p:cBhvr>
                                        <p:cTn id="106" dur="1" fill="hold">
                                          <p:stCondLst>
                                            <p:cond delay="499"/>
                                          </p:stCondLst>
                                        </p:cTn>
                                        <p:tgtEl>
                                          <p:spTgt spid="71"/>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1"/>
                                        </p:tgtEl>
                                      </p:cBhvr>
                                    </p:animEffect>
                                    <p:set>
                                      <p:cBhvr>
                                        <p:cTn id="109" dur="1" fill="hold">
                                          <p:stCondLst>
                                            <p:cond delay="499"/>
                                          </p:stCondLst>
                                        </p:cTn>
                                        <p:tgtEl>
                                          <p:spTgt spid="11"/>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13"/>
                                        </p:tgtEl>
                                      </p:cBhvr>
                                    </p:animEffect>
                                    <p:set>
                                      <p:cBhvr>
                                        <p:cTn id="112" dur="1" fill="hold">
                                          <p:stCondLst>
                                            <p:cond delay="499"/>
                                          </p:stCondLst>
                                        </p:cTn>
                                        <p:tgtEl>
                                          <p:spTgt spid="13"/>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50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500"/>
                                        <p:tgtEl>
                                          <p:spTgt spid="75"/>
                                        </p:tgtEl>
                                      </p:cBhvr>
                                    </p:animEffect>
                                  </p:childTnLst>
                                </p:cTn>
                              </p:par>
                            </p:childTnLst>
                          </p:cTn>
                        </p:par>
                        <p:par>
                          <p:cTn id="122" fill="hold">
                            <p:stCondLst>
                              <p:cond delay="500"/>
                            </p:stCondLst>
                            <p:childTnLst>
                              <p:par>
                                <p:cTn id="123" presetID="10" presetClass="entr" presetSubtype="0" fill="hold"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500"/>
                                        <p:tgtEl>
                                          <p:spTgt spid="79"/>
                                        </p:tgtEl>
                                      </p:cBhvr>
                                    </p:animEffect>
                                  </p:childTnLst>
                                </p:cTn>
                              </p:par>
                              <p:par>
                                <p:cTn id="126" presetID="10" presetClass="entr" presetSubtype="0" fill="hold" nodeType="with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500"/>
                                        <p:tgtEl>
                                          <p:spTgt spid="15"/>
                                        </p:tgtEl>
                                      </p:cBhvr>
                                    </p:animEffect>
                                  </p:childTnLst>
                                </p:cTn>
                              </p:par>
                              <p:par>
                                <p:cTn id="129" presetID="10" presetClass="entr" presetSubtype="0" fill="hold" nodeType="withEffect">
                                  <p:stCondLst>
                                    <p:cond delay="0"/>
                                  </p:stCondLst>
                                  <p:childTnLst>
                                    <p:set>
                                      <p:cBhvr>
                                        <p:cTn id="130" dur="1" fill="hold">
                                          <p:stCondLst>
                                            <p:cond delay="0"/>
                                          </p:stCondLst>
                                        </p:cTn>
                                        <p:tgtEl>
                                          <p:spTgt spid="57"/>
                                        </p:tgtEl>
                                        <p:attrNameLst>
                                          <p:attrName>style.visibility</p:attrName>
                                        </p:attrNameLst>
                                      </p:cBhvr>
                                      <p:to>
                                        <p:strVal val="visible"/>
                                      </p:to>
                                    </p:set>
                                    <p:animEffect transition="in" filter="fade">
                                      <p:cBhvr>
                                        <p:cTn id="131" dur="500"/>
                                        <p:tgtEl>
                                          <p:spTgt spid="57"/>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77"/>
                                        </p:tgtEl>
                                        <p:attrNameLst>
                                          <p:attrName>style.visibility</p:attrName>
                                        </p:attrNameLst>
                                      </p:cBhvr>
                                      <p:to>
                                        <p:strVal val="visible"/>
                                      </p:to>
                                    </p:set>
                                    <p:animEffect transition="in" filter="fade">
                                      <p:cBhvr>
                                        <p:cTn id="136" dur="500"/>
                                        <p:tgtEl>
                                          <p:spTgt spid="7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500"/>
                                        <p:tgtEl>
                                          <p:spTgt spid="81"/>
                                        </p:tgtEl>
                                      </p:cBhvr>
                                    </p:animEffect>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83"/>
                                        </p:tgtEl>
                                        <p:attrNameLst>
                                          <p:attrName>style.visibility</p:attrName>
                                        </p:attrNameLst>
                                      </p:cBhvr>
                                      <p:to>
                                        <p:strVal val="visible"/>
                                      </p:to>
                                    </p:set>
                                    <p:animEffect transition="in" filter="fade">
                                      <p:cBhvr>
                                        <p:cTn id="145" dur="500"/>
                                        <p:tgtEl>
                                          <p:spTgt spid="83"/>
                                        </p:tgtEl>
                                      </p:cBhvr>
                                    </p:animEffect>
                                  </p:childTnLst>
                                </p:cTn>
                              </p:par>
                              <p:par>
                                <p:cTn id="146" presetID="10" presetClass="entr" presetSubtype="0" fill="hold" nodeType="withEffect">
                                  <p:stCondLst>
                                    <p:cond delay="0"/>
                                  </p:stCondLst>
                                  <p:childTnLst>
                                    <p:set>
                                      <p:cBhvr>
                                        <p:cTn id="147" dur="1" fill="hold">
                                          <p:stCondLst>
                                            <p:cond delay="0"/>
                                          </p:stCondLst>
                                        </p:cTn>
                                        <p:tgtEl>
                                          <p:spTgt spid="17"/>
                                        </p:tgtEl>
                                        <p:attrNameLst>
                                          <p:attrName>style.visibility</p:attrName>
                                        </p:attrNameLst>
                                      </p:cBhvr>
                                      <p:to>
                                        <p:strVal val="visible"/>
                                      </p:to>
                                    </p:set>
                                    <p:animEffect transition="in" filter="fade">
                                      <p:cBhvr>
                                        <p:cTn id="148" dur="500"/>
                                        <p:tgtEl>
                                          <p:spTgt spid="17"/>
                                        </p:tgtEl>
                                      </p:cBhvr>
                                    </p:animEffect>
                                  </p:childTnLst>
                                </p:cTn>
                              </p:par>
                              <p:par>
                                <p:cTn id="149" presetID="10"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85"/>
                                        </p:tgtEl>
                                        <p:attrNameLst>
                                          <p:attrName>style.visibility</p:attrName>
                                        </p:attrNameLst>
                                      </p:cBhvr>
                                      <p:to>
                                        <p:strVal val="visible"/>
                                      </p:to>
                                    </p:set>
                                    <p:animEffect transition="in" filter="fade">
                                      <p:cBhvr>
                                        <p:cTn id="15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animBg="1"/>
      <p:bldP spid="37" grpId="0" animBg="1"/>
      <p:bldP spid="40" grpId="0" animBg="1"/>
      <p:bldP spid="41" grpId="0" animBg="1"/>
      <p:bldP spid="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1">
            <a:extLst>
              <a:ext uri="{FF2B5EF4-FFF2-40B4-BE49-F238E27FC236}">
                <a16:creationId xmlns:a16="http://schemas.microsoft.com/office/drawing/2014/main" id="{4190E087-9C2E-42B9-9D89-D65012EDBA6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5:8</a:t>
            </a:r>
          </a:p>
        </p:txBody>
      </p:sp>
      <p:grpSp>
        <p:nvGrpSpPr>
          <p:cNvPr id="182" name="Group 181">
            <a:extLst>
              <a:ext uri="{FF2B5EF4-FFF2-40B4-BE49-F238E27FC236}">
                <a16:creationId xmlns:a16="http://schemas.microsoft.com/office/drawing/2014/main" id="{62C0FE32-687F-48A5-B242-C78740D0E94A}"/>
              </a:ext>
            </a:extLst>
          </p:cNvPr>
          <p:cNvGrpSpPr/>
          <p:nvPr/>
        </p:nvGrpSpPr>
        <p:grpSpPr>
          <a:xfrm>
            <a:off x="6961224" y="4389045"/>
            <a:ext cx="667657" cy="751001"/>
            <a:chOff x="2136734" y="4397828"/>
            <a:chExt cx="667657" cy="751001"/>
          </a:xfrm>
        </p:grpSpPr>
        <p:pic>
          <p:nvPicPr>
            <p:cNvPr id="183" name="Picture 182">
              <a:extLst>
                <a:ext uri="{FF2B5EF4-FFF2-40B4-BE49-F238E27FC236}">
                  <a16:creationId xmlns:a16="http://schemas.microsoft.com/office/drawing/2014/main" id="{AFB78833-A4B2-4916-89FD-B549E1B38B27}"/>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2136734" y="4397828"/>
              <a:ext cx="667657" cy="751001"/>
            </a:xfrm>
            <a:prstGeom prst="rect">
              <a:avLst/>
            </a:prstGeom>
          </p:spPr>
        </p:pic>
        <p:sp>
          <p:nvSpPr>
            <p:cNvPr id="184" name="Freeform: Shape 183">
              <a:extLst>
                <a:ext uri="{FF2B5EF4-FFF2-40B4-BE49-F238E27FC236}">
                  <a16:creationId xmlns:a16="http://schemas.microsoft.com/office/drawing/2014/main" id="{62CB5565-6AD8-427D-B567-FB8ADB55F7E4}"/>
                </a:ext>
              </a:extLst>
            </p:cNvPr>
            <p:cNvSpPr/>
            <p:nvPr/>
          </p:nvSpPr>
          <p:spPr>
            <a:xfrm>
              <a:off x="2439102" y="4648476"/>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grpSp>
        <p:nvGrpSpPr>
          <p:cNvPr id="185" name="Group 184">
            <a:extLst>
              <a:ext uri="{FF2B5EF4-FFF2-40B4-BE49-F238E27FC236}">
                <a16:creationId xmlns:a16="http://schemas.microsoft.com/office/drawing/2014/main" id="{5C155B47-340D-4799-A7B9-0938BE4C2E02}"/>
              </a:ext>
            </a:extLst>
          </p:cNvPr>
          <p:cNvGrpSpPr/>
          <p:nvPr/>
        </p:nvGrpSpPr>
        <p:grpSpPr>
          <a:xfrm>
            <a:off x="6357974" y="4390189"/>
            <a:ext cx="667657" cy="751001"/>
            <a:chOff x="1533484" y="4398972"/>
            <a:chExt cx="667657" cy="751001"/>
          </a:xfrm>
        </p:grpSpPr>
        <p:pic>
          <p:nvPicPr>
            <p:cNvPr id="186" name="Picture 185">
              <a:extLst>
                <a:ext uri="{FF2B5EF4-FFF2-40B4-BE49-F238E27FC236}">
                  <a16:creationId xmlns:a16="http://schemas.microsoft.com/office/drawing/2014/main" id="{28D111D4-5EB5-4E95-82B0-0C08D01B38F8}"/>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1533484" y="4398972"/>
              <a:ext cx="667657" cy="751001"/>
            </a:xfrm>
            <a:prstGeom prst="rect">
              <a:avLst/>
            </a:prstGeom>
          </p:spPr>
        </p:pic>
        <p:sp>
          <p:nvSpPr>
            <p:cNvPr id="187" name="Freeform: Shape 186">
              <a:extLst>
                <a:ext uri="{FF2B5EF4-FFF2-40B4-BE49-F238E27FC236}">
                  <a16:creationId xmlns:a16="http://schemas.microsoft.com/office/drawing/2014/main" id="{35CBDA7D-DE9F-4FEA-A46D-E5097C8C45BE}"/>
                </a:ext>
              </a:extLst>
            </p:cNvPr>
            <p:cNvSpPr/>
            <p:nvPr/>
          </p:nvSpPr>
          <p:spPr>
            <a:xfrm>
              <a:off x="1835852" y="4677039"/>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8" name="Picture 187">
            <a:extLst>
              <a:ext uri="{FF2B5EF4-FFF2-40B4-BE49-F238E27FC236}">
                <a16:creationId xmlns:a16="http://schemas.microsoft.com/office/drawing/2014/main" id="{5E385EFA-1B43-427F-A828-425BFEEA7161}"/>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6357974" y="4387775"/>
            <a:ext cx="667657" cy="751001"/>
          </a:xfrm>
          <a:prstGeom prst="rect">
            <a:avLst/>
          </a:prstGeom>
        </p:spPr>
      </p:pic>
      <p:pic>
        <p:nvPicPr>
          <p:cNvPr id="189" name="Picture 188">
            <a:extLst>
              <a:ext uri="{FF2B5EF4-FFF2-40B4-BE49-F238E27FC236}">
                <a16:creationId xmlns:a16="http://schemas.microsoft.com/office/drawing/2014/main" id="{36D72C74-9763-4503-A5EF-8EBDA74B29DC}"/>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6961224" y="4387901"/>
            <a:ext cx="667657" cy="751001"/>
          </a:xfrm>
          <a:prstGeom prst="rect">
            <a:avLst/>
          </a:prstGeom>
        </p:spPr>
      </p:pic>
      <p:grpSp>
        <p:nvGrpSpPr>
          <p:cNvPr id="150" name="Group 149">
            <a:extLst>
              <a:ext uri="{FF2B5EF4-FFF2-40B4-BE49-F238E27FC236}">
                <a16:creationId xmlns:a16="http://schemas.microsoft.com/office/drawing/2014/main" id="{75269566-D28D-4E97-A068-2454A1217B15}"/>
              </a:ext>
            </a:extLst>
          </p:cNvPr>
          <p:cNvGrpSpPr/>
          <p:nvPr/>
        </p:nvGrpSpPr>
        <p:grpSpPr>
          <a:xfrm>
            <a:off x="4549734" y="4389056"/>
            <a:ext cx="667657" cy="751001"/>
            <a:chOff x="2136734" y="4397828"/>
            <a:chExt cx="667657" cy="751001"/>
          </a:xfrm>
        </p:grpSpPr>
        <p:pic>
          <p:nvPicPr>
            <p:cNvPr id="151" name="Picture 150">
              <a:extLst>
                <a:ext uri="{FF2B5EF4-FFF2-40B4-BE49-F238E27FC236}">
                  <a16:creationId xmlns:a16="http://schemas.microsoft.com/office/drawing/2014/main" id="{FC2B3C81-1987-471F-8556-E8558495048D}"/>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2136734" y="4397828"/>
              <a:ext cx="667657" cy="751001"/>
            </a:xfrm>
            <a:prstGeom prst="rect">
              <a:avLst/>
            </a:prstGeom>
          </p:spPr>
        </p:pic>
        <p:sp>
          <p:nvSpPr>
            <p:cNvPr id="152" name="Freeform: Shape 151">
              <a:extLst>
                <a:ext uri="{FF2B5EF4-FFF2-40B4-BE49-F238E27FC236}">
                  <a16:creationId xmlns:a16="http://schemas.microsoft.com/office/drawing/2014/main" id="{8B6569FD-315E-4920-8C69-FBFB6DEF6981}"/>
                </a:ext>
              </a:extLst>
            </p:cNvPr>
            <p:cNvSpPr/>
            <p:nvPr/>
          </p:nvSpPr>
          <p:spPr>
            <a:xfrm>
              <a:off x="2439102" y="4648476"/>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grpSp>
        <p:nvGrpSpPr>
          <p:cNvPr id="153" name="Group 152">
            <a:extLst>
              <a:ext uri="{FF2B5EF4-FFF2-40B4-BE49-F238E27FC236}">
                <a16:creationId xmlns:a16="http://schemas.microsoft.com/office/drawing/2014/main" id="{2CBF55F7-1432-47F8-90E1-723DD08B103E}"/>
              </a:ext>
            </a:extLst>
          </p:cNvPr>
          <p:cNvGrpSpPr/>
          <p:nvPr/>
        </p:nvGrpSpPr>
        <p:grpSpPr>
          <a:xfrm>
            <a:off x="5152984" y="4389056"/>
            <a:ext cx="667657" cy="751001"/>
            <a:chOff x="2739984" y="4397828"/>
            <a:chExt cx="667657" cy="751001"/>
          </a:xfrm>
        </p:grpSpPr>
        <p:pic>
          <p:nvPicPr>
            <p:cNvPr id="154" name="Picture 153">
              <a:extLst>
                <a:ext uri="{FF2B5EF4-FFF2-40B4-BE49-F238E27FC236}">
                  <a16:creationId xmlns:a16="http://schemas.microsoft.com/office/drawing/2014/main" id="{2B5867AC-9509-466C-9906-DE4623D3F9AB}"/>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2739984" y="4397828"/>
              <a:ext cx="667657" cy="751001"/>
            </a:xfrm>
            <a:prstGeom prst="rect">
              <a:avLst/>
            </a:prstGeom>
          </p:spPr>
        </p:pic>
        <p:sp>
          <p:nvSpPr>
            <p:cNvPr id="155" name="Freeform: Shape 154">
              <a:extLst>
                <a:ext uri="{FF2B5EF4-FFF2-40B4-BE49-F238E27FC236}">
                  <a16:creationId xmlns:a16="http://schemas.microsoft.com/office/drawing/2014/main" id="{F675DEB6-B87D-452C-AE36-02F89A6D8639}"/>
                </a:ext>
              </a:extLst>
            </p:cNvPr>
            <p:cNvSpPr/>
            <p:nvPr/>
          </p:nvSpPr>
          <p:spPr>
            <a:xfrm>
              <a:off x="3066192" y="4677038"/>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grpSp>
        <p:nvGrpSpPr>
          <p:cNvPr id="156" name="Group 155">
            <a:extLst>
              <a:ext uri="{FF2B5EF4-FFF2-40B4-BE49-F238E27FC236}">
                <a16:creationId xmlns:a16="http://schemas.microsoft.com/office/drawing/2014/main" id="{7B3B2B63-18E2-451A-91B3-2B07C9399237}"/>
              </a:ext>
            </a:extLst>
          </p:cNvPr>
          <p:cNvGrpSpPr/>
          <p:nvPr/>
        </p:nvGrpSpPr>
        <p:grpSpPr>
          <a:xfrm>
            <a:off x="5756234" y="4389056"/>
            <a:ext cx="667657" cy="751001"/>
            <a:chOff x="3343234" y="4397828"/>
            <a:chExt cx="667657" cy="751001"/>
          </a:xfrm>
        </p:grpSpPr>
        <p:pic>
          <p:nvPicPr>
            <p:cNvPr id="157" name="Picture 156">
              <a:extLst>
                <a:ext uri="{FF2B5EF4-FFF2-40B4-BE49-F238E27FC236}">
                  <a16:creationId xmlns:a16="http://schemas.microsoft.com/office/drawing/2014/main" id="{FE690DC6-90F1-4B26-AE34-50F7E4CB782C}"/>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3343234" y="4397828"/>
              <a:ext cx="667657" cy="751001"/>
            </a:xfrm>
            <a:prstGeom prst="rect">
              <a:avLst/>
            </a:prstGeom>
          </p:spPr>
        </p:pic>
        <p:sp>
          <p:nvSpPr>
            <p:cNvPr id="158" name="Freeform: Shape 157">
              <a:extLst>
                <a:ext uri="{FF2B5EF4-FFF2-40B4-BE49-F238E27FC236}">
                  <a16:creationId xmlns:a16="http://schemas.microsoft.com/office/drawing/2014/main" id="{37B3786C-55B5-4333-8134-C8B5DE5AB855}"/>
                </a:ext>
              </a:extLst>
            </p:cNvPr>
            <p:cNvSpPr/>
            <p:nvPr/>
          </p:nvSpPr>
          <p:spPr>
            <a:xfrm>
              <a:off x="3669442" y="4650869"/>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grpSp>
        <p:nvGrpSpPr>
          <p:cNvPr id="159" name="Group 158">
            <a:extLst>
              <a:ext uri="{FF2B5EF4-FFF2-40B4-BE49-F238E27FC236}">
                <a16:creationId xmlns:a16="http://schemas.microsoft.com/office/drawing/2014/main" id="{BE7EFBEF-402F-4351-8E33-0742A7965BF8}"/>
              </a:ext>
            </a:extLst>
          </p:cNvPr>
          <p:cNvGrpSpPr/>
          <p:nvPr/>
        </p:nvGrpSpPr>
        <p:grpSpPr>
          <a:xfrm>
            <a:off x="3946484" y="4390200"/>
            <a:ext cx="667657" cy="751001"/>
            <a:chOff x="1533484" y="4398972"/>
            <a:chExt cx="667657" cy="751001"/>
          </a:xfrm>
        </p:grpSpPr>
        <p:pic>
          <p:nvPicPr>
            <p:cNvPr id="160" name="Picture 159">
              <a:extLst>
                <a:ext uri="{FF2B5EF4-FFF2-40B4-BE49-F238E27FC236}">
                  <a16:creationId xmlns:a16="http://schemas.microsoft.com/office/drawing/2014/main" id="{BA83E1F6-6221-4E77-A798-C1509FC06664}"/>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1533484" y="4398972"/>
              <a:ext cx="667657" cy="751001"/>
            </a:xfrm>
            <a:prstGeom prst="rect">
              <a:avLst/>
            </a:prstGeom>
          </p:spPr>
        </p:pic>
        <p:sp>
          <p:nvSpPr>
            <p:cNvPr id="161" name="Freeform: Shape 160">
              <a:extLst>
                <a:ext uri="{FF2B5EF4-FFF2-40B4-BE49-F238E27FC236}">
                  <a16:creationId xmlns:a16="http://schemas.microsoft.com/office/drawing/2014/main" id="{E7789869-546F-43DE-9DDB-818CBEF28C45}"/>
                </a:ext>
              </a:extLst>
            </p:cNvPr>
            <p:cNvSpPr/>
            <p:nvPr/>
          </p:nvSpPr>
          <p:spPr>
            <a:xfrm>
              <a:off x="1835852" y="4677039"/>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62" name="Picture 161">
            <a:extLst>
              <a:ext uri="{FF2B5EF4-FFF2-40B4-BE49-F238E27FC236}">
                <a16:creationId xmlns:a16="http://schemas.microsoft.com/office/drawing/2014/main" id="{4261D3D9-D1A3-4FA1-AC35-EA44B0393B5C}"/>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3946484" y="4383024"/>
            <a:ext cx="667657" cy="751001"/>
          </a:xfrm>
          <a:prstGeom prst="rect">
            <a:avLst/>
          </a:prstGeom>
        </p:spPr>
      </p:pic>
      <p:pic>
        <p:nvPicPr>
          <p:cNvPr id="163" name="Picture 162">
            <a:extLst>
              <a:ext uri="{FF2B5EF4-FFF2-40B4-BE49-F238E27FC236}">
                <a16:creationId xmlns:a16="http://schemas.microsoft.com/office/drawing/2014/main" id="{F6A8B9FD-E1CC-451E-9718-2A04909B77E2}"/>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4549734" y="4387912"/>
            <a:ext cx="667657" cy="751001"/>
          </a:xfrm>
          <a:prstGeom prst="rect">
            <a:avLst/>
          </a:prstGeom>
        </p:spPr>
      </p:pic>
      <p:pic>
        <p:nvPicPr>
          <p:cNvPr id="164" name="Picture 163">
            <a:extLst>
              <a:ext uri="{FF2B5EF4-FFF2-40B4-BE49-F238E27FC236}">
                <a16:creationId xmlns:a16="http://schemas.microsoft.com/office/drawing/2014/main" id="{6280DE8B-1F6E-420A-943E-9B2FD68CD79B}"/>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5152984" y="4387912"/>
            <a:ext cx="667657" cy="751001"/>
          </a:xfrm>
          <a:prstGeom prst="rect">
            <a:avLst/>
          </a:prstGeom>
        </p:spPr>
      </p:pic>
      <p:pic>
        <p:nvPicPr>
          <p:cNvPr id="165" name="Picture 164">
            <a:extLst>
              <a:ext uri="{FF2B5EF4-FFF2-40B4-BE49-F238E27FC236}">
                <a16:creationId xmlns:a16="http://schemas.microsoft.com/office/drawing/2014/main" id="{DCD74261-B3B8-46A8-95BD-9D619A4E6EE3}"/>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5756234" y="4387912"/>
            <a:ext cx="667657" cy="751001"/>
          </a:xfrm>
          <a:prstGeom prst="rect">
            <a:avLst/>
          </a:prstGeom>
        </p:spPr>
      </p:pic>
      <p:grpSp>
        <p:nvGrpSpPr>
          <p:cNvPr id="23" name="Group 22">
            <a:extLst>
              <a:ext uri="{FF2B5EF4-FFF2-40B4-BE49-F238E27FC236}">
                <a16:creationId xmlns:a16="http://schemas.microsoft.com/office/drawing/2014/main" id="{F63A86AA-3506-4C88-8DF7-CFB6B73B248B}"/>
              </a:ext>
            </a:extLst>
          </p:cNvPr>
          <p:cNvGrpSpPr/>
          <p:nvPr/>
        </p:nvGrpSpPr>
        <p:grpSpPr>
          <a:xfrm>
            <a:off x="2136734" y="4397828"/>
            <a:ext cx="667657" cy="751001"/>
            <a:chOff x="2136734" y="4397828"/>
            <a:chExt cx="667657" cy="751001"/>
          </a:xfrm>
        </p:grpSpPr>
        <p:pic>
          <p:nvPicPr>
            <p:cNvPr id="134" name="Picture 133">
              <a:extLst>
                <a:ext uri="{FF2B5EF4-FFF2-40B4-BE49-F238E27FC236}">
                  <a16:creationId xmlns:a16="http://schemas.microsoft.com/office/drawing/2014/main" id="{25133F12-4F16-41CA-B8AA-9E1976486473}"/>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2136734" y="4397828"/>
              <a:ext cx="667657" cy="751001"/>
            </a:xfrm>
            <a:prstGeom prst="rect">
              <a:avLst/>
            </a:prstGeom>
          </p:spPr>
        </p:pic>
        <p:sp>
          <p:nvSpPr>
            <p:cNvPr id="138" name="Freeform: Shape 137">
              <a:extLst>
                <a:ext uri="{FF2B5EF4-FFF2-40B4-BE49-F238E27FC236}">
                  <a16:creationId xmlns:a16="http://schemas.microsoft.com/office/drawing/2014/main" id="{2F84BC7A-1A1C-49A4-8F74-A85EC81C2577}"/>
                </a:ext>
              </a:extLst>
            </p:cNvPr>
            <p:cNvSpPr/>
            <p:nvPr/>
          </p:nvSpPr>
          <p:spPr>
            <a:xfrm>
              <a:off x="2439102" y="4648476"/>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grpSp>
        <p:nvGrpSpPr>
          <p:cNvPr id="24" name="Group 23">
            <a:extLst>
              <a:ext uri="{FF2B5EF4-FFF2-40B4-BE49-F238E27FC236}">
                <a16:creationId xmlns:a16="http://schemas.microsoft.com/office/drawing/2014/main" id="{6B0442F3-A93A-45FA-930D-A46D75A776B8}"/>
              </a:ext>
            </a:extLst>
          </p:cNvPr>
          <p:cNvGrpSpPr/>
          <p:nvPr/>
        </p:nvGrpSpPr>
        <p:grpSpPr>
          <a:xfrm>
            <a:off x="2739984" y="4397828"/>
            <a:ext cx="667657" cy="751001"/>
            <a:chOff x="2739984" y="4397828"/>
            <a:chExt cx="667657" cy="751001"/>
          </a:xfrm>
        </p:grpSpPr>
        <p:pic>
          <p:nvPicPr>
            <p:cNvPr id="135" name="Picture 134">
              <a:extLst>
                <a:ext uri="{FF2B5EF4-FFF2-40B4-BE49-F238E27FC236}">
                  <a16:creationId xmlns:a16="http://schemas.microsoft.com/office/drawing/2014/main" id="{4DC213E7-7347-49A4-A509-385A4D707842}"/>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2739984" y="4397828"/>
              <a:ext cx="667657" cy="751001"/>
            </a:xfrm>
            <a:prstGeom prst="rect">
              <a:avLst/>
            </a:prstGeom>
          </p:spPr>
        </p:pic>
        <p:sp>
          <p:nvSpPr>
            <p:cNvPr id="139" name="Freeform: Shape 138">
              <a:extLst>
                <a:ext uri="{FF2B5EF4-FFF2-40B4-BE49-F238E27FC236}">
                  <a16:creationId xmlns:a16="http://schemas.microsoft.com/office/drawing/2014/main" id="{3C84C7FF-3F4B-4179-B90B-ED26F1BCBA2B}"/>
                </a:ext>
              </a:extLst>
            </p:cNvPr>
            <p:cNvSpPr/>
            <p:nvPr/>
          </p:nvSpPr>
          <p:spPr>
            <a:xfrm>
              <a:off x="3066192" y="4677038"/>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grpSp>
        <p:nvGrpSpPr>
          <p:cNvPr id="25" name="Group 24">
            <a:extLst>
              <a:ext uri="{FF2B5EF4-FFF2-40B4-BE49-F238E27FC236}">
                <a16:creationId xmlns:a16="http://schemas.microsoft.com/office/drawing/2014/main" id="{84FE923F-2032-49DB-B0C0-D2B0CE1EEE8F}"/>
              </a:ext>
            </a:extLst>
          </p:cNvPr>
          <p:cNvGrpSpPr/>
          <p:nvPr/>
        </p:nvGrpSpPr>
        <p:grpSpPr>
          <a:xfrm>
            <a:off x="3343234" y="4397828"/>
            <a:ext cx="667657" cy="751001"/>
            <a:chOff x="3343234" y="4397828"/>
            <a:chExt cx="667657" cy="751001"/>
          </a:xfrm>
        </p:grpSpPr>
        <p:pic>
          <p:nvPicPr>
            <p:cNvPr id="136" name="Picture 135">
              <a:extLst>
                <a:ext uri="{FF2B5EF4-FFF2-40B4-BE49-F238E27FC236}">
                  <a16:creationId xmlns:a16="http://schemas.microsoft.com/office/drawing/2014/main" id="{8AF9E5B6-1BB6-414E-AAE6-9070350C8987}"/>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3343234" y="4397828"/>
              <a:ext cx="667657" cy="751001"/>
            </a:xfrm>
            <a:prstGeom prst="rect">
              <a:avLst/>
            </a:prstGeom>
          </p:spPr>
        </p:pic>
        <p:sp>
          <p:nvSpPr>
            <p:cNvPr id="140" name="Freeform: Shape 139">
              <a:extLst>
                <a:ext uri="{FF2B5EF4-FFF2-40B4-BE49-F238E27FC236}">
                  <a16:creationId xmlns:a16="http://schemas.microsoft.com/office/drawing/2014/main" id="{43943793-3101-4312-B3A2-14D13191D3AF}"/>
                </a:ext>
              </a:extLst>
            </p:cNvPr>
            <p:cNvSpPr/>
            <p:nvPr/>
          </p:nvSpPr>
          <p:spPr>
            <a:xfrm>
              <a:off x="3669442" y="4650869"/>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grpSp>
        <p:nvGrpSpPr>
          <p:cNvPr id="22" name="Group 21">
            <a:extLst>
              <a:ext uri="{FF2B5EF4-FFF2-40B4-BE49-F238E27FC236}">
                <a16:creationId xmlns:a16="http://schemas.microsoft.com/office/drawing/2014/main" id="{9280BF18-0D46-4389-9371-32626A8DDFCC}"/>
              </a:ext>
            </a:extLst>
          </p:cNvPr>
          <p:cNvGrpSpPr/>
          <p:nvPr/>
        </p:nvGrpSpPr>
        <p:grpSpPr>
          <a:xfrm>
            <a:off x="1533484" y="4398972"/>
            <a:ext cx="667657" cy="751001"/>
            <a:chOff x="1533484" y="4398972"/>
            <a:chExt cx="667657" cy="751001"/>
          </a:xfrm>
        </p:grpSpPr>
        <p:pic>
          <p:nvPicPr>
            <p:cNvPr id="133" name="Picture 132">
              <a:extLst>
                <a:ext uri="{FF2B5EF4-FFF2-40B4-BE49-F238E27FC236}">
                  <a16:creationId xmlns:a16="http://schemas.microsoft.com/office/drawing/2014/main" id="{70187620-606A-4107-B8F2-7DB81A18B160}"/>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1533484" y="4398972"/>
              <a:ext cx="667657" cy="751001"/>
            </a:xfrm>
            <a:prstGeom prst="rect">
              <a:avLst/>
            </a:prstGeom>
          </p:spPr>
        </p:pic>
        <p:sp>
          <p:nvSpPr>
            <p:cNvPr id="137" name="Freeform: Shape 136">
              <a:extLst>
                <a:ext uri="{FF2B5EF4-FFF2-40B4-BE49-F238E27FC236}">
                  <a16:creationId xmlns:a16="http://schemas.microsoft.com/office/drawing/2014/main" id="{318265E2-45F2-490D-887B-9C3C7ECD4A28}"/>
                </a:ext>
              </a:extLst>
            </p:cNvPr>
            <p:cNvSpPr/>
            <p:nvPr/>
          </p:nvSpPr>
          <p:spPr>
            <a:xfrm>
              <a:off x="1835852" y="4677039"/>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a:extLst>
              <a:ext uri="{FF2B5EF4-FFF2-40B4-BE49-F238E27FC236}">
                <a16:creationId xmlns:a16="http://schemas.microsoft.com/office/drawing/2014/main" id="{4479F29F-1846-43CD-9413-B40BEA053948}"/>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1533484" y="4395447"/>
            <a:ext cx="667657" cy="751001"/>
          </a:xfrm>
          <a:prstGeom prst="rect">
            <a:avLst/>
          </a:prstGeom>
        </p:spPr>
      </p:pic>
      <p:pic>
        <p:nvPicPr>
          <p:cNvPr id="109" name="Picture 108">
            <a:extLst>
              <a:ext uri="{FF2B5EF4-FFF2-40B4-BE49-F238E27FC236}">
                <a16:creationId xmlns:a16="http://schemas.microsoft.com/office/drawing/2014/main" id="{0E71242C-34CB-4B61-9AF3-BA92234D861C}"/>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2136734" y="4396684"/>
            <a:ext cx="667657" cy="751001"/>
          </a:xfrm>
          <a:prstGeom prst="rect">
            <a:avLst/>
          </a:prstGeom>
        </p:spPr>
      </p:pic>
      <p:pic>
        <p:nvPicPr>
          <p:cNvPr id="111" name="Picture 110">
            <a:extLst>
              <a:ext uri="{FF2B5EF4-FFF2-40B4-BE49-F238E27FC236}">
                <a16:creationId xmlns:a16="http://schemas.microsoft.com/office/drawing/2014/main" id="{E8E326E9-AC91-41EA-8E15-0296D50B9CB3}"/>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2739984" y="4396684"/>
            <a:ext cx="667657" cy="751001"/>
          </a:xfrm>
          <a:prstGeom prst="rect">
            <a:avLst/>
          </a:prstGeom>
        </p:spPr>
      </p:pic>
      <p:pic>
        <p:nvPicPr>
          <p:cNvPr id="113" name="Picture 112">
            <a:extLst>
              <a:ext uri="{FF2B5EF4-FFF2-40B4-BE49-F238E27FC236}">
                <a16:creationId xmlns:a16="http://schemas.microsoft.com/office/drawing/2014/main" id="{D9DEB0E0-0BEF-4F97-819C-6ABD4B23CBE8}"/>
              </a:ext>
            </a:extLst>
          </p:cNvPr>
          <p:cNvPicPr>
            <a:picLocks noChangeAspect="1"/>
          </p:cNvPicPr>
          <p:nvPr/>
        </p:nvPicPr>
        <p:blipFill rotWithShape="1">
          <a:blip r:embed="rId4">
            <a:extLst>
              <a:ext uri="{28A0092B-C50C-407E-A947-70E740481C1C}">
                <a14:useLocalDpi xmlns:a14="http://schemas.microsoft.com/office/drawing/2010/main" val="0"/>
              </a:ext>
            </a:extLst>
          </a:blip>
          <a:srcRect t="-19203"/>
          <a:stretch/>
        </p:blipFill>
        <p:spPr>
          <a:xfrm>
            <a:off x="3343234" y="4394303"/>
            <a:ext cx="667657" cy="751001"/>
          </a:xfrm>
          <a:prstGeom prst="rect">
            <a:avLst/>
          </a:prstGeom>
        </p:spPr>
      </p:pic>
      <p:graphicFrame>
        <p:nvGraphicFramePr>
          <p:cNvPr id="8" name="Object 7">
            <a:extLst>
              <a:ext uri="{FF2B5EF4-FFF2-40B4-BE49-F238E27FC236}">
                <a16:creationId xmlns:a16="http://schemas.microsoft.com/office/drawing/2014/main" id="{2238BB9C-FEC5-44F5-9706-EB96FCB6D66F}"/>
              </a:ext>
            </a:extLst>
          </p:cNvPr>
          <p:cNvGraphicFramePr>
            <a:graphicFrameLocks noChangeAspect="1"/>
          </p:cNvGraphicFramePr>
          <p:nvPr>
            <p:extLst>
              <p:ext uri="{D42A27DB-BD31-4B8C-83A1-F6EECF244321}">
                <p14:modId xmlns:p14="http://schemas.microsoft.com/office/powerpoint/2010/main" val="4275401584"/>
              </p:ext>
            </p:extLst>
          </p:nvPr>
        </p:nvGraphicFramePr>
        <p:xfrm>
          <a:off x="4048577" y="1049338"/>
          <a:ext cx="292100" cy="546100"/>
        </p:xfrm>
        <a:graphic>
          <a:graphicData uri="http://schemas.openxmlformats.org/presentationml/2006/ole">
            <mc:AlternateContent xmlns:mc="http://schemas.openxmlformats.org/markup-compatibility/2006">
              <mc:Choice xmlns:v="urn:schemas-microsoft-com:vml" Requires="v">
                <p:oleObj spid="_x0000_s21506" name="Equation" r:id="rId5" imgW="291960" imgH="545760" progId="Equation.DSMT4">
                  <p:embed/>
                </p:oleObj>
              </mc:Choice>
              <mc:Fallback>
                <p:oleObj name="Equation" r:id="rId5" imgW="291960" imgH="545760" progId="Equation.DSMT4">
                  <p:embed/>
                  <p:pic>
                    <p:nvPicPr>
                      <p:cNvPr id="8" name="Object 7">
                        <a:extLst>
                          <a:ext uri="{FF2B5EF4-FFF2-40B4-BE49-F238E27FC236}">
                            <a16:creationId xmlns:a16="http://schemas.microsoft.com/office/drawing/2014/main" id="{2238BB9C-FEC5-44F5-9706-EB96FCB6D66F}"/>
                          </a:ext>
                        </a:extLst>
                      </p:cNvPr>
                      <p:cNvPicPr/>
                      <p:nvPr/>
                    </p:nvPicPr>
                    <p:blipFill>
                      <a:blip r:embed="rId6"/>
                      <a:stretch>
                        <a:fillRect/>
                      </a:stretch>
                    </p:blipFill>
                    <p:spPr>
                      <a:xfrm>
                        <a:off x="4048577" y="1049338"/>
                        <a:ext cx="292100" cy="5461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E9FA8B6E-98D2-46FF-BA4A-D836007DBF7B}"/>
              </a:ext>
            </a:extLst>
          </p:cNvPr>
          <p:cNvGraphicFramePr>
            <a:graphicFrameLocks noChangeAspect="1"/>
          </p:cNvGraphicFramePr>
          <p:nvPr/>
        </p:nvGraphicFramePr>
        <p:xfrm>
          <a:off x="2071965" y="4474376"/>
          <a:ext cx="127000" cy="254000"/>
        </p:xfrm>
        <a:graphic>
          <a:graphicData uri="http://schemas.openxmlformats.org/presentationml/2006/ole">
            <mc:AlternateContent xmlns:mc="http://schemas.openxmlformats.org/markup-compatibility/2006">
              <mc:Choice xmlns:v="urn:schemas-microsoft-com:vml" Requires="v">
                <p:oleObj spid="_x0000_s21507" name="Equation" r:id="rId7" imgW="126720" imgH="253800" progId="Equation.DSMT4">
                  <p:embed/>
                </p:oleObj>
              </mc:Choice>
              <mc:Fallback>
                <p:oleObj name="Equation" r:id="rId7" imgW="126720" imgH="253800" progId="Equation.DSMT4">
                  <p:embed/>
                  <p:pic>
                    <p:nvPicPr>
                      <p:cNvPr id="26" name="Object 25">
                        <a:extLst>
                          <a:ext uri="{FF2B5EF4-FFF2-40B4-BE49-F238E27FC236}">
                            <a16:creationId xmlns:a16="http://schemas.microsoft.com/office/drawing/2014/main" id="{E9FA8B6E-98D2-46FF-BA4A-D836007DBF7B}"/>
                          </a:ext>
                        </a:extLst>
                      </p:cNvPr>
                      <p:cNvPicPr/>
                      <p:nvPr/>
                    </p:nvPicPr>
                    <p:blipFill>
                      <a:blip r:embed="rId8"/>
                      <a:stretch>
                        <a:fillRect/>
                      </a:stretch>
                    </p:blipFill>
                    <p:spPr>
                      <a:xfrm>
                        <a:off x="2071965" y="4474376"/>
                        <a:ext cx="127000" cy="2540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2A158E74-23DF-44F6-A47F-83AAA7D78B1C}"/>
              </a:ext>
            </a:extLst>
          </p:cNvPr>
          <p:cNvGraphicFramePr>
            <a:graphicFrameLocks noChangeAspect="1"/>
          </p:cNvGraphicFramePr>
          <p:nvPr/>
        </p:nvGraphicFramePr>
        <p:xfrm>
          <a:off x="4501167" y="4490251"/>
          <a:ext cx="114300" cy="238125"/>
        </p:xfrm>
        <a:graphic>
          <a:graphicData uri="http://schemas.openxmlformats.org/presentationml/2006/ole">
            <mc:AlternateContent xmlns:mc="http://schemas.openxmlformats.org/markup-compatibility/2006">
              <mc:Choice xmlns:v="urn:schemas-microsoft-com:vml" Requires="v">
                <p:oleObj spid="_x0000_s21508" name="Equation" r:id="rId9" imgW="114226" imgH="238310" progId="Equation.DSMT4">
                  <p:embed/>
                </p:oleObj>
              </mc:Choice>
              <mc:Fallback>
                <p:oleObj name="Equation" r:id="rId9" imgW="114226" imgH="238310" progId="Equation.DSMT4">
                  <p:embed/>
                  <p:pic>
                    <p:nvPicPr>
                      <p:cNvPr id="28" name="Object 27">
                        <a:extLst>
                          <a:ext uri="{FF2B5EF4-FFF2-40B4-BE49-F238E27FC236}">
                            <a16:creationId xmlns:a16="http://schemas.microsoft.com/office/drawing/2014/main" id="{2A158E74-23DF-44F6-A47F-83AAA7D78B1C}"/>
                          </a:ext>
                        </a:extLst>
                      </p:cNvPr>
                      <p:cNvPicPr/>
                      <p:nvPr/>
                    </p:nvPicPr>
                    <p:blipFill>
                      <a:blip r:embed="rId10"/>
                      <a:stretch>
                        <a:fillRect/>
                      </a:stretch>
                    </p:blipFill>
                    <p:spPr>
                      <a:xfrm>
                        <a:off x="4501167" y="4490251"/>
                        <a:ext cx="114300" cy="238125"/>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38CE842-8B44-4EFD-8DEB-8B98FB123A1B}"/>
              </a:ext>
            </a:extLst>
          </p:cNvPr>
          <p:cNvGraphicFramePr>
            <a:graphicFrameLocks noChangeAspect="1"/>
          </p:cNvGraphicFramePr>
          <p:nvPr/>
        </p:nvGraphicFramePr>
        <p:xfrm>
          <a:off x="6870615" y="4478793"/>
          <a:ext cx="253800" cy="723600"/>
        </p:xfrm>
        <a:graphic>
          <a:graphicData uri="http://schemas.openxmlformats.org/presentationml/2006/ole">
            <mc:AlternateContent xmlns:mc="http://schemas.openxmlformats.org/markup-compatibility/2006">
              <mc:Choice xmlns:v="urn:schemas-microsoft-com:vml" Requires="v">
                <p:oleObj spid="_x0000_s21509" name="Equation" r:id="rId11" imgW="253800" imgH="723600" progId="Equation.DSMT4">
                  <p:embed/>
                </p:oleObj>
              </mc:Choice>
              <mc:Fallback>
                <p:oleObj name="Equation" r:id="rId11" imgW="253800" imgH="723600" progId="Equation.DSMT4">
                  <p:embed/>
                  <p:pic>
                    <p:nvPicPr>
                      <p:cNvPr id="30" name="Object 29">
                        <a:extLst>
                          <a:ext uri="{FF2B5EF4-FFF2-40B4-BE49-F238E27FC236}">
                            <a16:creationId xmlns:a16="http://schemas.microsoft.com/office/drawing/2014/main" id="{738CE842-8B44-4EFD-8DEB-8B98FB123A1B}"/>
                          </a:ext>
                        </a:extLst>
                      </p:cNvPr>
                      <p:cNvPicPr/>
                      <p:nvPr/>
                    </p:nvPicPr>
                    <p:blipFill>
                      <a:blip r:embed="rId12"/>
                      <a:stretch>
                        <a:fillRect/>
                      </a:stretch>
                    </p:blipFill>
                    <p:spPr>
                      <a:xfrm>
                        <a:off x="6870615" y="4478793"/>
                        <a:ext cx="253800" cy="7236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EB6819D5-D466-4CE4-AB43-DBBB355B148A}"/>
              </a:ext>
            </a:extLst>
          </p:cNvPr>
          <p:cNvGraphicFramePr>
            <a:graphicFrameLocks noChangeAspect="1"/>
          </p:cNvGraphicFramePr>
          <p:nvPr>
            <p:extLst>
              <p:ext uri="{D42A27DB-BD31-4B8C-83A1-F6EECF244321}">
                <p14:modId xmlns:p14="http://schemas.microsoft.com/office/powerpoint/2010/main" val="3699447002"/>
              </p:ext>
            </p:extLst>
          </p:nvPr>
        </p:nvGraphicFramePr>
        <p:xfrm>
          <a:off x="4458925" y="1035050"/>
          <a:ext cx="749300" cy="558800"/>
        </p:xfrm>
        <a:graphic>
          <a:graphicData uri="http://schemas.openxmlformats.org/presentationml/2006/ole">
            <mc:AlternateContent xmlns:mc="http://schemas.openxmlformats.org/markup-compatibility/2006">
              <mc:Choice xmlns:v="urn:schemas-microsoft-com:vml" Requires="v">
                <p:oleObj spid="_x0000_s21510" name="Equation" r:id="rId13" imgW="749160" imgH="558720" progId="Equation.DSMT4">
                  <p:embed/>
                </p:oleObj>
              </mc:Choice>
              <mc:Fallback>
                <p:oleObj name="Equation" r:id="rId13" imgW="749160" imgH="558720" progId="Equation.DSMT4">
                  <p:embed/>
                  <p:pic>
                    <p:nvPicPr>
                      <p:cNvPr id="32" name="Object 31">
                        <a:extLst>
                          <a:ext uri="{FF2B5EF4-FFF2-40B4-BE49-F238E27FC236}">
                            <a16:creationId xmlns:a16="http://schemas.microsoft.com/office/drawing/2014/main" id="{EB6819D5-D466-4CE4-AB43-DBBB355B148A}"/>
                          </a:ext>
                        </a:extLst>
                      </p:cNvPr>
                      <p:cNvPicPr/>
                      <p:nvPr/>
                    </p:nvPicPr>
                    <p:blipFill>
                      <a:blip r:embed="rId14"/>
                      <a:stretch>
                        <a:fillRect/>
                      </a:stretch>
                    </p:blipFill>
                    <p:spPr>
                      <a:xfrm>
                        <a:off x="4458925" y="1035050"/>
                        <a:ext cx="749300" cy="558800"/>
                      </a:xfrm>
                      <a:prstGeom prst="rect">
                        <a:avLst/>
                      </a:prstGeom>
                    </p:spPr>
                  </p:pic>
                </p:oleObj>
              </mc:Fallback>
            </mc:AlternateContent>
          </a:graphicData>
        </a:graphic>
      </p:graphicFrame>
    </p:spTree>
    <p:extLst>
      <p:ext uri="{BB962C8B-B14F-4D97-AF65-F5344CB8AC3E}">
        <p14:creationId xmlns:p14="http://schemas.microsoft.com/office/powerpoint/2010/main" val="418933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9"/>
                                        </p:tgtEl>
                                      </p:cBhvr>
                                    </p:animEffect>
                                    <p:set>
                                      <p:cBhvr>
                                        <p:cTn id="10" dur="1" fill="hold">
                                          <p:stCondLst>
                                            <p:cond delay="499"/>
                                          </p:stCondLst>
                                        </p:cTn>
                                        <p:tgtEl>
                                          <p:spTgt spid="10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11"/>
                                        </p:tgtEl>
                                      </p:cBhvr>
                                    </p:animEffect>
                                    <p:set>
                                      <p:cBhvr>
                                        <p:cTn id="13" dur="1" fill="hold">
                                          <p:stCondLst>
                                            <p:cond delay="499"/>
                                          </p:stCondLst>
                                        </p:cTn>
                                        <p:tgtEl>
                                          <p:spTgt spid="11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13"/>
                                        </p:tgtEl>
                                      </p:cBhvr>
                                    </p:animEffect>
                                    <p:set>
                                      <p:cBhvr>
                                        <p:cTn id="16" dur="1" fill="hold">
                                          <p:stCondLst>
                                            <p:cond delay="499"/>
                                          </p:stCondLst>
                                        </p:cTn>
                                        <p:tgtEl>
                                          <p:spTgt spid="113"/>
                                        </p:tgtEl>
                                        <p:attrNameLst>
                                          <p:attrName>style.visibility</p:attrName>
                                        </p:attrNameLst>
                                      </p:cBhvr>
                                      <p:to>
                                        <p:strVal val="hidden"/>
                                      </p:to>
                                    </p:set>
                                  </p:childTnLst>
                                </p:cTn>
                              </p:par>
                            </p:childTnLst>
                          </p:cTn>
                        </p:par>
                        <p:par>
                          <p:cTn id="17" fill="hold">
                            <p:stCondLst>
                              <p:cond delay="500"/>
                            </p:stCondLst>
                            <p:childTnLst>
                              <p:par>
                                <p:cTn id="18" presetID="64" presetClass="path" presetSubtype="0" accel="50000" decel="50000" fill="hold" nodeType="afterEffect">
                                  <p:stCondLst>
                                    <p:cond delay="0"/>
                                  </p:stCondLst>
                                  <p:childTnLst>
                                    <p:animMotion origin="layout" path="M 3.33333E-6 -4.44444E-6 L -0.00625 -0.25 " pathEditMode="relative" rAng="0" ptsTypes="AA">
                                      <p:cBhvr>
                                        <p:cTn id="19" dur="2000" fill="hold"/>
                                        <p:tgtEl>
                                          <p:spTgt spid="22"/>
                                        </p:tgtEl>
                                        <p:attrNameLst>
                                          <p:attrName>ppt_x</p:attrName>
                                          <p:attrName>ppt_y</p:attrName>
                                        </p:attrNameLst>
                                      </p:cBhvr>
                                      <p:rCtr x="-625" y="-11806"/>
                                    </p:animMotion>
                                  </p:childTnLst>
                                </p:cTn>
                              </p:par>
                              <p:par>
                                <p:cTn id="20" presetID="64" presetClass="path" presetSubtype="0" accel="50000" decel="50000" fill="hold" nodeType="withEffect">
                                  <p:stCondLst>
                                    <p:cond delay="0"/>
                                  </p:stCondLst>
                                  <p:childTnLst>
                                    <p:animMotion origin="layout" path="M 0 0 L 0 -0.25 E" pathEditMode="relative" ptsTypes="">
                                      <p:cBhvr>
                                        <p:cTn id="21" dur="2000" fill="hold"/>
                                        <p:tgtEl>
                                          <p:spTgt spid="23"/>
                                        </p:tgtEl>
                                        <p:attrNameLst>
                                          <p:attrName>ppt_x</p:attrName>
                                          <p:attrName>ppt_y</p:attrName>
                                        </p:attrNameLst>
                                      </p:cBhvr>
                                    </p:animMotion>
                                  </p:childTnLst>
                                </p:cTn>
                              </p:par>
                              <p:par>
                                <p:cTn id="22" presetID="8" presetClass="emph" presetSubtype="0" fill="hold" nodeType="withEffect">
                                  <p:stCondLst>
                                    <p:cond delay="0"/>
                                  </p:stCondLst>
                                  <p:childTnLst>
                                    <p:animRot by="5400000">
                                      <p:cBhvr>
                                        <p:cTn id="23" dur="2000" fill="hold"/>
                                        <p:tgtEl>
                                          <p:spTgt spid="23"/>
                                        </p:tgtEl>
                                        <p:attrNameLst>
                                          <p:attrName>r</p:attrName>
                                        </p:attrNameLst>
                                      </p:cBhvr>
                                    </p:animRot>
                                  </p:childTnLst>
                                </p:cTn>
                              </p:par>
                              <p:par>
                                <p:cTn id="24" presetID="64" presetClass="path" presetSubtype="0" accel="50000" decel="50000" fill="hold" nodeType="withEffect">
                                  <p:stCondLst>
                                    <p:cond delay="0"/>
                                  </p:stCondLst>
                                  <p:childTnLst>
                                    <p:animMotion origin="layout" path="M -1.11111E-6 -2.22222E-6 L -0.13819 -0.15555 " pathEditMode="relative" rAng="0" ptsTypes="AA">
                                      <p:cBhvr>
                                        <p:cTn id="25" dur="2000" fill="hold"/>
                                        <p:tgtEl>
                                          <p:spTgt spid="24"/>
                                        </p:tgtEl>
                                        <p:attrNameLst>
                                          <p:attrName>ppt_x</p:attrName>
                                          <p:attrName>ppt_y</p:attrName>
                                        </p:attrNameLst>
                                      </p:cBhvr>
                                      <p:rCtr x="-7222" y="-7847"/>
                                    </p:animMotion>
                                  </p:childTnLst>
                                </p:cTn>
                              </p:par>
                              <p:par>
                                <p:cTn id="26" presetID="8" presetClass="emph" presetSubtype="0" fill="hold" nodeType="withEffect">
                                  <p:stCondLst>
                                    <p:cond delay="0"/>
                                  </p:stCondLst>
                                  <p:childTnLst>
                                    <p:animRot by="-5400000">
                                      <p:cBhvr>
                                        <p:cTn id="27" dur="2000" fill="hold"/>
                                        <p:tgtEl>
                                          <p:spTgt spid="24"/>
                                        </p:tgtEl>
                                        <p:attrNameLst>
                                          <p:attrName>r</p:attrName>
                                        </p:attrNameLst>
                                      </p:cBhvr>
                                    </p:animRot>
                                  </p:childTnLst>
                                </p:cTn>
                              </p:par>
                              <p:par>
                                <p:cTn id="28" presetID="64" presetClass="path" presetSubtype="0" accel="50000" decel="50000" fill="hold" nodeType="withEffect">
                                  <p:stCondLst>
                                    <p:cond delay="0"/>
                                  </p:stCondLst>
                                  <p:childTnLst>
                                    <p:animMotion origin="layout" path="M 4.72222E-6 1.11111E-6 L -0.13194 -0.15555 " pathEditMode="relative" rAng="0" ptsTypes="AA">
                                      <p:cBhvr>
                                        <p:cTn id="29" dur="2000" fill="hold"/>
                                        <p:tgtEl>
                                          <p:spTgt spid="25"/>
                                        </p:tgtEl>
                                        <p:attrNameLst>
                                          <p:attrName>ppt_x</p:attrName>
                                          <p:attrName>ppt_y</p:attrName>
                                        </p:attrNameLst>
                                      </p:cBhvr>
                                      <p:rCtr x="-6562" y="-8056"/>
                                    </p:animMotion>
                                  </p:childTnLst>
                                </p:cTn>
                              </p:par>
                              <p:par>
                                <p:cTn id="30" presetID="8" presetClass="emph" presetSubtype="0" fill="hold" nodeType="withEffect">
                                  <p:stCondLst>
                                    <p:cond delay="0"/>
                                  </p:stCondLst>
                                  <p:childTnLst>
                                    <p:animRot by="10800000">
                                      <p:cBhvr>
                                        <p:cTn id="31" dur="2000" fill="hold"/>
                                        <p:tgtEl>
                                          <p:spTgt spid="25"/>
                                        </p:tgtEl>
                                        <p:attrNameLst>
                                          <p:attrName>r</p:attrName>
                                        </p:attrNameLst>
                                      </p:cBhvr>
                                    </p:animRot>
                                  </p:childTnLst>
                                </p:cTn>
                              </p:par>
                            </p:childTnLst>
                          </p:cTn>
                        </p:par>
                        <p:par>
                          <p:cTn id="32" fill="hold">
                            <p:stCondLst>
                              <p:cond delay="2500"/>
                            </p:stCondLst>
                            <p:childTnLst>
                              <p:par>
                                <p:cTn id="33" presetID="10" presetClass="exit" presetSubtype="0" fill="hold" nodeType="afterEffect">
                                  <p:stCondLst>
                                    <p:cond delay="0"/>
                                  </p:stCondLst>
                                  <p:childTnLst>
                                    <p:animEffect transition="out" filter="fade">
                                      <p:cBhvr>
                                        <p:cTn id="34" dur="500"/>
                                        <p:tgtEl>
                                          <p:spTgt spid="162"/>
                                        </p:tgtEl>
                                      </p:cBhvr>
                                    </p:animEffect>
                                    <p:set>
                                      <p:cBhvr>
                                        <p:cTn id="35" dur="1" fill="hold">
                                          <p:stCondLst>
                                            <p:cond delay="499"/>
                                          </p:stCondLst>
                                        </p:cTn>
                                        <p:tgtEl>
                                          <p:spTgt spid="16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63"/>
                                        </p:tgtEl>
                                      </p:cBhvr>
                                    </p:animEffect>
                                    <p:set>
                                      <p:cBhvr>
                                        <p:cTn id="38" dur="1" fill="hold">
                                          <p:stCondLst>
                                            <p:cond delay="499"/>
                                          </p:stCondLst>
                                        </p:cTn>
                                        <p:tgtEl>
                                          <p:spTgt spid="163"/>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64"/>
                                        </p:tgtEl>
                                      </p:cBhvr>
                                    </p:animEffect>
                                    <p:set>
                                      <p:cBhvr>
                                        <p:cTn id="41" dur="1" fill="hold">
                                          <p:stCondLst>
                                            <p:cond delay="499"/>
                                          </p:stCondLst>
                                        </p:cTn>
                                        <p:tgtEl>
                                          <p:spTgt spid="16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65"/>
                                        </p:tgtEl>
                                      </p:cBhvr>
                                    </p:animEffect>
                                    <p:set>
                                      <p:cBhvr>
                                        <p:cTn id="44" dur="1" fill="hold">
                                          <p:stCondLst>
                                            <p:cond delay="499"/>
                                          </p:stCondLst>
                                        </p:cTn>
                                        <p:tgtEl>
                                          <p:spTgt spid="165"/>
                                        </p:tgtEl>
                                        <p:attrNameLst>
                                          <p:attrName>style.visibility</p:attrName>
                                        </p:attrNameLst>
                                      </p:cBhvr>
                                      <p:to>
                                        <p:strVal val="hidden"/>
                                      </p:to>
                                    </p:set>
                                  </p:childTnLst>
                                </p:cTn>
                              </p:par>
                            </p:childTnLst>
                          </p:cTn>
                        </p:par>
                        <p:par>
                          <p:cTn id="45" fill="hold">
                            <p:stCondLst>
                              <p:cond delay="3000"/>
                            </p:stCondLst>
                            <p:childTnLst>
                              <p:par>
                                <p:cTn id="46" presetID="64" presetClass="path" presetSubtype="0" accel="50000" decel="50000" fill="hold" nodeType="afterEffect">
                                  <p:stCondLst>
                                    <p:cond delay="0"/>
                                  </p:stCondLst>
                                  <p:childTnLst>
                                    <p:animMotion origin="layout" path="M 4.44444E-6 2.59259E-6 L -0.00625 -0.25 " pathEditMode="relative" rAng="0" ptsTypes="AA">
                                      <p:cBhvr>
                                        <p:cTn id="47" dur="2000" fill="hold"/>
                                        <p:tgtEl>
                                          <p:spTgt spid="159"/>
                                        </p:tgtEl>
                                        <p:attrNameLst>
                                          <p:attrName>ppt_x</p:attrName>
                                          <p:attrName>ppt_y</p:attrName>
                                        </p:attrNameLst>
                                      </p:cBhvr>
                                      <p:rCtr x="-313" y="-12500"/>
                                    </p:animMotion>
                                  </p:childTnLst>
                                </p:cTn>
                              </p:par>
                              <p:par>
                                <p:cTn id="48" presetID="64" presetClass="path" presetSubtype="0" accel="50000" decel="50000" fill="hold" nodeType="withEffect">
                                  <p:stCondLst>
                                    <p:cond delay="0"/>
                                  </p:stCondLst>
                                  <p:childTnLst>
                                    <p:animMotion origin="layout" path="M 2.22222E-6 4.07407E-6 L 2.22222E-6 -0.25 " pathEditMode="relative" rAng="0" ptsTypes="AA">
                                      <p:cBhvr>
                                        <p:cTn id="49" dur="2000" fill="hold"/>
                                        <p:tgtEl>
                                          <p:spTgt spid="150"/>
                                        </p:tgtEl>
                                        <p:attrNameLst>
                                          <p:attrName>ppt_x</p:attrName>
                                          <p:attrName>ppt_y</p:attrName>
                                        </p:attrNameLst>
                                      </p:cBhvr>
                                      <p:rCtr x="0" y="-12500"/>
                                    </p:animMotion>
                                  </p:childTnLst>
                                </p:cTn>
                              </p:par>
                              <p:par>
                                <p:cTn id="50" presetID="8" presetClass="emph" presetSubtype="0" fill="hold" nodeType="withEffect">
                                  <p:stCondLst>
                                    <p:cond delay="0"/>
                                  </p:stCondLst>
                                  <p:childTnLst>
                                    <p:animRot by="5400000">
                                      <p:cBhvr>
                                        <p:cTn id="51" dur="2000" fill="hold"/>
                                        <p:tgtEl>
                                          <p:spTgt spid="150"/>
                                        </p:tgtEl>
                                        <p:attrNameLst>
                                          <p:attrName>r</p:attrName>
                                        </p:attrNameLst>
                                      </p:cBhvr>
                                    </p:animRot>
                                  </p:childTnLst>
                                </p:cTn>
                              </p:par>
                              <p:par>
                                <p:cTn id="52" presetID="64" presetClass="path" presetSubtype="0" accel="50000" decel="50000" fill="hold" nodeType="withEffect">
                                  <p:stCondLst>
                                    <p:cond delay="0"/>
                                  </p:stCondLst>
                                  <p:childTnLst>
                                    <p:animMotion origin="layout" path="M 1.11022E-16 4.07407E-6 L -0.13819 -0.15556 " pathEditMode="relative" rAng="0" ptsTypes="AA">
                                      <p:cBhvr>
                                        <p:cTn id="53" dur="2000" fill="hold"/>
                                        <p:tgtEl>
                                          <p:spTgt spid="153"/>
                                        </p:tgtEl>
                                        <p:attrNameLst>
                                          <p:attrName>ppt_x</p:attrName>
                                          <p:attrName>ppt_y</p:attrName>
                                        </p:attrNameLst>
                                      </p:cBhvr>
                                      <p:rCtr x="-6910" y="-7778"/>
                                    </p:animMotion>
                                  </p:childTnLst>
                                </p:cTn>
                              </p:par>
                              <p:par>
                                <p:cTn id="54" presetID="8" presetClass="emph" presetSubtype="0" fill="hold" nodeType="withEffect">
                                  <p:stCondLst>
                                    <p:cond delay="0"/>
                                  </p:stCondLst>
                                  <p:childTnLst>
                                    <p:animRot by="-5400000">
                                      <p:cBhvr>
                                        <p:cTn id="55" dur="2000" fill="hold"/>
                                        <p:tgtEl>
                                          <p:spTgt spid="153"/>
                                        </p:tgtEl>
                                        <p:attrNameLst>
                                          <p:attrName>r</p:attrName>
                                        </p:attrNameLst>
                                      </p:cBhvr>
                                    </p:animRot>
                                  </p:childTnLst>
                                </p:cTn>
                              </p:par>
                              <p:par>
                                <p:cTn id="56" presetID="64" presetClass="path" presetSubtype="0" accel="50000" decel="50000" fill="hold" nodeType="withEffect">
                                  <p:stCondLst>
                                    <p:cond delay="0"/>
                                  </p:stCondLst>
                                  <p:childTnLst>
                                    <p:animMotion origin="layout" path="M -2.22222E-6 4.07407E-6 L -0.13194 -0.15556 " pathEditMode="relative" rAng="0" ptsTypes="AA">
                                      <p:cBhvr>
                                        <p:cTn id="57" dur="2000" fill="hold"/>
                                        <p:tgtEl>
                                          <p:spTgt spid="156"/>
                                        </p:tgtEl>
                                        <p:attrNameLst>
                                          <p:attrName>ppt_x</p:attrName>
                                          <p:attrName>ppt_y</p:attrName>
                                        </p:attrNameLst>
                                      </p:cBhvr>
                                      <p:rCtr x="-6597" y="-7778"/>
                                    </p:animMotion>
                                  </p:childTnLst>
                                </p:cTn>
                              </p:par>
                              <p:par>
                                <p:cTn id="58" presetID="8" presetClass="emph" presetSubtype="0" fill="hold" nodeType="withEffect">
                                  <p:stCondLst>
                                    <p:cond delay="0"/>
                                  </p:stCondLst>
                                  <p:childTnLst>
                                    <p:animRot by="10800000">
                                      <p:cBhvr>
                                        <p:cTn id="59" dur="2000" fill="hold"/>
                                        <p:tgtEl>
                                          <p:spTgt spid="156"/>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88"/>
                                        </p:tgtEl>
                                      </p:cBhvr>
                                    </p:animEffect>
                                    <p:set>
                                      <p:cBhvr>
                                        <p:cTn id="64" dur="1" fill="hold">
                                          <p:stCondLst>
                                            <p:cond delay="499"/>
                                          </p:stCondLst>
                                        </p:cTn>
                                        <p:tgtEl>
                                          <p:spTgt spid="18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89"/>
                                        </p:tgtEl>
                                      </p:cBhvr>
                                    </p:animEffect>
                                    <p:set>
                                      <p:cBhvr>
                                        <p:cTn id="67" dur="1" fill="hold">
                                          <p:stCondLst>
                                            <p:cond delay="499"/>
                                          </p:stCondLst>
                                        </p:cTn>
                                        <p:tgtEl>
                                          <p:spTgt spid="189"/>
                                        </p:tgtEl>
                                        <p:attrNameLst>
                                          <p:attrName>style.visibility</p:attrName>
                                        </p:attrNameLst>
                                      </p:cBhvr>
                                      <p:to>
                                        <p:strVal val="hidden"/>
                                      </p:to>
                                    </p:set>
                                  </p:childTnLst>
                                </p:cTn>
                              </p:par>
                            </p:childTnLst>
                          </p:cTn>
                        </p:par>
                        <p:par>
                          <p:cTn id="68" fill="hold">
                            <p:stCondLst>
                              <p:cond delay="500"/>
                            </p:stCondLst>
                            <p:childTnLst>
                              <p:par>
                                <p:cTn id="69" presetID="64" presetClass="path" presetSubtype="0" accel="50000" decel="50000" fill="hold" nodeType="afterEffect">
                                  <p:stCondLst>
                                    <p:cond delay="0"/>
                                  </p:stCondLst>
                                  <p:childTnLst>
                                    <p:animMotion origin="layout" path="M -8.33333E-7 2.59259E-6 L -0.00625 -0.25 " pathEditMode="relative" rAng="0" ptsTypes="AA">
                                      <p:cBhvr>
                                        <p:cTn id="70" dur="2000" fill="hold"/>
                                        <p:tgtEl>
                                          <p:spTgt spid="185"/>
                                        </p:tgtEl>
                                        <p:attrNameLst>
                                          <p:attrName>ppt_x</p:attrName>
                                          <p:attrName>ppt_y</p:attrName>
                                        </p:attrNameLst>
                                      </p:cBhvr>
                                      <p:rCtr x="-313" y="-12500"/>
                                    </p:animMotion>
                                  </p:childTnLst>
                                </p:cTn>
                              </p:par>
                              <p:par>
                                <p:cTn id="71" presetID="64" presetClass="path" presetSubtype="0" accel="50000" decel="50000" fill="hold" nodeType="withEffect">
                                  <p:stCondLst>
                                    <p:cond delay="0"/>
                                  </p:stCondLst>
                                  <p:childTnLst>
                                    <p:animMotion origin="layout" path="M -3.05556E-6 4.07407E-6 L -3.05556E-6 -0.25 " pathEditMode="relative" rAng="0" ptsTypes="AA">
                                      <p:cBhvr>
                                        <p:cTn id="72" dur="2000" fill="hold"/>
                                        <p:tgtEl>
                                          <p:spTgt spid="182"/>
                                        </p:tgtEl>
                                        <p:attrNameLst>
                                          <p:attrName>ppt_x</p:attrName>
                                          <p:attrName>ppt_y</p:attrName>
                                        </p:attrNameLst>
                                      </p:cBhvr>
                                      <p:rCtr x="0" y="-12500"/>
                                    </p:animMotion>
                                  </p:childTnLst>
                                </p:cTn>
                              </p:par>
                              <p:par>
                                <p:cTn id="73" presetID="8" presetClass="emph" presetSubtype="0" fill="hold" nodeType="withEffect">
                                  <p:stCondLst>
                                    <p:cond delay="0"/>
                                  </p:stCondLst>
                                  <p:childTnLst>
                                    <p:animRot by="5400000">
                                      <p:cBhvr>
                                        <p:cTn id="74" dur="2000" fill="hold"/>
                                        <p:tgtEl>
                                          <p:spTgt spid="182"/>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id="{D282378D-7BE0-4C75-85C3-91CB42E15B3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5:9</a:t>
            </a:r>
          </a:p>
        </p:txBody>
      </p:sp>
      <p:pic>
        <p:nvPicPr>
          <p:cNvPr id="50" name="Picture 49">
            <a:extLst>
              <a:ext uri="{FF2B5EF4-FFF2-40B4-BE49-F238E27FC236}">
                <a16:creationId xmlns:a16="http://schemas.microsoft.com/office/drawing/2014/main" id="{10662587-CE4C-491D-91F4-35DABFCBE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44" y="2948917"/>
            <a:ext cx="8340229" cy="946450"/>
          </a:xfrm>
          <a:prstGeom prst="rect">
            <a:avLst/>
          </a:prstGeom>
        </p:spPr>
      </p:pic>
      <p:sp>
        <p:nvSpPr>
          <p:cNvPr id="57" name="Rectangle 56">
            <a:extLst>
              <a:ext uri="{FF2B5EF4-FFF2-40B4-BE49-F238E27FC236}">
                <a16:creationId xmlns:a16="http://schemas.microsoft.com/office/drawing/2014/main" id="{965C1D9F-264C-4911-9DA2-DD3CC747FC45}"/>
              </a:ext>
            </a:extLst>
          </p:cNvPr>
          <p:cNvSpPr/>
          <p:nvPr/>
        </p:nvSpPr>
        <p:spPr>
          <a:xfrm>
            <a:off x="1933099" y="2789397"/>
            <a:ext cx="320992" cy="47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CE514DD0-DC7F-4F33-9EBE-F521D05D9830}"/>
              </a:ext>
            </a:extLst>
          </p:cNvPr>
          <p:cNvSpPr/>
          <p:nvPr/>
        </p:nvSpPr>
        <p:spPr>
          <a:xfrm>
            <a:off x="3539036" y="2789397"/>
            <a:ext cx="320992" cy="47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61EBAF34-947B-4954-AE91-5B33E9FD0FE1}"/>
              </a:ext>
            </a:extLst>
          </p:cNvPr>
          <p:cNvSpPr/>
          <p:nvPr/>
        </p:nvSpPr>
        <p:spPr>
          <a:xfrm>
            <a:off x="5080311" y="2789397"/>
            <a:ext cx="320992" cy="47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7" name="Picture 96">
            <a:extLst>
              <a:ext uri="{FF2B5EF4-FFF2-40B4-BE49-F238E27FC236}">
                <a16:creationId xmlns:a16="http://schemas.microsoft.com/office/drawing/2014/main" id="{07DB38B8-C3C4-4E36-8E74-7C55DB67689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72839" y="1982903"/>
            <a:ext cx="1730700" cy="742703"/>
          </a:xfrm>
          <a:prstGeom prst="rect">
            <a:avLst/>
          </a:prstGeom>
        </p:spPr>
      </p:pic>
      <p:sp>
        <p:nvSpPr>
          <p:cNvPr id="98" name="Rectangle 97">
            <a:extLst>
              <a:ext uri="{FF2B5EF4-FFF2-40B4-BE49-F238E27FC236}">
                <a16:creationId xmlns:a16="http://schemas.microsoft.com/office/drawing/2014/main" id="{AD1CE87B-F17C-4206-8973-6022941D81D4}"/>
              </a:ext>
            </a:extLst>
          </p:cNvPr>
          <p:cNvSpPr/>
          <p:nvPr/>
        </p:nvSpPr>
        <p:spPr>
          <a:xfrm>
            <a:off x="4042371" y="2305337"/>
            <a:ext cx="320555"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5E37136B-DC94-4AF4-85AE-7CE22F44224D}"/>
              </a:ext>
            </a:extLst>
          </p:cNvPr>
          <p:cNvSpPr/>
          <p:nvPr/>
        </p:nvSpPr>
        <p:spPr>
          <a:xfrm>
            <a:off x="4362927" y="2305337"/>
            <a:ext cx="315289"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37215307-BA4C-40E5-A8F5-AEDD7FFEE854}"/>
              </a:ext>
            </a:extLst>
          </p:cNvPr>
          <p:cNvSpPr/>
          <p:nvPr/>
        </p:nvSpPr>
        <p:spPr>
          <a:xfrm>
            <a:off x="4677516" y="2305337"/>
            <a:ext cx="311435"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108B46B7-04CA-4BD9-BD0A-9CEEDB4A97E7}"/>
              </a:ext>
            </a:extLst>
          </p:cNvPr>
          <p:cNvSpPr/>
          <p:nvPr/>
        </p:nvSpPr>
        <p:spPr>
          <a:xfrm>
            <a:off x="3740150" y="2305337"/>
            <a:ext cx="304085"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95599A1E-80E2-4979-98F0-FD8CD30ED3F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43866" y="1982120"/>
            <a:ext cx="1730700" cy="742703"/>
          </a:xfrm>
          <a:prstGeom prst="rect">
            <a:avLst/>
          </a:prstGeom>
        </p:spPr>
      </p:pic>
      <p:sp>
        <p:nvSpPr>
          <p:cNvPr id="51" name="Rectangle 50">
            <a:extLst>
              <a:ext uri="{FF2B5EF4-FFF2-40B4-BE49-F238E27FC236}">
                <a16:creationId xmlns:a16="http://schemas.microsoft.com/office/drawing/2014/main" id="{53D3676E-4F87-422D-86E2-742EEC6B88DA}"/>
              </a:ext>
            </a:extLst>
          </p:cNvPr>
          <p:cNvSpPr/>
          <p:nvPr/>
        </p:nvSpPr>
        <p:spPr>
          <a:xfrm>
            <a:off x="922631" y="2304553"/>
            <a:ext cx="311321"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1EE2C298-A654-4BE7-BC2F-992E346AC528}"/>
              </a:ext>
            </a:extLst>
          </p:cNvPr>
          <p:cNvSpPr/>
          <p:nvPr/>
        </p:nvSpPr>
        <p:spPr>
          <a:xfrm>
            <a:off x="1233953" y="2304553"/>
            <a:ext cx="315289"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58942380-3509-4016-935B-F35437F98CFB}"/>
              </a:ext>
            </a:extLst>
          </p:cNvPr>
          <p:cNvSpPr/>
          <p:nvPr/>
        </p:nvSpPr>
        <p:spPr>
          <a:xfrm>
            <a:off x="1548543" y="2304553"/>
            <a:ext cx="311435"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93A44B7F-9321-44EF-AB69-BB46F748E496}"/>
              </a:ext>
            </a:extLst>
          </p:cNvPr>
          <p:cNvSpPr/>
          <p:nvPr/>
        </p:nvSpPr>
        <p:spPr>
          <a:xfrm>
            <a:off x="550284" y="2304553"/>
            <a:ext cx="373397"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 name="Picture 80">
            <a:extLst>
              <a:ext uri="{FF2B5EF4-FFF2-40B4-BE49-F238E27FC236}">
                <a16:creationId xmlns:a16="http://schemas.microsoft.com/office/drawing/2014/main" id="{07780FF8-0B79-4D8F-BB20-4565345397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10971" y="1982903"/>
            <a:ext cx="1730700" cy="742703"/>
          </a:xfrm>
          <a:prstGeom prst="rect">
            <a:avLst/>
          </a:prstGeom>
        </p:spPr>
      </p:pic>
      <p:sp>
        <p:nvSpPr>
          <p:cNvPr id="82" name="Rectangle 81">
            <a:extLst>
              <a:ext uri="{FF2B5EF4-FFF2-40B4-BE49-F238E27FC236}">
                <a16:creationId xmlns:a16="http://schemas.microsoft.com/office/drawing/2014/main" id="{0B53D707-5941-4570-92BA-5F5706604AAF}"/>
              </a:ext>
            </a:extLst>
          </p:cNvPr>
          <p:cNvSpPr/>
          <p:nvPr/>
        </p:nvSpPr>
        <p:spPr>
          <a:xfrm>
            <a:off x="2489736" y="2309237"/>
            <a:ext cx="311321" cy="46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C9428386-D15C-40F3-B2AB-F04A80FE20EA}"/>
              </a:ext>
            </a:extLst>
          </p:cNvPr>
          <p:cNvSpPr/>
          <p:nvPr/>
        </p:nvSpPr>
        <p:spPr>
          <a:xfrm>
            <a:off x="2801058" y="2309237"/>
            <a:ext cx="315289" cy="46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D76BA714-AD4C-4EDD-B439-F04D024061E8}"/>
              </a:ext>
            </a:extLst>
          </p:cNvPr>
          <p:cNvSpPr/>
          <p:nvPr/>
        </p:nvSpPr>
        <p:spPr>
          <a:xfrm>
            <a:off x="3115647" y="2309237"/>
            <a:ext cx="316101" cy="46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CBA5E4B7-D3DB-4353-A356-0835465FEF85}"/>
              </a:ext>
            </a:extLst>
          </p:cNvPr>
          <p:cNvSpPr/>
          <p:nvPr/>
        </p:nvSpPr>
        <p:spPr>
          <a:xfrm>
            <a:off x="2168382" y="2309237"/>
            <a:ext cx="322405" cy="46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4C6E920B-F7F2-497A-98CE-824F3E3FFE7C}"/>
              </a:ext>
            </a:extLst>
          </p:cNvPr>
          <p:cNvSpPr/>
          <p:nvPr/>
        </p:nvSpPr>
        <p:spPr>
          <a:xfrm>
            <a:off x="1859979" y="2304553"/>
            <a:ext cx="310482"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D5B16083-AAFD-4D2D-B43E-3C9068FDB077}"/>
              </a:ext>
            </a:extLst>
          </p:cNvPr>
          <p:cNvSpPr/>
          <p:nvPr/>
        </p:nvSpPr>
        <p:spPr>
          <a:xfrm>
            <a:off x="452502" y="1900239"/>
            <a:ext cx="1721833" cy="40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C4394A3B-674B-48B4-AB8B-2D0B2747EB70}"/>
              </a:ext>
            </a:extLst>
          </p:cNvPr>
          <p:cNvSpPr/>
          <p:nvPr/>
        </p:nvSpPr>
        <p:spPr>
          <a:xfrm>
            <a:off x="3431751" y="2309237"/>
            <a:ext cx="313934" cy="46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9245345A-2BDA-4F95-AA9F-591DABD7A9C0}"/>
              </a:ext>
            </a:extLst>
          </p:cNvPr>
          <p:cNvSpPr/>
          <p:nvPr/>
        </p:nvSpPr>
        <p:spPr>
          <a:xfrm>
            <a:off x="2167974" y="1976670"/>
            <a:ext cx="1577711" cy="332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8C2ACB5B-F696-4163-A062-614DC355B277}"/>
              </a:ext>
            </a:extLst>
          </p:cNvPr>
          <p:cNvSpPr/>
          <p:nvPr/>
        </p:nvSpPr>
        <p:spPr>
          <a:xfrm>
            <a:off x="6697801" y="2788613"/>
            <a:ext cx="304867" cy="47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433C3FC8-0DB5-4EE6-83AC-B6C54E1C150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144609" y="1982119"/>
            <a:ext cx="1643761" cy="742703"/>
          </a:xfrm>
          <a:prstGeom prst="rect">
            <a:avLst/>
          </a:prstGeom>
        </p:spPr>
      </p:pic>
      <p:sp>
        <p:nvSpPr>
          <p:cNvPr id="35" name="Rectangle 34">
            <a:extLst>
              <a:ext uri="{FF2B5EF4-FFF2-40B4-BE49-F238E27FC236}">
                <a16:creationId xmlns:a16="http://schemas.microsoft.com/office/drawing/2014/main" id="{5735E45C-6FE5-4D71-A137-2033829B0948}"/>
              </a:ext>
            </a:extLst>
          </p:cNvPr>
          <p:cNvSpPr/>
          <p:nvPr/>
        </p:nvSpPr>
        <p:spPr>
          <a:xfrm>
            <a:off x="5593398" y="2304553"/>
            <a:ext cx="303014"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367A092D-2D74-4D8D-A9F7-D43064EBCFE3}"/>
              </a:ext>
            </a:extLst>
          </p:cNvPr>
          <p:cNvSpPr/>
          <p:nvPr/>
        </p:nvSpPr>
        <p:spPr>
          <a:xfrm>
            <a:off x="5896411" y="2304553"/>
            <a:ext cx="294587"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2F8D63F5-9463-4444-BAE9-47A4D20C8B35}"/>
              </a:ext>
            </a:extLst>
          </p:cNvPr>
          <p:cNvSpPr/>
          <p:nvPr/>
        </p:nvSpPr>
        <p:spPr>
          <a:xfrm>
            <a:off x="6186272" y="2304553"/>
            <a:ext cx="304078"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76774E05-7029-4BE3-A657-7CF621D6C5D9}"/>
              </a:ext>
            </a:extLst>
          </p:cNvPr>
          <p:cNvSpPr/>
          <p:nvPr/>
        </p:nvSpPr>
        <p:spPr>
          <a:xfrm>
            <a:off x="5291746" y="2304553"/>
            <a:ext cx="305050"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15DDBA3D-A55F-49C8-B9C2-65FE0504E5A4}"/>
              </a:ext>
            </a:extLst>
          </p:cNvPr>
          <p:cNvSpPr/>
          <p:nvPr/>
        </p:nvSpPr>
        <p:spPr>
          <a:xfrm>
            <a:off x="4983519" y="2304553"/>
            <a:ext cx="315289"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318C24EB-1D39-4E67-AF11-0FD8C210B1A0}"/>
              </a:ext>
            </a:extLst>
          </p:cNvPr>
          <p:cNvSpPr/>
          <p:nvPr/>
        </p:nvSpPr>
        <p:spPr>
          <a:xfrm>
            <a:off x="3741671" y="1976671"/>
            <a:ext cx="1551804" cy="32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CA9B3625-C37D-4673-9CA1-E8048F8F12F3}"/>
              </a:ext>
            </a:extLst>
          </p:cNvPr>
          <p:cNvSpPr/>
          <p:nvPr/>
        </p:nvSpPr>
        <p:spPr>
          <a:xfrm>
            <a:off x="8219586" y="2787829"/>
            <a:ext cx="304867" cy="47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7" name="Picture 136">
            <a:extLst>
              <a:ext uri="{FF2B5EF4-FFF2-40B4-BE49-F238E27FC236}">
                <a16:creationId xmlns:a16="http://schemas.microsoft.com/office/drawing/2014/main" id="{FE83E933-72D9-4CBB-B49D-3B0EEDC32CD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29651" y="1981335"/>
            <a:ext cx="1643761" cy="742703"/>
          </a:xfrm>
          <a:prstGeom prst="rect">
            <a:avLst/>
          </a:prstGeom>
        </p:spPr>
      </p:pic>
      <p:sp>
        <p:nvSpPr>
          <p:cNvPr id="138" name="Rectangle 137">
            <a:extLst>
              <a:ext uri="{FF2B5EF4-FFF2-40B4-BE49-F238E27FC236}">
                <a16:creationId xmlns:a16="http://schemas.microsoft.com/office/drawing/2014/main" id="{0C2862DD-CF07-4EC0-978E-5FAEA58295EC}"/>
              </a:ext>
            </a:extLst>
          </p:cNvPr>
          <p:cNvSpPr/>
          <p:nvPr/>
        </p:nvSpPr>
        <p:spPr>
          <a:xfrm>
            <a:off x="7078440" y="2303769"/>
            <a:ext cx="303014"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7670241E-AF43-4052-A274-7522335B5DAA}"/>
              </a:ext>
            </a:extLst>
          </p:cNvPr>
          <p:cNvSpPr/>
          <p:nvPr/>
        </p:nvSpPr>
        <p:spPr>
          <a:xfrm>
            <a:off x="7381453" y="2303769"/>
            <a:ext cx="294587"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Rectangle 139">
            <a:extLst>
              <a:ext uri="{FF2B5EF4-FFF2-40B4-BE49-F238E27FC236}">
                <a16:creationId xmlns:a16="http://schemas.microsoft.com/office/drawing/2014/main" id="{0D3456F7-ECFA-4218-A02D-41C5D7C78B36}"/>
              </a:ext>
            </a:extLst>
          </p:cNvPr>
          <p:cNvSpPr/>
          <p:nvPr/>
        </p:nvSpPr>
        <p:spPr>
          <a:xfrm>
            <a:off x="7975392" y="2302985"/>
            <a:ext cx="326315"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Rectangle 140">
            <a:extLst>
              <a:ext uri="{FF2B5EF4-FFF2-40B4-BE49-F238E27FC236}">
                <a16:creationId xmlns:a16="http://schemas.microsoft.com/office/drawing/2014/main" id="{B335BCA1-899F-4373-B5C9-65944AAB32D8}"/>
              </a:ext>
            </a:extLst>
          </p:cNvPr>
          <p:cNvSpPr/>
          <p:nvPr/>
        </p:nvSpPr>
        <p:spPr>
          <a:xfrm>
            <a:off x="7671314" y="2303769"/>
            <a:ext cx="304078"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C25EDAA0-1536-42ED-97B8-227B7526A85B}"/>
              </a:ext>
            </a:extLst>
          </p:cNvPr>
          <p:cNvSpPr/>
          <p:nvPr/>
        </p:nvSpPr>
        <p:spPr>
          <a:xfrm>
            <a:off x="6787585" y="2303769"/>
            <a:ext cx="293467"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04919F69-91BD-457A-89C9-9E91DEE707DB}"/>
              </a:ext>
            </a:extLst>
          </p:cNvPr>
          <p:cNvSpPr/>
          <p:nvPr/>
        </p:nvSpPr>
        <p:spPr>
          <a:xfrm>
            <a:off x="6787585" y="1936069"/>
            <a:ext cx="1577711" cy="367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2D8455C-EDF0-4958-A4E5-21A32DC74AEB}"/>
              </a:ext>
            </a:extLst>
          </p:cNvPr>
          <p:cNvSpPr/>
          <p:nvPr/>
        </p:nvSpPr>
        <p:spPr>
          <a:xfrm>
            <a:off x="6490351" y="2303769"/>
            <a:ext cx="293467"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E79795B-9302-4D62-BA3E-A4E650D561D0}"/>
              </a:ext>
            </a:extLst>
          </p:cNvPr>
          <p:cNvSpPr/>
          <p:nvPr/>
        </p:nvSpPr>
        <p:spPr>
          <a:xfrm>
            <a:off x="5291515" y="1975887"/>
            <a:ext cx="1495840" cy="32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979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51"/>
                                        </p:tgtEl>
                                      </p:cBhvr>
                                    </p:animEffect>
                                    <p:set>
                                      <p:cBhvr>
                                        <p:cTn id="11" dur="1" fill="hold">
                                          <p:stCondLst>
                                            <p:cond delay="499"/>
                                          </p:stCondLst>
                                        </p:cTn>
                                        <p:tgtEl>
                                          <p:spTgt spid="51"/>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52"/>
                                        </p:tgtEl>
                                      </p:cBhvr>
                                    </p:animEffect>
                                    <p:set>
                                      <p:cBhvr>
                                        <p:cTn id="15" dur="1" fill="hold">
                                          <p:stCondLst>
                                            <p:cond delay="499"/>
                                          </p:stCondLst>
                                        </p:cTn>
                                        <p:tgtEl>
                                          <p:spTgt spid="52"/>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grpId="0" nodeType="afterEffect">
                                  <p:stCondLst>
                                    <p:cond delay="0"/>
                                  </p:stCondLst>
                                  <p:childTnLst>
                                    <p:animEffect transition="out" filter="fade">
                                      <p:cBhvr>
                                        <p:cTn id="22" dur="500"/>
                                        <p:tgtEl>
                                          <p:spTgt spid="53"/>
                                        </p:tgtEl>
                                      </p:cBhvr>
                                    </p:animEffect>
                                    <p:set>
                                      <p:cBhvr>
                                        <p:cTn id="23" dur="1" fill="hold">
                                          <p:stCondLst>
                                            <p:cond delay="499"/>
                                          </p:stCondLst>
                                        </p:cTn>
                                        <p:tgtEl>
                                          <p:spTgt spid="5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56"/>
                                        </p:tgtEl>
                                      </p:cBhvr>
                                    </p:animEffect>
                                    <p:set>
                                      <p:cBhvr>
                                        <p:cTn id="28" dur="1" fill="hold">
                                          <p:stCondLst>
                                            <p:cond delay="499"/>
                                          </p:stCondLst>
                                        </p:cTn>
                                        <p:tgtEl>
                                          <p:spTgt spid="5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57"/>
                                        </p:tgtEl>
                                      </p:cBhvr>
                                    </p:animEffect>
                                    <p:set>
                                      <p:cBhvr>
                                        <p:cTn id="33" dur="1" fill="hold">
                                          <p:stCondLst>
                                            <p:cond delay="499"/>
                                          </p:stCondLst>
                                        </p:cTn>
                                        <p:tgtEl>
                                          <p:spTgt spid="5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86"/>
                                        </p:tgtEl>
                                      </p:cBhvr>
                                    </p:animEffect>
                                    <p:set>
                                      <p:cBhvr>
                                        <p:cTn id="38" dur="1" fill="hold">
                                          <p:stCondLst>
                                            <p:cond delay="499"/>
                                          </p:stCondLst>
                                        </p:cTn>
                                        <p:tgtEl>
                                          <p:spTgt spid="86"/>
                                        </p:tgtEl>
                                        <p:attrNameLst>
                                          <p:attrName>style.visibility</p:attrName>
                                        </p:attrNameLst>
                                      </p:cBhvr>
                                      <p:to>
                                        <p:strVal val="hidden"/>
                                      </p:to>
                                    </p:set>
                                  </p:childTnLst>
                                </p:cTn>
                              </p:par>
                            </p:childTnLst>
                          </p:cTn>
                        </p:par>
                        <p:par>
                          <p:cTn id="39" fill="hold">
                            <p:stCondLst>
                              <p:cond delay="500"/>
                            </p:stCondLst>
                            <p:childTnLst>
                              <p:par>
                                <p:cTn id="40" presetID="10" presetClass="exit" presetSubtype="0" fill="hold" grpId="0" nodeType="afterEffect">
                                  <p:stCondLst>
                                    <p:cond delay="0"/>
                                  </p:stCondLst>
                                  <p:childTnLst>
                                    <p:animEffect transition="out" filter="fade">
                                      <p:cBhvr>
                                        <p:cTn id="41" dur="500"/>
                                        <p:tgtEl>
                                          <p:spTgt spid="82"/>
                                        </p:tgtEl>
                                      </p:cBhvr>
                                    </p:animEffect>
                                    <p:set>
                                      <p:cBhvr>
                                        <p:cTn id="42" dur="1" fill="hold">
                                          <p:stCondLst>
                                            <p:cond delay="499"/>
                                          </p:stCondLst>
                                        </p:cTn>
                                        <p:tgtEl>
                                          <p:spTgt spid="82"/>
                                        </p:tgtEl>
                                        <p:attrNameLst>
                                          <p:attrName>style.visibility</p:attrName>
                                        </p:attrNameLst>
                                      </p:cBhvr>
                                      <p:to>
                                        <p:strVal val="hidden"/>
                                      </p:to>
                                    </p:set>
                                  </p:childTnLst>
                                </p:cTn>
                              </p:par>
                            </p:childTnLst>
                          </p:cTn>
                        </p:par>
                        <p:par>
                          <p:cTn id="43" fill="hold">
                            <p:stCondLst>
                              <p:cond delay="1000"/>
                            </p:stCondLst>
                            <p:childTnLst>
                              <p:par>
                                <p:cTn id="44" presetID="10" presetClass="exit" presetSubtype="0" fill="hold" grpId="0" nodeType="afterEffect">
                                  <p:stCondLst>
                                    <p:cond delay="0"/>
                                  </p:stCondLst>
                                  <p:childTnLst>
                                    <p:animEffect transition="out" filter="fade">
                                      <p:cBhvr>
                                        <p:cTn id="45" dur="500"/>
                                        <p:tgtEl>
                                          <p:spTgt spid="83"/>
                                        </p:tgtEl>
                                      </p:cBhvr>
                                    </p:animEffect>
                                    <p:set>
                                      <p:cBhvr>
                                        <p:cTn id="46" dur="1" fill="hold">
                                          <p:stCondLst>
                                            <p:cond delay="499"/>
                                          </p:stCondLst>
                                        </p:cTn>
                                        <p:tgtEl>
                                          <p:spTgt spid="83"/>
                                        </p:tgtEl>
                                        <p:attrNameLst>
                                          <p:attrName>style.visibility</p:attrName>
                                        </p:attrNameLst>
                                      </p:cBhvr>
                                      <p:to>
                                        <p:strVal val="hidden"/>
                                      </p:to>
                                    </p:set>
                                  </p:childTnLst>
                                </p:cTn>
                              </p:par>
                            </p:childTnLst>
                          </p:cTn>
                        </p:par>
                        <p:par>
                          <p:cTn id="47" fill="hold">
                            <p:stCondLst>
                              <p:cond delay="1500"/>
                            </p:stCondLst>
                            <p:childTnLst>
                              <p:par>
                                <p:cTn id="48" presetID="10" presetClass="exit" presetSubtype="0" fill="hold" grpId="0" nodeType="afterEffect">
                                  <p:stCondLst>
                                    <p:cond delay="0"/>
                                  </p:stCondLst>
                                  <p:childTnLst>
                                    <p:animEffect transition="out" filter="fade">
                                      <p:cBhvr>
                                        <p:cTn id="49" dur="500"/>
                                        <p:tgtEl>
                                          <p:spTgt spid="85"/>
                                        </p:tgtEl>
                                      </p:cBhvr>
                                    </p:animEffect>
                                    <p:set>
                                      <p:cBhvr>
                                        <p:cTn id="50" dur="1" fill="hold">
                                          <p:stCondLst>
                                            <p:cond delay="499"/>
                                          </p:stCondLst>
                                        </p:cTn>
                                        <p:tgtEl>
                                          <p:spTgt spid="85"/>
                                        </p:tgtEl>
                                        <p:attrNameLst>
                                          <p:attrName>style.visibility</p:attrName>
                                        </p:attrNameLst>
                                      </p:cBhvr>
                                      <p:to>
                                        <p:strVal val="hidden"/>
                                      </p:to>
                                    </p:set>
                                  </p:childTnLst>
                                </p:cTn>
                              </p:par>
                            </p:childTnLst>
                          </p:cTn>
                        </p:par>
                        <p:par>
                          <p:cTn id="51" fill="hold">
                            <p:stCondLst>
                              <p:cond delay="2000"/>
                            </p:stCondLst>
                            <p:childTnLst>
                              <p:par>
                                <p:cTn id="52" presetID="10" presetClass="exit" presetSubtype="0" fill="hold" grpId="0" nodeType="afterEffect">
                                  <p:stCondLst>
                                    <p:cond delay="0"/>
                                  </p:stCondLst>
                                  <p:childTnLst>
                                    <p:animEffect transition="out" filter="fade">
                                      <p:cBhvr>
                                        <p:cTn id="53" dur="500"/>
                                        <p:tgtEl>
                                          <p:spTgt spid="84"/>
                                        </p:tgtEl>
                                      </p:cBhvr>
                                    </p:animEffect>
                                    <p:set>
                                      <p:cBhvr>
                                        <p:cTn id="54" dur="1" fill="hold">
                                          <p:stCondLst>
                                            <p:cond delay="499"/>
                                          </p:stCondLst>
                                        </p:cTn>
                                        <p:tgtEl>
                                          <p:spTgt spid="8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87"/>
                                        </p:tgtEl>
                                      </p:cBhvr>
                                    </p:animEffect>
                                    <p:set>
                                      <p:cBhvr>
                                        <p:cTn id="59" dur="1" fill="hold">
                                          <p:stCondLst>
                                            <p:cond delay="499"/>
                                          </p:stCondLst>
                                        </p:cTn>
                                        <p:tgtEl>
                                          <p:spTgt spid="8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95"/>
                                        </p:tgtEl>
                                      </p:cBhvr>
                                    </p:animEffect>
                                    <p:set>
                                      <p:cBhvr>
                                        <p:cTn id="64" dur="1" fill="hold">
                                          <p:stCondLst>
                                            <p:cond delay="499"/>
                                          </p:stCondLst>
                                        </p:cTn>
                                        <p:tgtEl>
                                          <p:spTgt spid="9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102"/>
                                        </p:tgtEl>
                                      </p:cBhvr>
                                    </p:animEffect>
                                    <p:set>
                                      <p:cBhvr>
                                        <p:cTn id="69" dur="1" fill="hold">
                                          <p:stCondLst>
                                            <p:cond delay="499"/>
                                          </p:stCondLst>
                                        </p:cTn>
                                        <p:tgtEl>
                                          <p:spTgt spid="102"/>
                                        </p:tgtEl>
                                        <p:attrNameLst>
                                          <p:attrName>style.visibility</p:attrName>
                                        </p:attrNameLst>
                                      </p:cBhvr>
                                      <p:to>
                                        <p:strVal val="hidden"/>
                                      </p:to>
                                    </p:set>
                                  </p:childTnLst>
                                </p:cTn>
                              </p:par>
                            </p:childTnLst>
                          </p:cTn>
                        </p:par>
                        <p:par>
                          <p:cTn id="70" fill="hold">
                            <p:stCondLst>
                              <p:cond delay="500"/>
                            </p:stCondLst>
                            <p:childTnLst>
                              <p:par>
                                <p:cTn id="71" presetID="10" presetClass="exit" presetSubtype="0" fill="hold" grpId="0" nodeType="afterEffect">
                                  <p:stCondLst>
                                    <p:cond delay="0"/>
                                  </p:stCondLst>
                                  <p:childTnLst>
                                    <p:animEffect transition="out" filter="fade">
                                      <p:cBhvr>
                                        <p:cTn id="72" dur="500"/>
                                        <p:tgtEl>
                                          <p:spTgt spid="98"/>
                                        </p:tgtEl>
                                      </p:cBhvr>
                                    </p:animEffect>
                                    <p:set>
                                      <p:cBhvr>
                                        <p:cTn id="73" dur="1" fill="hold">
                                          <p:stCondLst>
                                            <p:cond delay="499"/>
                                          </p:stCondLst>
                                        </p:cTn>
                                        <p:tgtEl>
                                          <p:spTgt spid="98"/>
                                        </p:tgtEl>
                                        <p:attrNameLst>
                                          <p:attrName>style.visibility</p:attrName>
                                        </p:attrNameLst>
                                      </p:cBhvr>
                                      <p:to>
                                        <p:strVal val="hidden"/>
                                      </p:to>
                                    </p:set>
                                  </p:childTnLst>
                                </p:cTn>
                              </p:par>
                            </p:childTnLst>
                          </p:cTn>
                        </p:par>
                        <p:par>
                          <p:cTn id="74" fill="hold">
                            <p:stCondLst>
                              <p:cond delay="1000"/>
                            </p:stCondLst>
                            <p:childTnLst>
                              <p:par>
                                <p:cTn id="75" presetID="10" presetClass="exit" presetSubtype="0" fill="hold" grpId="0" nodeType="afterEffect">
                                  <p:stCondLst>
                                    <p:cond delay="0"/>
                                  </p:stCondLst>
                                  <p:childTnLst>
                                    <p:animEffect transition="out" filter="fade">
                                      <p:cBhvr>
                                        <p:cTn id="76" dur="500"/>
                                        <p:tgtEl>
                                          <p:spTgt spid="99"/>
                                        </p:tgtEl>
                                      </p:cBhvr>
                                    </p:animEffect>
                                    <p:set>
                                      <p:cBhvr>
                                        <p:cTn id="77" dur="1" fill="hold">
                                          <p:stCondLst>
                                            <p:cond delay="499"/>
                                          </p:stCondLst>
                                        </p:cTn>
                                        <p:tgtEl>
                                          <p:spTgt spid="99"/>
                                        </p:tgtEl>
                                        <p:attrNameLst>
                                          <p:attrName>style.visibility</p:attrName>
                                        </p:attrNameLst>
                                      </p:cBhvr>
                                      <p:to>
                                        <p:strVal val="hidden"/>
                                      </p:to>
                                    </p:set>
                                  </p:childTnLst>
                                </p:cTn>
                              </p:par>
                            </p:childTnLst>
                          </p:cTn>
                        </p:par>
                        <p:par>
                          <p:cTn id="78" fill="hold">
                            <p:stCondLst>
                              <p:cond delay="1500"/>
                            </p:stCondLst>
                            <p:childTnLst>
                              <p:par>
                                <p:cTn id="79" presetID="10" presetClass="exit" presetSubtype="0" fill="hold" grpId="0" nodeType="afterEffect">
                                  <p:stCondLst>
                                    <p:cond delay="0"/>
                                  </p:stCondLst>
                                  <p:childTnLst>
                                    <p:animEffect transition="out" filter="fade">
                                      <p:cBhvr>
                                        <p:cTn id="80" dur="500"/>
                                        <p:tgtEl>
                                          <p:spTgt spid="101"/>
                                        </p:tgtEl>
                                      </p:cBhvr>
                                    </p:animEffect>
                                    <p:set>
                                      <p:cBhvr>
                                        <p:cTn id="81" dur="1" fill="hold">
                                          <p:stCondLst>
                                            <p:cond delay="499"/>
                                          </p:stCondLst>
                                        </p:cTn>
                                        <p:tgtEl>
                                          <p:spTgt spid="101"/>
                                        </p:tgtEl>
                                        <p:attrNameLst>
                                          <p:attrName>style.visibility</p:attrName>
                                        </p:attrNameLst>
                                      </p:cBhvr>
                                      <p:to>
                                        <p:strVal val="hidden"/>
                                      </p:to>
                                    </p:set>
                                  </p:childTnLst>
                                </p:cTn>
                              </p:par>
                            </p:childTnLst>
                          </p:cTn>
                        </p:par>
                        <p:par>
                          <p:cTn id="82" fill="hold">
                            <p:stCondLst>
                              <p:cond delay="2000"/>
                            </p:stCondLst>
                            <p:childTnLst>
                              <p:par>
                                <p:cTn id="83" presetID="10" presetClass="exit" presetSubtype="0" fill="hold" grpId="0" nodeType="afterEffect">
                                  <p:stCondLst>
                                    <p:cond delay="0"/>
                                  </p:stCondLst>
                                  <p:childTnLst>
                                    <p:animEffect transition="out" filter="fade">
                                      <p:cBhvr>
                                        <p:cTn id="84" dur="500"/>
                                        <p:tgtEl>
                                          <p:spTgt spid="100"/>
                                        </p:tgtEl>
                                      </p:cBhvr>
                                    </p:animEffect>
                                    <p:set>
                                      <p:cBhvr>
                                        <p:cTn id="85" dur="1" fill="hold">
                                          <p:stCondLst>
                                            <p:cond delay="499"/>
                                          </p:stCondLst>
                                        </p:cTn>
                                        <p:tgtEl>
                                          <p:spTgt spid="10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0" nodeType="clickEffect">
                                  <p:stCondLst>
                                    <p:cond delay="0"/>
                                  </p:stCondLst>
                                  <p:childTnLst>
                                    <p:animEffect transition="out" filter="fade">
                                      <p:cBhvr>
                                        <p:cTn id="89" dur="500"/>
                                        <p:tgtEl>
                                          <p:spTgt spid="103"/>
                                        </p:tgtEl>
                                      </p:cBhvr>
                                    </p:animEffect>
                                    <p:set>
                                      <p:cBhvr>
                                        <p:cTn id="90" dur="1" fill="hold">
                                          <p:stCondLst>
                                            <p:cond delay="499"/>
                                          </p:stCondLst>
                                        </p:cTn>
                                        <p:tgtEl>
                                          <p:spTgt spid="10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104"/>
                                        </p:tgtEl>
                                      </p:cBhvr>
                                    </p:animEffect>
                                    <p:set>
                                      <p:cBhvr>
                                        <p:cTn id="95" dur="1" fill="hold">
                                          <p:stCondLst>
                                            <p:cond delay="499"/>
                                          </p:stCondLst>
                                        </p:cTn>
                                        <p:tgtEl>
                                          <p:spTgt spid="104"/>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39"/>
                                        </p:tgtEl>
                                      </p:cBhvr>
                                    </p:animEffect>
                                    <p:set>
                                      <p:cBhvr>
                                        <p:cTn id="100" dur="1" fill="hold">
                                          <p:stCondLst>
                                            <p:cond delay="499"/>
                                          </p:stCondLst>
                                        </p:cTn>
                                        <p:tgtEl>
                                          <p:spTgt spid="39"/>
                                        </p:tgtEl>
                                        <p:attrNameLst>
                                          <p:attrName>style.visibility</p:attrName>
                                        </p:attrNameLst>
                                      </p:cBhvr>
                                      <p:to>
                                        <p:strVal val="hidden"/>
                                      </p:to>
                                    </p:set>
                                  </p:childTnLst>
                                </p:cTn>
                              </p:par>
                            </p:childTnLst>
                          </p:cTn>
                        </p:par>
                        <p:par>
                          <p:cTn id="101" fill="hold">
                            <p:stCondLst>
                              <p:cond delay="500"/>
                            </p:stCondLst>
                            <p:childTnLst>
                              <p:par>
                                <p:cTn id="102" presetID="10" presetClass="exit" presetSubtype="0" fill="hold" grpId="0" nodeType="afterEffect">
                                  <p:stCondLst>
                                    <p:cond delay="0"/>
                                  </p:stCondLst>
                                  <p:childTnLst>
                                    <p:animEffect transition="out" filter="fade">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childTnLst>
                          </p:cTn>
                        </p:par>
                        <p:par>
                          <p:cTn id="105" fill="hold">
                            <p:stCondLst>
                              <p:cond delay="1000"/>
                            </p:stCondLst>
                            <p:childTnLst>
                              <p:par>
                                <p:cTn id="106" presetID="10" presetClass="exit" presetSubtype="0" fill="hold" grpId="0" nodeType="afterEffect">
                                  <p:stCondLst>
                                    <p:cond delay="0"/>
                                  </p:stCondLst>
                                  <p:childTnLst>
                                    <p:animEffect transition="out" filter="fade">
                                      <p:cBhvr>
                                        <p:cTn id="107" dur="500"/>
                                        <p:tgtEl>
                                          <p:spTgt spid="36"/>
                                        </p:tgtEl>
                                      </p:cBhvr>
                                    </p:animEffect>
                                    <p:set>
                                      <p:cBhvr>
                                        <p:cTn id="108" dur="1" fill="hold">
                                          <p:stCondLst>
                                            <p:cond delay="499"/>
                                          </p:stCondLst>
                                        </p:cTn>
                                        <p:tgtEl>
                                          <p:spTgt spid="36"/>
                                        </p:tgtEl>
                                        <p:attrNameLst>
                                          <p:attrName>style.visibility</p:attrName>
                                        </p:attrNameLst>
                                      </p:cBhvr>
                                      <p:to>
                                        <p:strVal val="hidden"/>
                                      </p:to>
                                    </p:set>
                                  </p:childTnLst>
                                </p:cTn>
                              </p:par>
                            </p:childTnLst>
                          </p:cTn>
                        </p:par>
                        <p:par>
                          <p:cTn id="109" fill="hold">
                            <p:stCondLst>
                              <p:cond delay="1500"/>
                            </p:stCondLst>
                            <p:childTnLst>
                              <p:par>
                                <p:cTn id="110" presetID="10" presetClass="exit" presetSubtype="0" fill="hold" grpId="0" nodeType="afterEffect">
                                  <p:stCondLst>
                                    <p:cond delay="0"/>
                                  </p:stCondLst>
                                  <p:childTnLst>
                                    <p:animEffect transition="out" filter="fade">
                                      <p:cBhvr>
                                        <p:cTn id="111" dur="500"/>
                                        <p:tgtEl>
                                          <p:spTgt spid="38"/>
                                        </p:tgtEl>
                                      </p:cBhvr>
                                    </p:animEffect>
                                    <p:set>
                                      <p:cBhvr>
                                        <p:cTn id="112" dur="1" fill="hold">
                                          <p:stCondLst>
                                            <p:cond delay="499"/>
                                          </p:stCondLst>
                                        </p:cTn>
                                        <p:tgtEl>
                                          <p:spTgt spid="38"/>
                                        </p:tgtEl>
                                        <p:attrNameLst>
                                          <p:attrName>style.visibility</p:attrName>
                                        </p:attrNameLst>
                                      </p:cBhvr>
                                      <p:to>
                                        <p:strVal val="hidden"/>
                                      </p:to>
                                    </p:set>
                                  </p:childTnLst>
                                </p:cTn>
                              </p:par>
                            </p:childTnLst>
                          </p:cTn>
                        </p:par>
                        <p:par>
                          <p:cTn id="113" fill="hold">
                            <p:stCondLst>
                              <p:cond delay="2000"/>
                            </p:stCondLst>
                            <p:childTnLst>
                              <p:par>
                                <p:cTn id="114" presetID="10" presetClass="exit" presetSubtype="0" fill="hold" grpId="0" nodeType="afterEffect">
                                  <p:stCondLst>
                                    <p:cond delay="0"/>
                                  </p:stCondLst>
                                  <p:childTnLst>
                                    <p:animEffect transition="out" filter="fade">
                                      <p:cBhvr>
                                        <p:cTn id="115" dur="500"/>
                                        <p:tgtEl>
                                          <p:spTgt spid="37"/>
                                        </p:tgtEl>
                                      </p:cBhvr>
                                    </p:animEffect>
                                    <p:set>
                                      <p:cBhvr>
                                        <p:cTn id="116" dur="1" fill="hold">
                                          <p:stCondLst>
                                            <p:cond delay="499"/>
                                          </p:stCondLst>
                                        </p:cTn>
                                        <p:tgtEl>
                                          <p:spTgt spid="3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40"/>
                                        </p:tgtEl>
                                      </p:cBhvr>
                                    </p:animEffect>
                                    <p:set>
                                      <p:cBhvr>
                                        <p:cTn id="121" dur="1" fill="hold">
                                          <p:stCondLst>
                                            <p:cond delay="499"/>
                                          </p:stCondLst>
                                        </p:cTn>
                                        <p:tgtEl>
                                          <p:spTgt spid="40"/>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33"/>
                                        </p:tgtEl>
                                      </p:cBhvr>
                                    </p:animEffect>
                                    <p:set>
                                      <p:cBhvr>
                                        <p:cTn id="126" dur="1" fill="hold">
                                          <p:stCondLst>
                                            <p:cond delay="499"/>
                                          </p:stCondLst>
                                        </p:cTn>
                                        <p:tgtEl>
                                          <p:spTgt spid="3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0" nodeType="clickEffect">
                                  <p:stCondLst>
                                    <p:cond delay="0"/>
                                  </p:stCondLst>
                                  <p:childTnLst>
                                    <p:animEffect transition="out" filter="fade">
                                      <p:cBhvr>
                                        <p:cTn id="130" dur="500"/>
                                        <p:tgtEl>
                                          <p:spTgt spid="142"/>
                                        </p:tgtEl>
                                      </p:cBhvr>
                                    </p:animEffect>
                                    <p:set>
                                      <p:cBhvr>
                                        <p:cTn id="131" dur="1" fill="hold">
                                          <p:stCondLst>
                                            <p:cond delay="499"/>
                                          </p:stCondLst>
                                        </p:cTn>
                                        <p:tgtEl>
                                          <p:spTgt spid="142"/>
                                        </p:tgtEl>
                                        <p:attrNameLst>
                                          <p:attrName>style.visibility</p:attrName>
                                        </p:attrNameLst>
                                      </p:cBhvr>
                                      <p:to>
                                        <p:strVal val="hidden"/>
                                      </p:to>
                                    </p:set>
                                  </p:childTnLst>
                                </p:cTn>
                              </p:par>
                            </p:childTnLst>
                          </p:cTn>
                        </p:par>
                        <p:par>
                          <p:cTn id="132" fill="hold">
                            <p:stCondLst>
                              <p:cond delay="500"/>
                            </p:stCondLst>
                            <p:childTnLst>
                              <p:par>
                                <p:cTn id="133" presetID="10" presetClass="exit" presetSubtype="0" fill="hold" grpId="0" nodeType="afterEffect">
                                  <p:stCondLst>
                                    <p:cond delay="0"/>
                                  </p:stCondLst>
                                  <p:childTnLst>
                                    <p:animEffect transition="out" filter="fade">
                                      <p:cBhvr>
                                        <p:cTn id="134" dur="500"/>
                                        <p:tgtEl>
                                          <p:spTgt spid="138"/>
                                        </p:tgtEl>
                                      </p:cBhvr>
                                    </p:animEffect>
                                    <p:set>
                                      <p:cBhvr>
                                        <p:cTn id="135" dur="1" fill="hold">
                                          <p:stCondLst>
                                            <p:cond delay="499"/>
                                          </p:stCondLst>
                                        </p:cTn>
                                        <p:tgtEl>
                                          <p:spTgt spid="138"/>
                                        </p:tgtEl>
                                        <p:attrNameLst>
                                          <p:attrName>style.visibility</p:attrName>
                                        </p:attrNameLst>
                                      </p:cBhvr>
                                      <p:to>
                                        <p:strVal val="hidden"/>
                                      </p:to>
                                    </p:set>
                                  </p:childTnLst>
                                </p:cTn>
                              </p:par>
                            </p:childTnLst>
                          </p:cTn>
                        </p:par>
                        <p:par>
                          <p:cTn id="136" fill="hold">
                            <p:stCondLst>
                              <p:cond delay="1000"/>
                            </p:stCondLst>
                            <p:childTnLst>
                              <p:par>
                                <p:cTn id="137" presetID="10" presetClass="exit" presetSubtype="0" fill="hold" grpId="0" nodeType="afterEffect">
                                  <p:stCondLst>
                                    <p:cond delay="0"/>
                                  </p:stCondLst>
                                  <p:childTnLst>
                                    <p:animEffect transition="out" filter="fade">
                                      <p:cBhvr>
                                        <p:cTn id="138" dur="500"/>
                                        <p:tgtEl>
                                          <p:spTgt spid="139"/>
                                        </p:tgtEl>
                                      </p:cBhvr>
                                    </p:animEffect>
                                    <p:set>
                                      <p:cBhvr>
                                        <p:cTn id="139" dur="1" fill="hold">
                                          <p:stCondLst>
                                            <p:cond delay="499"/>
                                          </p:stCondLst>
                                        </p:cTn>
                                        <p:tgtEl>
                                          <p:spTgt spid="139"/>
                                        </p:tgtEl>
                                        <p:attrNameLst>
                                          <p:attrName>style.visibility</p:attrName>
                                        </p:attrNameLst>
                                      </p:cBhvr>
                                      <p:to>
                                        <p:strVal val="hidden"/>
                                      </p:to>
                                    </p:set>
                                  </p:childTnLst>
                                </p:cTn>
                              </p:par>
                            </p:childTnLst>
                          </p:cTn>
                        </p:par>
                        <p:par>
                          <p:cTn id="140" fill="hold">
                            <p:stCondLst>
                              <p:cond delay="1500"/>
                            </p:stCondLst>
                            <p:childTnLst>
                              <p:par>
                                <p:cTn id="141" presetID="10" presetClass="exit" presetSubtype="0" fill="hold" grpId="0" nodeType="afterEffect">
                                  <p:stCondLst>
                                    <p:cond delay="0"/>
                                  </p:stCondLst>
                                  <p:childTnLst>
                                    <p:animEffect transition="out" filter="fade">
                                      <p:cBhvr>
                                        <p:cTn id="142" dur="500"/>
                                        <p:tgtEl>
                                          <p:spTgt spid="141"/>
                                        </p:tgtEl>
                                      </p:cBhvr>
                                    </p:animEffect>
                                    <p:set>
                                      <p:cBhvr>
                                        <p:cTn id="143" dur="1" fill="hold">
                                          <p:stCondLst>
                                            <p:cond delay="499"/>
                                          </p:stCondLst>
                                        </p:cTn>
                                        <p:tgtEl>
                                          <p:spTgt spid="141"/>
                                        </p:tgtEl>
                                        <p:attrNameLst>
                                          <p:attrName>style.visibility</p:attrName>
                                        </p:attrNameLst>
                                      </p:cBhvr>
                                      <p:to>
                                        <p:strVal val="hidden"/>
                                      </p:to>
                                    </p:set>
                                  </p:childTnLst>
                                </p:cTn>
                              </p:par>
                            </p:childTnLst>
                          </p:cTn>
                        </p:par>
                        <p:par>
                          <p:cTn id="144" fill="hold">
                            <p:stCondLst>
                              <p:cond delay="2000"/>
                            </p:stCondLst>
                            <p:childTnLst>
                              <p:par>
                                <p:cTn id="145" presetID="10" presetClass="exit" presetSubtype="0" fill="hold" grpId="0" nodeType="afterEffect">
                                  <p:stCondLst>
                                    <p:cond delay="0"/>
                                  </p:stCondLst>
                                  <p:childTnLst>
                                    <p:animEffect transition="out" filter="fade">
                                      <p:cBhvr>
                                        <p:cTn id="146" dur="500"/>
                                        <p:tgtEl>
                                          <p:spTgt spid="140"/>
                                        </p:tgtEl>
                                      </p:cBhvr>
                                    </p:animEffect>
                                    <p:set>
                                      <p:cBhvr>
                                        <p:cTn id="147" dur="1" fill="hold">
                                          <p:stCondLst>
                                            <p:cond delay="499"/>
                                          </p:stCondLst>
                                        </p:cTn>
                                        <p:tgtEl>
                                          <p:spTgt spid="140"/>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0" nodeType="clickEffect">
                                  <p:stCondLst>
                                    <p:cond delay="0"/>
                                  </p:stCondLst>
                                  <p:childTnLst>
                                    <p:animEffect transition="out" filter="fade">
                                      <p:cBhvr>
                                        <p:cTn id="151" dur="500"/>
                                        <p:tgtEl>
                                          <p:spTgt spid="143"/>
                                        </p:tgtEl>
                                      </p:cBhvr>
                                    </p:animEffect>
                                    <p:set>
                                      <p:cBhvr>
                                        <p:cTn id="152" dur="1" fill="hold">
                                          <p:stCondLst>
                                            <p:cond delay="499"/>
                                          </p:stCondLst>
                                        </p:cTn>
                                        <p:tgtEl>
                                          <p:spTgt spid="143"/>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1" nodeType="clickEffect">
                                  <p:stCondLst>
                                    <p:cond delay="0"/>
                                  </p:stCondLst>
                                  <p:childTnLst>
                                    <p:animEffect transition="out" filter="fade">
                                      <p:cBhvr>
                                        <p:cTn id="156" dur="500"/>
                                        <p:tgtEl>
                                          <p:spTgt spid="136"/>
                                        </p:tgtEl>
                                      </p:cBhvr>
                                    </p:animEffect>
                                    <p:set>
                                      <p:cBhvr>
                                        <p:cTn id="157" dur="1" fill="hold">
                                          <p:stCondLst>
                                            <p:cond delay="499"/>
                                          </p:stCondLst>
                                        </p:cTn>
                                        <p:tgtEl>
                                          <p:spTgt spid="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95" grpId="0" animBg="1"/>
      <p:bldP spid="95" grpId="1" animBg="1"/>
      <p:bldP spid="104" grpId="0" animBg="1"/>
      <p:bldP spid="104" grpId="1" animBg="1"/>
      <p:bldP spid="98" grpId="0" animBg="1"/>
      <p:bldP spid="99" grpId="0" animBg="1"/>
      <p:bldP spid="101" grpId="0" animBg="1"/>
      <p:bldP spid="102" grpId="0" animBg="1"/>
      <p:bldP spid="51" grpId="0" animBg="1"/>
      <p:bldP spid="52" grpId="0" animBg="1"/>
      <p:bldP spid="54" grpId="0" animBg="1"/>
      <p:bldP spid="55" grpId="0" animBg="1"/>
      <p:bldP spid="82" grpId="0" animBg="1"/>
      <p:bldP spid="83" grpId="0" animBg="1"/>
      <p:bldP spid="85" grpId="0" animBg="1"/>
      <p:bldP spid="86" grpId="0" animBg="1"/>
      <p:bldP spid="53" grpId="0" animBg="1"/>
      <p:bldP spid="56" grpId="0" animBg="1"/>
      <p:bldP spid="84" grpId="0" animBg="1"/>
      <p:bldP spid="87" grpId="0" animBg="1"/>
      <p:bldP spid="33" grpId="0" animBg="1"/>
      <p:bldP spid="33" grpId="1" animBg="1"/>
      <p:bldP spid="35" grpId="0" animBg="1"/>
      <p:bldP spid="36" grpId="0" animBg="1"/>
      <p:bldP spid="38" grpId="0" animBg="1"/>
      <p:bldP spid="39" grpId="0" animBg="1"/>
      <p:bldP spid="100" grpId="0" animBg="1"/>
      <p:bldP spid="103" grpId="0" animBg="1"/>
      <p:bldP spid="136" grpId="0" animBg="1"/>
      <p:bldP spid="136" grpId="1" animBg="1"/>
      <p:bldP spid="138" grpId="0" animBg="1"/>
      <p:bldP spid="139" grpId="0" animBg="1"/>
      <p:bldP spid="140" grpId="0" animBg="1"/>
      <p:bldP spid="141" grpId="0" animBg="1"/>
      <p:bldP spid="142" grpId="0" animBg="1"/>
      <p:bldP spid="143" grpId="0" animBg="1"/>
      <p:bldP spid="37" grpId="0" animBg="1"/>
      <p:bldP spid="4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Placeholder 1">
            <a:extLst>
              <a:ext uri="{FF2B5EF4-FFF2-40B4-BE49-F238E27FC236}">
                <a16:creationId xmlns:a16="http://schemas.microsoft.com/office/drawing/2014/main" id="{99569697-6212-4094-89D6-3DD8A9113A5C}"/>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5:10</a:t>
            </a:r>
          </a:p>
        </p:txBody>
      </p:sp>
      <p:pic>
        <p:nvPicPr>
          <p:cNvPr id="4" name="Picture 3">
            <a:extLst>
              <a:ext uri="{FF2B5EF4-FFF2-40B4-BE49-F238E27FC236}">
                <a16:creationId xmlns:a16="http://schemas.microsoft.com/office/drawing/2014/main" id="{5C1CCC0E-E074-4B43-89EE-451C258E7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49" y="2957646"/>
            <a:ext cx="8461102" cy="942708"/>
          </a:xfrm>
          <a:prstGeom prst="rect">
            <a:avLst/>
          </a:prstGeom>
        </p:spPr>
      </p:pic>
      <p:sp>
        <p:nvSpPr>
          <p:cNvPr id="5" name="Rectangle 4">
            <a:extLst>
              <a:ext uri="{FF2B5EF4-FFF2-40B4-BE49-F238E27FC236}">
                <a16:creationId xmlns:a16="http://schemas.microsoft.com/office/drawing/2014/main" id="{F4AD86DC-8787-4EE7-A21D-98141AFE70E9}"/>
              </a:ext>
            </a:extLst>
          </p:cNvPr>
          <p:cNvSpPr/>
          <p:nvPr/>
        </p:nvSpPr>
        <p:spPr>
          <a:xfrm>
            <a:off x="853440" y="2773680"/>
            <a:ext cx="17526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7AA136D-73E5-4DA8-AF45-CF7F52184E32}"/>
              </a:ext>
            </a:extLst>
          </p:cNvPr>
          <p:cNvSpPr/>
          <p:nvPr/>
        </p:nvSpPr>
        <p:spPr>
          <a:xfrm>
            <a:off x="1181100" y="2773680"/>
            <a:ext cx="17526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F3E3358-9C94-4F07-90FF-7E803CFEA727}"/>
              </a:ext>
            </a:extLst>
          </p:cNvPr>
          <p:cNvSpPr/>
          <p:nvPr/>
        </p:nvSpPr>
        <p:spPr>
          <a:xfrm>
            <a:off x="1790700" y="2773680"/>
            <a:ext cx="17526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D320E7D-01E9-4B0A-B656-9A06226FCDCA}"/>
              </a:ext>
            </a:extLst>
          </p:cNvPr>
          <p:cNvSpPr/>
          <p:nvPr/>
        </p:nvSpPr>
        <p:spPr>
          <a:xfrm>
            <a:off x="1485900" y="2773680"/>
            <a:ext cx="17526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79BFC4D-D62F-4A2A-805C-0A26761E82C4}"/>
              </a:ext>
            </a:extLst>
          </p:cNvPr>
          <p:cNvSpPr/>
          <p:nvPr/>
        </p:nvSpPr>
        <p:spPr>
          <a:xfrm>
            <a:off x="2095500" y="2773680"/>
            <a:ext cx="17526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C984A4BF-6303-4FC7-99B1-A3400F75C6D0}"/>
              </a:ext>
            </a:extLst>
          </p:cNvPr>
          <p:cNvSpPr/>
          <p:nvPr/>
        </p:nvSpPr>
        <p:spPr>
          <a:xfrm>
            <a:off x="2095500" y="3573780"/>
            <a:ext cx="17526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E5F24349-9D1E-447B-A60B-17AABD1B2456}"/>
              </a:ext>
            </a:extLst>
          </p:cNvPr>
          <p:cNvSpPr/>
          <p:nvPr/>
        </p:nvSpPr>
        <p:spPr>
          <a:xfrm>
            <a:off x="2407920" y="278130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39A1AC6B-5A4F-4B1B-B5FB-7F88286AFC37}"/>
              </a:ext>
            </a:extLst>
          </p:cNvPr>
          <p:cNvSpPr/>
          <p:nvPr/>
        </p:nvSpPr>
        <p:spPr>
          <a:xfrm>
            <a:off x="2400300" y="349758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01001526-27FC-41E2-8AC9-5212E6CCD37D}"/>
              </a:ext>
            </a:extLst>
          </p:cNvPr>
          <p:cNvSpPr/>
          <p:nvPr/>
        </p:nvSpPr>
        <p:spPr>
          <a:xfrm>
            <a:off x="2712720" y="278130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E9B62F58-900D-479D-B644-997186B3DB28}"/>
              </a:ext>
            </a:extLst>
          </p:cNvPr>
          <p:cNvSpPr/>
          <p:nvPr/>
        </p:nvSpPr>
        <p:spPr>
          <a:xfrm>
            <a:off x="2705100" y="349758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C43E053E-0DB5-46EB-87FD-C044DBE27498}"/>
              </a:ext>
            </a:extLst>
          </p:cNvPr>
          <p:cNvSpPr/>
          <p:nvPr/>
        </p:nvSpPr>
        <p:spPr>
          <a:xfrm>
            <a:off x="3040380" y="279654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75C07F3C-4F88-4D1F-AFB7-8A5A997E0BC9}"/>
              </a:ext>
            </a:extLst>
          </p:cNvPr>
          <p:cNvSpPr/>
          <p:nvPr/>
        </p:nvSpPr>
        <p:spPr>
          <a:xfrm>
            <a:off x="3032760" y="351282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F0C8675F-7783-42CA-8068-77B00240FB0D}"/>
              </a:ext>
            </a:extLst>
          </p:cNvPr>
          <p:cNvSpPr/>
          <p:nvPr/>
        </p:nvSpPr>
        <p:spPr>
          <a:xfrm>
            <a:off x="3375660" y="279654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4E588731-AEFD-4E33-B9F8-97A4D0D5E0CF}"/>
              </a:ext>
            </a:extLst>
          </p:cNvPr>
          <p:cNvSpPr/>
          <p:nvPr/>
        </p:nvSpPr>
        <p:spPr>
          <a:xfrm>
            <a:off x="3360420" y="351282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BC068815-F694-46EC-8B79-9BF10C11F263}"/>
              </a:ext>
            </a:extLst>
          </p:cNvPr>
          <p:cNvSpPr/>
          <p:nvPr/>
        </p:nvSpPr>
        <p:spPr>
          <a:xfrm>
            <a:off x="3665220" y="279654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8636D7EA-B9F8-486A-87C5-A83B0737CCE1}"/>
              </a:ext>
            </a:extLst>
          </p:cNvPr>
          <p:cNvSpPr/>
          <p:nvPr/>
        </p:nvSpPr>
        <p:spPr>
          <a:xfrm>
            <a:off x="3688080" y="351282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00B45748-1ECB-4A04-BB95-E4356ED136F0}"/>
              </a:ext>
            </a:extLst>
          </p:cNvPr>
          <p:cNvSpPr/>
          <p:nvPr/>
        </p:nvSpPr>
        <p:spPr>
          <a:xfrm>
            <a:off x="3954780" y="277368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20AF7824-8BCB-4775-9FD0-432BF1431AE5}"/>
              </a:ext>
            </a:extLst>
          </p:cNvPr>
          <p:cNvSpPr/>
          <p:nvPr/>
        </p:nvSpPr>
        <p:spPr>
          <a:xfrm>
            <a:off x="3947160" y="348996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52F4E4E6-0517-4282-892A-8CACB926009D}"/>
              </a:ext>
            </a:extLst>
          </p:cNvPr>
          <p:cNvSpPr/>
          <p:nvPr/>
        </p:nvSpPr>
        <p:spPr>
          <a:xfrm>
            <a:off x="4267200" y="278892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AB662966-4D90-479B-BF26-E59CD9B64E23}"/>
              </a:ext>
            </a:extLst>
          </p:cNvPr>
          <p:cNvSpPr/>
          <p:nvPr/>
        </p:nvSpPr>
        <p:spPr>
          <a:xfrm>
            <a:off x="4259580" y="350520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F57D1D9E-9234-4775-A65C-7017E7BDBECE}"/>
              </a:ext>
            </a:extLst>
          </p:cNvPr>
          <p:cNvSpPr/>
          <p:nvPr/>
        </p:nvSpPr>
        <p:spPr>
          <a:xfrm>
            <a:off x="4556760" y="278892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58EF1254-5C1A-4245-A847-FD3DF75D4678}"/>
              </a:ext>
            </a:extLst>
          </p:cNvPr>
          <p:cNvSpPr/>
          <p:nvPr/>
        </p:nvSpPr>
        <p:spPr>
          <a:xfrm>
            <a:off x="4549140" y="350520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1737950E-C1CC-4B75-A31C-9A0191DA46F2}"/>
              </a:ext>
            </a:extLst>
          </p:cNvPr>
          <p:cNvSpPr/>
          <p:nvPr/>
        </p:nvSpPr>
        <p:spPr>
          <a:xfrm>
            <a:off x="4892040" y="279654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FE6998DE-726E-475C-A692-C491E2F9689D}"/>
              </a:ext>
            </a:extLst>
          </p:cNvPr>
          <p:cNvSpPr/>
          <p:nvPr/>
        </p:nvSpPr>
        <p:spPr>
          <a:xfrm>
            <a:off x="4884420" y="351282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00F75472-D4F6-47A8-A336-9EA6D5542671}"/>
              </a:ext>
            </a:extLst>
          </p:cNvPr>
          <p:cNvSpPr/>
          <p:nvPr/>
        </p:nvSpPr>
        <p:spPr>
          <a:xfrm>
            <a:off x="5204460" y="278892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C8D9B763-912C-4F5F-ADA9-C679839E220C}"/>
              </a:ext>
            </a:extLst>
          </p:cNvPr>
          <p:cNvSpPr/>
          <p:nvPr/>
        </p:nvSpPr>
        <p:spPr>
          <a:xfrm>
            <a:off x="5196840" y="350520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AAB05C77-FBA0-4AC9-962C-FDAE64B58B16}"/>
              </a:ext>
            </a:extLst>
          </p:cNvPr>
          <p:cNvSpPr/>
          <p:nvPr/>
        </p:nvSpPr>
        <p:spPr>
          <a:xfrm>
            <a:off x="5509260" y="279654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11D809ED-192D-4436-B86C-81637898EBA5}"/>
              </a:ext>
            </a:extLst>
          </p:cNvPr>
          <p:cNvSpPr/>
          <p:nvPr/>
        </p:nvSpPr>
        <p:spPr>
          <a:xfrm>
            <a:off x="5501640" y="351282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FEAF5864-7B59-48A3-9086-6CB0E4433A0E}"/>
              </a:ext>
            </a:extLst>
          </p:cNvPr>
          <p:cNvSpPr/>
          <p:nvPr/>
        </p:nvSpPr>
        <p:spPr>
          <a:xfrm>
            <a:off x="5836920" y="279654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id="{82735903-4D0A-431E-957A-5A8E0CC4B8C0}"/>
              </a:ext>
            </a:extLst>
          </p:cNvPr>
          <p:cNvSpPr/>
          <p:nvPr/>
        </p:nvSpPr>
        <p:spPr>
          <a:xfrm>
            <a:off x="5829300" y="351282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122">
            <a:extLst>
              <a:ext uri="{FF2B5EF4-FFF2-40B4-BE49-F238E27FC236}">
                <a16:creationId xmlns:a16="http://schemas.microsoft.com/office/drawing/2014/main" id="{87AAA636-2A5B-4E48-9798-C261F30FF799}"/>
              </a:ext>
            </a:extLst>
          </p:cNvPr>
          <p:cNvSpPr/>
          <p:nvPr/>
        </p:nvSpPr>
        <p:spPr>
          <a:xfrm>
            <a:off x="6126480" y="279654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123">
            <a:extLst>
              <a:ext uri="{FF2B5EF4-FFF2-40B4-BE49-F238E27FC236}">
                <a16:creationId xmlns:a16="http://schemas.microsoft.com/office/drawing/2014/main" id="{8F2F34C3-F001-4C2A-BD58-4FE3A25BBAD3}"/>
              </a:ext>
            </a:extLst>
          </p:cNvPr>
          <p:cNvSpPr/>
          <p:nvPr/>
        </p:nvSpPr>
        <p:spPr>
          <a:xfrm>
            <a:off x="6118860" y="351282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D6781B15-DE8C-45C5-BB5F-E4DD48A99150}"/>
              </a:ext>
            </a:extLst>
          </p:cNvPr>
          <p:cNvSpPr/>
          <p:nvPr/>
        </p:nvSpPr>
        <p:spPr>
          <a:xfrm>
            <a:off x="6431280" y="279654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EFFCF6AB-251F-4A31-AFF7-BAF1F58FFC31}"/>
              </a:ext>
            </a:extLst>
          </p:cNvPr>
          <p:cNvSpPr/>
          <p:nvPr/>
        </p:nvSpPr>
        <p:spPr>
          <a:xfrm>
            <a:off x="6423660" y="351282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A3376CFC-A133-4A8F-9E47-2B3CE79A654E}"/>
              </a:ext>
            </a:extLst>
          </p:cNvPr>
          <p:cNvSpPr/>
          <p:nvPr/>
        </p:nvSpPr>
        <p:spPr>
          <a:xfrm>
            <a:off x="6736080" y="278892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2B61E272-FB1F-4FCA-83C0-FA82E26738FA}"/>
              </a:ext>
            </a:extLst>
          </p:cNvPr>
          <p:cNvSpPr/>
          <p:nvPr/>
        </p:nvSpPr>
        <p:spPr>
          <a:xfrm>
            <a:off x="6728460" y="350520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a16="http://schemas.microsoft.com/office/drawing/2014/main" id="{7D009F60-3C18-4D3C-A839-BEC0535FBC14}"/>
              </a:ext>
            </a:extLst>
          </p:cNvPr>
          <p:cNvSpPr/>
          <p:nvPr/>
        </p:nvSpPr>
        <p:spPr>
          <a:xfrm>
            <a:off x="7063740" y="279654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091C24FE-B53E-4121-8578-4A7DD23148E7}"/>
              </a:ext>
            </a:extLst>
          </p:cNvPr>
          <p:cNvSpPr/>
          <p:nvPr/>
        </p:nvSpPr>
        <p:spPr>
          <a:xfrm>
            <a:off x="7056120" y="351282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7A564DEC-6C18-4A69-BEE5-622C7C03BA66}"/>
              </a:ext>
            </a:extLst>
          </p:cNvPr>
          <p:cNvSpPr/>
          <p:nvPr/>
        </p:nvSpPr>
        <p:spPr>
          <a:xfrm>
            <a:off x="7406640" y="279654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a:extLst>
              <a:ext uri="{FF2B5EF4-FFF2-40B4-BE49-F238E27FC236}">
                <a16:creationId xmlns:a16="http://schemas.microsoft.com/office/drawing/2014/main" id="{7FC5D5AF-2FB1-4AF9-B252-3F2C31E97F87}"/>
              </a:ext>
            </a:extLst>
          </p:cNvPr>
          <p:cNvSpPr/>
          <p:nvPr/>
        </p:nvSpPr>
        <p:spPr>
          <a:xfrm>
            <a:off x="7399020" y="351282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Rectangle 142">
            <a:extLst>
              <a:ext uri="{FF2B5EF4-FFF2-40B4-BE49-F238E27FC236}">
                <a16:creationId xmlns:a16="http://schemas.microsoft.com/office/drawing/2014/main" id="{86C380B7-CE72-4F6D-9A0A-AB282C70C193}"/>
              </a:ext>
            </a:extLst>
          </p:cNvPr>
          <p:cNvSpPr/>
          <p:nvPr/>
        </p:nvSpPr>
        <p:spPr>
          <a:xfrm>
            <a:off x="7703820" y="279654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Rectangle 143">
            <a:extLst>
              <a:ext uri="{FF2B5EF4-FFF2-40B4-BE49-F238E27FC236}">
                <a16:creationId xmlns:a16="http://schemas.microsoft.com/office/drawing/2014/main" id="{3484B134-87CB-4F3F-9610-0D8D05846F05}"/>
              </a:ext>
            </a:extLst>
          </p:cNvPr>
          <p:cNvSpPr/>
          <p:nvPr/>
        </p:nvSpPr>
        <p:spPr>
          <a:xfrm>
            <a:off x="7696200" y="351282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Rectangle 146">
            <a:extLst>
              <a:ext uri="{FF2B5EF4-FFF2-40B4-BE49-F238E27FC236}">
                <a16:creationId xmlns:a16="http://schemas.microsoft.com/office/drawing/2014/main" id="{DEBB3A8C-3098-4DBA-815B-1B5A0A50B4F5}"/>
              </a:ext>
            </a:extLst>
          </p:cNvPr>
          <p:cNvSpPr/>
          <p:nvPr/>
        </p:nvSpPr>
        <p:spPr>
          <a:xfrm>
            <a:off x="7993380" y="279654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id="{EC5C74A6-3F3B-44C8-A3E8-70F4CF9B3901}"/>
              </a:ext>
            </a:extLst>
          </p:cNvPr>
          <p:cNvSpPr/>
          <p:nvPr/>
        </p:nvSpPr>
        <p:spPr>
          <a:xfrm>
            <a:off x="7985760" y="351282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a16="http://schemas.microsoft.com/office/drawing/2014/main" id="{CA29B909-7E7A-4ACB-9171-542DB9D1AD2E}"/>
              </a:ext>
            </a:extLst>
          </p:cNvPr>
          <p:cNvSpPr/>
          <p:nvPr/>
        </p:nvSpPr>
        <p:spPr>
          <a:xfrm>
            <a:off x="8314145" y="278892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id="{94F8EF62-85EA-4409-B946-FFE3123F102B}"/>
              </a:ext>
            </a:extLst>
          </p:cNvPr>
          <p:cNvSpPr/>
          <p:nvPr/>
        </p:nvSpPr>
        <p:spPr>
          <a:xfrm>
            <a:off x="8306525" y="350520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A46F3F0-E2C1-4BD5-9834-5E15D4427250}"/>
              </a:ext>
            </a:extLst>
          </p:cNvPr>
          <p:cNvSpPr/>
          <p:nvPr/>
        </p:nvSpPr>
        <p:spPr>
          <a:xfrm>
            <a:off x="719527" y="3519940"/>
            <a:ext cx="1321633" cy="827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3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6"/>
                                        </p:tgtEl>
                                      </p:cBhvr>
                                    </p:animEffect>
                                    <p:set>
                                      <p:cBhvr>
                                        <p:cTn id="27" dur="1" fill="hold">
                                          <p:stCondLst>
                                            <p:cond delay="499"/>
                                          </p:stCondLst>
                                        </p:cTn>
                                        <p:tgtEl>
                                          <p:spTgt spid="46"/>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8"/>
                                        </p:tgtEl>
                                      </p:cBhvr>
                                    </p:animEffect>
                                    <p:set>
                                      <p:cBhvr>
                                        <p:cTn id="30" dur="1" fill="hold">
                                          <p:stCondLst>
                                            <p:cond delay="499"/>
                                          </p:stCondLst>
                                        </p:cTn>
                                        <p:tgtEl>
                                          <p:spTgt spid="3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58"/>
                                        </p:tgtEl>
                                      </p:cBhvr>
                                    </p:animEffect>
                                    <p:set>
                                      <p:cBhvr>
                                        <p:cTn id="35" dur="1" fill="hold">
                                          <p:stCondLst>
                                            <p:cond delay="499"/>
                                          </p:stCondLst>
                                        </p:cTn>
                                        <p:tgtEl>
                                          <p:spTgt spid="5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8"/>
                                        </p:tgtEl>
                                      </p:cBhvr>
                                    </p:animEffect>
                                    <p:set>
                                      <p:cBhvr>
                                        <p:cTn id="38" dur="1" fill="hold">
                                          <p:stCondLst>
                                            <p:cond delay="499"/>
                                          </p:stCondLst>
                                        </p:cTn>
                                        <p:tgtEl>
                                          <p:spTgt spid="4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62"/>
                                        </p:tgtEl>
                                      </p:cBhvr>
                                    </p:animEffect>
                                    <p:set>
                                      <p:cBhvr>
                                        <p:cTn id="43" dur="1" fill="hold">
                                          <p:stCondLst>
                                            <p:cond delay="499"/>
                                          </p:stCondLst>
                                        </p:cTn>
                                        <p:tgtEl>
                                          <p:spTgt spid="6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61"/>
                                        </p:tgtEl>
                                      </p:cBhvr>
                                    </p:animEffect>
                                    <p:set>
                                      <p:cBhvr>
                                        <p:cTn id="46" dur="1" fill="hold">
                                          <p:stCondLst>
                                            <p:cond delay="499"/>
                                          </p:stCondLst>
                                        </p:cTn>
                                        <p:tgtEl>
                                          <p:spTgt spid="6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66"/>
                                        </p:tgtEl>
                                      </p:cBhvr>
                                    </p:animEffect>
                                    <p:set>
                                      <p:cBhvr>
                                        <p:cTn id="51" dur="1" fill="hold">
                                          <p:stCondLst>
                                            <p:cond delay="499"/>
                                          </p:stCondLst>
                                        </p:cTn>
                                        <p:tgtEl>
                                          <p:spTgt spid="66"/>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65"/>
                                        </p:tgtEl>
                                      </p:cBhvr>
                                    </p:animEffect>
                                    <p:set>
                                      <p:cBhvr>
                                        <p:cTn id="54" dur="1" fill="hold">
                                          <p:stCondLst>
                                            <p:cond delay="499"/>
                                          </p:stCondLst>
                                        </p:cTn>
                                        <p:tgtEl>
                                          <p:spTgt spid="6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70"/>
                                        </p:tgtEl>
                                      </p:cBhvr>
                                    </p:animEffect>
                                    <p:set>
                                      <p:cBhvr>
                                        <p:cTn id="59" dur="1" fill="hold">
                                          <p:stCondLst>
                                            <p:cond delay="499"/>
                                          </p:stCondLst>
                                        </p:cTn>
                                        <p:tgtEl>
                                          <p:spTgt spid="70"/>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69"/>
                                        </p:tgtEl>
                                      </p:cBhvr>
                                    </p:animEffect>
                                    <p:set>
                                      <p:cBhvr>
                                        <p:cTn id="62" dur="1" fill="hold">
                                          <p:stCondLst>
                                            <p:cond delay="499"/>
                                          </p:stCondLst>
                                        </p:cTn>
                                        <p:tgtEl>
                                          <p:spTgt spid="6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74"/>
                                        </p:tgtEl>
                                      </p:cBhvr>
                                    </p:animEffect>
                                    <p:set>
                                      <p:cBhvr>
                                        <p:cTn id="67" dur="1" fill="hold">
                                          <p:stCondLst>
                                            <p:cond delay="499"/>
                                          </p:stCondLst>
                                        </p:cTn>
                                        <p:tgtEl>
                                          <p:spTgt spid="74"/>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73"/>
                                        </p:tgtEl>
                                      </p:cBhvr>
                                    </p:animEffect>
                                    <p:set>
                                      <p:cBhvr>
                                        <p:cTn id="70" dur="1" fill="hold">
                                          <p:stCondLst>
                                            <p:cond delay="499"/>
                                          </p:stCondLst>
                                        </p:cTn>
                                        <p:tgtEl>
                                          <p:spTgt spid="7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78"/>
                                        </p:tgtEl>
                                      </p:cBhvr>
                                    </p:animEffect>
                                    <p:set>
                                      <p:cBhvr>
                                        <p:cTn id="75" dur="1" fill="hold">
                                          <p:stCondLst>
                                            <p:cond delay="499"/>
                                          </p:stCondLst>
                                        </p:cTn>
                                        <p:tgtEl>
                                          <p:spTgt spid="78"/>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77"/>
                                        </p:tgtEl>
                                      </p:cBhvr>
                                    </p:animEffect>
                                    <p:set>
                                      <p:cBhvr>
                                        <p:cTn id="78" dur="1" fill="hold">
                                          <p:stCondLst>
                                            <p:cond delay="499"/>
                                          </p:stCondLst>
                                        </p:cTn>
                                        <p:tgtEl>
                                          <p:spTgt spid="7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89"/>
                                        </p:tgtEl>
                                      </p:cBhvr>
                                    </p:animEffect>
                                    <p:set>
                                      <p:cBhvr>
                                        <p:cTn id="83" dur="1" fill="hold">
                                          <p:stCondLst>
                                            <p:cond delay="499"/>
                                          </p:stCondLst>
                                        </p:cTn>
                                        <p:tgtEl>
                                          <p:spTgt spid="89"/>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88"/>
                                        </p:tgtEl>
                                      </p:cBhvr>
                                    </p:animEffect>
                                    <p:set>
                                      <p:cBhvr>
                                        <p:cTn id="86" dur="1" fill="hold">
                                          <p:stCondLst>
                                            <p:cond delay="499"/>
                                          </p:stCondLst>
                                        </p:cTn>
                                        <p:tgtEl>
                                          <p:spTgt spid="8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93"/>
                                        </p:tgtEl>
                                      </p:cBhvr>
                                    </p:animEffect>
                                    <p:set>
                                      <p:cBhvr>
                                        <p:cTn id="91" dur="1" fill="hold">
                                          <p:stCondLst>
                                            <p:cond delay="499"/>
                                          </p:stCondLst>
                                        </p:cTn>
                                        <p:tgtEl>
                                          <p:spTgt spid="93"/>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92"/>
                                        </p:tgtEl>
                                      </p:cBhvr>
                                    </p:animEffect>
                                    <p:set>
                                      <p:cBhvr>
                                        <p:cTn id="94" dur="1" fill="hold">
                                          <p:stCondLst>
                                            <p:cond delay="499"/>
                                          </p:stCondLst>
                                        </p:cTn>
                                        <p:tgtEl>
                                          <p:spTgt spid="9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106"/>
                                        </p:tgtEl>
                                      </p:cBhvr>
                                    </p:animEffect>
                                    <p:set>
                                      <p:cBhvr>
                                        <p:cTn id="99" dur="1" fill="hold">
                                          <p:stCondLst>
                                            <p:cond delay="499"/>
                                          </p:stCondLst>
                                        </p:cTn>
                                        <p:tgtEl>
                                          <p:spTgt spid="106"/>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105"/>
                                        </p:tgtEl>
                                      </p:cBhvr>
                                    </p:animEffect>
                                    <p:set>
                                      <p:cBhvr>
                                        <p:cTn id="102" dur="1" fill="hold">
                                          <p:stCondLst>
                                            <p:cond delay="499"/>
                                          </p:stCondLst>
                                        </p:cTn>
                                        <p:tgtEl>
                                          <p:spTgt spid="10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110"/>
                                        </p:tgtEl>
                                      </p:cBhvr>
                                    </p:animEffect>
                                    <p:set>
                                      <p:cBhvr>
                                        <p:cTn id="107" dur="1" fill="hold">
                                          <p:stCondLst>
                                            <p:cond delay="499"/>
                                          </p:stCondLst>
                                        </p:cTn>
                                        <p:tgtEl>
                                          <p:spTgt spid="110"/>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109"/>
                                        </p:tgtEl>
                                      </p:cBhvr>
                                    </p:animEffect>
                                    <p:set>
                                      <p:cBhvr>
                                        <p:cTn id="110" dur="1" fill="hold">
                                          <p:stCondLst>
                                            <p:cond delay="499"/>
                                          </p:stCondLst>
                                        </p:cTn>
                                        <p:tgtEl>
                                          <p:spTgt spid="10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114"/>
                                        </p:tgtEl>
                                      </p:cBhvr>
                                    </p:animEffect>
                                    <p:set>
                                      <p:cBhvr>
                                        <p:cTn id="115" dur="1" fill="hold">
                                          <p:stCondLst>
                                            <p:cond delay="499"/>
                                          </p:stCondLst>
                                        </p:cTn>
                                        <p:tgtEl>
                                          <p:spTgt spid="114"/>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500"/>
                                        <p:tgtEl>
                                          <p:spTgt spid="113"/>
                                        </p:tgtEl>
                                      </p:cBhvr>
                                    </p:animEffect>
                                    <p:set>
                                      <p:cBhvr>
                                        <p:cTn id="118" dur="1" fill="hold">
                                          <p:stCondLst>
                                            <p:cond delay="499"/>
                                          </p:stCondLst>
                                        </p:cTn>
                                        <p:tgtEl>
                                          <p:spTgt spid="113"/>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0" nodeType="clickEffect">
                                  <p:stCondLst>
                                    <p:cond delay="0"/>
                                  </p:stCondLst>
                                  <p:childTnLst>
                                    <p:animEffect transition="out" filter="fade">
                                      <p:cBhvr>
                                        <p:cTn id="122" dur="500"/>
                                        <p:tgtEl>
                                          <p:spTgt spid="120"/>
                                        </p:tgtEl>
                                      </p:cBhvr>
                                    </p:animEffect>
                                    <p:set>
                                      <p:cBhvr>
                                        <p:cTn id="123" dur="1" fill="hold">
                                          <p:stCondLst>
                                            <p:cond delay="499"/>
                                          </p:stCondLst>
                                        </p:cTn>
                                        <p:tgtEl>
                                          <p:spTgt spid="120"/>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119"/>
                                        </p:tgtEl>
                                      </p:cBhvr>
                                    </p:animEffect>
                                    <p:set>
                                      <p:cBhvr>
                                        <p:cTn id="126" dur="1" fill="hold">
                                          <p:stCondLst>
                                            <p:cond delay="499"/>
                                          </p:stCondLst>
                                        </p:cTn>
                                        <p:tgtEl>
                                          <p:spTgt spid="119"/>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0" nodeType="clickEffect">
                                  <p:stCondLst>
                                    <p:cond delay="0"/>
                                  </p:stCondLst>
                                  <p:childTnLst>
                                    <p:animEffect transition="out" filter="fade">
                                      <p:cBhvr>
                                        <p:cTn id="130" dur="500"/>
                                        <p:tgtEl>
                                          <p:spTgt spid="124"/>
                                        </p:tgtEl>
                                      </p:cBhvr>
                                    </p:animEffect>
                                    <p:set>
                                      <p:cBhvr>
                                        <p:cTn id="131" dur="1" fill="hold">
                                          <p:stCondLst>
                                            <p:cond delay="499"/>
                                          </p:stCondLst>
                                        </p:cTn>
                                        <p:tgtEl>
                                          <p:spTgt spid="124"/>
                                        </p:tgtEl>
                                        <p:attrNameLst>
                                          <p:attrName>style.visibility</p:attrName>
                                        </p:attrNameLst>
                                      </p:cBhvr>
                                      <p:to>
                                        <p:strVal val="hidden"/>
                                      </p:to>
                                    </p:set>
                                  </p:childTnLst>
                                </p:cTn>
                              </p:par>
                              <p:par>
                                <p:cTn id="132" presetID="10" presetClass="exit" presetSubtype="0" fill="hold" grpId="0" nodeType="withEffect">
                                  <p:stCondLst>
                                    <p:cond delay="0"/>
                                  </p:stCondLst>
                                  <p:childTnLst>
                                    <p:animEffect transition="out" filter="fade">
                                      <p:cBhvr>
                                        <p:cTn id="133" dur="500"/>
                                        <p:tgtEl>
                                          <p:spTgt spid="123"/>
                                        </p:tgtEl>
                                      </p:cBhvr>
                                    </p:animEffect>
                                    <p:set>
                                      <p:cBhvr>
                                        <p:cTn id="134" dur="1" fill="hold">
                                          <p:stCondLst>
                                            <p:cond delay="499"/>
                                          </p:stCondLst>
                                        </p:cTn>
                                        <p:tgtEl>
                                          <p:spTgt spid="123"/>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128"/>
                                        </p:tgtEl>
                                      </p:cBhvr>
                                    </p:animEffect>
                                    <p:set>
                                      <p:cBhvr>
                                        <p:cTn id="139" dur="1" fill="hold">
                                          <p:stCondLst>
                                            <p:cond delay="499"/>
                                          </p:stCondLst>
                                        </p:cTn>
                                        <p:tgtEl>
                                          <p:spTgt spid="128"/>
                                        </p:tgtEl>
                                        <p:attrNameLst>
                                          <p:attrName>style.visibility</p:attrName>
                                        </p:attrNameLst>
                                      </p:cBhvr>
                                      <p:to>
                                        <p:strVal val="hidden"/>
                                      </p:to>
                                    </p:set>
                                  </p:childTnLst>
                                </p:cTn>
                              </p:par>
                              <p:par>
                                <p:cTn id="140" presetID="10" presetClass="exit" presetSubtype="0" fill="hold" grpId="0" nodeType="withEffect">
                                  <p:stCondLst>
                                    <p:cond delay="0"/>
                                  </p:stCondLst>
                                  <p:childTnLst>
                                    <p:animEffect transition="out" filter="fade">
                                      <p:cBhvr>
                                        <p:cTn id="141" dur="500"/>
                                        <p:tgtEl>
                                          <p:spTgt spid="127"/>
                                        </p:tgtEl>
                                      </p:cBhvr>
                                    </p:animEffect>
                                    <p:set>
                                      <p:cBhvr>
                                        <p:cTn id="142" dur="1" fill="hold">
                                          <p:stCondLst>
                                            <p:cond delay="499"/>
                                          </p:stCondLst>
                                        </p:cTn>
                                        <p:tgtEl>
                                          <p:spTgt spid="127"/>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0" nodeType="clickEffect">
                                  <p:stCondLst>
                                    <p:cond delay="0"/>
                                  </p:stCondLst>
                                  <p:childTnLst>
                                    <p:animEffect transition="out" filter="fade">
                                      <p:cBhvr>
                                        <p:cTn id="146" dur="500"/>
                                        <p:tgtEl>
                                          <p:spTgt spid="132"/>
                                        </p:tgtEl>
                                      </p:cBhvr>
                                    </p:animEffect>
                                    <p:set>
                                      <p:cBhvr>
                                        <p:cTn id="147" dur="1" fill="hold">
                                          <p:stCondLst>
                                            <p:cond delay="499"/>
                                          </p:stCondLst>
                                        </p:cTn>
                                        <p:tgtEl>
                                          <p:spTgt spid="132"/>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500"/>
                                        <p:tgtEl>
                                          <p:spTgt spid="131"/>
                                        </p:tgtEl>
                                      </p:cBhvr>
                                    </p:animEffect>
                                    <p:set>
                                      <p:cBhvr>
                                        <p:cTn id="150" dur="1" fill="hold">
                                          <p:stCondLst>
                                            <p:cond delay="499"/>
                                          </p:stCondLst>
                                        </p:cTn>
                                        <p:tgtEl>
                                          <p:spTgt spid="131"/>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0" nodeType="clickEffect">
                                  <p:stCondLst>
                                    <p:cond delay="0"/>
                                  </p:stCondLst>
                                  <p:childTnLst>
                                    <p:animEffect transition="out" filter="fade">
                                      <p:cBhvr>
                                        <p:cTn id="154" dur="500"/>
                                        <p:tgtEl>
                                          <p:spTgt spid="136"/>
                                        </p:tgtEl>
                                      </p:cBhvr>
                                    </p:animEffect>
                                    <p:set>
                                      <p:cBhvr>
                                        <p:cTn id="155" dur="1" fill="hold">
                                          <p:stCondLst>
                                            <p:cond delay="499"/>
                                          </p:stCondLst>
                                        </p:cTn>
                                        <p:tgtEl>
                                          <p:spTgt spid="136"/>
                                        </p:tgtEl>
                                        <p:attrNameLst>
                                          <p:attrName>style.visibility</p:attrName>
                                        </p:attrNameLst>
                                      </p:cBhvr>
                                      <p:to>
                                        <p:strVal val="hidden"/>
                                      </p:to>
                                    </p:set>
                                  </p:childTnLst>
                                </p:cTn>
                              </p:par>
                              <p:par>
                                <p:cTn id="156" presetID="10" presetClass="exit" presetSubtype="0" fill="hold" grpId="0" nodeType="withEffect">
                                  <p:stCondLst>
                                    <p:cond delay="0"/>
                                  </p:stCondLst>
                                  <p:childTnLst>
                                    <p:animEffect transition="out" filter="fade">
                                      <p:cBhvr>
                                        <p:cTn id="157" dur="500"/>
                                        <p:tgtEl>
                                          <p:spTgt spid="135"/>
                                        </p:tgtEl>
                                      </p:cBhvr>
                                    </p:animEffect>
                                    <p:set>
                                      <p:cBhvr>
                                        <p:cTn id="158" dur="1" fill="hold">
                                          <p:stCondLst>
                                            <p:cond delay="499"/>
                                          </p:stCondLst>
                                        </p:cTn>
                                        <p:tgtEl>
                                          <p:spTgt spid="135"/>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140"/>
                                        </p:tgtEl>
                                      </p:cBhvr>
                                    </p:animEffect>
                                    <p:set>
                                      <p:cBhvr>
                                        <p:cTn id="163" dur="1" fill="hold">
                                          <p:stCondLst>
                                            <p:cond delay="499"/>
                                          </p:stCondLst>
                                        </p:cTn>
                                        <p:tgtEl>
                                          <p:spTgt spid="140"/>
                                        </p:tgtEl>
                                        <p:attrNameLst>
                                          <p:attrName>style.visibility</p:attrName>
                                        </p:attrNameLst>
                                      </p:cBhvr>
                                      <p:to>
                                        <p:strVal val="hidden"/>
                                      </p:to>
                                    </p:set>
                                  </p:childTnLst>
                                </p:cTn>
                              </p:par>
                              <p:par>
                                <p:cTn id="164" presetID="10" presetClass="exit" presetSubtype="0" fill="hold" grpId="0" nodeType="withEffect">
                                  <p:stCondLst>
                                    <p:cond delay="0"/>
                                  </p:stCondLst>
                                  <p:childTnLst>
                                    <p:animEffect transition="out" filter="fade">
                                      <p:cBhvr>
                                        <p:cTn id="165" dur="500"/>
                                        <p:tgtEl>
                                          <p:spTgt spid="139"/>
                                        </p:tgtEl>
                                      </p:cBhvr>
                                    </p:animEffect>
                                    <p:set>
                                      <p:cBhvr>
                                        <p:cTn id="166" dur="1" fill="hold">
                                          <p:stCondLst>
                                            <p:cond delay="499"/>
                                          </p:stCondLst>
                                        </p:cTn>
                                        <p:tgtEl>
                                          <p:spTgt spid="139"/>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grpId="0" nodeType="clickEffect">
                                  <p:stCondLst>
                                    <p:cond delay="0"/>
                                  </p:stCondLst>
                                  <p:childTnLst>
                                    <p:animEffect transition="out" filter="fade">
                                      <p:cBhvr>
                                        <p:cTn id="170" dur="500"/>
                                        <p:tgtEl>
                                          <p:spTgt spid="144"/>
                                        </p:tgtEl>
                                      </p:cBhvr>
                                    </p:animEffect>
                                    <p:set>
                                      <p:cBhvr>
                                        <p:cTn id="171" dur="1" fill="hold">
                                          <p:stCondLst>
                                            <p:cond delay="499"/>
                                          </p:stCondLst>
                                        </p:cTn>
                                        <p:tgtEl>
                                          <p:spTgt spid="144"/>
                                        </p:tgtEl>
                                        <p:attrNameLst>
                                          <p:attrName>style.visibility</p:attrName>
                                        </p:attrNameLst>
                                      </p:cBhvr>
                                      <p:to>
                                        <p:strVal val="hidden"/>
                                      </p:to>
                                    </p:set>
                                  </p:childTnLst>
                                </p:cTn>
                              </p:par>
                              <p:par>
                                <p:cTn id="172" presetID="10" presetClass="exit" presetSubtype="0" fill="hold" grpId="0" nodeType="withEffect">
                                  <p:stCondLst>
                                    <p:cond delay="0"/>
                                  </p:stCondLst>
                                  <p:childTnLst>
                                    <p:animEffect transition="out" filter="fade">
                                      <p:cBhvr>
                                        <p:cTn id="173" dur="500"/>
                                        <p:tgtEl>
                                          <p:spTgt spid="143"/>
                                        </p:tgtEl>
                                      </p:cBhvr>
                                    </p:animEffect>
                                    <p:set>
                                      <p:cBhvr>
                                        <p:cTn id="174" dur="1" fill="hold">
                                          <p:stCondLst>
                                            <p:cond delay="499"/>
                                          </p:stCondLst>
                                        </p:cTn>
                                        <p:tgtEl>
                                          <p:spTgt spid="143"/>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grpId="0" nodeType="clickEffect">
                                  <p:stCondLst>
                                    <p:cond delay="0"/>
                                  </p:stCondLst>
                                  <p:childTnLst>
                                    <p:animEffect transition="out" filter="fade">
                                      <p:cBhvr>
                                        <p:cTn id="178" dur="500"/>
                                        <p:tgtEl>
                                          <p:spTgt spid="148"/>
                                        </p:tgtEl>
                                      </p:cBhvr>
                                    </p:animEffect>
                                    <p:set>
                                      <p:cBhvr>
                                        <p:cTn id="179" dur="1" fill="hold">
                                          <p:stCondLst>
                                            <p:cond delay="499"/>
                                          </p:stCondLst>
                                        </p:cTn>
                                        <p:tgtEl>
                                          <p:spTgt spid="148"/>
                                        </p:tgtEl>
                                        <p:attrNameLst>
                                          <p:attrName>style.visibility</p:attrName>
                                        </p:attrNameLst>
                                      </p:cBhvr>
                                      <p:to>
                                        <p:strVal val="hidden"/>
                                      </p:to>
                                    </p:set>
                                  </p:childTnLst>
                                </p:cTn>
                              </p:par>
                              <p:par>
                                <p:cTn id="180" presetID="10" presetClass="exit" presetSubtype="0" fill="hold" grpId="0" nodeType="withEffect">
                                  <p:stCondLst>
                                    <p:cond delay="0"/>
                                  </p:stCondLst>
                                  <p:childTnLst>
                                    <p:animEffect transition="out" filter="fade">
                                      <p:cBhvr>
                                        <p:cTn id="181" dur="500"/>
                                        <p:tgtEl>
                                          <p:spTgt spid="147"/>
                                        </p:tgtEl>
                                      </p:cBhvr>
                                    </p:animEffect>
                                    <p:set>
                                      <p:cBhvr>
                                        <p:cTn id="182" dur="1" fill="hold">
                                          <p:stCondLst>
                                            <p:cond delay="499"/>
                                          </p:stCondLst>
                                        </p:cTn>
                                        <p:tgtEl>
                                          <p:spTgt spid="147"/>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0" nodeType="clickEffect">
                                  <p:stCondLst>
                                    <p:cond delay="0"/>
                                  </p:stCondLst>
                                  <p:childTnLst>
                                    <p:animEffect transition="out" filter="fade">
                                      <p:cBhvr>
                                        <p:cTn id="186" dur="500"/>
                                        <p:tgtEl>
                                          <p:spTgt spid="152"/>
                                        </p:tgtEl>
                                      </p:cBhvr>
                                    </p:animEffect>
                                    <p:set>
                                      <p:cBhvr>
                                        <p:cTn id="187" dur="1" fill="hold">
                                          <p:stCondLst>
                                            <p:cond delay="499"/>
                                          </p:stCondLst>
                                        </p:cTn>
                                        <p:tgtEl>
                                          <p:spTgt spid="152"/>
                                        </p:tgtEl>
                                        <p:attrNameLst>
                                          <p:attrName>style.visibility</p:attrName>
                                        </p:attrNameLst>
                                      </p:cBhvr>
                                      <p:to>
                                        <p:strVal val="hidden"/>
                                      </p:to>
                                    </p:set>
                                  </p:childTnLst>
                                </p:cTn>
                              </p:par>
                              <p:par>
                                <p:cTn id="188" presetID="10" presetClass="exit" presetSubtype="0" fill="hold" grpId="0" nodeType="withEffect">
                                  <p:stCondLst>
                                    <p:cond delay="0"/>
                                  </p:stCondLst>
                                  <p:childTnLst>
                                    <p:animEffect transition="out" filter="fade">
                                      <p:cBhvr>
                                        <p:cTn id="189" dur="500"/>
                                        <p:tgtEl>
                                          <p:spTgt spid="151"/>
                                        </p:tgtEl>
                                      </p:cBhvr>
                                    </p:animEffect>
                                    <p:set>
                                      <p:cBhvr>
                                        <p:cTn id="190" dur="1" fill="hold">
                                          <p:stCondLst>
                                            <p:cond delay="499"/>
                                          </p:stCondLst>
                                        </p:cTn>
                                        <p:tgtEl>
                                          <p:spTgt spid="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6" grpId="0" animBg="1"/>
      <p:bldP spid="37" grpId="0" animBg="1"/>
      <p:bldP spid="38" grpId="0" animBg="1"/>
      <p:bldP spid="46" grpId="0" animBg="1"/>
      <p:bldP spid="48" grpId="0" animBg="1"/>
      <p:bldP spid="58" grpId="0" animBg="1"/>
      <p:bldP spid="61" grpId="0" animBg="1"/>
      <p:bldP spid="62" grpId="0" animBg="1"/>
      <p:bldP spid="65" grpId="0" animBg="1"/>
      <p:bldP spid="66" grpId="0" animBg="1"/>
      <p:bldP spid="69" grpId="0" animBg="1"/>
      <p:bldP spid="70" grpId="0" animBg="1"/>
      <p:bldP spid="73" grpId="0" animBg="1"/>
      <p:bldP spid="74" grpId="0" animBg="1"/>
      <p:bldP spid="77" grpId="0" animBg="1"/>
      <p:bldP spid="78" grpId="0" animBg="1"/>
      <p:bldP spid="88" grpId="0" animBg="1"/>
      <p:bldP spid="89" grpId="0" animBg="1"/>
      <p:bldP spid="92" grpId="0" animBg="1"/>
      <p:bldP spid="93" grpId="0" animBg="1"/>
      <p:bldP spid="105" grpId="0" animBg="1"/>
      <p:bldP spid="106" grpId="0" animBg="1"/>
      <p:bldP spid="109" grpId="0" animBg="1"/>
      <p:bldP spid="110" grpId="0" animBg="1"/>
      <p:bldP spid="113" grpId="0" animBg="1"/>
      <p:bldP spid="114" grpId="0" animBg="1"/>
      <p:bldP spid="119" grpId="0" animBg="1"/>
      <p:bldP spid="120" grpId="0" animBg="1"/>
      <p:bldP spid="123" grpId="0" animBg="1"/>
      <p:bldP spid="124" grpId="0" animBg="1"/>
      <p:bldP spid="127" grpId="0" animBg="1"/>
      <p:bldP spid="128" grpId="0" animBg="1"/>
      <p:bldP spid="131" grpId="0" animBg="1"/>
      <p:bldP spid="132" grpId="0" animBg="1"/>
      <p:bldP spid="135" grpId="0" animBg="1"/>
      <p:bldP spid="136" grpId="0" animBg="1"/>
      <p:bldP spid="139" grpId="0" animBg="1"/>
      <p:bldP spid="140" grpId="0" animBg="1"/>
      <p:bldP spid="143" grpId="0" animBg="1"/>
      <p:bldP spid="144" grpId="0" animBg="1"/>
      <p:bldP spid="147" grpId="0" animBg="1"/>
      <p:bldP spid="148" grpId="0" animBg="1"/>
      <p:bldP spid="151" grpId="0" animBg="1"/>
      <p:bldP spid="15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1">
            <a:extLst>
              <a:ext uri="{FF2B5EF4-FFF2-40B4-BE49-F238E27FC236}">
                <a16:creationId xmlns:a16="http://schemas.microsoft.com/office/drawing/2014/main" id="{8CF57E42-F771-45F2-B77D-45F1B4FA45B4}"/>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5:13</a:t>
            </a:r>
          </a:p>
        </p:txBody>
      </p:sp>
      <p:pic>
        <p:nvPicPr>
          <p:cNvPr id="107" name="Picture 106">
            <a:extLst>
              <a:ext uri="{FF2B5EF4-FFF2-40B4-BE49-F238E27FC236}">
                <a16:creationId xmlns:a16="http://schemas.microsoft.com/office/drawing/2014/main" id="{B7771A8A-3FFC-4617-A9A6-AC4DBC3FD8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27248" y="2284705"/>
            <a:ext cx="2915573" cy="1484369"/>
          </a:xfrm>
          <a:prstGeom prst="rect">
            <a:avLst/>
          </a:prstGeom>
        </p:spPr>
      </p:pic>
      <p:sp>
        <p:nvSpPr>
          <p:cNvPr id="108" name="Rectangle: Rounded Corners 107">
            <a:extLst>
              <a:ext uri="{FF2B5EF4-FFF2-40B4-BE49-F238E27FC236}">
                <a16:creationId xmlns:a16="http://schemas.microsoft.com/office/drawing/2014/main" id="{EA048EE8-E6B7-48EF-973B-4F1C5DE8727D}"/>
              </a:ext>
            </a:extLst>
          </p:cNvPr>
          <p:cNvSpPr/>
          <p:nvPr/>
        </p:nvSpPr>
        <p:spPr>
          <a:xfrm>
            <a:off x="3615510" y="2341035"/>
            <a:ext cx="2589681" cy="12983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 name="Picture 102">
            <a:extLst>
              <a:ext uri="{FF2B5EF4-FFF2-40B4-BE49-F238E27FC236}">
                <a16:creationId xmlns:a16="http://schemas.microsoft.com/office/drawing/2014/main" id="{5E93C961-4082-4143-813A-9F6E10940B2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8634" y="2270095"/>
            <a:ext cx="2915573" cy="1484369"/>
          </a:xfrm>
          <a:prstGeom prst="rect">
            <a:avLst/>
          </a:prstGeom>
        </p:spPr>
      </p:pic>
      <p:sp>
        <p:nvSpPr>
          <p:cNvPr id="11" name="Rectangle: Rounded Corners 10">
            <a:extLst>
              <a:ext uri="{FF2B5EF4-FFF2-40B4-BE49-F238E27FC236}">
                <a16:creationId xmlns:a16="http://schemas.microsoft.com/office/drawing/2014/main" id="{8F5C415B-3BAD-40F9-A63E-DC92E3B52EB1}"/>
              </a:ext>
            </a:extLst>
          </p:cNvPr>
          <p:cNvSpPr/>
          <p:nvPr/>
        </p:nvSpPr>
        <p:spPr>
          <a:xfrm>
            <a:off x="696896" y="2326425"/>
            <a:ext cx="2589681" cy="12983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a:extLst>
              <a:ext uri="{FF2B5EF4-FFF2-40B4-BE49-F238E27FC236}">
                <a16:creationId xmlns:a16="http://schemas.microsoft.com/office/drawing/2014/main" id="{B6D95F0A-575C-4238-8416-B12B2BBAC51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929898"/>
            <a:ext cx="650929" cy="650929"/>
          </a:xfrm>
          <a:prstGeom prst="rect">
            <a:avLst/>
          </a:prstGeom>
        </p:spPr>
      </p:pic>
      <p:pic>
        <p:nvPicPr>
          <p:cNvPr id="56" name="Picture 55">
            <a:extLst>
              <a:ext uri="{FF2B5EF4-FFF2-40B4-BE49-F238E27FC236}">
                <a16:creationId xmlns:a16="http://schemas.microsoft.com/office/drawing/2014/main" id="{B7ECE331-6D9B-474D-BA92-E0B662A1800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720881" y="1580827"/>
            <a:ext cx="650929" cy="650929"/>
          </a:xfrm>
          <a:prstGeom prst="rect">
            <a:avLst/>
          </a:prstGeom>
        </p:spPr>
      </p:pic>
      <p:pic>
        <p:nvPicPr>
          <p:cNvPr id="57" name="Picture 56">
            <a:extLst>
              <a:ext uri="{FF2B5EF4-FFF2-40B4-BE49-F238E27FC236}">
                <a16:creationId xmlns:a16="http://schemas.microsoft.com/office/drawing/2014/main" id="{52B94697-CD82-4B1C-BEAF-DFFE34ED0BA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2812" y="2327355"/>
            <a:ext cx="650929" cy="650929"/>
          </a:xfrm>
          <a:prstGeom prst="rect">
            <a:avLst/>
          </a:prstGeom>
        </p:spPr>
      </p:pic>
      <p:pic>
        <p:nvPicPr>
          <p:cNvPr id="59" name="Picture 58">
            <a:extLst>
              <a:ext uri="{FF2B5EF4-FFF2-40B4-BE49-F238E27FC236}">
                <a16:creationId xmlns:a16="http://schemas.microsoft.com/office/drawing/2014/main" id="{F0CCDB19-47D3-4AE7-81C4-D86D23E7BED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6" y="4022048"/>
            <a:ext cx="650929" cy="650929"/>
          </a:xfrm>
          <a:prstGeom prst="rect">
            <a:avLst/>
          </a:prstGeom>
        </p:spPr>
      </p:pic>
      <p:pic>
        <p:nvPicPr>
          <p:cNvPr id="63" name="Picture 62">
            <a:extLst>
              <a:ext uri="{FF2B5EF4-FFF2-40B4-BE49-F238E27FC236}">
                <a16:creationId xmlns:a16="http://schemas.microsoft.com/office/drawing/2014/main" id="{A1BB7ABD-57C2-4ED5-A0BC-BF89A62DF14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479360" y="2231756"/>
            <a:ext cx="650929" cy="650929"/>
          </a:xfrm>
          <a:prstGeom prst="rect">
            <a:avLst/>
          </a:prstGeom>
        </p:spPr>
      </p:pic>
      <p:pic>
        <p:nvPicPr>
          <p:cNvPr id="64" name="Picture 63">
            <a:extLst>
              <a:ext uri="{FF2B5EF4-FFF2-40B4-BE49-F238E27FC236}">
                <a16:creationId xmlns:a16="http://schemas.microsoft.com/office/drawing/2014/main" id="{6FED0F60-57C0-482C-AFAE-0226E5DD3A2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331767" y="5522535"/>
            <a:ext cx="650929" cy="650929"/>
          </a:xfrm>
          <a:prstGeom prst="rect">
            <a:avLst/>
          </a:prstGeom>
        </p:spPr>
      </p:pic>
      <p:pic>
        <p:nvPicPr>
          <p:cNvPr id="67" name="Picture 66">
            <a:extLst>
              <a:ext uri="{FF2B5EF4-FFF2-40B4-BE49-F238E27FC236}">
                <a16:creationId xmlns:a16="http://schemas.microsoft.com/office/drawing/2014/main" id="{18D1A208-7265-4DF9-A312-565FA99328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685645" y="3599326"/>
            <a:ext cx="650929" cy="650929"/>
          </a:xfrm>
          <a:prstGeom prst="rect">
            <a:avLst/>
          </a:prstGeom>
        </p:spPr>
      </p:pic>
      <p:pic>
        <p:nvPicPr>
          <p:cNvPr id="68" name="Picture 67">
            <a:extLst>
              <a:ext uri="{FF2B5EF4-FFF2-40B4-BE49-F238E27FC236}">
                <a16:creationId xmlns:a16="http://schemas.microsoft.com/office/drawing/2014/main" id="{B281F0F3-9CB2-4C1D-8422-2BF75A391FA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69952" y="4664175"/>
            <a:ext cx="650929" cy="650929"/>
          </a:xfrm>
          <a:prstGeom prst="rect">
            <a:avLst/>
          </a:prstGeom>
        </p:spPr>
      </p:pic>
      <p:pic>
        <p:nvPicPr>
          <p:cNvPr id="71" name="Picture 70">
            <a:extLst>
              <a:ext uri="{FF2B5EF4-FFF2-40B4-BE49-F238E27FC236}">
                <a16:creationId xmlns:a16="http://schemas.microsoft.com/office/drawing/2014/main" id="{5BCF7BCC-E6B0-4FC1-825D-43593F3BF4E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449878" y="1128527"/>
            <a:ext cx="650929" cy="650929"/>
          </a:xfrm>
          <a:prstGeom prst="rect">
            <a:avLst/>
          </a:prstGeom>
        </p:spPr>
      </p:pic>
      <p:pic>
        <p:nvPicPr>
          <p:cNvPr id="72" name="Picture 71">
            <a:extLst>
              <a:ext uri="{FF2B5EF4-FFF2-40B4-BE49-F238E27FC236}">
                <a16:creationId xmlns:a16="http://schemas.microsoft.com/office/drawing/2014/main" id="{8C2369C0-2CF6-46A9-AA15-A624B315104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780149" y="1534094"/>
            <a:ext cx="650929" cy="650929"/>
          </a:xfrm>
          <a:prstGeom prst="rect">
            <a:avLst/>
          </a:prstGeom>
        </p:spPr>
      </p:pic>
      <p:pic>
        <p:nvPicPr>
          <p:cNvPr id="75" name="Picture 74">
            <a:extLst>
              <a:ext uri="{FF2B5EF4-FFF2-40B4-BE49-F238E27FC236}">
                <a16:creationId xmlns:a16="http://schemas.microsoft.com/office/drawing/2014/main" id="{301A24BA-A309-494F-B440-F29D4C9491E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24413" y="2525984"/>
            <a:ext cx="650929" cy="650929"/>
          </a:xfrm>
          <a:prstGeom prst="rect">
            <a:avLst/>
          </a:prstGeom>
        </p:spPr>
      </p:pic>
      <p:pic>
        <p:nvPicPr>
          <p:cNvPr id="76" name="Picture 75">
            <a:extLst>
              <a:ext uri="{FF2B5EF4-FFF2-40B4-BE49-F238E27FC236}">
                <a16:creationId xmlns:a16="http://schemas.microsoft.com/office/drawing/2014/main" id="{D6DFF909-CA0F-408C-B222-E4841E69E2F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619988" y="4626244"/>
            <a:ext cx="650929" cy="650929"/>
          </a:xfrm>
          <a:prstGeom prst="rect">
            <a:avLst/>
          </a:prstGeom>
        </p:spPr>
      </p:pic>
      <p:pic>
        <p:nvPicPr>
          <p:cNvPr id="79" name="Picture 78">
            <a:extLst>
              <a:ext uri="{FF2B5EF4-FFF2-40B4-BE49-F238E27FC236}">
                <a16:creationId xmlns:a16="http://schemas.microsoft.com/office/drawing/2014/main" id="{142E71A4-671A-4D92-BBCE-B97690D192C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03549" y="2697968"/>
            <a:ext cx="650929" cy="650929"/>
          </a:xfrm>
          <a:prstGeom prst="rect">
            <a:avLst/>
          </a:prstGeom>
        </p:spPr>
      </p:pic>
      <p:pic>
        <p:nvPicPr>
          <p:cNvPr id="80" name="Picture 79">
            <a:extLst>
              <a:ext uri="{FF2B5EF4-FFF2-40B4-BE49-F238E27FC236}">
                <a16:creationId xmlns:a16="http://schemas.microsoft.com/office/drawing/2014/main" id="{D3EDB3E6-987F-4DB8-8BAF-A87EF9AF82A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33820" y="3103535"/>
            <a:ext cx="650929" cy="650929"/>
          </a:xfrm>
          <a:prstGeom prst="rect">
            <a:avLst/>
          </a:prstGeom>
        </p:spPr>
      </p:pic>
      <p:pic>
        <p:nvPicPr>
          <p:cNvPr id="81" name="Picture 80">
            <a:extLst>
              <a:ext uri="{FF2B5EF4-FFF2-40B4-BE49-F238E27FC236}">
                <a16:creationId xmlns:a16="http://schemas.microsoft.com/office/drawing/2014/main" id="{A5A1C191-D558-4A38-AD8F-EE504A9B851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78084" y="4095425"/>
            <a:ext cx="650929" cy="650929"/>
          </a:xfrm>
          <a:prstGeom prst="rect">
            <a:avLst/>
          </a:prstGeom>
        </p:spPr>
      </p:pic>
      <p:pic>
        <p:nvPicPr>
          <p:cNvPr id="82" name="Picture 81">
            <a:extLst>
              <a:ext uri="{FF2B5EF4-FFF2-40B4-BE49-F238E27FC236}">
                <a16:creationId xmlns:a16="http://schemas.microsoft.com/office/drawing/2014/main" id="{6CECC19E-2CE3-4F78-A66D-FB45301A20D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03548" y="5790118"/>
            <a:ext cx="650929" cy="650929"/>
          </a:xfrm>
          <a:prstGeom prst="rect">
            <a:avLst/>
          </a:prstGeom>
        </p:spPr>
      </p:pic>
      <p:pic>
        <p:nvPicPr>
          <p:cNvPr id="87" name="Picture 86">
            <a:extLst>
              <a:ext uri="{FF2B5EF4-FFF2-40B4-BE49-F238E27FC236}">
                <a16:creationId xmlns:a16="http://schemas.microsoft.com/office/drawing/2014/main" id="{861A1BEE-7B73-4009-AF01-E386F7D38E7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223059" y="1051961"/>
            <a:ext cx="650929" cy="650929"/>
          </a:xfrm>
          <a:prstGeom prst="rect">
            <a:avLst/>
          </a:prstGeom>
        </p:spPr>
      </p:pic>
      <p:pic>
        <p:nvPicPr>
          <p:cNvPr id="90" name="Picture 89">
            <a:extLst>
              <a:ext uri="{FF2B5EF4-FFF2-40B4-BE49-F238E27FC236}">
                <a16:creationId xmlns:a16="http://schemas.microsoft.com/office/drawing/2014/main" id="{F66C6BB4-1B4A-4BCD-94A4-503C643FC89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403848" y="778804"/>
            <a:ext cx="650929" cy="650929"/>
          </a:xfrm>
          <a:prstGeom prst="rect">
            <a:avLst/>
          </a:prstGeom>
        </p:spPr>
      </p:pic>
      <p:pic>
        <p:nvPicPr>
          <p:cNvPr id="91" name="Picture 90">
            <a:extLst>
              <a:ext uri="{FF2B5EF4-FFF2-40B4-BE49-F238E27FC236}">
                <a16:creationId xmlns:a16="http://schemas.microsoft.com/office/drawing/2014/main" id="{EA38F2B3-8905-49AB-A6ED-915668BFC81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749864" y="5642784"/>
            <a:ext cx="650929" cy="650929"/>
          </a:xfrm>
          <a:prstGeom prst="rect">
            <a:avLst/>
          </a:prstGeom>
        </p:spPr>
      </p:pic>
      <p:pic>
        <p:nvPicPr>
          <p:cNvPr id="94" name="Picture 93">
            <a:extLst>
              <a:ext uri="{FF2B5EF4-FFF2-40B4-BE49-F238E27FC236}">
                <a16:creationId xmlns:a16="http://schemas.microsoft.com/office/drawing/2014/main" id="{E6F197CF-DCDA-4C2D-8904-D7C386E5713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956981" y="5464653"/>
            <a:ext cx="650929" cy="650929"/>
          </a:xfrm>
          <a:prstGeom prst="rect">
            <a:avLst/>
          </a:prstGeom>
        </p:spPr>
      </p:pic>
      <p:pic>
        <p:nvPicPr>
          <p:cNvPr id="99" name="Picture 98">
            <a:extLst>
              <a:ext uri="{FF2B5EF4-FFF2-40B4-BE49-F238E27FC236}">
                <a16:creationId xmlns:a16="http://schemas.microsoft.com/office/drawing/2014/main" id="{3C989A54-0194-499C-9A87-8A23C3A1568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874794" y="4761037"/>
            <a:ext cx="650929" cy="650929"/>
          </a:xfrm>
          <a:prstGeom prst="rect">
            <a:avLst/>
          </a:prstGeom>
        </p:spPr>
      </p:pic>
      <p:pic>
        <p:nvPicPr>
          <p:cNvPr id="101" name="Picture 100">
            <a:extLst>
              <a:ext uri="{FF2B5EF4-FFF2-40B4-BE49-F238E27FC236}">
                <a16:creationId xmlns:a16="http://schemas.microsoft.com/office/drawing/2014/main" id="{313DCAC4-8A24-4AC9-9A09-257543DDEC6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760181" y="808041"/>
            <a:ext cx="505040" cy="806812"/>
          </a:xfrm>
          <a:prstGeom prst="rect">
            <a:avLst/>
          </a:prstGeom>
        </p:spPr>
      </p:pic>
      <p:pic>
        <p:nvPicPr>
          <p:cNvPr id="115" name="Picture 114">
            <a:extLst>
              <a:ext uri="{FF2B5EF4-FFF2-40B4-BE49-F238E27FC236}">
                <a16:creationId xmlns:a16="http://schemas.microsoft.com/office/drawing/2014/main" id="{5C618180-1639-4ADE-BBCD-3E44E7BAC555}"/>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810714" y="3724813"/>
            <a:ext cx="358787" cy="683129"/>
          </a:xfrm>
          <a:prstGeom prst="rect">
            <a:avLst/>
          </a:prstGeom>
        </p:spPr>
      </p:pic>
      <p:pic>
        <p:nvPicPr>
          <p:cNvPr id="121" name="Picture 120">
            <a:extLst>
              <a:ext uri="{FF2B5EF4-FFF2-40B4-BE49-F238E27FC236}">
                <a16:creationId xmlns:a16="http://schemas.microsoft.com/office/drawing/2014/main" id="{91902362-4FD5-40C0-9C00-0DC28E2ED4F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67186" y="3720663"/>
            <a:ext cx="249019" cy="683129"/>
          </a:xfrm>
          <a:prstGeom prst="rect">
            <a:avLst/>
          </a:prstGeom>
        </p:spPr>
      </p:pic>
      <p:pic>
        <p:nvPicPr>
          <p:cNvPr id="125" name="Picture 124">
            <a:extLst>
              <a:ext uri="{FF2B5EF4-FFF2-40B4-BE49-F238E27FC236}">
                <a16:creationId xmlns:a16="http://schemas.microsoft.com/office/drawing/2014/main" id="{DB1C8783-4044-42C4-8767-207AB212F0F7}"/>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223865" y="3735683"/>
            <a:ext cx="336182" cy="663619"/>
          </a:xfrm>
          <a:prstGeom prst="rect">
            <a:avLst/>
          </a:prstGeom>
        </p:spPr>
      </p:pic>
      <p:graphicFrame>
        <p:nvGraphicFramePr>
          <p:cNvPr id="12" name="Object 11">
            <a:extLst>
              <a:ext uri="{FF2B5EF4-FFF2-40B4-BE49-F238E27FC236}">
                <a16:creationId xmlns:a16="http://schemas.microsoft.com/office/drawing/2014/main" id="{4E78E21C-EBBC-42CC-880A-47F3C0768091}"/>
              </a:ext>
            </a:extLst>
          </p:cNvPr>
          <p:cNvGraphicFramePr>
            <a:graphicFrameLocks noChangeAspect="1"/>
          </p:cNvGraphicFramePr>
          <p:nvPr>
            <p:extLst>
              <p:ext uri="{D42A27DB-BD31-4B8C-83A1-F6EECF244321}">
                <p14:modId xmlns:p14="http://schemas.microsoft.com/office/powerpoint/2010/main" val="2142051434"/>
              </p:ext>
            </p:extLst>
          </p:nvPr>
        </p:nvGraphicFramePr>
        <p:xfrm>
          <a:off x="4193223" y="921068"/>
          <a:ext cx="883872" cy="670464"/>
        </p:xfrm>
        <a:graphic>
          <a:graphicData uri="http://schemas.openxmlformats.org/presentationml/2006/ole">
            <mc:AlternateContent xmlns:mc="http://schemas.openxmlformats.org/markup-compatibility/2006">
              <mc:Choice xmlns:v="urn:schemas-microsoft-com:vml" Requires="v">
                <p:oleObj spid="_x0000_s22530" name="Equation" r:id="rId10" imgW="736560" imgH="558720" progId="Equation.DSMT4">
                  <p:embed/>
                </p:oleObj>
              </mc:Choice>
              <mc:Fallback>
                <p:oleObj name="Equation" r:id="rId10" imgW="736560" imgH="558720" progId="Equation.DSMT4">
                  <p:embed/>
                  <p:pic>
                    <p:nvPicPr>
                      <p:cNvPr id="12" name="Object 11">
                        <a:extLst>
                          <a:ext uri="{FF2B5EF4-FFF2-40B4-BE49-F238E27FC236}">
                            <a16:creationId xmlns:a16="http://schemas.microsoft.com/office/drawing/2014/main" id="{4E78E21C-EBBC-42CC-880A-47F3C0768091}"/>
                          </a:ext>
                        </a:extLst>
                      </p:cNvPr>
                      <p:cNvPicPr/>
                      <p:nvPr/>
                    </p:nvPicPr>
                    <p:blipFill>
                      <a:blip r:embed="rId11"/>
                      <a:stretch>
                        <a:fillRect/>
                      </a:stretch>
                    </p:blipFill>
                    <p:spPr>
                      <a:xfrm>
                        <a:off x="4193223" y="921068"/>
                        <a:ext cx="883872" cy="670464"/>
                      </a:xfrm>
                      <a:prstGeom prst="rect">
                        <a:avLst/>
                      </a:prstGeom>
                    </p:spPr>
                  </p:pic>
                </p:oleObj>
              </mc:Fallback>
            </mc:AlternateContent>
          </a:graphicData>
        </a:graphic>
      </p:graphicFrame>
    </p:spTree>
    <p:extLst>
      <p:ext uri="{BB962C8B-B14F-4D97-AF65-F5344CB8AC3E}">
        <p14:creationId xmlns:p14="http://schemas.microsoft.com/office/powerpoint/2010/main" val="370716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44444E-6 1.48148E-6 L 0.00591 0.20417 " pathEditMode="relative" rAng="0" ptsTypes="AA">
                                      <p:cBhvr>
                                        <p:cTn id="11" dur="2000" fill="hold"/>
                                        <p:tgtEl>
                                          <p:spTgt spid="54"/>
                                        </p:tgtEl>
                                        <p:attrNameLst>
                                          <p:attrName>ppt_x</p:attrName>
                                          <p:attrName>ppt_y</p:attrName>
                                        </p:attrNameLst>
                                      </p:cBhvr>
                                      <p:rCtr x="174" y="10000"/>
                                    </p:animMotion>
                                  </p:childTnLst>
                                </p:cTn>
                              </p:par>
                              <p:par>
                                <p:cTn id="12" presetID="42" presetClass="path" presetSubtype="0" accel="50000" decel="50000" fill="hold" nodeType="withEffect">
                                  <p:stCondLst>
                                    <p:cond delay="0"/>
                                  </p:stCondLst>
                                  <p:childTnLst>
                                    <p:animMotion origin="layout" path="M -3.88889E-6 1.48148E-6 L 0.0408 0.10162 " pathEditMode="relative" rAng="0" ptsTypes="AA">
                                      <p:cBhvr>
                                        <p:cTn id="13" dur="2000" fill="hold"/>
                                        <p:tgtEl>
                                          <p:spTgt spid="57"/>
                                        </p:tgtEl>
                                        <p:attrNameLst>
                                          <p:attrName>ppt_x</p:attrName>
                                          <p:attrName>ppt_y</p:attrName>
                                        </p:attrNameLst>
                                      </p:cBhvr>
                                      <p:rCtr x="2066" y="4745"/>
                                    </p:animMotion>
                                  </p:childTnLst>
                                </p:cTn>
                              </p:par>
                              <p:par>
                                <p:cTn id="14" presetID="42" presetClass="path" presetSubtype="0" accel="50000" decel="50000" fill="hold" nodeType="withEffect">
                                  <p:stCondLst>
                                    <p:cond delay="0"/>
                                  </p:stCondLst>
                                  <p:childTnLst>
                                    <p:animMotion origin="layout" path="M -1.11111E-6 2.96296E-6 L -0.01841 0.01227 " pathEditMode="relative" rAng="0" ptsTypes="AA">
                                      <p:cBhvr>
                                        <p:cTn id="15" dur="2000" fill="hold"/>
                                        <p:tgtEl>
                                          <p:spTgt spid="63"/>
                                        </p:tgtEl>
                                        <p:attrNameLst>
                                          <p:attrName>ppt_x</p:attrName>
                                          <p:attrName>ppt_y</p:attrName>
                                        </p:attrNameLst>
                                      </p:cBhvr>
                                      <p:rCtr x="-1615" y="833"/>
                                    </p:animMotion>
                                  </p:childTnLst>
                                </p:cTn>
                              </p:par>
                              <p:par>
                                <p:cTn id="16" presetID="64" presetClass="path" presetSubtype="0" accel="50000" decel="50000" fill="hold" nodeType="withEffect">
                                  <p:stCondLst>
                                    <p:cond delay="0"/>
                                  </p:stCondLst>
                                  <p:childTnLst>
                                    <p:animMotion origin="layout" path="M 2.22222E-6 7.40741E-7 L -0.08385 -0.23912 " pathEditMode="relative" rAng="0" ptsTypes="AA">
                                      <p:cBhvr>
                                        <p:cTn id="17" dur="2000" fill="hold"/>
                                        <p:tgtEl>
                                          <p:spTgt spid="68"/>
                                        </p:tgtEl>
                                        <p:attrNameLst>
                                          <p:attrName>ppt_x</p:attrName>
                                          <p:attrName>ppt_y</p:attrName>
                                        </p:attrNameLst>
                                      </p:cBhvr>
                                      <p:rCtr x="-4358" y="-11991"/>
                                    </p:animMotion>
                                  </p:childTnLst>
                                </p:cTn>
                              </p:par>
                              <p:par>
                                <p:cTn id="18" presetID="42" presetClass="path" presetSubtype="0" accel="50000" decel="50000" fill="hold" nodeType="withEffect">
                                  <p:stCondLst>
                                    <p:cond delay="0"/>
                                  </p:stCondLst>
                                  <p:childTnLst>
                                    <p:animMotion origin="layout" path="M 4.16667E-6 3.33333E-6 L -0.08177 0.10903 " pathEditMode="relative" rAng="0" ptsTypes="AA">
                                      <p:cBhvr>
                                        <p:cTn id="19" dur="2000" fill="hold"/>
                                        <p:tgtEl>
                                          <p:spTgt spid="56"/>
                                        </p:tgtEl>
                                        <p:attrNameLst>
                                          <p:attrName>ppt_x</p:attrName>
                                          <p:attrName>ppt_y</p:attrName>
                                        </p:attrNameLst>
                                      </p:cBhvr>
                                      <p:rCtr x="-4184" y="5694"/>
                                    </p:animMotion>
                                  </p:childTnLst>
                                </p:cTn>
                              </p:par>
                              <p:par>
                                <p:cTn id="20" presetID="42" presetClass="path" presetSubtype="0" accel="50000" decel="50000" fill="hold" nodeType="withEffect">
                                  <p:stCondLst>
                                    <p:cond delay="0"/>
                                  </p:stCondLst>
                                  <p:childTnLst>
                                    <p:animMotion origin="layout" path="M 4.72222E-6 -3.7037E-7 L -0.07743 -0.08171 " pathEditMode="relative" rAng="0" ptsTypes="AA">
                                      <p:cBhvr>
                                        <p:cTn id="21" dur="2000" fill="hold"/>
                                        <p:tgtEl>
                                          <p:spTgt spid="67"/>
                                        </p:tgtEl>
                                        <p:attrNameLst>
                                          <p:attrName>ppt_x</p:attrName>
                                          <p:attrName>ppt_y</p:attrName>
                                        </p:attrNameLst>
                                      </p:cBhvr>
                                      <p:rCtr x="-3715" y="-3681"/>
                                    </p:animMotion>
                                  </p:childTnLst>
                                </p:cTn>
                              </p:par>
                              <p:par>
                                <p:cTn id="22" presetID="64" presetClass="path" presetSubtype="0" accel="50000" decel="50000" fill="hold" nodeType="withEffect">
                                  <p:stCondLst>
                                    <p:cond delay="0"/>
                                  </p:stCondLst>
                                  <p:childTnLst>
                                    <p:animMotion origin="layout" path="M -1.12757E-17 4.07407E-6 L 0.03264 -0.36435 " pathEditMode="relative" rAng="0" ptsTypes="AA">
                                      <p:cBhvr>
                                        <p:cTn id="23" dur="2000" fill="hold"/>
                                        <p:tgtEl>
                                          <p:spTgt spid="64"/>
                                        </p:tgtEl>
                                        <p:attrNameLst>
                                          <p:attrName>ppt_x</p:attrName>
                                          <p:attrName>ppt_y</p:attrName>
                                        </p:attrNameLst>
                                      </p:cBhvr>
                                      <p:rCtr x="1476" y="-18750"/>
                                    </p:animMotion>
                                  </p:childTnLst>
                                </p:cTn>
                              </p:par>
                              <p:par>
                                <p:cTn id="24" presetID="64" presetClass="path" presetSubtype="0" accel="50000" decel="50000" fill="hold" nodeType="withEffect">
                                  <p:stCondLst>
                                    <p:cond delay="0"/>
                                  </p:stCondLst>
                                  <p:childTnLst>
                                    <p:animMotion origin="layout" path="M 5E-6 2.22222E-6 L 0.22136 -0.24815 " pathEditMode="relative" rAng="0" ptsTypes="AA">
                                      <p:cBhvr>
                                        <p:cTn id="25" dur="2000" fill="hold"/>
                                        <p:tgtEl>
                                          <p:spTgt spid="59"/>
                                        </p:tgtEl>
                                        <p:attrNameLst>
                                          <p:attrName>ppt_x</p:attrName>
                                          <p:attrName>ppt_y</p:attrName>
                                        </p:attrNameLst>
                                      </p:cBhvr>
                                      <p:rCtr x="11059" y="-12407"/>
                                    </p:animMotion>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fade">
                                      <p:cBhvr>
                                        <p:cTn id="29" dur="500"/>
                                        <p:tgtEl>
                                          <p:spTgt spid="103"/>
                                        </p:tgtEl>
                                      </p:cBhvr>
                                    </p:animEffec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nodeType="clickEffect">
                                  <p:stCondLst>
                                    <p:cond delay="0"/>
                                  </p:stCondLst>
                                  <p:childTnLst>
                                    <p:animMotion origin="layout" path="M -2.22222E-6 3.33333E-6 L -0.03229 -0.25672 " pathEditMode="relative" rAng="0" ptsTypes="AA">
                                      <p:cBhvr>
                                        <p:cTn id="33" dur="2000" fill="hold"/>
                                        <p:tgtEl>
                                          <p:spTgt spid="81"/>
                                        </p:tgtEl>
                                        <p:attrNameLst>
                                          <p:attrName>ppt_x</p:attrName>
                                          <p:attrName>ppt_y</p:attrName>
                                        </p:attrNameLst>
                                      </p:cBhvr>
                                      <p:rCtr x="-1615" y="-12685"/>
                                    </p:animMotion>
                                  </p:childTnLst>
                                </p:cTn>
                              </p:par>
                              <p:par>
                                <p:cTn id="34" presetID="42" presetClass="path" presetSubtype="0" accel="50000" decel="50000" fill="hold" nodeType="withEffect">
                                  <p:stCondLst>
                                    <p:cond delay="0"/>
                                  </p:stCondLst>
                                  <p:childTnLst>
                                    <p:animMotion origin="layout" path="M -2.5E-6 7.40741E-7 L -0.06823 0.04977 " pathEditMode="relative" rAng="0" ptsTypes="AA">
                                      <p:cBhvr>
                                        <p:cTn id="35" dur="2000" fill="hold"/>
                                        <p:tgtEl>
                                          <p:spTgt spid="79"/>
                                        </p:tgtEl>
                                        <p:attrNameLst>
                                          <p:attrName>ppt_x</p:attrName>
                                          <p:attrName>ppt_y</p:attrName>
                                        </p:attrNameLst>
                                      </p:cBhvr>
                                      <p:rCtr x="-3420" y="2824"/>
                                    </p:animMotion>
                                  </p:childTnLst>
                                </p:cTn>
                              </p:par>
                              <p:par>
                                <p:cTn id="36" presetID="64" presetClass="path" presetSubtype="0" accel="50000" decel="50000" fill="hold" nodeType="withEffect">
                                  <p:stCondLst>
                                    <p:cond delay="0"/>
                                  </p:stCondLst>
                                  <p:childTnLst>
                                    <p:animMotion origin="layout" path="M -3.05556E-6 3.33333E-6 L 0.00347 -0.40093 " pathEditMode="relative" rAng="0" ptsTypes="AA">
                                      <p:cBhvr>
                                        <p:cTn id="37" dur="2000" fill="hold"/>
                                        <p:tgtEl>
                                          <p:spTgt spid="82"/>
                                        </p:tgtEl>
                                        <p:attrNameLst>
                                          <p:attrName>ppt_x</p:attrName>
                                          <p:attrName>ppt_y</p:attrName>
                                        </p:attrNameLst>
                                      </p:cBhvr>
                                      <p:rCtr x="365" y="-20046"/>
                                    </p:animMotion>
                                  </p:childTnLst>
                                </p:cTn>
                              </p:par>
                              <p:par>
                                <p:cTn id="38" presetID="42" presetClass="path" presetSubtype="0" accel="50000" decel="50000" fill="hold" nodeType="withEffect">
                                  <p:stCondLst>
                                    <p:cond delay="0"/>
                                  </p:stCondLst>
                                  <p:childTnLst>
                                    <p:animMotion origin="layout" path="M 2.5E-6 1.25767E-17 L -0.10868 0.18726 " pathEditMode="relative" rAng="0" ptsTypes="AA">
                                      <p:cBhvr>
                                        <p:cTn id="39" dur="2000" fill="hold"/>
                                        <p:tgtEl>
                                          <p:spTgt spid="87"/>
                                        </p:tgtEl>
                                        <p:attrNameLst>
                                          <p:attrName>ppt_x</p:attrName>
                                          <p:attrName>ppt_y</p:attrName>
                                        </p:attrNameLst>
                                      </p:cBhvr>
                                      <p:rCtr x="-5642" y="9398"/>
                                    </p:animMotion>
                                  </p:childTnLst>
                                </p:cTn>
                              </p:par>
                              <p:par>
                                <p:cTn id="40" presetID="64" presetClass="path" presetSubtype="0" accel="50000" decel="50000" fill="hold" nodeType="withEffect">
                                  <p:stCondLst>
                                    <p:cond delay="0"/>
                                  </p:stCondLst>
                                  <p:childTnLst>
                                    <p:animMotion origin="layout" path="M -3.61111E-6 -3.33333E-6 L -0.07899 -0.23356 " pathEditMode="relative" rAng="0" ptsTypes="AA">
                                      <p:cBhvr>
                                        <p:cTn id="41" dur="2000" fill="hold"/>
                                        <p:tgtEl>
                                          <p:spTgt spid="76"/>
                                        </p:tgtEl>
                                        <p:attrNameLst>
                                          <p:attrName>ppt_x</p:attrName>
                                          <p:attrName>ppt_y</p:attrName>
                                        </p:attrNameLst>
                                      </p:cBhvr>
                                      <p:rCtr x="-3958" y="-11620"/>
                                    </p:animMotion>
                                  </p:childTnLst>
                                </p:cTn>
                              </p:par>
                              <p:par>
                                <p:cTn id="42" presetID="64" presetClass="path" presetSubtype="0" accel="50000" decel="50000" fill="hold" nodeType="withEffect">
                                  <p:stCondLst>
                                    <p:cond delay="0"/>
                                  </p:stCondLst>
                                  <p:childTnLst>
                                    <p:animMotion origin="layout" path="M -1.11111E-6 0 L -0.06945 -0.11111 " pathEditMode="relative" rAng="0" ptsTypes="AA">
                                      <p:cBhvr>
                                        <p:cTn id="43" dur="2000" fill="hold"/>
                                        <p:tgtEl>
                                          <p:spTgt spid="80"/>
                                        </p:tgtEl>
                                        <p:attrNameLst>
                                          <p:attrName>ppt_x</p:attrName>
                                          <p:attrName>ppt_y</p:attrName>
                                        </p:attrNameLst>
                                      </p:cBhvr>
                                      <p:rCtr x="-3559" y="-5556"/>
                                    </p:animMotion>
                                  </p:childTnLst>
                                </p:cTn>
                              </p:par>
                              <p:par>
                                <p:cTn id="44" presetID="42" presetClass="path" presetSubtype="0" accel="50000" decel="50000" fill="hold" nodeType="withEffect">
                                  <p:stCondLst>
                                    <p:cond delay="0"/>
                                  </p:stCondLst>
                                  <p:childTnLst>
                                    <p:animMotion origin="layout" path="M -1.94444E-6 -3.7037E-7 L -0.06285 0.07269 " pathEditMode="relative" rAng="0" ptsTypes="AA">
                                      <p:cBhvr>
                                        <p:cTn id="45" dur="2000" fill="hold"/>
                                        <p:tgtEl>
                                          <p:spTgt spid="75"/>
                                        </p:tgtEl>
                                        <p:attrNameLst>
                                          <p:attrName>ppt_x</p:attrName>
                                          <p:attrName>ppt_y</p:attrName>
                                        </p:attrNameLst>
                                      </p:cBhvr>
                                      <p:rCtr x="-3142" y="3403"/>
                                    </p:animMotion>
                                  </p:childTnLst>
                                </p:cTn>
                              </p:par>
                              <p:par>
                                <p:cTn id="46" presetID="42" presetClass="path" presetSubtype="0" accel="50000" decel="50000" fill="hold" nodeType="withEffect">
                                  <p:stCondLst>
                                    <p:cond delay="0"/>
                                  </p:stCondLst>
                                  <p:childTnLst>
                                    <p:animMotion origin="layout" path="M 3.61111E-6 -4.81481E-6 L -0.09809 0.17731 " pathEditMode="relative" rAng="0" ptsTypes="AA">
                                      <p:cBhvr>
                                        <p:cTn id="47" dur="2000" fill="hold"/>
                                        <p:tgtEl>
                                          <p:spTgt spid="71"/>
                                        </p:tgtEl>
                                        <p:attrNameLst>
                                          <p:attrName>ppt_x</p:attrName>
                                          <p:attrName>ppt_y</p:attrName>
                                        </p:attrNameLst>
                                      </p:cBhvr>
                                      <p:rCtr x="-4722" y="9028"/>
                                    </p:animMotion>
                                  </p:childTnLst>
                                </p:cTn>
                              </p:par>
                            </p:childTnLst>
                          </p:cTn>
                        </p:par>
                        <p:par>
                          <p:cTn id="48" fill="hold">
                            <p:stCondLst>
                              <p:cond delay="2000"/>
                            </p:stCondLst>
                            <p:childTnLst>
                              <p:par>
                                <p:cTn id="49" presetID="10" presetClass="entr" presetSubtype="0" fill="hold" nodeType="afterEffect">
                                  <p:stCondLst>
                                    <p:cond delay="0"/>
                                  </p:stCondLst>
                                  <p:childTnLst>
                                    <p:set>
                                      <p:cBhvr>
                                        <p:cTn id="50" dur="1" fill="hold">
                                          <p:stCondLst>
                                            <p:cond delay="0"/>
                                          </p:stCondLst>
                                        </p:cTn>
                                        <p:tgtEl>
                                          <p:spTgt spid="107"/>
                                        </p:tgtEl>
                                        <p:attrNameLst>
                                          <p:attrName>style.visibility</p:attrName>
                                        </p:attrNameLst>
                                      </p:cBhvr>
                                      <p:to>
                                        <p:strVal val="visible"/>
                                      </p:to>
                                    </p:set>
                                    <p:animEffect transition="in" filter="fade">
                                      <p:cBhvr>
                                        <p:cTn id="51" dur="500"/>
                                        <p:tgtEl>
                                          <p:spTgt spid="10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5"/>
                                        </p:tgtEl>
                                        <p:attrNameLst>
                                          <p:attrName>style.visibility</p:attrName>
                                        </p:attrNameLst>
                                      </p:cBhvr>
                                      <p:to>
                                        <p:strVal val="visible"/>
                                      </p:to>
                                    </p:set>
                                    <p:animEffect transition="in" filter="fade">
                                      <p:cBhvr>
                                        <p:cTn id="56" dur="500"/>
                                        <p:tgtEl>
                                          <p:spTgt spid="115"/>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21"/>
                                        </p:tgtEl>
                                        <p:attrNameLst>
                                          <p:attrName>style.visibility</p:attrName>
                                        </p:attrNameLst>
                                      </p:cBhvr>
                                      <p:to>
                                        <p:strVal val="visible"/>
                                      </p:to>
                                    </p:set>
                                    <p:animEffect transition="in" filter="fade">
                                      <p:cBhvr>
                                        <p:cTn id="60" dur="500"/>
                                        <p:tgtEl>
                                          <p:spTgt spid="121"/>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fade">
                                      <p:cBhvr>
                                        <p:cTn id="64" dur="500"/>
                                        <p:tgtEl>
                                          <p:spTgt spid="12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1">
            <a:extLst>
              <a:ext uri="{FF2B5EF4-FFF2-40B4-BE49-F238E27FC236}">
                <a16:creationId xmlns:a16="http://schemas.microsoft.com/office/drawing/2014/main" id="{D4E3CADF-4788-4B6A-BDD0-5455F04A018E}"/>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5:14</a:t>
            </a:r>
          </a:p>
        </p:txBody>
      </p:sp>
      <p:pic>
        <p:nvPicPr>
          <p:cNvPr id="66" name="Picture 65">
            <a:extLst>
              <a:ext uri="{FF2B5EF4-FFF2-40B4-BE49-F238E27FC236}">
                <a16:creationId xmlns:a16="http://schemas.microsoft.com/office/drawing/2014/main" id="{EABB154C-DEBB-4556-AE27-0BADA4EC1B0A}"/>
              </a:ext>
            </a:extLst>
          </p:cNvPr>
          <p:cNvPicPr>
            <a:picLocks noChangeAspect="1"/>
          </p:cNvPicPr>
          <p:nvPr/>
        </p:nvPicPr>
        <p:blipFill rotWithShape="1">
          <a:blip r:embed="rId4">
            <a:extLst>
              <a:ext uri="{28A0092B-C50C-407E-A947-70E740481C1C}">
                <a14:useLocalDpi xmlns:a14="http://schemas.microsoft.com/office/drawing/2010/main" val="0"/>
              </a:ext>
            </a:extLst>
          </a:blip>
          <a:srcRect t="1" b="83486"/>
          <a:stretch/>
        </p:blipFill>
        <p:spPr>
          <a:xfrm>
            <a:off x="770815" y="812801"/>
            <a:ext cx="7602371" cy="1835314"/>
          </a:xfrm>
          <a:prstGeom prst="rect">
            <a:avLst/>
          </a:prstGeom>
        </p:spPr>
      </p:pic>
      <p:pic>
        <p:nvPicPr>
          <p:cNvPr id="49" name="Picture 48">
            <a:extLst>
              <a:ext uri="{FF2B5EF4-FFF2-40B4-BE49-F238E27FC236}">
                <a16:creationId xmlns:a16="http://schemas.microsoft.com/office/drawing/2014/main" id="{3630A0BF-A8EA-4AB4-B320-C2959F888C9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61550" y="3743711"/>
            <a:ext cx="4076601" cy="1612204"/>
          </a:xfrm>
          <a:prstGeom prst="rect">
            <a:avLst/>
          </a:prstGeom>
        </p:spPr>
      </p:pic>
      <p:sp>
        <p:nvSpPr>
          <p:cNvPr id="50" name="Rectangle: Rounded Corners 49">
            <a:extLst>
              <a:ext uri="{FF2B5EF4-FFF2-40B4-BE49-F238E27FC236}">
                <a16:creationId xmlns:a16="http://schemas.microsoft.com/office/drawing/2014/main" id="{8B487FDF-0324-482E-8339-FF8626AF3432}"/>
              </a:ext>
            </a:extLst>
          </p:cNvPr>
          <p:cNvSpPr/>
          <p:nvPr/>
        </p:nvSpPr>
        <p:spPr>
          <a:xfrm>
            <a:off x="4477961" y="3819087"/>
            <a:ext cx="3289740" cy="13364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id="{33713816-EC6B-435E-BFC4-0338137A6C9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59765" y="3748151"/>
            <a:ext cx="4076601" cy="1612204"/>
          </a:xfrm>
          <a:prstGeom prst="rect">
            <a:avLst/>
          </a:prstGeom>
        </p:spPr>
      </p:pic>
      <p:sp>
        <p:nvSpPr>
          <p:cNvPr id="47" name="Rectangle: Rounded Corners 46">
            <a:extLst>
              <a:ext uri="{FF2B5EF4-FFF2-40B4-BE49-F238E27FC236}">
                <a16:creationId xmlns:a16="http://schemas.microsoft.com/office/drawing/2014/main" id="{25C5180E-C513-45A2-8CCB-B89EEC3EE23A}"/>
              </a:ext>
            </a:extLst>
          </p:cNvPr>
          <p:cNvSpPr/>
          <p:nvPr/>
        </p:nvSpPr>
        <p:spPr>
          <a:xfrm>
            <a:off x="356646" y="3823527"/>
            <a:ext cx="3289740" cy="13364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8ED923D-6711-47AD-A486-3BCE3D9FA84D}"/>
              </a:ext>
            </a:extLst>
          </p:cNvPr>
          <p:cNvSpPr/>
          <p:nvPr/>
        </p:nvSpPr>
        <p:spPr>
          <a:xfrm>
            <a:off x="2095618" y="1526060"/>
            <a:ext cx="4669786" cy="555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966BA97-A7AE-4B0C-8BB1-7B1D5A53604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78205" y="3032359"/>
            <a:ext cx="709478" cy="793282"/>
          </a:xfrm>
          <a:prstGeom prst="rect">
            <a:avLst/>
          </a:prstGeom>
        </p:spPr>
      </p:pic>
      <p:pic>
        <p:nvPicPr>
          <p:cNvPr id="11" name="Picture 10">
            <a:extLst>
              <a:ext uri="{FF2B5EF4-FFF2-40B4-BE49-F238E27FC236}">
                <a16:creationId xmlns:a16="http://schemas.microsoft.com/office/drawing/2014/main" id="{4AFAAEE4-672D-4C7B-AC92-C36C3F34A72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095618" y="3581417"/>
            <a:ext cx="709478" cy="793282"/>
          </a:xfrm>
          <a:prstGeom prst="rect">
            <a:avLst/>
          </a:prstGeom>
        </p:spPr>
      </p:pic>
      <p:pic>
        <p:nvPicPr>
          <p:cNvPr id="13" name="Picture 12">
            <a:extLst>
              <a:ext uri="{FF2B5EF4-FFF2-40B4-BE49-F238E27FC236}">
                <a16:creationId xmlns:a16="http://schemas.microsoft.com/office/drawing/2014/main" id="{7B0FBBD6-49C3-46F3-AE14-8A528DD1CE5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156238" y="3184759"/>
            <a:ext cx="709478" cy="793282"/>
          </a:xfrm>
          <a:prstGeom prst="rect">
            <a:avLst/>
          </a:prstGeom>
        </p:spPr>
      </p:pic>
      <p:pic>
        <p:nvPicPr>
          <p:cNvPr id="14" name="Picture 13">
            <a:extLst>
              <a:ext uri="{FF2B5EF4-FFF2-40B4-BE49-F238E27FC236}">
                <a16:creationId xmlns:a16="http://schemas.microsoft.com/office/drawing/2014/main" id="{C88307E4-8FB2-456A-82B8-7EDD84B33E2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880875" y="3978041"/>
            <a:ext cx="709478" cy="793282"/>
          </a:xfrm>
          <a:prstGeom prst="rect">
            <a:avLst/>
          </a:prstGeom>
        </p:spPr>
      </p:pic>
      <p:pic>
        <p:nvPicPr>
          <p:cNvPr id="15" name="Picture 14">
            <a:extLst>
              <a:ext uri="{FF2B5EF4-FFF2-40B4-BE49-F238E27FC236}">
                <a16:creationId xmlns:a16="http://schemas.microsoft.com/office/drawing/2014/main" id="{9E7D0752-7569-4CA8-8485-361BBF30029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322487" y="4130440"/>
            <a:ext cx="709478" cy="793282"/>
          </a:xfrm>
          <a:prstGeom prst="rect">
            <a:avLst/>
          </a:prstGeom>
        </p:spPr>
      </p:pic>
      <p:pic>
        <p:nvPicPr>
          <p:cNvPr id="16" name="Picture 15">
            <a:extLst>
              <a:ext uri="{FF2B5EF4-FFF2-40B4-BE49-F238E27FC236}">
                <a16:creationId xmlns:a16="http://schemas.microsoft.com/office/drawing/2014/main" id="{57124374-FE8C-4838-9336-B4EC330DB53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239900" y="4679498"/>
            <a:ext cx="709478" cy="793282"/>
          </a:xfrm>
          <a:prstGeom prst="rect">
            <a:avLst/>
          </a:prstGeom>
        </p:spPr>
      </p:pic>
      <p:pic>
        <p:nvPicPr>
          <p:cNvPr id="17" name="Picture 16">
            <a:extLst>
              <a:ext uri="{FF2B5EF4-FFF2-40B4-BE49-F238E27FC236}">
                <a16:creationId xmlns:a16="http://schemas.microsoft.com/office/drawing/2014/main" id="{CEFADBDC-0796-4C92-8A7B-31ECFC5B06A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639492" y="2788100"/>
            <a:ext cx="709478" cy="793282"/>
          </a:xfrm>
          <a:prstGeom prst="rect">
            <a:avLst/>
          </a:prstGeom>
        </p:spPr>
      </p:pic>
      <p:pic>
        <p:nvPicPr>
          <p:cNvPr id="18" name="Picture 17">
            <a:extLst>
              <a:ext uri="{FF2B5EF4-FFF2-40B4-BE49-F238E27FC236}">
                <a16:creationId xmlns:a16="http://schemas.microsoft.com/office/drawing/2014/main" id="{74F5ECD5-1811-4AA9-B3D2-75D0B7C7815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556905" y="3337158"/>
            <a:ext cx="709478" cy="793282"/>
          </a:xfrm>
          <a:prstGeom prst="rect">
            <a:avLst/>
          </a:prstGeom>
        </p:spPr>
      </p:pic>
      <p:pic>
        <p:nvPicPr>
          <p:cNvPr id="19" name="Picture 18">
            <a:extLst>
              <a:ext uri="{FF2B5EF4-FFF2-40B4-BE49-F238E27FC236}">
                <a16:creationId xmlns:a16="http://schemas.microsoft.com/office/drawing/2014/main" id="{22A03BC0-9D8D-4616-AD30-E6575A3022F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617525" y="2940500"/>
            <a:ext cx="709478" cy="793282"/>
          </a:xfrm>
          <a:prstGeom prst="rect">
            <a:avLst/>
          </a:prstGeom>
        </p:spPr>
      </p:pic>
      <p:pic>
        <p:nvPicPr>
          <p:cNvPr id="20" name="Picture 19">
            <a:extLst>
              <a:ext uri="{FF2B5EF4-FFF2-40B4-BE49-F238E27FC236}">
                <a16:creationId xmlns:a16="http://schemas.microsoft.com/office/drawing/2014/main" id="{4D344D67-61CA-41A3-9E83-7796D5EE8D2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342162" y="3733782"/>
            <a:ext cx="709478" cy="793282"/>
          </a:xfrm>
          <a:prstGeom prst="rect">
            <a:avLst/>
          </a:prstGeom>
        </p:spPr>
      </p:pic>
      <p:pic>
        <p:nvPicPr>
          <p:cNvPr id="21" name="Picture 20">
            <a:extLst>
              <a:ext uri="{FF2B5EF4-FFF2-40B4-BE49-F238E27FC236}">
                <a16:creationId xmlns:a16="http://schemas.microsoft.com/office/drawing/2014/main" id="{54A5D701-5826-4E54-B6F1-6C6C4EDF648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783774" y="3886181"/>
            <a:ext cx="709478" cy="793282"/>
          </a:xfrm>
          <a:prstGeom prst="rect">
            <a:avLst/>
          </a:prstGeom>
        </p:spPr>
      </p:pic>
      <p:pic>
        <p:nvPicPr>
          <p:cNvPr id="22" name="Picture 21">
            <a:extLst>
              <a:ext uri="{FF2B5EF4-FFF2-40B4-BE49-F238E27FC236}">
                <a16:creationId xmlns:a16="http://schemas.microsoft.com/office/drawing/2014/main" id="{A3241036-3393-4992-982A-C53E1BDB29B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01187" y="4435239"/>
            <a:ext cx="709478" cy="793282"/>
          </a:xfrm>
          <a:prstGeom prst="rect">
            <a:avLst/>
          </a:prstGeom>
        </p:spPr>
      </p:pic>
      <p:pic>
        <p:nvPicPr>
          <p:cNvPr id="29" name="Picture 28">
            <a:extLst>
              <a:ext uri="{FF2B5EF4-FFF2-40B4-BE49-F238E27FC236}">
                <a16:creationId xmlns:a16="http://schemas.microsoft.com/office/drawing/2014/main" id="{1C51F6E8-4166-430C-95BD-9FE031D969D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02426" y="3715636"/>
            <a:ext cx="709478" cy="793282"/>
          </a:xfrm>
          <a:prstGeom prst="rect">
            <a:avLst/>
          </a:prstGeom>
        </p:spPr>
      </p:pic>
      <p:pic>
        <p:nvPicPr>
          <p:cNvPr id="30" name="Picture 29">
            <a:extLst>
              <a:ext uri="{FF2B5EF4-FFF2-40B4-BE49-F238E27FC236}">
                <a16:creationId xmlns:a16="http://schemas.microsoft.com/office/drawing/2014/main" id="{01A90579-7CB0-45A9-932B-74D79BF6BC1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169760" y="5593481"/>
            <a:ext cx="709478" cy="793282"/>
          </a:xfrm>
          <a:prstGeom prst="rect">
            <a:avLst/>
          </a:prstGeom>
        </p:spPr>
      </p:pic>
      <p:pic>
        <p:nvPicPr>
          <p:cNvPr id="31" name="Picture 30">
            <a:extLst>
              <a:ext uri="{FF2B5EF4-FFF2-40B4-BE49-F238E27FC236}">
                <a16:creationId xmlns:a16="http://schemas.microsoft.com/office/drawing/2014/main" id="{D4163D14-5132-427E-ABF7-71C88E681E9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758104" y="5196840"/>
            <a:ext cx="709478" cy="793282"/>
          </a:xfrm>
          <a:prstGeom prst="rect">
            <a:avLst/>
          </a:prstGeom>
        </p:spPr>
      </p:pic>
      <p:pic>
        <p:nvPicPr>
          <p:cNvPr id="32" name="Picture 31">
            <a:extLst>
              <a:ext uri="{FF2B5EF4-FFF2-40B4-BE49-F238E27FC236}">
                <a16:creationId xmlns:a16="http://schemas.microsoft.com/office/drawing/2014/main" id="{25AB58F2-BCBD-4ADB-861F-44A5885467A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39145" y="5331941"/>
            <a:ext cx="709478" cy="793282"/>
          </a:xfrm>
          <a:prstGeom prst="rect">
            <a:avLst/>
          </a:prstGeom>
        </p:spPr>
      </p:pic>
      <p:pic>
        <p:nvPicPr>
          <p:cNvPr id="33" name="Picture 32">
            <a:extLst>
              <a:ext uri="{FF2B5EF4-FFF2-40B4-BE49-F238E27FC236}">
                <a16:creationId xmlns:a16="http://schemas.microsoft.com/office/drawing/2014/main" id="{DE122F54-9265-446A-BED3-60D95ABA25B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880700" y="5277262"/>
            <a:ext cx="709478" cy="793282"/>
          </a:xfrm>
          <a:prstGeom prst="rect">
            <a:avLst/>
          </a:prstGeom>
        </p:spPr>
      </p:pic>
      <p:pic>
        <p:nvPicPr>
          <p:cNvPr id="34" name="Picture 33">
            <a:extLst>
              <a:ext uri="{FF2B5EF4-FFF2-40B4-BE49-F238E27FC236}">
                <a16:creationId xmlns:a16="http://schemas.microsoft.com/office/drawing/2014/main" id="{6432429A-3E34-429D-B54B-571F7F72FBA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602366" y="4538659"/>
            <a:ext cx="709478" cy="793282"/>
          </a:xfrm>
          <a:prstGeom prst="rect">
            <a:avLst/>
          </a:prstGeom>
        </p:spPr>
      </p:pic>
      <p:pic>
        <p:nvPicPr>
          <p:cNvPr id="35" name="Picture 34">
            <a:extLst>
              <a:ext uri="{FF2B5EF4-FFF2-40B4-BE49-F238E27FC236}">
                <a16:creationId xmlns:a16="http://schemas.microsoft.com/office/drawing/2014/main" id="{199C038A-FBB1-4B8A-B161-8B1CA91CE24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327003" y="5331941"/>
            <a:ext cx="709478" cy="793282"/>
          </a:xfrm>
          <a:prstGeom prst="rect">
            <a:avLst/>
          </a:prstGeom>
        </p:spPr>
      </p:pic>
      <p:pic>
        <p:nvPicPr>
          <p:cNvPr id="36" name="Picture 35">
            <a:extLst>
              <a:ext uri="{FF2B5EF4-FFF2-40B4-BE49-F238E27FC236}">
                <a16:creationId xmlns:a16="http://schemas.microsoft.com/office/drawing/2014/main" id="{75E73D12-B98A-44FB-BB9D-E81AAD43960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055926" y="5625180"/>
            <a:ext cx="709478" cy="793282"/>
          </a:xfrm>
          <a:prstGeom prst="rect">
            <a:avLst/>
          </a:prstGeom>
        </p:spPr>
      </p:pic>
      <p:pic>
        <p:nvPicPr>
          <p:cNvPr id="53" name="Picture 52">
            <a:extLst>
              <a:ext uri="{FF2B5EF4-FFF2-40B4-BE49-F238E27FC236}">
                <a16:creationId xmlns:a16="http://schemas.microsoft.com/office/drawing/2014/main" id="{D6A6342D-3E6C-477C-B83A-EFC763D9155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243964" y="3715636"/>
            <a:ext cx="709478" cy="793282"/>
          </a:xfrm>
          <a:prstGeom prst="rect">
            <a:avLst/>
          </a:prstGeom>
        </p:spPr>
      </p:pic>
      <p:graphicFrame>
        <p:nvGraphicFramePr>
          <p:cNvPr id="55" name="Object 54">
            <a:extLst>
              <a:ext uri="{FF2B5EF4-FFF2-40B4-BE49-F238E27FC236}">
                <a16:creationId xmlns:a16="http://schemas.microsoft.com/office/drawing/2014/main" id="{0C2028CD-4C57-4D0E-9DB3-DA32613ED951}"/>
              </a:ext>
            </a:extLst>
          </p:cNvPr>
          <p:cNvGraphicFramePr>
            <a:graphicFrameLocks noChangeAspect="1"/>
          </p:cNvGraphicFramePr>
          <p:nvPr>
            <p:extLst>
              <p:ext uri="{D42A27DB-BD31-4B8C-83A1-F6EECF244321}">
                <p14:modId xmlns:p14="http://schemas.microsoft.com/office/powerpoint/2010/main" val="3586328705"/>
              </p:ext>
            </p:extLst>
          </p:nvPr>
        </p:nvGraphicFramePr>
        <p:xfrm>
          <a:off x="1899701" y="5625180"/>
          <a:ext cx="164736" cy="329940"/>
        </p:xfrm>
        <a:graphic>
          <a:graphicData uri="http://schemas.openxmlformats.org/presentationml/2006/ole">
            <mc:AlternateContent xmlns:mc="http://schemas.openxmlformats.org/markup-compatibility/2006">
              <mc:Choice xmlns:v="urn:schemas-microsoft-com:vml" Requires="v">
                <p:oleObj spid="_x0000_s23554" name="Equation" r:id="rId7" imgW="126720" imgH="253800" progId="Equation.DSMT4">
                  <p:embed/>
                </p:oleObj>
              </mc:Choice>
              <mc:Fallback>
                <p:oleObj name="Equation" r:id="rId7" imgW="126720" imgH="253800" progId="Equation.DSMT4">
                  <p:embed/>
                  <p:pic>
                    <p:nvPicPr>
                      <p:cNvPr id="55" name="Object 54">
                        <a:extLst>
                          <a:ext uri="{FF2B5EF4-FFF2-40B4-BE49-F238E27FC236}">
                            <a16:creationId xmlns:a16="http://schemas.microsoft.com/office/drawing/2014/main" id="{0C2028CD-4C57-4D0E-9DB3-DA32613ED951}"/>
                          </a:ext>
                        </a:extLst>
                      </p:cNvPr>
                      <p:cNvPicPr/>
                      <p:nvPr/>
                    </p:nvPicPr>
                    <p:blipFill>
                      <a:blip r:embed="rId8"/>
                      <a:stretch>
                        <a:fillRect/>
                      </a:stretch>
                    </p:blipFill>
                    <p:spPr>
                      <a:xfrm>
                        <a:off x="1899701" y="5625180"/>
                        <a:ext cx="164736" cy="329940"/>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E9CBD205-F6CF-4682-9C6C-14F9FEDD102F}"/>
              </a:ext>
            </a:extLst>
          </p:cNvPr>
          <p:cNvGraphicFramePr>
            <a:graphicFrameLocks noChangeAspect="1"/>
          </p:cNvGraphicFramePr>
          <p:nvPr>
            <p:extLst>
              <p:ext uri="{D42A27DB-BD31-4B8C-83A1-F6EECF244321}">
                <p14:modId xmlns:p14="http://schemas.microsoft.com/office/powerpoint/2010/main" val="2661945218"/>
              </p:ext>
            </p:extLst>
          </p:nvPr>
        </p:nvGraphicFramePr>
        <p:xfrm>
          <a:off x="6044813" y="5753591"/>
          <a:ext cx="160787" cy="309803"/>
        </p:xfrm>
        <a:graphic>
          <a:graphicData uri="http://schemas.openxmlformats.org/presentationml/2006/ole">
            <mc:AlternateContent xmlns:mc="http://schemas.openxmlformats.org/markup-compatibility/2006">
              <mc:Choice xmlns:v="urn:schemas-microsoft-com:vml" Requires="v">
                <p:oleObj spid="_x0000_s23555" name="Equation" r:id="rId9" imgW="123682" imgH="238310" progId="Equation.DSMT4">
                  <p:embed/>
                </p:oleObj>
              </mc:Choice>
              <mc:Fallback>
                <p:oleObj name="Equation" r:id="rId9" imgW="123682" imgH="238310" progId="Equation.DSMT4">
                  <p:embed/>
                  <p:pic>
                    <p:nvPicPr>
                      <p:cNvPr id="58" name="Object 57">
                        <a:extLst>
                          <a:ext uri="{FF2B5EF4-FFF2-40B4-BE49-F238E27FC236}">
                            <a16:creationId xmlns:a16="http://schemas.microsoft.com/office/drawing/2014/main" id="{E9CBD205-F6CF-4682-9C6C-14F9FEDD102F}"/>
                          </a:ext>
                        </a:extLst>
                      </p:cNvPr>
                      <p:cNvPicPr/>
                      <p:nvPr/>
                    </p:nvPicPr>
                    <p:blipFill>
                      <a:blip r:embed="rId10"/>
                      <a:stretch>
                        <a:fillRect/>
                      </a:stretch>
                    </p:blipFill>
                    <p:spPr>
                      <a:xfrm>
                        <a:off x="6044813" y="5753591"/>
                        <a:ext cx="160787" cy="309803"/>
                      </a:xfrm>
                      <a:prstGeom prst="rect">
                        <a:avLst/>
                      </a:prstGeom>
                    </p:spPr>
                  </p:pic>
                </p:oleObj>
              </mc:Fallback>
            </mc:AlternateContent>
          </a:graphicData>
        </a:graphic>
      </p:graphicFrame>
      <p:graphicFrame>
        <p:nvGraphicFramePr>
          <p:cNvPr id="59" name="Object 58">
            <a:extLst>
              <a:ext uri="{FF2B5EF4-FFF2-40B4-BE49-F238E27FC236}">
                <a16:creationId xmlns:a16="http://schemas.microsoft.com/office/drawing/2014/main" id="{BCBF1119-1E4F-4F56-953B-AEB6EB6D3BEE}"/>
              </a:ext>
            </a:extLst>
          </p:cNvPr>
          <p:cNvGraphicFramePr>
            <a:graphicFrameLocks noChangeAspect="1"/>
          </p:cNvGraphicFramePr>
          <p:nvPr>
            <p:extLst>
              <p:ext uri="{D42A27DB-BD31-4B8C-83A1-F6EECF244321}">
                <p14:modId xmlns:p14="http://schemas.microsoft.com/office/powerpoint/2010/main" val="2543564400"/>
              </p:ext>
            </p:extLst>
          </p:nvPr>
        </p:nvGraphicFramePr>
        <p:xfrm>
          <a:off x="8404225" y="5697538"/>
          <a:ext cx="304704" cy="589248"/>
        </p:xfrm>
        <a:graphic>
          <a:graphicData uri="http://schemas.openxmlformats.org/presentationml/2006/ole">
            <mc:AlternateContent xmlns:mc="http://schemas.openxmlformats.org/markup-compatibility/2006">
              <mc:Choice xmlns:v="urn:schemas-microsoft-com:vml" Requires="v">
                <p:oleObj spid="_x0000_s23556" name="Equation" r:id="rId11" imgW="380880" imgH="736560" progId="Equation.DSMT4">
                  <p:embed/>
                </p:oleObj>
              </mc:Choice>
              <mc:Fallback>
                <p:oleObj name="Equation" r:id="rId11" imgW="380880" imgH="736560" progId="Equation.DSMT4">
                  <p:embed/>
                  <p:pic>
                    <p:nvPicPr>
                      <p:cNvPr id="59" name="Object 58">
                        <a:extLst>
                          <a:ext uri="{FF2B5EF4-FFF2-40B4-BE49-F238E27FC236}">
                            <a16:creationId xmlns:a16="http://schemas.microsoft.com/office/drawing/2014/main" id="{BCBF1119-1E4F-4F56-953B-AEB6EB6D3BEE}"/>
                          </a:ext>
                        </a:extLst>
                      </p:cNvPr>
                      <p:cNvPicPr/>
                      <p:nvPr/>
                    </p:nvPicPr>
                    <p:blipFill>
                      <a:blip r:embed="rId12"/>
                      <a:stretch>
                        <a:fillRect/>
                      </a:stretch>
                    </p:blipFill>
                    <p:spPr>
                      <a:xfrm>
                        <a:off x="8404225" y="5697538"/>
                        <a:ext cx="304704" cy="589248"/>
                      </a:xfrm>
                      <a:prstGeom prst="rect">
                        <a:avLst/>
                      </a:prstGeom>
                    </p:spPr>
                  </p:pic>
                </p:oleObj>
              </mc:Fallback>
            </mc:AlternateContent>
          </a:graphicData>
        </a:graphic>
      </p:graphicFrame>
      <p:sp>
        <p:nvSpPr>
          <p:cNvPr id="61" name="Rectangle 60">
            <a:extLst>
              <a:ext uri="{FF2B5EF4-FFF2-40B4-BE49-F238E27FC236}">
                <a16:creationId xmlns:a16="http://schemas.microsoft.com/office/drawing/2014/main" id="{672D53CD-5E3E-4E87-AB3D-1D80837AD5FE}"/>
              </a:ext>
            </a:extLst>
          </p:cNvPr>
          <p:cNvSpPr/>
          <p:nvPr/>
        </p:nvSpPr>
        <p:spPr>
          <a:xfrm>
            <a:off x="7126465" y="1698128"/>
            <a:ext cx="947041" cy="78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a:extLst>
              <a:ext uri="{FF2B5EF4-FFF2-40B4-BE49-F238E27FC236}">
                <a16:creationId xmlns:a16="http://schemas.microsoft.com/office/drawing/2014/main" id="{A8140CF3-602C-4543-96F2-71E74BB76BD7}"/>
              </a:ext>
            </a:extLst>
          </p:cNvPr>
          <p:cNvGraphicFramePr>
            <a:graphicFrameLocks noChangeAspect="1"/>
          </p:cNvGraphicFramePr>
          <p:nvPr>
            <p:extLst>
              <p:ext uri="{D42A27DB-BD31-4B8C-83A1-F6EECF244321}">
                <p14:modId xmlns:p14="http://schemas.microsoft.com/office/powerpoint/2010/main" val="4006585083"/>
              </p:ext>
            </p:extLst>
          </p:nvPr>
        </p:nvGraphicFramePr>
        <p:xfrm>
          <a:off x="7384630" y="1758303"/>
          <a:ext cx="558800" cy="558800"/>
        </p:xfrm>
        <a:graphic>
          <a:graphicData uri="http://schemas.openxmlformats.org/presentationml/2006/ole">
            <mc:AlternateContent xmlns:mc="http://schemas.openxmlformats.org/markup-compatibility/2006">
              <mc:Choice xmlns:v="urn:schemas-microsoft-com:vml" Requires="v">
                <p:oleObj spid="_x0000_s23557" name="Equation" r:id="rId13" imgW="558720" imgH="558720" progId="Equation.DSMT4">
                  <p:embed/>
                </p:oleObj>
              </mc:Choice>
              <mc:Fallback>
                <p:oleObj name="Equation" r:id="rId13" imgW="558720" imgH="558720" progId="Equation.DSMT4">
                  <p:embed/>
                  <p:pic>
                    <p:nvPicPr>
                      <p:cNvPr id="3" name="Object 2">
                        <a:extLst>
                          <a:ext uri="{FF2B5EF4-FFF2-40B4-BE49-F238E27FC236}">
                            <a16:creationId xmlns:a16="http://schemas.microsoft.com/office/drawing/2014/main" id="{A8140CF3-602C-4543-96F2-71E74BB76BD7}"/>
                          </a:ext>
                        </a:extLst>
                      </p:cNvPr>
                      <p:cNvPicPr/>
                      <p:nvPr/>
                    </p:nvPicPr>
                    <p:blipFill>
                      <a:blip r:embed="rId14"/>
                      <a:stretch>
                        <a:fillRect/>
                      </a:stretch>
                    </p:blipFill>
                    <p:spPr>
                      <a:xfrm>
                        <a:off x="7384630" y="1758303"/>
                        <a:ext cx="558800" cy="558800"/>
                      </a:xfrm>
                      <a:prstGeom prst="rect">
                        <a:avLst/>
                      </a:prstGeom>
                    </p:spPr>
                  </p:pic>
                </p:oleObj>
              </mc:Fallback>
            </mc:AlternateContent>
          </a:graphicData>
        </a:graphic>
      </p:graphicFrame>
      <p:sp>
        <p:nvSpPr>
          <p:cNvPr id="39" name="Rectangle 38">
            <a:extLst>
              <a:ext uri="{FF2B5EF4-FFF2-40B4-BE49-F238E27FC236}">
                <a16:creationId xmlns:a16="http://schemas.microsoft.com/office/drawing/2014/main" id="{52A44752-54E2-45F8-A232-7FDD6C4777C2}"/>
              </a:ext>
            </a:extLst>
          </p:cNvPr>
          <p:cNvSpPr/>
          <p:nvPr/>
        </p:nvSpPr>
        <p:spPr>
          <a:xfrm>
            <a:off x="2132689" y="2188172"/>
            <a:ext cx="4669786" cy="379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A2C05FA-E91C-4E31-B92A-0E2A088466F9}"/>
              </a:ext>
            </a:extLst>
          </p:cNvPr>
          <p:cNvSpPr/>
          <p:nvPr/>
        </p:nvSpPr>
        <p:spPr>
          <a:xfrm>
            <a:off x="7311844" y="1561371"/>
            <a:ext cx="761662" cy="78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649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nodeType="with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par>
                          <p:cTn id="73" fill="hold">
                            <p:stCondLst>
                              <p:cond delay="500"/>
                            </p:stCondLst>
                            <p:childTnLst>
                              <p:par>
                                <p:cTn id="74" presetID="42" presetClass="path" presetSubtype="0" accel="50000" decel="50000" fill="hold" nodeType="afterEffect">
                                  <p:stCondLst>
                                    <p:cond delay="0"/>
                                  </p:stCondLst>
                                  <p:childTnLst>
                                    <p:animMotion origin="layout" path="M 6.93889E-18 2.96296E-6 L 0.02118 0.00879 " pathEditMode="relative" rAng="0" ptsTypes="AA">
                                      <p:cBhvr>
                                        <p:cTn id="75" dur="2000" fill="hold"/>
                                        <p:tgtEl>
                                          <p:spTgt spid="29"/>
                                        </p:tgtEl>
                                        <p:attrNameLst>
                                          <p:attrName>ppt_x</p:attrName>
                                          <p:attrName>ppt_y</p:attrName>
                                        </p:attrNameLst>
                                      </p:cBhvr>
                                      <p:rCtr x="1059" y="440"/>
                                    </p:animMotion>
                                  </p:childTnLst>
                                </p:cTn>
                              </p:par>
                              <p:par>
                                <p:cTn id="76" presetID="64" presetClass="path" presetSubtype="0" accel="50000" decel="50000" fill="hold" nodeType="withEffect">
                                  <p:stCondLst>
                                    <p:cond delay="0"/>
                                  </p:stCondLst>
                                  <p:childTnLst>
                                    <p:animMotion origin="layout" path="M -3.05556E-6 4.81481E-6 L -0.0276 -0.12454 " pathEditMode="relative" rAng="0" ptsTypes="AA">
                                      <p:cBhvr>
                                        <p:cTn id="77" dur="2000" fill="hold"/>
                                        <p:tgtEl>
                                          <p:spTgt spid="32"/>
                                        </p:tgtEl>
                                        <p:attrNameLst>
                                          <p:attrName>ppt_x</p:attrName>
                                          <p:attrName>ppt_y</p:attrName>
                                        </p:attrNameLst>
                                      </p:cBhvr>
                                      <p:rCtr x="-1389" y="-6227"/>
                                    </p:animMotion>
                                  </p:childTnLst>
                                </p:cTn>
                              </p:par>
                              <p:par>
                                <p:cTn id="78" presetID="42" presetClass="path" presetSubtype="0" accel="50000" decel="50000" fill="hold" nodeType="withEffect">
                                  <p:stCondLst>
                                    <p:cond delay="0"/>
                                  </p:stCondLst>
                                  <p:childTnLst>
                                    <p:animMotion origin="layout" path="M -3.33333E-6 4.81481E-6 L -0.0408 0.05046 " pathEditMode="relative" rAng="0" ptsTypes="AA">
                                      <p:cBhvr>
                                        <p:cTn id="79" dur="2000" fill="hold"/>
                                        <p:tgtEl>
                                          <p:spTgt spid="15"/>
                                        </p:tgtEl>
                                        <p:attrNameLst>
                                          <p:attrName>ppt_x</p:attrName>
                                          <p:attrName>ppt_y</p:attrName>
                                        </p:attrNameLst>
                                      </p:cBhvr>
                                      <p:rCtr x="-2049" y="2523"/>
                                    </p:animMotion>
                                  </p:childTnLst>
                                </p:cTn>
                              </p:par>
                              <p:par>
                                <p:cTn id="80" presetID="42" presetClass="path" presetSubtype="0" accel="50000" decel="50000" fill="hold" nodeType="withEffect">
                                  <p:stCondLst>
                                    <p:cond delay="0"/>
                                  </p:stCondLst>
                                  <p:childTnLst>
                                    <p:animMotion origin="layout" path="M -4.72222E-6 0 L -0.02482 0.10648 " pathEditMode="relative" rAng="0" ptsTypes="AA">
                                      <p:cBhvr>
                                        <p:cTn id="81" dur="2000" fill="hold"/>
                                        <p:tgtEl>
                                          <p:spTgt spid="10"/>
                                        </p:tgtEl>
                                        <p:attrNameLst>
                                          <p:attrName>ppt_x</p:attrName>
                                          <p:attrName>ppt_y</p:attrName>
                                        </p:attrNameLst>
                                      </p:cBhvr>
                                      <p:rCtr x="-1250" y="5324"/>
                                    </p:animMotion>
                                  </p:childTnLst>
                                </p:cTn>
                              </p:par>
                              <p:par>
                                <p:cTn id="82" presetID="42" presetClass="path" presetSubtype="0" accel="50000" decel="50000" fill="hold" nodeType="withEffect">
                                  <p:stCondLst>
                                    <p:cond delay="0"/>
                                  </p:stCondLst>
                                  <p:childTnLst>
                                    <p:animMotion origin="layout" path="M -1.94444E-6 -2.59259E-6 L -0.05347 0.02824 " pathEditMode="relative" rAng="0" ptsTypes="AA">
                                      <p:cBhvr>
                                        <p:cTn id="83" dur="2000" fill="hold"/>
                                        <p:tgtEl>
                                          <p:spTgt spid="11"/>
                                        </p:tgtEl>
                                        <p:attrNameLst>
                                          <p:attrName>ppt_x</p:attrName>
                                          <p:attrName>ppt_y</p:attrName>
                                        </p:attrNameLst>
                                      </p:cBhvr>
                                      <p:rCtr x="-2674" y="1412"/>
                                    </p:animMotion>
                                  </p:childTnLst>
                                </p:cTn>
                              </p:par>
                              <p:par>
                                <p:cTn id="84" presetID="64" presetClass="path" presetSubtype="0" accel="50000" decel="50000" fill="hold" nodeType="withEffect">
                                  <p:stCondLst>
                                    <p:cond delay="0"/>
                                  </p:stCondLst>
                                  <p:childTnLst>
                                    <p:animMotion origin="layout" path="M -5.55556E-7 3.7037E-6 L -0.06927 -0.02662 " pathEditMode="relative" rAng="0" ptsTypes="AA">
                                      <p:cBhvr>
                                        <p:cTn id="85" dur="2000" fill="hold"/>
                                        <p:tgtEl>
                                          <p:spTgt spid="16"/>
                                        </p:tgtEl>
                                        <p:attrNameLst>
                                          <p:attrName>ppt_x</p:attrName>
                                          <p:attrName>ppt_y</p:attrName>
                                        </p:attrNameLst>
                                      </p:cBhvr>
                                      <p:rCtr x="-3472" y="-1343"/>
                                    </p:animMotion>
                                  </p:childTnLst>
                                </p:cTn>
                              </p:par>
                              <p:par>
                                <p:cTn id="86" presetID="64" presetClass="path" presetSubtype="0" accel="50000" decel="50000" fill="hold" nodeType="withEffect">
                                  <p:stCondLst>
                                    <p:cond delay="0"/>
                                  </p:stCondLst>
                                  <p:childTnLst>
                                    <p:animMotion origin="layout" path="M -1.66667E-6 3.7037E-7 L 0.01042 -0.16111 " pathEditMode="relative" rAng="0" ptsTypes="AA">
                                      <p:cBhvr>
                                        <p:cTn id="87" dur="2000" fill="hold"/>
                                        <p:tgtEl>
                                          <p:spTgt spid="30"/>
                                        </p:tgtEl>
                                        <p:attrNameLst>
                                          <p:attrName>ppt_x</p:attrName>
                                          <p:attrName>ppt_y</p:attrName>
                                        </p:attrNameLst>
                                      </p:cBhvr>
                                      <p:rCtr x="521" y="-8056"/>
                                    </p:animMotion>
                                  </p:childTnLst>
                                </p:cTn>
                              </p:par>
                              <p:par>
                                <p:cTn id="88" presetID="42" presetClass="path" presetSubtype="0" accel="50000" decel="50000" fill="hold" nodeType="withEffect">
                                  <p:stCondLst>
                                    <p:cond delay="0"/>
                                  </p:stCondLst>
                                  <p:childTnLst>
                                    <p:animMotion origin="layout" path="M -4.16667E-6 -2.22222E-6 L -0.09513 0.0875 " pathEditMode="relative" rAng="0" ptsTypes="AA">
                                      <p:cBhvr>
                                        <p:cTn id="89" dur="2000" fill="hold"/>
                                        <p:tgtEl>
                                          <p:spTgt spid="13"/>
                                        </p:tgtEl>
                                        <p:attrNameLst>
                                          <p:attrName>ppt_x</p:attrName>
                                          <p:attrName>ppt_y</p:attrName>
                                        </p:attrNameLst>
                                      </p:cBhvr>
                                      <p:rCtr x="-4757" y="4375"/>
                                    </p:animMotion>
                                  </p:childTnLst>
                                </p:cTn>
                              </p:par>
                              <p:par>
                                <p:cTn id="90" presetID="64" presetClass="path" presetSubtype="0" accel="50000" decel="50000" fill="hold" nodeType="withEffect">
                                  <p:stCondLst>
                                    <p:cond delay="0"/>
                                  </p:stCondLst>
                                  <p:childTnLst>
                                    <p:animMotion origin="layout" path="M -4.44444E-6 -2.96296E-6 L -0.10329 -0.03009 " pathEditMode="relative" rAng="0" ptsTypes="AA">
                                      <p:cBhvr>
                                        <p:cTn id="91" dur="2000" fill="hold"/>
                                        <p:tgtEl>
                                          <p:spTgt spid="14"/>
                                        </p:tgtEl>
                                        <p:attrNameLst>
                                          <p:attrName>ppt_x</p:attrName>
                                          <p:attrName>ppt_y</p:attrName>
                                        </p:attrNameLst>
                                      </p:cBhvr>
                                      <p:rCtr x="-5174" y="-1505"/>
                                    </p:animMotion>
                                  </p:childTnLst>
                                </p:cTn>
                              </p:par>
                              <p:par>
                                <p:cTn id="92" presetID="64" presetClass="path" presetSubtype="0" accel="50000" decel="50000" fill="hold" nodeType="withEffect">
                                  <p:stCondLst>
                                    <p:cond delay="0"/>
                                  </p:stCondLst>
                                  <p:childTnLst>
                                    <p:animMotion origin="layout" path="M -2.77778E-6 7.40741E-7 L -0.08958 -0.10301 " pathEditMode="relative" rAng="0" ptsTypes="AA">
                                      <p:cBhvr>
                                        <p:cTn id="93" dur="2000" fill="hold"/>
                                        <p:tgtEl>
                                          <p:spTgt spid="31"/>
                                        </p:tgtEl>
                                        <p:attrNameLst>
                                          <p:attrName>ppt_x</p:attrName>
                                          <p:attrName>ppt_y</p:attrName>
                                        </p:attrNameLst>
                                      </p:cBhvr>
                                      <p:rCtr x="-4479" y="-5162"/>
                                    </p:animMotion>
                                  </p:childTnLst>
                                </p:cTn>
                              </p:par>
                            </p:childTnLst>
                          </p:cTn>
                        </p:par>
                        <p:par>
                          <p:cTn id="94" fill="hold">
                            <p:stCondLst>
                              <p:cond delay="2500"/>
                            </p:stCondLst>
                            <p:childTnLst>
                              <p:par>
                                <p:cTn id="95" presetID="10" presetClass="entr" presetSubtype="0" fill="hold"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fade">
                                      <p:cBhvr>
                                        <p:cTn id="97" dur="500"/>
                                        <p:tgtEl>
                                          <p:spTgt spid="45"/>
                                        </p:tgtEl>
                                      </p:cBhvr>
                                    </p:animEffect>
                                  </p:childTnLst>
                                </p:cTn>
                              </p:par>
                            </p:childTnLst>
                          </p:cTn>
                        </p:par>
                        <p:par>
                          <p:cTn id="98" fill="hold">
                            <p:stCondLst>
                              <p:cond delay="3000"/>
                            </p:stCondLst>
                            <p:childTnLst>
                              <p:par>
                                <p:cTn id="99" presetID="64" presetClass="path" presetSubtype="0" accel="50000" decel="50000" fill="hold" nodeType="afterEffect">
                                  <p:stCondLst>
                                    <p:cond delay="0"/>
                                  </p:stCondLst>
                                  <p:childTnLst>
                                    <p:animMotion origin="layout" path="M 4.16667E-6 -4.81481E-6 L -0.0507 -0.11574 " pathEditMode="relative" rAng="0" ptsTypes="AA">
                                      <p:cBhvr>
                                        <p:cTn id="100" dur="2000" fill="hold"/>
                                        <p:tgtEl>
                                          <p:spTgt spid="33"/>
                                        </p:tgtEl>
                                        <p:attrNameLst>
                                          <p:attrName>ppt_x</p:attrName>
                                          <p:attrName>ppt_y</p:attrName>
                                        </p:attrNameLst>
                                      </p:cBhvr>
                                      <p:rCtr x="-2535" y="-5787"/>
                                    </p:animMotion>
                                  </p:childTnLst>
                                </p:cTn>
                              </p:par>
                              <p:par>
                                <p:cTn id="101" presetID="64" presetClass="path" presetSubtype="0" accel="50000" decel="50000" fill="hold" nodeType="withEffect">
                                  <p:stCondLst>
                                    <p:cond delay="0"/>
                                  </p:stCondLst>
                                  <p:childTnLst>
                                    <p:animMotion origin="layout" path="M 4.44444E-6 2.96296E-6 L -0.0415 -0.01598 " pathEditMode="relative" rAng="0" ptsTypes="AA">
                                      <p:cBhvr>
                                        <p:cTn id="102" dur="2000" fill="hold"/>
                                        <p:tgtEl>
                                          <p:spTgt spid="21"/>
                                        </p:tgtEl>
                                        <p:attrNameLst>
                                          <p:attrName>ppt_x</p:attrName>
                                          <p:attrName>ppt_y</p:attrName>
                                        </p:attrNameLst>
                                      </p:cBhvr>
                                      <p:rCtr x="-2083" y="-810"/>
                                    </p:animMotion>
                                  </p:childTnLst>
                                </p:cTn>
                              </p:par>
                              <p:par>
                                <p:cTn id="103" presetID="42" presetClass="path" presetSubtype="0" accel="50000" decel="50000" fill="hold" nodeType="withEffect">
                                  <p:stCondLst>
                                    <p:cond delay="0"/>
                                  </p:stCondLst>
                                  <p:childTnLst>
                                    <p:animMotion origin="layout" path="M -2.77778E-6 3.7037E-7 L -0.06788 0.00741 " pathEditMode="relative" rAng="0" ptsTypes="AA">
                                      <p:cBhvr>
                                        <p:cTn id="104" dur="2000" fill="hold"/>
                                        <p:tgtEl>
                                          <p:spTgt spid="22"/>
                                        </p:tgtEl>
                                        <p:attrNameLst>
                                          <p:attrName>ppt_x</p:attrName>
                                          <p:attrName>ppt_y</p:attrName>
                                        </p:attrNameLst>
                                      </p:cBhvr>
                                      <p:rCtr x="-3403" y="370"/>
                                    </p:animMotion>
                                  </p:childTnLst>
                                </p:cTn>
                              </p:par>
                              <p:par>
                                <p:cTn id="105" presetID="42" presetClass="path" presetSubtype="0" accel="50000" decel="50000" fill="hold" nodeType="withEffect">
                                  <p:stCondLst>
                                    <p:cond delay="0"/>
                                  </p:stCondLst>
                                  <p:childTnLst>
                                    <p:animMotion origin="layout" path="M -4.16667E-6 -4.44444E-6 L -0.0526 0.06343 " pathEditMode="relative" rAng="0" ptsTypes="AA">
                                      <p:cBhvr>
                                        <p:cTn id="106" dur="2000" fill="hold"/>
                                        <p:tgtEl>
                                          <p:spTgt spid="18"/>
                                        </p:tgtEl>
                                        <p:attrNameLst>
                                          <p:attrName>ppt_x</p:attrName>
                                          <p:attrName>ppt_y</p:attrName>
                                        </p:attrNameLst>
                                      </p:cBhvr>
                                      <p:rCtr x="-2639" y="3171"/>
                                    </p:animMotion>
                                  </p:childTnLst>
                                </p:cTn>
                              </p:par>
                              <p:par>
                                <p:cTn id="107" presetID="42" presetClass="path" presetSubtype="0" accel="50000" decel="50000" fill="hold" nodeType="withEffect">
                                  <p:stCondLst>
                                    <p:cond delay="0"/>
                                  </p:stCondLst>
                                  <p:childTnLst>
                                    <p:animMotion origin="layout" path="M -5.55556E-7 -1.85185E-6 L 0.11979 0.14306 " pathEditMode="relative" rAng="0" ptsTypes="AA">
                                      <p:cBhvr>
                                        <p:cTn id="108" dur="2000" fill="hold"/>
                                        <p:tgtEl>
                                          <p:spTgt spid="17"/>
                                        </p:tgtEl>
                                        <p:attrNameLst>
                                          <p:attrName>ppt_x</p:attrName>
                                          <p:attrName>ppt_y</p:attrName>
                                        </p:attrNameLst>
                                      </p:cBhvr>
                                      <p:rCtr x="5990" y="7153"/>
                                    </p:animMotion>
                                  </p:childTnLst>
                                </p:cTn>
                              </p:par>
                              <p:par>
                                <p:cTn id="109" presetID="64" presetClass="path" presetSubtype="0" accel="50000" decel="50000" fill="hold" nodeType="withEffect">
                                  <p:stCondLst>
                                    <p:cond delay="0"/>
                                  </p:stCondLst>
                                  <p:childTnLst>
                                    <p:animMotion origin="layout" path="M -1.66667E-6 7.40741E-7 L -0.03611 -0.16782 " pathEditMode="relative" rAng="0" ptsTypes="AA">
                                      <p:cBhvr>
                                        <p:cTn id="110" dur="2000" fill="hold"/>
                                        <p:tgtEl>
                                          <p:spTgt spid="36"/>
                                        </p:tgtEl>
                                        <p:attrNameLst>
                                          <p:attrName>ppt_x</p:attrName>
                                          <p:attrName>ppt_y</p:attrName>
                                        </p:attrNameLst>
                                      </p:cBhvr>
                                      <p:rCtr x="-1806" y="-8403"/>
                                    </p:animMotion>
                                  </p:childTnLst>
                                </p:cTn>
                              </p:par>
                              <p:par>
                                <p:cTn id="111" presetID="64" presetClass="path" presetSubtype="0" accel="50000" decel="50000" fill="hold" nodeType="withEffect">
                                  <p:stCondLst>
                                    <p:cond delay="0"/>
                                  </p:stCondLst>
                                  <p:childTnLst>
                                    <p:animMotion origin="layout" path="M -0.02083 -0.00741 L -3.88889E-6 4.07407E-6 " pathEditMode="relative" rAng="0" ptsTypes="AA">
                                      <p:cBhvr>
                                        <p:cTn id="112" dur="2000" spd="-100000" fill="hold"/>
                                        <p:tgtEl>
                                          <p:spTgt spid="34"/>
                                        </p:tgtEl>
                                        <p:attrNameLst>
                                          <p:attrName>ppt_x</p:attrName>
                                          <p:attrName>ppt_y</p:attrName>
                                        </p:attrNameLst>
                                      </p:cBhvr>
                                      <p:rCtr x="1042" y="370"/>
                                    </p:animMotion>
                                  </p:childTnLst>
                                </p:cTn>
                              </p:par>
                              <p:par>
                                <p:cTn id="113" presetID="42" presetClass="path" presetSubtype="0" accel="50000" decel="50000" fill="hold" nodeType="withEffect">
                                  <p:stCondLst>
                                    <p:cond delay="0"/>
                                  </p:stCondLst>
                                  <p:childTnLst>
                                    <p:animMotion origin="layout" path="M 0 -4.07407E-6 L -0.02292 0.1213 " pathEditMode="relative" rAng="0" ptsTypes="AA">
                                      <p:cBhvr>
                                        <p:cTn id="114" dur="2000" fill="hold"/>
                                        <p:tgtEl>
                                          <p:spTgt spid="19"/>
                                        </p:tgtEl>
                                        <p:attrNameLst>
                                          <p:attrName>ppt_x</p:attrName>
                                          <p:attrName>ppt_y</p:attrName>
                                        </p:attrNameLst>
                                      </p:cBhvr>
                                      <p:rCtr x="-1146" y="6065"/>
                                    </p:animMotion>
                                  </p:childTnLst>
                                </p:cTn>
                              </p:par>
                              <p:par>
                                <p:cTn id="115" presetID="42" presetClass="path" presetSubtype="0" accel="50000" decel="50000" fill="hold" nodeType="withEffect">
                                  <p:stCondLst>
                                    <p:cond delay="0"/>
                                  </p:stCondLst>
                                  <p:childTnLst>
                                    <p:animMotion origin="layout" path="M -0.03195 0.00371 L 3.33333E-6 -4.81481E-6 " pathEditMode="relative" rAng="0" ptsTypes="AA">
                                      <p:cBhvr>
                                        <p:cTn id="116" dur="2000" spd="-100000" fill="hold"/>
                                        <p:tgtEl>
                                          <p:spTgt spid="20"/>
                                        </p:tgtEl>
                                        <p:attrNameLst>
                                          <p:attrName>ppt_x</p:attrName>
                                          <p:attrName>ppt_y</p:attrName>
                                        </p:attrNameLst>
                                      </p:cBhvr>
                                      <p:rCtr x="1597" y="-185"/>
                                    </p:animMotion>
                                  </p:childTnLst>
                                </p:cTn>
                              </p:par>
                              <p:par>
                                <p:cTn id="117" presetID="64" presetClass="path" presetSubtype="0" accel="50000" decel="50000" fill="hold" nodeType="withEffect">
                                  <p:stCondLst>
                                    <p:cond delay="0"/>
                                  </p:stCondLst>
                                  <p:childTnLst>
                                    <p:animMotion origin="layout" path="M -5.55556E-7 4.81481E-6 L -0.02951 -0.12454 " pathEditMode="relative" rAng="0" ptsTypes="AA">
                                      <p:cBhvr>
                                        <p:cTn id="118" dur="2000" fill="hold"/>
                                        <p:tgtEl>
                                          <p:spTgt spid="35"/>
                                        </p:tgtEl>
                                        <p:attrNameLst>
                                          <p:attrName>ppt_x</p:attrName>
                                          <p:attrName>ppt_y</p:attrName>
                                        </p:attrNameLst>
                                      </p:cBhvr>
                                      <p:rCtr x="-1476" y="-6227"/>
                                    </p:animMotion>
                                  </p:childTnLst>
                                </p:cTn>
                              </p:par>
                            </p:childTnLst>
                          </p:cTn>
                        </p:par>
                        <p:par>
                          <p:cTn id="119" fill="hold">
                            <p:stCondLst>
                              <p:cond delay="5000"/>
                            </p:stCondLst>
                            <p:childTnLst>
                              <p:par>
                                <p:cTn id="120" presetID="10" presetClass="entr" presetSubtype="0"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fade">
                                      <p:cBhvr>
                                        <p:cTn id="122" dur="500"/>
                                        <p:tgtEl>
                                          <p:spTgt spid="4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childTnLst>
                          </p:cTn>
                        </p:par>
                        <p:par>
                          <p:cTn id="128" fill="hold">
                            <p:stCondLst>
                              <p:cond delay="500"/>
                            </p:stCondLst>
                            <p:childTnLst>
                              <p:par>
                                <p:cTn id="129" presetID="10" presetClass="entr" presetSubtype="0" fill="hold" nodeType="afterEffect">
                                  <p:stCondLst>
                                    <p:cond delay="0"/>
                                  </p:stCondLst>
                                  <p:childTnLst>
                                    <p:set>
                                      <p:cBhvr>
                                        <p:cTn id="130" dur="1" fill="hold">
                                          <p:stCondLst>
                                            <p:cond delay="0"/>
                                          </p:stCondLst>
                                        </p:cTn>
                                        <p:tgtEl>
                                          <p:spTgt spid="58"/>
                                        </p:tgtEl>
                                        <p:attrNameLst>
                                          <p:attrName>style.visibility</p:attrName>
                                        </p:attrNameLst>
                                      </p:cBhvr>
                                      <p:to>
                                        <p:strVal val="visible"/>
                                      </p:to>
                                    </p:set>
                                    <p:animEffect transition="in" filter="fade">
                                      <p:cBhvr>
                                        <p:cTn id="131" dur="500"/>
                                        <p:tgtEl>
                                          <p:spTgt spid="58"/>
                                        </p:tgtEl>
                                      </p:cBhvr>
                                    </p:animEffect>
                                  </p:childTnLst>
                                </p:cTn>
                              </p:par>
                            </p:childTnLst>
                          </p:cTn>
                        </p:par>
                        <p:par>
                          <p:cTn id="132" fill="hold">
                            <p:stCondLst>
                              <p:cond delay="1000"/>
                            </p:stCondLst>
                            <p:childTnLst>
                              <p:par>
                                <p:cTn id="133" presetID="10" presetClass="entr" presetSubtype="0" fill="hold" nodeType="after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500"/>
                                        <p:tgtEl>
                                          <p:spTgt spid="59"/>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grpId="0" nodeType="clickEffect">
                                  <p:stCondLst>
                                    <p:cond delay="0"/>
                                  </p:stCondLst>
                                  <p:childTnLst>
                                    <p:animEffect transition="out" filter="fade">
                                      <p:cBhvr>
                                        <p:cTn id="139" dur="500"/>
                                        <p:tgtEl>
                                          <p:spTgt spid="39"/>
                                        </p:tgtEl>
                                      </p:cBhvr>
                                    </p:animEffect>
                                    <p:set>
                                      <p:cBhvr>
                                        <p:cTn id="140" dur="1" fill="hold">
                                          <p:stCondLst>
                                            <p:cond delay="499"/>
                                          </p:stCondLst>
                                        </p:cTn>
                                        <p:tgtEl>
                                          <p:spTgt spid="39"/>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5"/>
                                        </p:tgtEl>
                                      </p:cBhvr>
                                    </p:animEffect>
                                    <p:set>
                                      <p:cBhvr>
                                        <p:cTn id="14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9"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a:t>
            </a:r>
          </a:p>
        </p:txBody>
      </p:sp>
      <p:pic>
        <p:nvPicPr>
          <p:cNvPr id="4" name="Picture 3">
            <a:extLst>
              <a:ext uri="{FF2B5EF4-FFF2-40B4-BE49-F238E27FC236}">
                <a16:creationId xmlns:a16="http://schemas.microsoft.com/office/drawing/2014/main" id="{983A1720-045C-46A8-8153-48CA93E30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769649"/>
            <a:ext cx="7907446" cy="1022183"/>
          </a:xfrm>
          <a:prstGeom prst="rect">
            <a:avLst/>
          </a:prstGeom>
        </p:spPr>
      </p:pic>
      <p:sp>
        <p:nvSpPr>
          <p:cNvPr id="7" name="TextBox 6">
            <a:extLst>
              <a:ext uri="{FF2B5EF4-FFF2-40B4-BE49-F238E27FC236}">
                <a16:creationId xmlns:a16="http://schemas.microsoft.com/office/drawing/2014/main" id="{E5EDD2B5-5750-4731-9AD1-964A43A28C94}"/>
              </a:ext>
            </a:extLst>
          </p:cNvPr>
          <p:cNvSpPr txBox="1"/>
          <p:nvPr/>
        </p:nvSpPr>
        <p:spPr>
          <a:xfrm>
            <a:off x="277318" y="929391"/>
            <a:ext cx="8589364" cy="461665"/>
          </a:xfrm>
          <a:prstGeom prst="rect">
            <a:avLst/>
          </a:prstGeom>
          <a:noFill/>
        </p:spPr>
        <p:txBody>
          <a:bodyPr wrap="square" rtlCol="0">
            <a:spAutoFit/>
          </a:bodyPr>
          <a:lstStyle/>
          <a:p>
            <a:pPr algn="ctr"/>
            <a:r>
              <a:rPr lang="en-GB" sz="2400" dirty="0">
                <a:latin typeface="Myriad Pro" panose="020B0503030403020204" pitchFamily="34" charset="0"/>
              </a:rPr>
              <a:t>How many pizzas are there?</a:t>
            </a:r>
          </a:p>
        </p:txBody>
      </p:sp>
      <p:pic>
        <p:nvPicPr>
          <p:cNvPr id="10" name="Picture 9">
            <a:extLst>
              <a:ext uri="{FF2B5EF4-FFF2-40B4-BE49-F238E27FC236}">
                <a16:creationId xmlns:a16="http://schemas.microsoft.com/office/drawing/2014/main" id="{753A1337-4E2D-437F-8D9A-84E94B96B60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968052"/>
            <a:ext cx="7907446" cy="2753109"/>
          </a:xfrm>
          <a:prstGeom prst="rect">
            <a:avLst/>
          </a:prstGeom>
        </p:spPr>
      </p:pic>
      <p:sp>
        <p:nvSpPr>
          <p:cNvPr id="13" name="Rectangle 12">
            <a:extLst>
              <a:ext uri="{FF2B5EF4-FFF2-40B4-BE49-F238E27FC236}">
                <a16:creationId xmlns:a16="http://schemas.microsoft.com/office/drawing/2014/main" id="{603A2B41-D78C-4F19-AB55-5F2B70A9C6E6}"/>
              </a:ext>
            </a:extLst>
          </p:cNvPr>
          <p:cNvSpPr/>
          <p:nvPr/>
        </p:nvSpPr>
        <p:spPr>
          <a:xfrm>
            <a:off x="277318" y="2791832"/>
            <a:ext cx="8589364" cy="1690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DC30D6B2-F136-4877-AA24-3789C84F67A8}"/>
              </a:ext>
            </a:extLst>
          </p:cNvPr>
          <p:cNvSpPr/>
          <p:nvPr/>
        </p:nvSpPr>
        <p:spPr>
          <a:xfrm>
            <a:off x="479685" y="4428671"/>
            <a:ext cx="8589364" cy="1690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3625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7DF5FE03-9744-4B4A-9A2B-1965330BF055}"/>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5:14</a:t>
            </a:r>
          </a:p>
        </p:txBody>
      </p:sp>
      <p:sp>
        <p:nvSpPr>
          <p:cNvPr id="3" name="Rectangle 2">
            <a:extLst>
              <a:ext uri="{FF2B5EF4-FFF2-40B4-BE49-F238E27FC236}">
                <a16:creationId xmlns:a16="http://schemas.microsoft.com/office/drawing/2014/main" id="{EE307F83-EB38-49E7-A345-58481BB2E268}"/>
              </a:ext>
            </a:extLst>
          </p:cNvPr>
          <p:cNvSpPr/>
          <p:nvPr/>
        </p:nvSpPr>
        <p:spPr>
          <a:xfrm>
            <a:off x="5892022" y="1756058"/>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E170C2A-FC82-4E45-9958-B20651D66C72}"/>
              </a:ext>
            </a:extLst>
          </p:cNvPr>
          <p:cNvSpPr/>
          <p:nvPr/>
        </p:nvSpPr>
        <p:spPr>
          <a:xfrm>
            <a:off x="5892022" y="2339443"/>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8EBF189-2CBD-4143-8F96-025DC319ACDD}"/>
              </a:ext>
            </a:extLst>
          </p:cNvPr>
          <p:cNvSpPr/>
          <p:nvPr/>
        </p:nvSpPr>
        <p:spPr>
          <a:xfrm>
            <a:off x="5892022" y="2907553"/>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C371768-6AB2-4A5E-B9B2-F25C768DD1ED}"/>
              </a:ext>
            </a:extLst>
          </p:cNvPr>
          <p:cNvSpPr/>
          <p:nvPr/>
        </p:nvSpPr>
        <p:spPr>
          <a:xfrm>
            <a:off x="5905759" y="3511269"/>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1EE7A46-C7D9-443D-8BF4-1F73BA1F357E}"/>
              </a:ext>
            </a:extLst>
          </p:cNvPr>
          <p:cNvSpPr/>
          <p:nvPr/>
        </p:nvSpPr>
        <p:spPr>
          <a:xfrm>
            <a:off x="5892022" y="4079379"/>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6A57BA96-6BBF-400D-A217-D17B687034EB}"/>
              </a:ext>
            </a:extLst>
          </p:cNvPr>
          <p:cNvSpPr/>
          <p:nvPr/>
        </p:nvSpPr>
        <p:spPr>
          <a:xfrm>
            <a:off x="5905759" y="4657641"/>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BCEAEB77-56E2-4284-8E25-C13B5F6BFF7D}"/>
              </a:ext>
            </a:extLst>
          </p:cNvPr>
          <p:cNvSpPr/>
          <p:nvPr/>
        </p:nvSpPr>
        <p:spPr>
          <a:xfrm>
            <a:off x="5892022" y="5233853"/>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3D245BF1-2E45-4479-9AF1-BF73D1CDCFB2}"/>
              </a:ext>
            </a:extLst>
          </p:cNvPr>
          <p:cNvSpPr/>
          <p:nvPr/>
        </p:nvSpPr>
        <p:spPr>
          <a:xfrm>
            <a:off x="5862216" y="5849255"/>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ADA3EEF-5269-4522-94ED-6F3623D94E54}"/>
              </a:ext>
            </a:extLst>
          </p:cNvPr>
          <p:cNvSpPr/>
          <p:nvPr/>
        </p:nvSpPr>
        <p:spPr>
          <a:xfrm>
            <a:off x="3339011" y="2047239"/>
            <a:ext cx="1930400" cy="195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9C70D50-FB28-4BAB-9254-2F74181D7A4A}"/>
              </a:ext>
            </a:extLst>
          </p:cNvPr>
          <p:cNvSpPr/>
          <p:nvPr/>
        </p:nvSpPr>
        <p:spPr>
          <a:xfrm>
            <a:off x="3346630" y="2629161"/>
            <a:ext cx="2010229" cy="195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AD5724D1-8A6D-4DEE-B526-63C11A0EEB16}"/>
              </a:ext>
            </a:extLst>
          </p:cNvPr>
          <p:cNvSpPr/>
          <p:nvPr/>
        </p:nvSpPr>
        <p:spPr>
          <a:xfrm>
            <a:off x="3346630" y="3211082"/>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2FA46A6-A466-4B8B-BBBB-7C3FEDBA5B0B}"/>
              </a:ext>
            </a:extLst>
          </p:cNvPr>
          <p:cNvSpPr/>
          <p:nvPr/>
        </p:nvSpPr>
        <p:spPr>
          <a:xfrm>
            <a:off x="3339011" y="3790666"/>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55E13BE-1FC2-403B-B165-6E3E2D0AC3AE}"/>
              </a:ext>
            </a:extLst>
          </p:cNvPr>
          <p:cNvSpPr/>
          <p:nvPr/>
        </p:nvSpPr>
        <p:spPr>
          <a:xfrm>
            <a:off x="3349715" y="4361085"/>
            <a:ext cx="2010229" cy="195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A5A068DB-4D1A-469D-8591-F2776AAE8891}"/>
              </a:ext>
            </a:extLst>
          </p:cNvPr>
          <p:cNvSpPr/>
          <p:nvPr/>
        </p:nvSpPr>
        <p:spPr>
          <a:xfrm>
            <a:off x="3349715" y="4943006"/>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F898A87-D386-4523-8AB1-3F041438C1AB}"/>
              </a:ext>
            </a:extLst>
          </p:cNvPr>
          <p:cNvSpPr/>
          <p:nvPr/>
        </p:nvSpPr>
        <p:spPr>
          <a:xfrm>
            <a:off x="3342096" y="5532115"/>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BB2D54AC-B0BD-4175-96B6-4F679643C476}"/>
              </a:ext>
            </a:extLst>
          </p:cNvPr>
          <p:cNvSpPr/>
          <p:nvPr/>
        </p:nvSpPr>
        <p:spPr>
          <a:xfrm>
            <a:off x="3339011" y="6095346"/>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5C52A029-1FB5-40A3-8A68-F7F5297E1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407" y="783064"/>
            <a:ext cx="3801186" cy="5556986"/>
          </a:xfrm>
          <a:prstGeom prst="rect">
            <a:avLst/>
          </a:prstGeom>
        </p:spPr>
      </p:pic>
      <p:sp>
        <p:nvSpPr>
          <p:cNvPr id="23" name="Rectangle 22">
            <a:extLst>
              <a:ext uri="{FF2B5EF4-FFF2-40B4-BE49-F238E27FC236}">
                <a16:creationId xmlns:a16="http://schemas.microsoft.com/office/drawing/2014/main" id="{C78B31E5-3183-40A3-8BFB-1BAE05D381D8}"/>
              </a:ext>
            </a:extLst>
          </p:cNvPr>
          <p:cNvSpPr/>
          <p:nvPr/>
        </p:nvSpPr>
        <p:spPr>
          <a:xfrm>
            <a:off x="5892022" y="1756058"/>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EB0C90C1-6413-4A06-ADB1-F29C404600BC}"/>
              </a:ext>
            </a:extLst>
          </p:cNvPr>
          <p:cNvSpPr/>
          <p:nvPr/>
        </p:nvSpPr>
        <p:spPr>
          <a:xfrm>
            <a:off x="5892022" y="2339443"/>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ECA34173-B735-44A8-8543-43ECD874B22A}"/>
              </a:ext>
            </a:extLst>
          </p:cNvPr>
          <p:cNvSpPr/>
          <p:nvPr/>
        </p:nvSpPr>
        <p:spPr>
          <a:xfrm>
            <a:off x="5892022" y="2907553"/>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E6AFFE6A-59F1-4168-88D6-394C914FAE62}"/>
              </a:ext>
            </a:extLst>
          </p:cNvPr>
          <p:cNvSpPr/>
          <p:nvPr/>
        </p:nvSpPr>
        <p:spPr>
          <a:xfrm>
            <a:off x="5905759" y="3511269"/>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7DEC9F4A-845A-41BA-859E-E72C18DAF791}"/>
              </a:ext>
            </a:extLst>
          </p:cNvPr>
          <p:cNvSpPr/>
          <p:nvPr/>
        </p:nvSpPr>
        <p:spPr>
          <a:xfrm>
            <a:off x="5892022" y="4079379"/>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210F4FB-208D-429D-94C2-3A9D2D85A8A1}"/>
              </a:ext>
            </a:extLst>
          </p:cNvPr>
          <p:cNvSpPr/>
          <p:nvPr/>
        </p:nvSpPr>
        <p:spPr>
          <a:xfrm>
            <a:off x="5905759" y="4657641"/>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E0A5F6D-2162-4347-8F10-5BFC6E584A01}"/>
              </a:ext>
            </a:extLst>
          </p:cNvPr>
          <p:cNvSpPr/>
          <p:nvPr/>
        </p:nvSpPr>
        <p:spPr>
          <a:xfrm>
            <a:off x="5892022" y="5233853"/>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C7E0BB8-06F9-4D02-AFFD-50E008D23FC9}"/>
              </a:ext>
            </a:extLst>
          </p:cNvPr>
          <p:cNvSpPr/>
          <p:nvPr/>
        </p:nvSpPr>
        <p:spPr>
          <a:xfrm>
            <a:off x="5862216" y="5849255"/>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EBE10D55-22F7-43FD-85CD-3E8337BF0562}"/>
              </a:ext>
            </a:extLst>
          </p:cNvPr>
          <p:cNvSpPr/>
          <p:nvPr/>
        </p:nvSpPr>
        <p:spPr>
          <a:xfrm>
            <a:off x="3322969" y="2040051"/>
            <a:ext cx="2017848"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649E62C8-583F-4CC1-BD52-D481B7529F08}"/>
              </a:ext>
            </a:extLst>
          </p:cNvPr>
          <p:cNvSpPr/>
          <p:nvPr/>
        </p:nvSpPr>
        <p:spPr>
          <a:xfrm>
            <a:off x="3330588" y="2629161"/>
            <a:ext cx="2010229" cy="195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3650EF34-D590-4D4E-94BC-D431FD35972C}"/>
              </a:ext>
            </a:extLst>
          </p:cNvPr>
          <p:cNvSpPr/>
          <p:nvPr/>
        </p:nvSpPr>
        <p:spPr>
          <a:xfrm>
            <a:off x="3338208" y="3218269"/>
            <a:ext cx="2368370" cy="195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5776C1F7-DC94-4AAB-A2DE-1C0CE951B358}"/>
              </a:ext>
            </a:extLst>
          </p:cNvPr>
          <p:cNvSpPr/>
          <p:nvPr/>
        </p:nvSpPr>
        <p:spPr>
          <a:xfrm>
            <a:off x="3322969" y="3790666"/>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AD66E7B8-5A8F-4066-8305-55AFF404BCA9}"/>
              </a:ext>
            </a:extLst>
          </p:cNvPr>
          <p:cNvSpPr/>
          <p:nvPr/>
        </p:nvSpPr>
        <p:spPr>
          <a:xfrm>
            <a:off x="3333673" y="4361085"/>
            <a:ext cx="2010229" cy="195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61BD4C9B-2B45-4201-9FA8-E4AE64B88E88}"/>
              </a:ext>
            </a:extLst>
          </p:cNvPr>
          <p:cNvSpPr/>
          <p:nvPr/>
        </p:nvSpPr>
        <p:spPr>
          <a:xfrm>
            <a:off x="3333673" y="4943006"/>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44C655AF-42C9-4A1F-A9EC-BD6DF4D9868E}"/>
              </a:ext>
            </a:extLst>
          </p:cNvPr>
          <p:cNvSpPr/>
          <p:nvPr/>
        </p:nvSpPr>
        <p:spPr>
          <a:xfrm>
            <a:off x="3326054" y="5532115"/>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335A79E1-A203-43B4-8FD0-5DF61DA6A6B5}"/>
              </a:ext>
            </a:extLst>
          </p:cNvPr>
          <p:cNvSpPr/>
          <p:nvPr/>
        </p:nvSpPr>
        <p:spPr>
          <a:xfrm>
            <a:off x="3322969" y="6095346"/>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2582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1">
            <a:extLst>
              <a:ext uri="{FF2B5EF4-FFF2-40B4-BE49-F238E27FC236}">
                <a16:creationId xmlns:a16="http://schemas.microsoft.com/office/drawing/2014/main" id="{620E70E0-2402-4CC3-9397-25C5B6D6F62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5:14</a:t>
            </a:r>
          </a:p>
        </p:txBody>
      </p:sp>
      <p:pic>
        <p:nvPicPr>
          <p:cNvPr id="36" name="Picture 35">
            <a:extLst>
              <a:ext uri="{FF2B5EF4-FFF2-40B4-BE49-F238E27FC236}">
                <a16:creationId xmlns:a16="http://schemas.microsoft.com/office/drawing/2014/main" id="{75E73D12-B98A-44FB-BB9D-E81AAD43960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55926" y="4638208"/>
            <a:ext cx="709478" cy="793282"/>
          </a:xfrm>
          <a:prstGeom prst="rect">
            <a:avLst/>
          </a:prstGeom>
        </p:spPr>
      </p:pic>
      <p:pic>
        <p:nvPicPr>
          <p:cNvPr id="10" name="Picture 9">
            <a:extLst>
              <a:ext uri="{FF2B5EF4-FFF2-40B4-BE49-F238E27FC236}">
                <a16:creationId xmlns:a16="http://schemas.microsoft.com/office/drawing/2014/main" id="{7966BA97-A7AE-4B0C-8BB1-7B1D5A53604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78205" y="2045387"/>
            <a:ext cx="709478" cy="793282"/>
          </a:xfrm>
          <a:prstGeom prst="rect">
            <a:avLst/>
          </a:prstGeom>
        </p:spPr>
      </p:pic>
      <p:pic>
        <p:nvPicPr>
          <p:cNvPr id="11" name="Picture 10">
            <a:extLst>
              <a:ext uri="{FF2B5EF4-FFF2-40B4-BE49-F238E27FC236}">
                <a16:creationId xmlns:a16="http://schemas.microsoft.com/office/drawing/2014/main" id="{4AFAAEE4-672D-4C7B-AC92-C36C3F34A7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95618" y="2594445"/>
            <a:ext cx="709478" cy="793282"/>
          </a:xfrm>
          <a:prstGeom prst="rect">
            <a:avLst/>
          </a:prstGeom>
        </p:spPr>
      </p:pic>
      <p:pic>
        <p:nvPicPr>
          <p:cNvPr id="13" name="Picture 12">
            <a:extLst>
              <a:ext uri="{FF2B5EF4-FFF2-40B4-BE49-F238E27FC236}">
                <a16:creationId xmlns:a16="http://schemas.microsoft.com/office/drawing/2014/main" id="{7B0FBBD6-49C3-46F3-AE14-8A528DD1CE5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156238" y="2197787"/>
            <a:ext cx="709478" cy="793282"/>
          </a:xfrm>
          <a:prstGeom prst="rect">
            <a:avLst/>
          </a:prstGeom>
        </p:spPr>
      </p:pic>
      <p:pic>
        <p:nvPicPr>
          <p:cNvPr id="14" name="Picture 13">
            <a:extLst>
              <a:ext uri="{FF2B5EF4-FFF2-40B4-BE49-F238E27FC236}">
                <a16:creationId xmlns:a16="http://schemas.microsoft.com/office/drawing/2014/main" id="{C88307E4-8FB2-456A-82B8-7EDD84B33E2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80875" y="2991069"/>
            <a:ext cx="709478" cy="793282"/>
          </a:xfrm>
          <a:prstGeom prst="rect">
            <a:avLst/>
          </a:prstGeom>
        </p:spPr>
      </p:pic>
      <p:pic>
        <p:nvPicPr>
          <p:cNvPr id="15" name="Picture 14">
            <a:extLst>
              <a:ext uri="{FF2B5EF4-FFF2-40B4-BE49-F238E27FC236}">
                <a16:creationId xmlns:a16="http://schemas.microsoft.com/office/drawing/2014/main" id="{9E7D0752-7569-4CA8-8485-361BBF30029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22487" y="3143468"/>
            <a:ext cx="709478" cy="793282"/>
          </a:xfrm>
          <a:prstGeom prst="rect">
            <a:avLst/>
          </a:prstGeom>
        </p:spPr>
      </p:pic>
      <p:pic>
        <p:nvPicPr>
          <p:cNvPr id="16" name="Picture 15">
            <a:extLst>
              <a:ext uri="{FF2B5EF4-FFF2-40B4-BE49-F238E27FC236}">
                <a16:creationId xmlns:a16="http://schemas.microsoft.com/office/drawing/2014/main" id="{57124374-FE8C-4838-9336-B4EC330DB53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39900" y="3692526"/>
            <a:ext cx="709478" cy="793282"/>
          </a:xfrm>
          <a:prstGeom prst="rect">
            <a:avLst/>
          </a:prstGeom>
        </p:spPr>
      </p:pic>
      <p:pic>
        <p:nvPicPr>
          <p:cNvPr id="17" name="Picture 16">
            <a:extLst>
              <a:ext uri="{FF2B5EF4-FFF2-40B4-BE49-F238E27FC236}">
                <a16:creationId xmlns:a16="http://schemas.microsoft.com/office/drawing/2014/main" id="{CEFADBDC-0796-4C92-8A7B-31ECFC5B06A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39492" y="1801128"/>
            <a:ext cx="709478" cy="793282"/>
          </a:xfrm>
          <a:prstGeom prst="rect">
            <a:avLst/>
          </a:prstGeom>
        </p:spPr>
      </p:pic>
      <p:pic>
        <p:nvPicPr>
          <p:cNvPr id="18" name="Picture 17">
            <a:extLst>
              <a:ext uri="{FF2B5EF4-FFF2-40B4-BE49-F238E27FC236}">
                <a16:creationId xmlns:a16="http://schemas.microsoft.com/office/drawing/2014/main" id="{74F5ECD5-1811-4AA9-B3D2-75D0B7C7815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556905" y="2350186"/>
            <a:ext cx="709478" cy="793282"/>
          </a:xfrm>
          <a:prstGeom prst="rect">
            <a:avLst/>
          </a:prstGeom>
        </p:spPr>
      </p:pic>
      <p:pic>
        <p:nvPicPr>
          <p:cNvPr id="19" name="Picture 18">
            <a:extLst>
              <a:ext uri="{FF2B5EF4-FFF2-40B4-BE49-F238E27FC236}">
                <a16:creationId xmlns:a16="http://schemas.microsoft.com/office/drawing/2014/main" id="{22A03BC0-9D8D-4616-AD30-E6575A3022F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17525" y="1953528"/>
            <a:ext cx="709478" cy="793282"/>
          </a:xfrm>
          <a:prstGeom prst="rect">
            <a:avLst/>
          </a:prstGeom>
        </p:spPr>
      </p:pic>
      <p:pic>
        <p:nvPicPr>
          <p:cNvPr id="20" name="Picture 19">
            <a:extLst>
              <a:ext uri="{FF2B5EF4-FFF2-40B4-BE49-F238E27FC236}">
                <a16:creationId xmlns:a16="http://schemas.microsoft.com/office/drawing/2014/main" id="{4D344D67-61CA-41A3-9E83-7796D5EE8D2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42162" y="2746810"/>
            <a:ext cx="709478" cy="793282"/>
          </a:xfrm>
          <a:prstGeom prst="rect">
            <a:avLst/>
          </a:prstGeom>
        </p:spPr>
      </p:pic>
      <p:pic>
        <p:nvPicPr>
          <p:cNvPr id="21" name="Picture 20">
            <a:extLst>
              <a:ext uri="{FF2B5EF4-FFF2-40B4-BE49-F238E27FC236}">
                <a16:creationId xmlns:a16="http://schemas.microsoft.com/office/drawing/2014/main" id="{54A5D701-5826-4E54-B6F1-6C6C4EDF648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783774" y="2899209"/>
            <a:ext cx="709478" cy="793282"/>
          </a:xfrm>
          <a:prstGeom prst="rect">
            <a:avLst/>
          </a:prstGeom>
        </p:spPr>
      </p:pic>
      <p:pic>
        <p:nvPicPr>
          <p:cNvPr id="22" name="Picture 21">
            <a:extLst>
              <a:ext uri="{FF2B5EF4-FFF2-40B4-BE49-F238E27FC236}">
                <a16:creationId xmlns:a16="http://schemas.microsoft.com/office/drawing/2014/main" id="{A3241036-3393-4992-982A-C53E1BDB29B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01187" y="3448267"/>
            <a:ext cx="709478" cy="793282"/>
          </a:xfrm>
          <a:prstGeom prst="rect">
            <a:avLst/>
          </a:prstGeom>
        </p:spPr>
      </p:pic>
      <p:pic>
        <p:nvPicPr>
          <p:cNvPr id="29" name="Picture 28">
            <a:extLst>
              <a:ext uri="{FF2B5EF4-FFF2-40B4-BE49-F238E27FC236}">
                <a16:creationId xmlns:a16="http://schemas.microsoft.com/office/drawing/2014/main" id="{1C51F6E8-4166-430C-95BD-9FE031D969D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426" y="2728664"/>
            <a:ext cx="709478" cy="793282"/>
          </a:xfrm>
          <a:prstGeom prst="rect">
            <a:avLst/>
          </a:prstGeom>
        </p:spPr>
      </p:pic>
      <p:pic>
        <p:nvPicPr>
          <p:cNvPr id="30" name="Picture 29">
            <a:extLst>
              <a:ext uri="{FF2B5EF4-FFF2-40B4-BE49-F238E27FC236}">
                <a16:creationId xmlns:a16="http://schemas.microsoft.com/office/drawing/2014/main" id="{01A90579-7CB0-45A9-932B-74D79BF6BC1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69760" y="4606509"/>
            <a:ext cx="709478" cy="793282"/>
          </a:xfrm>
          <a:prstGeom prst="rect">
            <a:avLst/>
          </a:prstGeom>
        </p:spPr>
      </p:pic>
      <p:pic>
        <p:nvPicPr>
          <p:cNvPr id="31" name="Picture 30">
            <a:extLst>
              <a:ext uri="{FF2B5EF4-FFF2-40B4-BE49-F238E27FC236}">
                <a16:creationId xmlns:a16="http://schemas.microsoft.com/office/drawing/2014/main" id="{D4163D14-5132-427E-ABF7-71C88E681E9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758104" y="4209868"/>
            <a:ext cx="709478" cy="793282"/>
          </a:xfrm>
          <a:prstGeom prst="rect">
            <a:avLst/>
          </a:prstGeom>
        </p:spPr>
      </p:pic>
      <p:pic>
        <p:nvPicPr>
          <p:cNvPr id="32" name="Picture 31">
            <a:extLst>
              <a:ext uri="{FF2B5EF4-FFF2-40B4-BE49-F238E27FC236}">
                <a16:creationId xmlns:a16="http://schemas.microsoft.com/office/drawing/2014/main" id="{25AB58F2-BCBD-4ADB-861F-44A5885467A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39145" y="4344969"/>
            <a:ext cx="709478" cy="793282"/>
          </a:xfrm>
          <a:prstGeom prst="rect">
            <a:avLst/>
          </a:prstGeom>
        </p:spPr>
      </p:pic>
      <p:pic>
        <p:nvPicPr>
          <p:cNvPr id="33" name="Picture 32">
            <a:extLst>
              <a:ext uri="{FF2B5EF4-FFF2-40B4-BE49-F238E27FC236}">
                <a16:creationId xmlns:a16="http://schemas.microsoft.com/office/drawing/2014/main" id="{DE122F54-9265-446A-BED3-60D95ABA25B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80700" y="4290290"/>
            <a:ext cx="709478" cy="793282"/>
          </a:xfrm>
          <a:prstGeom prst="rect">
            <a:avLst/>
          </a:prstGeom>
        </p:spPr>
      </p:pic>
      <p:pic>
        <p:nvPicPr>
          <p:cNvPr id="34" name="Picture 33">
            <a:extLst>
              <a:ext uri="{FF2B5EF4-FFF2-40B4-BE49-F238E27FC236}">
                <a16:creationId xmlns:a16="http://schemas.microsoft.com/office/drawing/2014/main" id="{6432429A-3E34-429D-B54B-571F7F72FBA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02366" y="3551687"/>
            <a:ext cx="709478" cy="793282"/>
          </a:xfrm>
          <a:prstGeom prst="rect">
            <a:avLst/>
          </a:prstGeom>
        </p:spPr>
      </p:pic>
      <p:pic>
        <p:nvPicPr>
          <p:cNvPr id="35" name="Picture 34">
            <a:extLst>
              <a:ext uri="{FF2B5EF4-FFF2-40B4-BE49-F238E27FC236}">
                <a16:creationId xmlns:a16="http://schemas.microsoft.com/office/drawing/2014/main" id="{199C038A-FBB1-4B8A-B161-8B1CA91CE24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27003" y="4344969"/>
            <a:ext cx="709478" cy="793282"/>
          </a:xfrm>
          <a:prstGeom prst="rect">
            <a:avLst/>
          </a:prstGeom>
        </p:spPr>
      </p:pic>
      <p:pic>
        <p:nvPicPr>
          <p:cNvPr id="53" name="Picture 52">
            <a:extLst>
              <a:ext uri="{FF2B5EF4-FFF2-40B4-BE49-F238E27FC236}">
                <a16:creationId xmlns:a16="http://schemas.microsoft.com/office/drawing/2014/main" id="{D6A6342D-3E6C-477C-B83A-EFC763D9155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43964" y="2728664"/>
            <a:ext cx="709478" cy="793282"/>
          </a:xfrm>
          <a:prstGeom prst="rect">
            <a:avLst/>
          </a:prstGeom>
        </p:spPr>
      </p:pic>
    </p:spTree>
    <p:extLst>
      <p:ext uri="{BB962C8B-B14F-4D97-AF65-F5344CB8AC3E}">
        <p14:creationId xmlns:p14="http://schemas.microsoft.com/office/powerpoint/2010/main" val="3372497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745661-8998-4ABE-9768-DEDB0DD2F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407" y="783064"/>
            <a:ext cx="3801186" cy="5556986"/>
          </a:xfrm>
          <a:prstGeom prst="rect">
            <a:avLst/>
          </a:prstGeom>
        </p:spPr>
      </p:pic>
      <p:sp>
        <p:nvSpPr>
          <p:cNvPr id="13" name="Text Placeholder 1">
            <a:extLst>
              <a:ext uri="{FF2B5EF4-FFF2-40B4-BE49-F238E27FC236}">
                <a16:creationId xmlns:a16="http://schemas.microsoft.com/office/drawing/2014/main" id="{AE57C03F-0AAC-4EA8-A433-16C17A7FA3B9}"/>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5:14</a:t>
            </a:r>
          </a:p>
        </p:txBody>
      </p:sp>
      <p:sp>
        <p:nvSpPr>
          <p:cNvPr id="3" name="Rectangle 2">
            <a:extLst>
              <a:ext uri="{FF2B5EF4-FFF2-40B4-BE49-F238E27FC236}">
                <a16:creationId xmlns:a16="http://schemas.microsoft.com/office/drawing/2014/main" id="{EE307F83-EB38-49E7-A345-58481BB2E268}"/>
              </a:ext>
            </a:extLst>
          </p:cNvPr>
          <p:cNvSpPr/>
          <p:nvPr/>
        </p:nvSpPr>
        <p:spPr>
          <a:xfrm>
            <a:off x="5892022" y="1756058"/>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E170C2A-FC82-4E45-9958-B20651D66C72}"/>
              </a:ext>
            </a:extLst>
          </p:cNvPr>
          <p:cNvSpPr/>
          <p:nvPr/>
        </p:nvSpPr>
        <p:spPr>
          <a:xfrm>
            <a:off x="5892022" y="2339443"/>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8EBF189-2CBD-4143-8F96-025DC319ACDD}"/>
              </a:ext>
            </a:extLst>
          </p:cNvPr>
          <p:cNvSpPr/>
          <p:nvPr/>
        </p:nvSpPr>
        <p:spPr>
          <a:xfrm>
            <a:off x="5892022" y="2907553"/>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C371768-6AB2-4A5E-B9B2-F25C768DD1ED}"/>
              </a:ext>
            </a:extLst>
          </p:cNvPr>
          <p:cNvSpPr/>
          <p:nvPr/>
        </p:nvSpPr>
        <p:spPr>
          <a:xfrm>
            <a:off x="5905759" y="3511269"/>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31EE7A46-C7D9-443D-8BF4-1F73BA1F357E}"/>
              </a:ext>
            </a:extLst>
          </p:cNvPr>
          <p:cNvSpPr/>
          <p:nvPr/>
        </p:nvSpPr>
        <p:spPr>
          <a:xfrm>
            <a:off x="5892022" y="4079379"/>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6A57BA96-6BBF-400D-A217-D17B687034EB}"/>
              </a:ext>
            </a:extLst>
          </p:cNvPr>
          <p:cNvSpPr/>
          <p:nvPr/>
        </p:nvSpPr>
        <p:spPr>
          <a:xfrm>
            <a:off x="5905759" y="4657641"/>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BCEAEB77-56E2-4284-8E25-C13B5F6BFF7D}"/>
              </a:ext>
            </a:extLst>
          </p:cNvPr>
          <p:cNvSpPr/>
          <p:nvPr/>
        </p:nvSpPr>
        <p:spPr>
          <a:xfrm>
            <a:off x="5892022" y="5233853"/>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3D245BF1-2E45-4479-9AF1-BF73D1CDCFB2}"/>
              </a:ext>
            </a:extLst>
          </p:cNvPr>
          <p:cNvSpPr/>
          <p:nvPr/>
        </p:nvSpPr>
        <p:spPr>
          <a:xfrm>
            <a:off x="5862216" y="5849255"/>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B977624-FB25-4652-90FA-60EDCBF288DA}"/>
              </a:ext>
            </a:extLst>
          </p:cNvPr>
          <p:cNvSpPr/>
          <p:nvPr/>
        </p:nvSpPr>
        <p:spPr>
          <a:xfrm>
            <a:off x="3322969" y="2040051"/>
            <a:ext cx="2017848"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B2D8EFDD-F2CD-4F59-A923-97936701DBB2}"/>
              </a:ext>
            </a:extLst>
          </p:cNvPr>
          <p:cNvSpPr/>
          <p:nvPr/>
        </p:nvSpPr>
        <p:spPr>
          <a:xfrm>
            <a:off x="3330588" y="2629161"/>
            <a:ext cx="2010229" cy="195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D5002662-F1D4-4417-B6F4-D48A1F43DBCB}"/>
              </a:ext>
            </a:extLst>
          </p:cNvPr>
          <p:cNvSpPr/>
          <p:nvPr/>
        </p:nvSpPr>
        <p:spPr>
          <a:xfrm>
            <a:off x="3338208" y="3218269"/>
            <a:ext cx="2368370" cy="195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EFD8993-81D3-4DD7-A6D0-DF7396002C84}"/>
              </a:ext>
            </a:extLst>
          </p:cNvPr>
          <p:cNvSpPr/>
          <p:nvPr/>
        </p:nvSpPr>
        <p:spPr>
          <a:xfrm>
            <a:off x="3322969" y="3790666"/>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FDFD4B7-5F8B-45E5-8A28-54B876BEFE55}"/>
              </a:ext>
            </a:extLst>
          </p:cNvPr>
          <p:cNvSpPr/>
          <p:nvPr/>
        </p:nvSpPr>
        <p:spPr>
          <a:xfrm>
            <a:off x="3333673" y="4361085"/>
            <a:ext cx="2010229" cy="195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6D00B6B-84EE-4485-8E51-805ECB6D8B4F}"/>
              </a:ext>
            </a:extLst>
          </p:cNvPr>
          <p:cNvSpPr/>
          <p:nvPr/>
        </p:nvSpPr>
        <p:spPr>
          <a:xfrm>
            <a:off x="3333673" y="4943006"/>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20710148-5F73-40C4-8ECF-A937988BA625}"/>
              </a:ext>
            </a:extLst>
          </p:cNvPr>
          <p:cNvSpPr/>
          <p:nvPr/>
        </p:nvSpPr>
        <p:spPr>
          <a:xfrm>
            <a:off x="3326054" y="5532115"/>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B99F71B-B58A-416E-A3ED-3C8C9DA2FA56}"/>
              </a:ext>
            </a:extLst>
          </p:cNvPr>
          <p:cNvSpPr/>
          <p:nvPr/>
        </p:nvSpPr>
        <p:spPr>
          <a:xfrm>
            <a:off x="3322969" y="6095346"/>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73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7"/>
                                        </p:tgtEl>
                                      </p:cBhvr>
                                    </p:animEffect>
                                    <p:set>
                                      <p:cBhvr>
                                        <p:cTn id="22" dur="1" fill="hold">
                                          <p:stCondLst>
                                            <p:cond delay="499"/>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9"/>
                                        </p:tgtEl>
                                      </p:cBhvr>
                                    </p:animEffect>
                                    <p:set>
                                      <p:cBhvr>
                                        <p:cTn id="32" dur="1" fill="hold">
                                          <p:stCondLst>
                                            <p:cond delay="499"/>
                                          </p:stCondLst>
                                        </p:cTn>
                                        <p:tgtEl>
                                          <p:spTgt spid="3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43"/>
                                        </p:tgtEl>
                                      </p:cBhvr>
                                    </p:animEffect>
                                    <p:set>
                                      <p:cBhvr>
                                        <p:cTn id="52" dur="1" fill="hold">
                                          <p:stCondLst>
                                            <p:cond delay="499"/>
                                          </p:stCondLst>
                                        </p:cTn>
                                        <p:tgtEl>
                                          <p:spTgt spid="4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46"/>
                                        </p:tgtEl>
                                      </p:cBhvr>
                                    </p:animEffect>
                                    <p:set>
                                      <p:cBhvr>
                                        <p:cTn id="62" dur="1" fill="hold">
                                          <p:stCondLst>
                                            <p:cond delay="499"/>
                                          </p:stCondLst>
                                        </p:cTn>
                                        <p:tgtEl>
                                          <p:spTgt spid="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51"/>
                                        </p:tgtEl>
                                      </p:cBhvr>
                                    </p:animEffect>
                                    <p:set>
                                      <p:cBhvr>
                                        <p:cTn id="72" dur="1" fill="hold">
                                          <p:stCondLst>
                                            <p:cond delay="499"/>
                                          </p:stCondLst>
                                        </p:cTn>
                                        <p:tgtEl>
                                          <p:spTgt spid="5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54"/>
                                        </p:tgtEl>
                                      </p:cBhvr>
                                    </p:animEffect>
                                    <p:set>
                                      <p:cBhvr>
                                        <p:cTn id="82"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39" grpId="0" animBg="1"/>
      <p:bldP spid="41" grpId="0" animBg="1"/>
      <p:bldP spid="43" grpId="0" animBg="1"/>
      <p:bldP spid="46" grpId="0" animBg="1"/>
      <p:bldP spid="51" grpId="0" animBg="1"/>
      <p:bldP spid="5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770948A6-7A96-429C-9480-FB918AEE8D21}"/>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5:16</a:t>
            </a:r>
          </a:p>
        </p:txBody>
      </p:sp>
      <p:pic>
        <p:nvPicPr>
          <p:cNvPr id="4" name="Picture 3">
            <a:extLst>
              <a:ext uri="{FF2B5EF4-FFF2-40B4-BE49-F238E27FC236}">
                <a16:creationId xmlns:a16="http://schemas.microsoft.com/office/drawing/2014/main" id="{F80865B1-05EA-4868-B9A9-AAF95667A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49" y="2189513"/>
            <a:ext cx="8461102" cy="2478974"/>
          </a:xfrm>
          <a:prstGeom prst="rect">
            <a:avLst/>
          </a:prstGeom>
        </p:spPr>
      </p:pic>
      <p:graphicFrame>
        <p:nvGraphicFramePr>
          <p:cNvPr id="5" name="Object 4">
            <a:extLst>
              <a:ext uri="{FF2B5EF4-FFF2-40B4-BE49-F238E27FC236}">
                <a16:creationId xmlns:a16="http://schemas.microsoft.com/office/drawing/2014/main" id="{0ED4D401-1A8F-447B-8A61-80222FBA4891}"/>
              </a:ext>
            </a:extLst>
          </p:cNvPr>
          <p:cNvGraphicFramePr>
            <a:graphicFrameLocks noChangeAspect="1"/>
          </p:cNvGraphicFramePr>
          <p:nvPr/>
        </p:nvGraphicFramePr>
        <p:xfrm>
          <a:off x="6651625" y="3244850"/>
          <a:ext cx="190500" cy="368300"/>
        </p:xfrm>
        <a:graphic>
          <a:graphicData uri="http://schemas.openxmlformats.org/presentationml/2006/ole">
            <mc:AlternateContent xmlns:mc="http://schemas.openxmlformats.org/markup-compatibility/2006">
              <mc:Choice xmlns:v="urn:schemas-microsoft-com:vml" Requires="v">
                <p:oleObj spid="_x0000_s24578" name="Equation" r:id="rId5" imgW="380880" imgH="736560" progId="Equation.DSMT4">
                  <p:embed/>
                </p:oleObj>
              </mc:Choice>
              <mc:Fallback>
                <p:oleObj name="Equation" r:id="rId5" imgW="380880" imgH="736560" progId="Equation.DSMT4">
                  <p:embed/>
                  <p:pic>
                    <p:nvPicPr>
                      <p:cNvPr id="5" name="Object 4">
                        <a:extLst>
                          <a:ext uri="{FF2B5EF4-FFF2-40B4-BE49-F238E27FC236}">
                            <a16:creationId xmlns:a16="http://schemas.microsoft.com/office/drawing/2014/main" id="{0ED4D401-1A8F-447B-8A61-80222FBA4891}"/>
                          </a:ext>
                        </a:extLst>
                      </p:cNvPr>
                      <p:cNvPicPr/>
                      <p:nvPr/>
                    </p:nvPicPr>
                    <p:blipFill>
                      <a:blip r:embed="rId6"/>
                      <a:stretch>
                        <a:fillRect/>
                      </a:stretch>
                    </p:blipFill>
                    <p:spPr>
                      <a:xfrm>
                        <a:off x="6651625" y="3244850"/>
                        <a:ext cx="190500" cy="368300"/>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F8D9DEFA-3A03-4010-A29E-22FB34760F04}"/>
              </a:ext>
            </a:extLst>
          </p:cNvPr>
          <p:cNvSpPr/>
          <p:nvPr/>
        </p:nvSpPr>
        <p:spPr>
          <a:xfrm>
            <a:off x="6651625" y="3605520"/>
            <a:ext cx="190440" cy="44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id="{4C299255-4F38-4FA9-95DA-863AF96E75F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651625" y="3685560"/>
            <a:ext cx="190440" cy="368280"/>
          </a:xfrm>
          <a:prstGeom prst="rect">
            <a:avLst/>
          </a:prstGeom>
        </p:spPr>
      </p:pic>
      <p:graphicFrame>
        <p:nvGraphicFramePr>
          <p:cNvPr id="23" name="Object 22">
            <a:extLst>
              <a:ext uri="{FF2B5EF4-FFF2-40B4-BE49-F238E27FC236}">
                <a16:creationId xmlns:a16="http://schemas.microsoft.com/office/drawing/2014/main" id="{522D1DDD-EC0A-4FF6-BBF4-663794713B37}"/>
              </a:ext>
            </a:extLst>
          </p:cNvPr>
          <p:cNvGraphicFramePr>
            <a:graphicFrameLocks noChangeAspect="1"/>
          </p:cNvGraphicFramePr>
          <p:nvPr/>
        </p:nvGraphicFramePr>
        <p:xfrm>
          <a:off x="6978659" y="3242003"/>
          <a:ext cx="196740" cy="368280"/>
        </p:xfrm>
        <a:graphic>
          <a:graphicData uri="http://schemas.openxmlformats.org/presentationml/2006/ole">
            <mc:AlternateContent xmlns:mc="http://schemas.openxmlformats.org/markup-compatibility/2006">
              <mc:Choice xmlns:v="urn:schemas-microsoft-com:vml" Requires="v">
                <p:oleObj spid="_x0000_s24579" name="Equation" r:id="rId8" imgW="393480" imgH="736560" progId="Equation.DSMT4">
                  <p:embed/>
                </p:oleObj>
              </mc:Choice>
              <mc:Fallback>
                <p:oleObj name="Equation" r:id="rId8" imgW="393480" imgH="736560" progId="Equation.DSMT4">
                  <p:embed/>
                  <p:pic>
                    <p:nvPicPr>
                      <p:cNvPr id="23" name="Object 22">
                        <a:extLst>
                          <a:ext uri="{FF2B5EF4-FFF2-40B4-BE49-F238E27FC236}">
                            <a16:creationId xmlns:a16="http://schemas.microsoft.com/office/drawing/2014/main" id="{522D1DDD-EC0A-4FF6-BBF4-663794713B37}"/>
                          </a:ext>
                        </a:extLst>
                      </p:cNvPr>
                      <p:cNvPicPr/>
                      <p:nvPr/>
                    </p:nvPicPr>
                    <p:blipFill>
                      <a:blip r:embed="rId9"/>
                      <a:stretch>
                        <a:fillRect/>
                      </a:stretch>
                    </p:blipFill>
                    <p:spPr>
                      <a:xfrm>
                        <a:off x="6978659" y="3242003"/>
                        <a:ext cx="196740" cy="368280"/>
                      </a:xfrm>
                      <a:prstGeom prst="rect">
                        <a:avLst/>
                      </a:prstGeom>
                    </p:spPr>
                  </p:pic>
                </p:oleObj>
              </mc:Fallback>
            </mc:AlternateContent>
          </a:graphicData>
        </a:graphic>
      </p:graphicFrame>
      <p:pic>
        <p:nvPicPr>
          <p:cNvPr id="46" name="Picture 45">
            <a:extLst>
              <a:ext uri="{FF2B5EF4-FFF2-40B4-BE49-F238E27FC236}">
                <a16:creationId xmlns:a16="http://schemas.microsoft.com/office/drawing/2014/main" id="{42AF17F0-862E-4360-80C8-4D50C482F2E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flipH="1">
            <a:off x="6035676" y="2189513"/>
            <a:ext cx="685801" cy="630000"/>
          </a:xfrm>
          <a:prstGeom prst="rect">
            <a:avLst/>
          </a:prstGeom>
        </p:spPr>
      </p:pic>
      <p:pic>
        <p:nvPicPr>
          <p:cNvPr id="51" name="Picture 50">
            <a:extLst>
              <a:ext uri="{FF2B5EF4-FFF2-40B4-BE49-F238E27FC236}">
                <a16:creationId xmlns:a16="http://schemas.microsoft.com/office/drawing/2014/main" id="{DA54B0D1-E615-40BE-A363-98D63F0B5335}"/>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306293" y="2305049"/>
            <a:ext cx="135039" cy="252743"/>
          </a:xfrm>
          <a:prstGeom prst="rect">
            <a:avLst/>
          </a:prstGeom>
        </p:spPr>
      </p:pic>
      <p:graphicFrame>
        <p:nvGraphicFramePr>
          <p:cNvPr id="25" name="Object 24">
            <a:extLst>
              <a:ext uri="{FF2B5EF4-FFF2-40B4-BE49-F238E27FC236}">
                <a16:creationId xmlns:a16="http://schemas.microsoft.com/office/drawing/2014/main" id="{9C98DC4F-2B8A-4730-A641-2535A15D15C9}"/>
              </a:ext>
            </a:extLst>
          </p:cNvPr>
          <p:cNvGraphicFramePr>
            <a:graphicFrameLocks noChangeAspect="1"/>
          </p:cNvGraphicFramePr>
          <p:nvPr/>
        </p:nvGraphicFramePr>
        <p:xfrm>
          <a:off x="7318283" y="3244870"/>
          <a:ext cx="171360" cy="368280"/>
        </p:xfrm>
        <a:graphic>
          <a:graphicData uri="http://schemas.openxmlformats.org/presentationml/2006/ole">
            <mc:AlternateContent xmlns:mc="http://schemas.openxmlformats.org/markup-compatibility/2006">
              <mc:Choice xmlns:v="urn:schemas-microsoft-com:vml" Requires="v">
                <p:oleObj spid="_x0000_s24580" name="Equation" r:id="rId12" imgW="342720" imgH="736560" progId="Equation.DSMT4">
                  <p:embed/>
                </p:oleObj>
              </mc:Choice>
              <mc:Fallback>
                <p:oleObj name="Equation" r:id="rId12" imgW="342720" imgH="736560" progId="Equation.DSMT4">
                  <p:embed/>
                  <p:pic>
                    <p:nvPicPr>
                      <p:cNvPr id="25" name="Object 24">
                        <a:extLst>
                          <a:ext uri="{FF2B5EF4-FFF2-40B4-BE49-F238E27FC236}">
                            <a16:creationId xmlns:a16="http://schemas.microsoft.com/office/drawing/2014/main" id="{9C98DC4F-2B8A-4730-A641-2535A15D15C9}"/>
                          </a:ext>
                        </a:extLst>
                      </p:cNvPr>
                      <p:cNvPicPr/>
                      <p:nvPr/>
                    </p:nvPicPr>
                    <p:blipFill>
                      <a:blip r:embed="rId13"/>
                      <a:stretch>
                        <a:fillRect/>
                      </a:stretch>
                    </p:blipFill>
                    <p:spPr>
                      <a:xfrm>
                        <a:off x="7318283" y="3244870"/>
                        <a:ext cx="171360" cy="368280"/>
                      </a:xfrm>
                      <a:prstGeom prst="rect">
                        <a:avLst/>
                      </a:prstGeom>
                    </p:spPr>
                  </p:pic>
                </p:oleObj>
              </mc:Fallback>
            </mc:AlternateContent>
          </a:graphicData>
        </a:graphic>
      </p:graphicFrame>
      <p:pic>
        <p:nvPicPr>
          <p:cNvPr id="54" name="Picture 53">
            <a:extLst>
              <a:ext uri="{FF2B5EF4-FFF2-40B4-BE49-F238E27FC236}">
                <a16:creationId xmlns:a16="http://schemas.microsoft.com/office/drawing/2014/main" id="{70FBDCA0-2736-4312-B4B4-23E5303287D9}"/>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rot="3600000" flipH="1">
            <a:off x="6120357" y="2432042"/>
            <a:ext cx="685801" cy="630000"/>
          </a:xfrm>
          <a:prstGeom prst="rect">
            <a:avLst/>
          </a:prstGeom>
        </p:spPr>
      </p:pic>
      <p:sp>
        <p:nvSpPr>
          <p:cNvPr id="28" name="Freeform: Shape 27">
            <a:extLst>
              <a:ext uri="{FF2B5EF4-FFF2-40B4-BE49-F238E27FC236}">
                <a16:creationId xmlns:a16="http://schemas.microsoft.com/office/drawing/2014/main" id="{097F5E0C-5FB2-4A4E-884A-86DF9D18917A}"/>
              </a:ext>
            </a:extLst>
          </p:cNvPr>
          <p:cNvSpPr/>
          <p:nvPr/>
        </p:nvSpPr>
        <p:spPr>
          <a:xfrm>
            <a:off x="6403181" y="2593181"/>
            <a:ext cx="242916" cy="230982"/>
          </a:xfrm>
          <a:custGeom>
            <a:avLst/>
            <a:gdLst>
              <a:gd name="connsiteX0" fmla="*/ 26194 w 242916"/>
              <a:gd name="connsiteY0" fmla="*/ 35719 h 230982"/>
              <a:gd name="connsiteX1" fmla="*/ 7144 w 242916"/>
              <a:gd name="connsiteY1" fmla="*/ 78582 h 230982"/>
              <a:gd name="connsiteX2" fmla="*/ 2382 w 242916"/>
              <a:gd name="connsiteY2" fmla="*/ 104775 h 230982"/>
              <a:gd name="connsiteX3" fmla="*/ 0 w 242916"/>
              <a:gd name="connsiteY3" fmla="*/ 114300 h 230982"/>
              <a:gd name="connsiteX4" fmla="*/ 4763 w 242916"/>
              <a:gd name="connsiteY4" fmla="*/ 157163 h 230982"/>
              <a:gd name="connsiteX5" fmla="*/ 11907 w 242916"/>
              <a:gd name="connsiteY5" fmla="*/ 164307 h 230982"/>
              <a:gd name="connsiteX6" fmla="*/ 30957 w 242916"/>
              <a:gd name="connsiteY6" fmla="*/ 173832 h 230982"/>
              <a:gd name="connsiteX7" fmla="*/ 40482 w 242916"/>
              <a:gd name="connsiteY7" fmla="*/ 180975 h 230982"/>
              <a:gd name="connsiteX8" fmla="*/ 59532 w 242916"/>
              <a:gd name="connsiteY8" fmla="*/ 190500 h 230982"/>
              <a:gd name="connsiteX9" fmla="*/ 69057 w 242916"/>
              <a:gd name="connsiteY9" fmla="*/ 195263 h 230982"/>
              <a:gd name="connsiteX10" fmla="*/ 83344 w 242916"/>
              <a:gd name="connsiteY10" fmla="*/ 200025 h 230982"/>
              <a:gd name="connsiteX11" fmla="*/ 90488 w 242916"/>
              <a:gd name="connsiteY11" fmla="*/ 204788 h 230982"/>
              <a:gd name="connsiteX12" fmla="*/ 109538 w 242916"/>
              <a:gd name="connsiteY12" fmla="*/ 214313 h 230982"/>
              <a:gd name="connsiteX13" fmla="*/ 126207 w 242916"/>
              <a:gd name="connsiteY13" fmla="*/ 226219 h 230982"/>
              <a:gd name="connsiteX14" fmla="*/ 159544 w 242916"/>
              <a:gd name="connsiteY14" fmla="*/ 230982 h 230982"/>
              <a:gd name="connsiteX15" fmla="*/ 176213 w 242916"/>
              <a:gd name="connsiteY15" fmla="*/ 226219 h 230982"/>
              <a:gd name="connsiteX16" fmla="*/ 192882 w 242916"/>
              <a:gd name="connsiteY16" fmla="*/ 207169 h 230982"/>
              <a:gd name="connsiteX17" fmla="*/ 207169 w 242916"/>
              <a:gd name="connsiteY17" fmla="*/ 180975 h 230982"/>
              <a:gd name="connsiteX18" fmla="*/ 223838 w 242916"/>
              <a:gd name="connsiteY18" fmla="*/ 140494 h 230982"/>
              <a:gd name="connsiteX19" fmla="*/ 238125 w 242916"/>
              <a:gd name="connsiteY19" fmla="*/ 102394 h 230982"/>
              <a:gd name="connsiteX20" fmla="*/ 242888 w 242916"/>
              <a:gd name="connsiteY20" fmla="*/ 73819 h 230982"/>
              <a:gd name="connsiteX21" fmla="*/ 233363 w 242916"/>
              <a:gd name="connsiteY21" fmla="*/ 23813 h 230982"/>
              <a:gd name="connsiteX22" fmla="*/ 207169 w 242916"/>
              <a:gd name="connsiteY22" fmla="*/ 9525 h 230982"/>
              <a:gd name="connsiteX23" fmla="*/ 171450 w 242916"/>
              <a:gd name="connsiteY23" fmla="*/ 2382 h 230982"/>
              <a:gd name="connsiteX24" fmla="*/ 161925 w 242916"/>
              <a:gd name="connsiteY24" fmla="*/ 0 h 230982"/>
              <a:gd name="connsiteX25" fmla="*/ 59532 w 242916"/>
              <a:gd name="connsiteY25" fmla="*/ 7144 h 230982"/>
              <a:gd name="connsiteX26" fmla="*/ 47625 w 242916"/>
              <a:gd name="connsiteY26" fmla="*/ 11907 h 230982"/>
              <a:gd name="connsiteX27" fmla="*/ 26194 w 242916"/>
              <a:gd name="connsiteY27" fmla="*/ 35719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916" h="230982">
                <a:moveTo>
                  <a:pt x="26194" y="35719"/>
                </a:moveTo>
                <a:cubicBezTo>
                  <a:pt x="19447" y="46831"/>
                  <a:pt x="23413" y="58244"/>
                  <a:pt x="7144" y="78582"/>
                </a:cubicBezTo>
                <a:cubicBezTo>
                  <a:pt x="2035" y="93910"/>
                  <a:pt x="6871" y="77845"/>
                  <a:pt x="2382" y="104775"/>
                </a:cubicBezTo>
                <a:cubicBezTo>
                  <a:pt x="1844" y="108003"/>
                  <a:pt x="794" y="111125"/>
                  <a:pt x="0" y="114300"/>
                </a:cubicBezTo>
                <a:cubicBezTo>
                  <a:pt x="1588" y="128588"/>
                  <a:pt x="1433" y="143178"/>
                  <a:pt x="4763" y="157163"/>
                </a:cubicBezTo>
                <a:cubicBezTo>
                  <a:pt x="5543" y="160439"/>
                  <a:pt x="9320" y="162151"/>
                  <a:pt x="11907" y="164307"/>
                </a:cubicBezTo>
                <a:cubicBezTo>
                  <a:pt x="21645" y="172422"/>
                  <a:pt x="17831" y="166540"/>
                  <a:pt x="30957" y="173832"/>
                </a:cubicBezTo>
                <a:cubicBezTo>
                  <a:pt x="34426" y="175759"/>
                  <a:pt x="37253" y="178668"/>
                  <a:pt x="40482" y="180975"/>
                </a:cubicBezTo>
                <a:cubicBezTo>
                  <a:pt x="50906" y="188421"/>
                  <a:pt x="45379" y="184210"/>
                  <a:pt x="59532" y="190500"/>
                </a:cubicBezTo>
                <a:cubicBezTo>
                  <a:pt x="62776" y="191942"/>
                  <a:pt x="65761" y="193945"/>
                  <a:pt x="69057" y="195263"/>
                </a:cubicBezTo>
                <a:cubicBezTo>
                  <a:pt x="73718" y="197127"/>
                  <a:pt x="83344" y="200025"/>
                  <a:pt x="83344" y="200025"/>
                </a:cubicBezTo>
                <a:cubicBezTo>
                  <a:pt x="85725" y="201613"/>
                  <a:pt x="87975" y="203417"/>
                  <a:pt x="90488" y="204788"/>
                </a:cubicBezTo>
                <a:cubicBezTo>
                  <a:pt x="96721" y="208188"/>
                  <a:pt x="104518" y="209293"/>
                  <a:pt x="109538" y="214313"/>
                </a:cubicBezTo>
                <a:cubicBezTo>
                  <a:pt x="116813" y="221588"/>
                  <a:pt x="116177" y="222458"/>
                  <a:pt x="126207" y="226219"/>
                </a:cubicBezTo>
                <a:cubicBezTo>
                  <a:pt x="135622" y="229749"/>
                  <a:pt x="151606" y="230188"/>
                  <a:pt x="159544" y="230982"/>
                </a:cubicBezTo>
                <a:cubicBezTo>
                  <a:pt x="165100" y="229394"/>
                  <a:pt x="171511" y="229578"/>
                  <a:pt x="176213" y="226219"/>
                </a:cubicBezTo>
                <a:cubicBezTo>
                  <a:pt x="183079" y="221315"/>
                  <a:pt x="187539" y="213700"/>
                  <a:pt x="192882" y="207169"/>
                </a:cubicBezTo>
                <a:cubicBezTo>
                  <a:pt x="198473" y="200336"/>
                  <a:pt x="204077" y="187159"/>
                  <a:pt x="207169" y="180975"/>
                </a:cubicBezTo>
                <a:cubicBezTo>
                  <a:pt x="215911" y="163491"/>
                  <a:pt x="213664" y="168754"/>
                  <a:pt x="223838" y="140494"/>
                </a:cubicBezTo>
                <a:cubicBezTo>
                  <a:pt x="237528" y="102466"/>
                  <a:pt x="227798" y="123051"/>
                  <a:pt x="238125" y="102394"/>
                </a:cubicBezTo>
                <a:cubicBezTo>
                  <a:pt x="239181" y="97116"/>
                  <a:pt x="243301" y="77670"/>
                  <a:pt x="242888" y="73819"/>
                </a:cubicBezTo>
                <a:cubicBezTo>
                  <a:pt x="241080" y="56947"/>
                  <a:pt x="239110" y="39778"/>
                  <a:pt x="233363" y="23813"/>
                </a:cubicBezTo>
                <a:cubicBezTo>
                  <a:pt x="230587" y="16102"/>
                  <a:pt x="213388" y="11006"/>
                  <a:pt x="207169" y="9525"/>
                </a:cubicBezTo>
                <a:cubicBezTo>
                  <a:pt x="195357" y="6713"/>
                  <a:pt x="183229" y="5328"/>
                  <a:pt x="171450" y="2382"/>
                </a:cubicBezTo>
                <a:lnTo>
                  <a:pt x="161925" y="0"/>
                </a:lnTo>
                <a:cubicBezTo>
                  <a:pt x="122562" y="1230"/>
                  <a:pt x="94767" y="-1665"/>
                  <a:pt x="59532" y="7144"/>
                </a:cubicBezTo>
                <a:cubicBezTo>
                  <a:pt x="55385" y="8181"/>
                  <a:pt x="51628" y="10406"/>
                  <a:pt x="47625" y="11907"/>
                </a:cubicBezTo>
                <a:cubicBezTo>
                  <a:pt x="38869" y="15191"/>
                  <a:pt x="32941" y="24607"/>
                  <a:pt x="26194" y="35719"/>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a:extLst>
              <a:ext uri="{FF2B5EF4-FFF2-40B4-BE49-F238E27FC236}">
                <a16:creationId xmlns:a16="http://schemas.microsoft.com/office/drawing/2014/main" id="{98366F60-F90E-4BC6-87DA-A9BED3D393FB}"/>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466827" y="2566770"/>
            <a:ext cx="135039" cy="252743"/>
          </a:xfrm>
          <a:prstGeom prst="rect">
            <a:avLst/>
          </a:prstGeom>
        </p:spPr>
      </p:pic>
      <p:graphicFrame>
        <p:nvGraphicFramePr>
          <p:cNvPr id="37" name="Object 36">
            <a:extLst>
              <a:ext uri="{FF2B5EF4-FFF2-40B4-BE49-F238E27FC236}">
                <a16:creationId xmlns:a16="http://schemas.microsoft.com/office/drawing/2014/main" id="{7185CF9D-2502-4C3B-9B6D-1A4DD8E59B17}"/>
              </a:ext>
            </a:extLst>
          </p:cNvPr>
          <p:cNvGraphicFramePr>
            <a:graphicFrameLocks noChangeAspect="1"/>
          </p:cNvGraphicFramePr>
          <p:nvPr/>
        </p:nvGraphicFramePr>
        <p:xfrm>
          <a:off x="7625714" y="3242003"/>
          <a:ext cx="196740" cy="368280"/>
        </p:xfrm>
        <a:graphic>
          <a:graphicData uri="http://schemas.openxmlformats.org/presentationml/2006/ole">
            <mc:AlternateContent xmlns:mc="http://schemas.openxmlformats.org/markup-compatibility/2006">
              <mc:Choice xmlns:v="urn:schemas-microsoft-com:vml" Requires="v">
                <p:oleObj spid="_x0000_s24581" name="Equation" r:id="rId14" imgW="393480" imgH="736560" progId="Equation.DSMT4">
                  <p:embed/>
                </p:oleObj>
              </mc:Choice>
              <mc:Fallback>
                <p:oleObj name="Equation" r:id="rId14" imgW="393480" imgH="736560" progId="Equation.DSMT4">
                  <p:embed/>
                  <p:pic>
                    <p:nvPicPr>
                      <p:cNvPr id="37" name="Object 36">
                        <a:extLst>
                          <a:ext uri="{FF2B5EF4-FFF2-40B4-BE49-F238E27FC236}">
                            <a16:creationId xmlns:a16="http://schemas.microsoft.com/office/drawing/2014/main" id="{7185CF9D-2502-4C3B-9B6D-1A4DD8E59B17}"/>
                          </a:ext>
                        </a:extLst>
                      </p:cNvPr>
                      <p:cNvPicPr/>
                      <p:nvPr/>
                    </p:nvPicPr>
                    <p:blipFill>
                      <a:blip r:embed="rId15"/>
                      <a:stretch>
                        <a:fillRect/>
                      </a:stretch>
                    </p:blipFill>
                    <p:spPr>
                      <a:xfrm>
                        <a:off x="7625714" y="3242003"/>
                        <a:ext cx="196740" cy="368280"/>
                      </a:xfrm>
                      <a:prstGeom prst="rect">
                        <a:avLst/>
                      </a:prstGeom>
                    </p:spPr>
                  </p:pic>
                </p:oleObj>
              </mc:Fallback>
            </mc:AlternateContent>
          </a:graphicData>
        </a:graphic>
      </p:graphicFrame>
      <p:pic>
        <p:nvPicPr>
          <p:cNvPr id="62" name="Picture 61">
            <a:extLst>
              <a:ext uri="{FF2B5EF4-FFF2-40B4-BE49-F238E27FC236}">
                <a16:creationId xmlns:a16="http://schemas.microsoft.com/office/drawing/2014/main" id="{9A3AEEBD-7119-4D25-AEE1-B0C1242B837A}"/>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rot="7200000" flipH="1">
            <a:off x="5953431" y="2623670"/>
            <a:ext cx="685801" cy="630000"/>
          </a:xfrm>
          <a:prstGeom prst="rect">
            <a:avLst/>
          </a:prstGeom>
        </p:spPr>
      </p:pic>
      <p:sp>
        <p:nvSpPr>
          <p:cNvPr id="39" name="Freeform: Shape 38">
            <a:extLst>
              <a:ext uri="{FF2B5EF4-FFF2-40B4-BE49-F238E27FC236}">
                <a16:creationId xmlns:a16="http://schemas.microsoft.com/office/drawing/2014/main" id="{BB744B59-D5E2-4F10-95E6-DA3B0D42BA46}"/>
              </a:ext>
            </a:extLst>
          </p:cNvPr>
          <p:cNvSpPr/>
          <p:nvPr/>
        </p:nvSpPr>
        <p:spPr>
          <a:xfrm>
            <a:off x="6248120" y="2826812"/>
            <a:ext cx="256164" cy="301494"/>
          </a:xfrm>
          <a:custGeom>
            <a:avLst/>
            <a:gdLst>
              <a:gd name="connsiteX0" fmla="*/ 33618 w 256164"/>
              <a:gd name="connsiteY0" fmla="*/ 6876 h 301494"/>
              <a:gd name="connsiteX1" fmla="*/ 280 w 256164"/>
              <a:gd name="connsiteY1" fmla="*/ 135463 h 301494"/>
              <a:gd name="connsiteX2" fmla="*/ 9805 w 256164"/>
              <a:gd name="connsiteY2" fmla="*/ 173563 h 301494"/>
              <a:gd name="connsiteX3" fmla="*/ 19330 w 256164"/>
              <a:gd name="connsiteY3" fmla="*/ 202138 h 301494"/>
              <a:gd name="connsiteX4" fmla="*/ 24093 w 256164"/>
              <a:gd name="connsiteY4" fmla="*/ 221188 h 301494"/>
              <a:gd name="connsiteX5" fmla="*/ 28855 w 256164"/>
              <a:gd name="connsiteY5" fmla="*/ 235476 h 301494"/>
              <a:gd name="connsiteX6" fmla="*/ 43143 w 256164"/>
              <a:gd name="connsiteY6" fmla="*/ 249763 h 301494"/>
              <a:gd name="connsiteX7" fmla="*/ 76480 w 256164"/>
              <a:gd name="connsiteY7" fmla="*/ 283101 h 301494"/>
              <a:gd name="connsiteX8" fmla="*/ 86005 w 256164"/>
              <a:gd name="connsiteY8" fmla="*/ 297388 h 301494"/>
              <a:gd name="connsiteX9" fmla="*/ 176493 w 256164"/>
              <a:gd name="connsiteY9" fmla="*/ 283101 h 301494"/>
              <a:gd name="connsiteX10" fmla="*/ 209830 w 256164"/>
              <a:gd name="connsiteY10" fmla="*/ 264051 h 301494"/>
              <a:gd name="connsiteX11" fmla="*/ 224118 w 256164"/>
              <a:gd name="connsiteY11" fmla="*/ 249763 h 301494"/>
              <a:gd name="connsiteX12" fmla="*/ 238405 w 256164"/>
              <a:gd name="connsiteY12" fmla="*/ 245001 h 301494"/>
              <a:gd name="connsiteX13" fmla="*/ 247930 w 256164"/>
              <a:gd name="connsiteY13" fmla="*/ 173563 h 301494"/>
              <a:gd name="connsiteX14" fmla="*/ 243168 w 256164"/>
              <a:gd name="connsiteY14" fmla="*/ 154513 h 301494"/>
              <a:gd name="connsiteX15" fmla="*/ 219355 w 256164"/>
              <a:gd name="connsiteY15" fmla="*/ 111651 h 301494"/>
              <a:gd name="connsiteX16" fmla="*/ 190780 w 256164"/>
              <a:gd name="connsiteY16" fmla="*/ 97363 h 301494"/>
              <a:gd name="connsiteX17" fmla="*/ 166968 w 256164"/>
              <a:gd name="connsiteY17" fmla="*/ 68788 h 301494"/>
              <a:gd name="connsiteX18" fmla="*/ 138393 w 256164"/>
              <a:gd name="connsiteY18" fmla="*/ 49738 h 301494"/>
              <a:gd name="connsiteX19" fmla="*/ 109818 w 256164"/>
              <a:gd name="connsiteY19" fmla="*/ 30688 h 301494"/>
              <a:gd name="connsiteX20" fmla="*/ 95530 w 256164"/>
              <a:gd name="connsiteY20" fmla="*/ 21163 h 301494"/>
              <a:gd name="connsiteX21" fmla="*/ 33618 w 256164"/>
              <a:gd name="connsiteY21" fmla="*/ 6876 h 30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164" h="301494">
                <a:moveTo>
                  <a:pt x="33618" y="6876"/>
                </a:moveTo>
                <a:cubicBezTo>
                  <a:pt x="17743" y="25926"/>
                  <a:pt x="6542" y="91629"/>
                  <a:pt x="280" y="135463"/>
                </a:cubicBezTo>
                <a:cubicBezTo>
                  <a:pt x="-1571" y="148422"/>
                  <a:pt x="6209" y="160976"/>
                  <a:pt x="9805" y="173563"/>
                </a:cubicBezTo>
                <a:cubicBezTo>
                  <a:pt x="12563" y="183217"/>
                  <a:pt x="16895" y="192398"/>
                  <a:pt x="19330" y="202138"/>
                </a:cubicBezTo>
                <a:cubicBezTo>
                  <a:pt x="20918" y="208488"/>
                  <a:pt x="22295" y="214894"/>
                  <a:pt x="24093" y="221188"/>
                </a:cubicBezTo>
                <a:cubicBezTo>
                  <a:pt x="25472" y="226015"/>
                  <a:pt x="26070" y="231299"/>
                  <a:pt x="28855" y="235476"/>
                </a:cubicBezTo>
                <a:cubicBezTo>
                  <a:pt x="32591" y="241080"/>
                  <a:pt x="39008" y="244447"/>
                  <a:pt x="43143" y="249763"/>
                </a:cubicBezTo>
                <a:cubicBezTo>
                  <a:pt x="69892" y="284153"/>
                  <a:pt x="49178" y="273999"/>
                  <a:pt x="76480" y="283101"/>
                </a:cubicBezTo>
                <a:cubicBezTo>
                  <a:pt x="79655" y="287863"/>
                  <a:pt x="80316" y="296756"/>
                  <a:pt x="86005" y="297388"/>
                </a:cubicBezTo>
                <a:cubicBezTo>
                  <a:pt x="149634" y="304458"/>
                  <a:pt x="145142" y="304001"/>
                  <a:pt x="176493" y="283101"/>
                </a:cubicBezTo>
                <a:cubicBezTo>
                  <a:pt x="196750" y="252714"/>
                  <a:pt x="171578" y="283177"/>
                  <a:pt x="209830" y="264051"/>
                </a:cubicBezTo>
                <a:cubicBezTo>
                  <a:pt x="215854" y="261039"/>
                  <a:pt x="218514" y="253499"/>
                  <a:pt x="224118" y="249763"/>
                </a:cubicBezTo>
                <a:cubicBezTo>
                  <a:pt x="228295" y="246978"/>
                  <a:pt x="233643" y="246588"/>
                  <a:pt x="238405" y="245001"/>
                </a:cubicBezTo>
                <a:cubicBezTo>
                  <a:pt x="265377" y="218029"/>
                  <a:pt x="255617" y="235060"/>
                  <a:pt x="247930" y="173563"/>
                </a:cubicBezTo>
                <a:cubicBezTo>
                  <a:pt x="247118" y="167068"/>
                  <a:pt x="244966" y="160807"/>
                  <a:pt x="243168" y="154513"/>
                </a:cubicBezTo>
                <a:cubicBezTo>
                  <a:pt x="239081" y="140209"/>
                  <a:pt x="231391" y="119676"/>
                  <a:pt x="219355" y="111651"/>
                </a:cubicBezTo>
                <a:cubicBezTo>
                  <a:pt x="200891" y="99341"/>
                  <a:pt x="210498" y="103936"/>
                  <a:pt x="190780" y="97363"/>
                </a:cubicBezTo>
                <a:cubicBezTo>
                  <a:pt x="182314" y="84665"/>
                  <a:pt x="179659" y="78659"/>
                  <a:pt x="166968" y="68788"/>
                </a:cubicBezTo>
                <a:cubicBezTo>
                  <a:pt x="157932" y="61760"/>
                  <a:pt x="138393" y="49738"/>
                  <a:pt x="138393" y="49738"/>
                </a:cubicBezTo>
                <a:cubicBezTo>
                  <a:pt x="121652" y="24627"/>
                  <a:pt x="138521" y="42990"/>
                  <a:pt x="109818" y="30688"/>
                </a:cubicBezTo>
                <a:cubicBezTo>
                  <a:pt x="104557" y="28433"/>
                  <a:pt x="100890" y="23173"/>
                  <a:pt x="95530" y="21163"/>
                </a:cubicBezTo>
                <a:cubicBezTo>
                  <a:pt x="75359" y="13599"/>
                  <a:pt x="49493" y="-12174"/>
                  <a:pt x="33618" y="6876"/>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64">
            <a:extLst>
              <a:ext uri="{FF2B5EF4-FFF2-40B4-BE49-F238E27FC236}">
                <a16:creationId xmlns:a16="http://schemas.microsoft.com/office/drawing/2014/main" id="{3566E476-59AF-4812-B574-A1CAA7FEF64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296331" y="2859552"/>
            <a:ext cx="135039" cy="252743"/>
          </a:xfrm>
          <a:prstGeom prst="rect">
            <a:avLst/>
          </a:prstGeom>
        </p:spPr>
      </p:pic>
      <p:pic>
        <p:nvPicPr>
          <p:cNvPr id="8" name="Picture 7">
            <a:extLst>
              <a:ext uri="{FF2B5EF4-FFF2-40B4-BE49-F238E27FC236}">
                <a16:creationId xmlns:a16="http://schemas.microsoft.com/office/drawing/2014/main" id="{A3F5EFC1-F652-465F-93A7-613C2D73B0A2}"/>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6936580" y="4193562"/>
            <a:ext cx="945357" cy="317500"/>
          </a:xfrm>
          <a:prstGeom prst="rect">
            <a:avLst/>
          </a:prstGeom>
        </p:spPr>
      </p:pic>
      <p:sp>
        <p:nvSpPr>
          <p:cNvPr id="10" name="Freeform: Shape 9">
            <a:extLst>
              <a:ext uri="{FF2B5EF4-FFF2-40B4-BE49-F238E27FC236}">
                <a16:creationId xmlns:a16="http://schemas.microsoft.com/office/drawing/2014/main" id="{0A0F4EA6-D1DE-472F-ADDF-97678BA4ACC4}"/>
              </a:ext>
            </a:extLst>
          </p:cNvPr>
          <p:cNvSpPr/>
          <p:nvPr/>
        </p:nvSpPr>
        <p:spPr>
          <a:xfrm>
            <a:off x="6946428" y="4214019"/>
            <a:ext cx="272115" cy="319049"/>
          </a:xfrm>
          <a:custGeom>
            <a:avLst/>
            <a:gdLst>
              <a:gd name="connsiteX0" fmla="*/ 102873 w 272115"/>
              <a:gd name="connsiteY0" fmla="*/ 44450 h 319049"/>
              <a:gd name="connsiteX1" fmla="*/ 134623 w 272115"/>
              <a:gd name="connsiteY1" fmla="*/ 31750 h 319049"/>
              <a:gd name="connsiteX2" fmla="*/ 191773 w 272115"/>
              <a:gd name="connsiteY2" fmla="*/ 0 h 319049"/>
              <a:gd name="connsiteX3" fmla="*/ 267973 w 272115"/>
              <a:gd name="connsiteY3" fmla="*/ 31750 h 319049"/>
              <a:gd name="connsiteX4" fmla="*/ 255273 w 272115"/>
              <a:gd name="connsiteY4" fmla="*/ 215900 h 319049"/>
              <a:gd name="connsiteX5" fmla="*/ 248923 w 272115"/>
              <a:gd name="connsiteY5" fmla="*/ 266700 h 319049"/>
              <a:gd name="connsiteX6" fmla="*/ 242573 w 272115"/>
              <a:gd name="connsiteY6" fmla="*/ 311150 h 319049"/>
              <a:gd name="connsiteX7" fmla="*/ 140973 w 272115"/>
              <a:gd name="connsiteY7" fmla="*/ 317500 h 319049"/>
              <a:gd name="connsiteX8" fmla="*/ 102873 w 272115"/>
              <a:gd name="connsiteY8" fmla="*/ 292100 h 319049"/>
              <a:gd name="connsiteX9" fmla="*/ 77473 w 272115"/>
              <a:gd name="connsiteY9" fmla="*/ 279400 h 319049"/>
              <a:gd name="connsiteX10" fmla="*/ 13973 w 272115"/>
              <a:gd name="connsiteY10" fmla="*/ 228600 h 319049"/>
              <a:gd name="connsiteX11" fmla="*/ 1273 w 272115"/>
              <a:gd name="connsiteY11" fmla="*/ 203200 h 319049"/>
              <a:gd name="connsiteX12" fmla="*/ 45723 w 272115"/>
              <a:gd name="connsiteY12" fmla="*/ 69850 h 319049"/>
              <a:gd name="connsiteX13" fmla="*/ 102873 w 272115"/>
              <a:gd name="connsiteY13" fmla="*/ 44450 h 31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2115" h="319049">
                <a:moveTo>
                  <a:pt x="102873" y="44450"/>
                </a:moveTo>
                <a:cubicBezTo>
                  <a:pt x="117690" y="38100"/>
                  <a:pt x="124616" y="37208"/>
                  <a:pt x="134623" y="31750"/>
                </a:cubicBezTo>
                <a:cubicBezTo>
                  <a:pt x="203246" y="-5681"/>
                  <a:pt x="147300" y="14824"/>
                  <a:pt x="191773" y="0"/>
                </a:cubicBezTo>
                <a:cubicBezTo>
                  <a:pt x="217173" y="10583"/>
                  <a:pt x="257591" y="6267"/>
                  <a:pt x="267973" y="31750"/>
                </a:cubicBezTo>
                <a:cubicBezTo>
                  <a:pt x="280237" y="61853"/>
                  <a:pt x="262020" y="165294"/>
                  <a:pt x="255273" y="215900"/>
                </a:cubicBezTo>
                <a:cubicBezTo>
                  <a:pt x="253018" y="232815"/>
                  <a:pt x="251178" y="249785"/>
                  <a:pt x="248923" y="266700"/>
                </a:cubicBezTo>
                <a:cubicBezTo>
                  <a:pt x="246945" y="281536"/>
                  <a:pt x="256116" y="304777"/>
                  <a:pt x="242573" y="311150"/>
                </a:cubicBezTo>
                <a:cubicBezTo>
                  <a:pt x="211870" y="325598"/>
                  <a:pt x="174840" y="315383"/>
                  <a:pt x="140973" y="317500"/>
                </a:cubicBezTo>
                <a:cubicBezTo>
                  <a:pt x="128273" y="309033"/>
                  <a:pt x="115961" y="299953"/>
                  <a:pt x="102873" y="292100"/>
                </a:cubicBezTo>
                <a:cubicBezTo>
                  <a:pt x="94756" y="287230"/>
                  <a:pt x="85590" y="284270"/>
                  <a:pt x="77473" y="279400"/>
                </a:cubicBezTo>
                <a:cubicBezTo>
                  <a:pt x="54751" y="265767"/>
                  <a:pt x="30287" y="250352"/>
                  <a:pt x="13973" y="228600"/>
                </a:cubicBezTo>
                <a:cubicBezTo>
                  <a:pt x="8293" y="221027"/>
                  <a:pt x="5506" y="211667"/>
                  <a:pt x="1273" y="203200"/>
                </a:cubicBezTo>
                <a:cubicBezTo>
                  <a:pt x="11297" y="102963"/>
                  <a:pt x="-26794" y="75030"/>
                  <a:pt x="45723" y="69850"/>
                </a:cubicBezTo>
                <a:cubicBezTo>
                  <a:pt x="64725" y="68493"/>
                  <a:pt x="88056" y="50800"/>
                  <a:pt x="102873" y="444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D1343F04-2B92-420B-B09F-F54DE0DB3EDC}"/>
              </a:ext>
            </a:extLst>
          </p:cNvPr>
          <p:cNvSpPr/>
          <p:nvPr/>
        </p:nvSpPr>
        <p:spPr>
          <a:xfrm>
            <a:off x="7267581" y="4214019"/>
            <a:ext cx="272115" cy="319049"/>
          </a:xfrm>
          <a:custGeom>
            <a:avLst/>
            <a:gdLst>
              <a:gd name="connsiteX0" fmla="*/ 102873 w 272115"/>
              <a:gd name="connsiteY0" fmla="*/ 44450 h 319049"/>
              <a:gd name="connsiteX1" fmla="*/ 134623 w 272115"/>
              <a:gd name="connsiteY1" fmla="*/ 31750 h 319049"/>
              <a:gd name="connsiteX2" fmla="*/ 191773 w 272115"/>
              <a:gd name="connsiteY2" fmla="*/ 0 h 319049"/>
              <a:gd name="connsiteX3" fmla="*/ 267973 w 272115"/>
              <a:gd name="connsiteY3" fmla="*/ 31750 h 319049"/>
              <a:gd name="connsiteX4" fmla="*/ 255273 w 272115"/>
              <a:gd name="connsiteY4" fmla="*/ 215900 h 319049"/>
              <a:gd name="connsiteX5" fmla="*/ 248923 w 272115"/>
              <a:gd name="connsiteY5" fmla="*/ 266700 h 319049"/>
              <a:gd name="connsiteX6" fmla="*/ 242573 w 272115"/>
              <a:gd name="connsiteY6" fmla="*/ 311150 h 319049"/>
              <a:gd name="connsiteX7" fmla="*/ 140973 w 272115"/>
              <a:gd name="connsiteY7" fmla="*/ 317500 h 319049"/>
              <a:gd name="connsiteX8" fmla="*/ 102873 w 272115"/>
              <a:gd name="connsiteY8" fmla="*/ 292100 h 319049"/>
              <a:gd name="connsiteX9" fmla="*/ 77473 w 272115"/>
              <a:gd name="connsiteY9" fmla="*/ 279400 h 319049"/>
              <a:gd name="connsiteX10" fmla="*/ 13973 w 272115"/>
              <a:gd name="connsiteY10" fmla="*/ 228600 h 319049"/>
              <a:gd name="connsiteX11" fmla="*/ 1273 w 272115"/>
              <a:gd name="connsiteY11" fmla="*/ 203200 h 319049"/>
              <a:gd name="connsiteX12" fmla="*/ 45723 w 272115"/>
              <a:gd name="connsiteY12" fmla="*/ 69850 h 319049"/>
              <a:gd name="connsiteX13" fmla="*/ 102873 w 272115"/>
              <a:gd name="connsiteY13" fmla="*/ 44450 h 31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2115" h="319049">
                <a:moveTo>
                  <a:pt x="102873" y="44450"/>
                </a:moveTo>
                <a:cubicBezTo>
                  <a:pt x="117690" y="38100"/>
                  <a:pt x="124616" y="37208"/>
                  <a:pt x="134623" y="31750"/>
                </a:cubicBezTo>
                <a:cubicBezTo>
                  <a:pt x="203246" y="-5681"/>
                  <a:pt x="147300" y="14824"/>
                  <a:pt x="191773" y="0"/>
                </a:cubicBezTo>
                <a:cubicBezTo>
                  <a:pt x="217173" y="10583"/>
                  <a:pt x="257591" y="6267"/>
                  <a:pt x="267973" y="31750"/>
                </a:cubicBezTo>
                <a:cubicBezTo>
                  <a:pt x="280237" y="61853"/>
                  <a:pt x="262020" y="165294"/>
                  <a:pt x="255273" y="215900"/>
                </a:cubicBezTo>
                <a:cubicBezTo>
                  <a:pt x="253018" y="232815"/>
                  <a:pt x="251178" y="249785"/>
                  <a:pt x="248923" y="266700"/>
                </a:cubicBezTo>
                <a:cubicBezTo>
                  <a:pt x="246945" y="281536"/>
                  <a:pt x="256116" y="304777"/>
                  <a:pt x="242573" y="311150"/>
                </a:cubicBezTo>
                <a:cubicBezTo>
                  <a:pt x="211870" y="325598"/>
                  <a:pt x="174840" y="315383"/>
                  <a:pt x="140973" y="317500"/>
                </a:cubicBezTo>
                <a:cubicBezTo>
                  <a:pt x="128273" y="309033"/>
                  <a:pt x="115961" y="299953"/>
                  <a:pt x="102873" y="292100"/>
                </a:cubicBezTo>
                <a:cubicBezTo>
                  <a:pt x="94756" y="287230"/>
                  <a:pt x="85590" y="284270"/>
                  <a:pt x="77473" y="279400"/>
                </a:cubicBezTo>
                <a:cubicBezTo>
                  <a:pt x="54751" y="265767"/>
                  <a:pt x="30287" y="250352"/>
                  <a:pt x="13973" y="228600"/>
                </a:cubicBezTo>
                <a:cubicBezTo>
                  <a:pt x="8293" y="221027"/>
                  <a:pt x="5506" y="211667"/>
                  <a:pt x="1273" y="203200"/>
                </a:cubicBezTo>
                <a:cubicBezTo>
                  <a:pt x="11297" y="102963"/>
                  <a:pt x="-26794" y="75030"/>
                  <a:pt x="45723" y="69850"/>
                </a:cubicBezTo>
                <a:cubicBezTo>
                  <a:pt x="64725" y="68493"/>
                  <a:pt x="88056" y="50800"/>
                  <a:pt x="102873" y="444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ABC6D57C-E9D5-4E85-A648-6BD02361D387}"/>
              </a:ext>
            </a:extLst>
          </p:cNvPr>
          <p:cNvSpPr/>
          <p:nvPr/>
        </p:nvSpPr>
        <p:spPr>
          <a:xfrm>
            <a:off x="7591830" y="4218782"/>
            <a:ext cx="272115" cy="319049"/>
          </a:xfrm>
          <a:custGeom>
            <a:avLst/>
            <a:gdLst>
              <a:gd name="connsiteX0" fmla="*/ 102873 w 272115"/>
              <a:gd name="connsiteY0" fmla="*/ 44450 h 319049"/>
              <a:gd name="connsiteX1" fmla="*/ 134623 w 272115"/>
              <a:gd name="connsiteY1" fmla="*/ 31750 h 319049"/>
              <a:gd name="connsiteX2" fmla="*/ 191773 w 272115"/>
              <a:gd name="connsiteY2" fmla="*/ 0 h 319049"/>
              <a:gd name="connsiteX3" fmla="*/ 267973 w 272115"/>
              <a:gd name="connsiteY3" fmla="*/ 31750 h 319049"/>
              <a:gd name="connsiteX4" fmla="*/ 255273 w 272115"/>
              <a:gd name="connsiteY4" fmla="*/ 215900 h 319049"/>
              <a:gd name="connsiteX5" fmla="*/ 248923 w 272115"/>
              <a:gd name="connsiteY5" fmla="*/ 266700 h 319049"/>
              <a:gd name="connsiteX6" fmla="*/ 242573 w 272115"/>
              <a:gd name="connsiteY6" fmla="*/ 311150 h 319049"/>
              <a:gd name="connsiteX7" fmla="*/ 140973 w 272115"/>
              <a:gd name="connsiteY7" fmla="*/ 317500 h 319049"/>
              <a:gd name="connsiteX8" fmla="*/ 102873 w 272115"/>
              <a:gd name="connsiteY8" fmla="*/ 292100 h 319049"/>
              <a:gd name="connsiteX9" fmla="*/ 77473 w 272115"/>
              <a:gd name="connsiteY9" fmla="*/ 279400 h 319049"/>
              <a:gd name="connsiteX10" fmla="*/ 13973 w 272115"/>
              <a:gd name="connsiteY10" fmla="*/ 228600 h 319049"/>
              <a:gd name="connsiteX11" fmla="*/ 1273 w 272115"/>
              <a:gd name="connsiteY11" fmla="*/ 203200 h 319049"/>
              <a:gd name="connsiteX12" fmla="*/ 45723 w 272115"/>
              <a:gd name="connsiteY12" fmla="*/ 69850 h 319049"/>
              <a:gd name="connsiteX13" fmla="*/ 102873 w 272115"/>
              <a:gd name="connsiteY13" fmla="*/ 44450 h 31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2115" h="319049">
                <a:moveTo>
                  <a:pt x="102873" y="44450"/>
                </a:moveTo>
                <a:cubicBezTo>
                  <a:pt x="117690" y="38100"/>
                  <a:pt x="124616" y="37208"/>
                  <a:pt x="134623" y="31750"/>
                </a:cubicBezTo>
                <a:cubicBezTo>
                  <a:pt x="203246" y="-5681"/>
                  <a:pt x="147300" y="14824"/>
                  <a:pt x="191773" y="0"/>
                </a:cubicBezTo>
                <a:cubicBezTo>
                  <a:pt x="217173" y="10583"/>
                  <a:pt x="257591" y="6267"/>
                  <a:pt x="267973" y="31750"/>
                </a:cubicBezTo>
                <a:cubicBezTo>
                  <a:pt x="280237" y="61853"/>
                  <a:pt x="262020" y="165294"/>
                  <a:pt x="255273" y="215900"/>
                </a:cubicBezTo>
                <a:cubicBezTo>
                  <a:pt x="253018" y="232815"/>
                  <a:pt x="251178" y="249785"/>
                  <a:pt x="248923" y="266700"/>
                </a:cubicBezTo>
                <a:cubicBezTo>
                  <a:pt x="246945" y="281536"/>
                  <a:pt x="256116" y="304777"/>
                  <a:pt x="242573" y="311150"/>
                </a:cubicBezTo>
                <a:cubicBezTo>
                  <a:pt x="211870" y="325598"/>
                  <a:pt x="174840" y="315383"/>
                  <a:pt x="140973" y="317500"/>
                </a:cubicBezTo>
                <a:cubicBezTo>
                  <a:pt x="128273" y="309033"/>
                  <a:pt x="115961" y="299953"/>
                  <a:pt x="102873" y="292100"/>
                </a:cubicBezTo>
                <a:cubicBezTo>
                  <a:pt x="94756" y="287230"/>
                  <a:pt x="85590" y="284270"/>
                  <a:pt x="77473" y="279400"/>
                </a:cubicBezTo>
                <a:cubicBezTo>
                  <a:pt x="54751" y="265767"/>
                  <a:pt x="30287" y="250352"/>
                  <a:pt x="13973" y="228600"/>
                </a:cubicBezTo>
                <a:cubicBezTo>
                  <a:pt x="8293" y="221027"/>
                  <a:pt x="5506" y="211667"/>
                  <a:pt x="1273" y="203200"/>
                </a:cubicBezTo>
                <a:cubicBezTo>
                  <a:pt x="11297" y="102963"/>
                  <a:pt x="-26794" y="75030"/>
                  <a:pt x="45723" y="69850"/>
                </a:cubicBezTo>
                <a:cubicBezTo>
                  <a:pt x="64725" y="68493"/>
                  <a:pt x="88056" y="50800"/>
                  <a:pt x="102873" y="444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65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2.77778E-6 -1.85185E-6 L 0.03559 -1.85185E-6 " pathEditMode="relative" rAng="0" ptsTypes="AA">
                                      <p:cBhvr>
                                        <p:cTn id="11" dur="2000" fill="hold"/>
                                        <p:tgtEl>
                                          <p:spTgt spid="41"/>
                                        </p:tgtEl>
                                        <p:attrNameLst>
                                          <p:attrName>ppt_x</p:attrName>
                                          <p:attrName>ppt_y</p:attrName>
                                        </p:attrNameLst>
                                      </p:cBhvr>
                                      <p:rCtr x="1771" y="0"/>
                                    </p:animMotion>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nodeType="withEffect">
                                  <p:stCondLst>
                                    <p:cond delay="5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xit" presetSubtype="0" fill="hold" grpId="0" nodeType="withEffect">
                                  <p:stCondLst>
                                    <p:cond delay="5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03559 -1.85185E-6 L 0.07048 -1.85185E-6 " pathEditMode="relative" rAng="0" ptsTypes="AA">
                                      <p:cBhvr>
                                        <p:cTn id="28" dur="2000" fill="hold"/>
                                        <p:tgtEl>
                                          <p:spTgt spid="41"/>
                                        </p:tgtEl>
                                        <p:attrNameLst>
                                          <p:attrName>ppt_x</p:attrName>
                                          <p:attrName>ppt_y</p:attrName>
                                        </p:attrNameLst>
                                      </p:cBhvr>
                                      <p:rCtr x="1736" y="0"/>
                                    </p:animMotion>
                                  </p:childTnLst>
                                </p:cTn>
                              </p:par>
                              <p:par>
                                <p:cTn id="29" presetID="10" presetClass="entr" presetSubtype="0" fill="hold" nodeType="withEffect">
                                  <p:stCondLst>
                                    <p:cond delay="8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10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nodeType="withEffect">
                                  <p:stCondLst>
                                    <p:cond delay="8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grpId="0" nodeType="withEffect">
                                  <p:stCondLst>
                                    <p:cond delay="1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300"/>
                                        <p:tgtEl>
                                          <p:spTgt spid="28"/>
                                        </p:tgtEl>
                                      </p:cBhvr>
                                    </p:animEffect>
                                  </p:childTnLst>
                                </p:cTn>
                              </p:par>
                              <p:par>
                                <p:cTn id="41" presetID="10" presetClass="exit" presetSubtype="0" fill="hold" grpId="0" nodeType="withEffect">
                                  <p:stCondLst>
                                    <p:cond delay="10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0.07048 -1.85185E-6 L 0.1059 -1.85185E-6 " pathEditMode="relative" rAng="0" ptsTypes="AA">
                                      <p:cBhvr>
                                        <p:cTn id="47" dur="2000" fill="hold"/>
                                        <p:tgtEl>
                                          <p:spTgt spid="41"/>
                                        </p:tgtEl>
                                        <p:attrNameLst>
                                          <p:attrName>ppt_x</p:attrName>
                                          <p:attrName>ppt_y</p:attrName>
                                        </p:attrNameLst>
                                      </p:cBhvr>
                                      <p:rCtr x="1771" y="0"/>
                                    </p:animMotion>
                                  </p:childTnLst>
                                </p:cTn>
                              </p:par>
                              <p:par>
                                <p:cTn id="48" presetID="10" presetClass="entr" presetSubtype="0" fill="hold" nodeType="withEffect">
                                  <p:stCondLst>
                                    <p:cond delay="10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par>
                                <p:cTn id="51" presetID="10" presetClass="entr" presetSubtype="0" fill="hold" nodeType="withEffect">
                                  <p:stCondLst>
                                    <p:cond delay="10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nodeType="withEffect">
                                  <p:stCondLst>
                                    <p:cond delay="10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grpId="0" nodeType="withEffect">
                                  <p:stCondLst>
                                    <p:cond delay="10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300"/>
                                        <p:tgtEl>
                                          <p:spTgt spid="39"/>
                                        </p:tgtEl>
                                      </p:cBhvr>
                                    </p:animEffect>
                                  </p:childTnLst>
                                </p:cTn>
                              </p:par>
                              <p:par>
                                <p:cTn id="60" presetID="10" presetClass="exit" presetSubtype="0" fill="hold" grpId="0" nodeType="withEffect">
                                  <p:stCondLst>
                                    <p:cond delay="100"/>
                                  </p:stCondLst>
                                  <p:childTnLst>
                                    <p:animEffect transition="out" filter="fade">
                                      <p:cBhvr>
                                        <p:cTn id="61" dur="500"/>
                                        <p:tgtEl>
                                          <p:spTgt spid="29"/>
                                        </p:tgtEl>
                                      </p:cBhvr>
                                    </p:animEffect>
                                    <p:set>
                                      <p:cBhvr>
                                        <p:cTn id="62"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9" grpId="0" animBg="1"/>
      <p:bldP spid="10" grpId="0" animBg="1"/>
      <p:bldP spid="26" grpId="0" animBg="1"/>
      <p:bldP spid="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ACC92295-710D-4569-A202-410F0D7336C1}"/>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5:16</a:t>
            </a:r>
          </a:p>
        </p:txBody>
      </p:sp>
      <p:pic>
        <p:nvPicPr>
          <p:cNvPr id="7" name="Picture 6">
            <a:extLst>
              <a:ext uri="{FF2B5EF4-FFF2-40B4-BE49-F238E27FC236}">
                <a16:creationId xmlns:a16="http://schemas.microsoft.com/office/drawing/2014/main" id="{560855FD-FEC8-4840-8118-27156DDBF62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1449" y="2359134"/>
            <a:ext cx="8461102" cy="1184166"/>
          </a:xfrm>
          <a:prstGeom prst="rect">
            <a:avLst/>
          </a:prstGeom>
        </p:spPr>
      </p:pic>
      <p:sp>
        <p:nvSpPr>
          <p:cNvPr id="34" name="Rectangle 33">
            <a:extLst>
              <a:ext uri="{FF2B5EF4-FFF2-40B4-BE49-F238E27FC236}">
                <a16:creationId xmlns:a16="http://schemas.microsoft.com/office/drawing/2014/main" id="{1AE64735-0203-4EDE-BE8B-90A535AA4BD2}"/>
              </a:ext>
            </a:extLst>
          </p:cNvPr>
          <p:cNvSpPr/>
          <p:nvPr/>
        </p:nvSpPr>
        <p:spPr>
          <a:xfrm>
            <a:off x="6591299" y="4227511"/>
            <a:ext cx="596901"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55564EF2-7CA6-418A-BBD8-51FEDDB90BD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8540" y="3884149"/>
            <a:ext cx="8466921" cy="611651"/>
          </a:xfrm>
          <a:prstGeom prst="rect">
            <a:avLst/>
          </a:prstGeom>
        </p:spPr>
      </p:pic>
      <p:pic>
        <p:nvPicPr>
          <p:cNvPr id="13" name="Picture 12">
            <a:extLst>
              <a:ext uri="{FF2B5EF4-FFF2-40B4-BE49-F238E27FC236}">
                <a16:creationId xmlns:a16="http://schemas.microsoft.com/office/drawing/2014/main" id="{918ABBFD-F65D-47E8-A629-9EC9D0E3B66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38540" y="3594551"/>
            <a:ext cx="8466921" cy="1013960"/>
          </a:xfrm>
          <a:prstGeom prst="rect">
            <a:avLst/>
          </a:prstGeom>
        </p:spPr>
      </p:pic>
      <p:pic>
        <p:nvPicPr>
          <p:cNvPr id="38" name="Picture 37">
            <a:extLst>
              <a:ext uri="{FF2B5EF4-FFF2-40B4-BE49-F238E27FC236}">
                <a16:creationId xmlns:a16="http://schemas.microsoft.com/office/drawing/2014/main" id="{02A79288-F3DD-41BC-8E79-BD476A2EA05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38540" y="3522442"/>
            <a:ext cx="8466921" cy="725708"/>
          </a:xfrm>
          <a:prstGeom prst="rect">
            <a:avLst/>
          </a:prstGeom>
        </p:spPr>
      </p:pic>
      <p:pic>
        <p:nvPicPr>
          <p:cNvPr id="42" name="Picture 41">
            <a:extLst>
              <a:ext uri="{FF2B5EF4-FFF2-40B4-BE49-F238E27FC236}">
                <a16:creationId xmlns:a16="http://schemas.microsoft.com/office/drawing/2014/main" id="{ACBB884E-28C9-49CA-BEFF-D8083F5DAAE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591299" y="4208463"/>
            <a:ext cx="596901" cy="494055"/>
          </a:xfrm>
          <a:prstGeom prst="rect">
            <a:avLst/>
          </a:prstGeom>
        </p:spPr>
      </p:pic>
      <p:pic>
        <p:nvPicPr>
          <p:cNvPr id="44" name="Picture 43">
            <a:extLst>
              <a:ext uri="{FF2B5EF4-FFF2-40B4-BE49-F238E27FC236}">
                <a16:creationId xmlns:a16="http://schemas.microsoft.com/office/drawing/2014/main" id="{228B46BA-47A2-4054-9A93-5EE898B6DFC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38539" y="2063750"/>
            <a:ext cx="8466921" cy="1485900"/>
          </a:xfrm>
          <a:prstGeom prst="rect">
            <a:avLst/>
          </a:prstGeom>
        </p:spPr>
      </p:pic>
    </p:spTree>
    <p:extLst>
      <p:ext uri="{BB962C8B-B14F-4D97-AF65-F5344CB8AC3E}">
        <p14:creationId xmlns:p14="http://schemas.microsoft.com/office/powerpoint/2010/main" val="327259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
            <a:extLst>
              <a:ext uri="{FF2B5EF4-FFF2-40B4-BE49-F238E27FC236}">
                <a16:creationId xmlns:a16="http://schemas.microsoft.com/office/drawing/2014/main" id="{39518CFC-074D-44C4-A7A7-72ED548A9BF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5:16</a:t>
            </a:r>
          </a:p>
        </p:txBody>
      </p:sp>
      <p:pic>
        <p:nvPicPr>
          <p:cNvPr id="4" name="Picture 3">
            <a:extLst>
              <a:ext uri="{FF2B5EF4-FFF2-40B4-BE49-F238E27FC236}">
                <a16:creationId xmlns:a16="http://schemas.microsoft.com/office/drawing/2014/main" id="{0CBE9D76-2F31-40EC-977B-CA4CB73D1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632" y="857863"/>
            <a:ext cx="7856737" cy="5403533"/>
          </a:xfrm>
          <a:prstGeom prst="rect">
            <a:avLst/>
          </a:prstGeom>
        </p:spPr>
      </p:pic>
      <p:sp>
        <p:nvSpPr>
          <p:cNvPr id="5" name="Rectangle 4">
            <a:extLst>
              <a:ext uri="{FF2B5EF4-FFF2-40B4-BE49-F238E27FC236}">
                <a16:creationId xmlns:a16="http://schemas.microsoft.com/office/drawing/2014/main" id="{FE2C3BC6-6B4F-475F-8BF8-67698C8C6488}"/>
              </a:ext>
            </a:extLst>
          </p:cNvPr>
          <p:cNvSpPr/>
          <p:nvPr/>
        </p:nvSpPr>
        <p:spPr>
          <a:xfrm>
            <a:off x="754742" y="1843314"/>
            <a:ext cx="1279797"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403C38F-8707-4B9A-8E6B-472819B3BAFD}"/>
              </a:ext>
            </a:extLst>
          </p:cNvPr>
          <p:cNvSpPr/>
          <p:nvPr/>
        </p:nvSpPr>
        <p:spPr>
          <a:xfrm>
            <a:off x="4181241" y="1843313"/>
            <a:ext cx="3917729"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F607089-5F53-4E23-BA59-65CCDD81C9AB}"/>
              </a:ext>
            </a:extLst>
          </p:cNvPr>
          <p:cNvSpPr/>
          <p:nvPr/>
        </p:nvSpPr>
        <p:spPr>
          <a:xfrm>
            <a:off x="729719" y="815051"/>
            <a:ext cx="370114" cy="368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BBD7B05-8285-4CEC-BDA0-722EC4191FCB}"/>
              </a:ext>
            </a:extLst>
          </p:cNvPr>
          <p:cNvSpPr/>
          <p:nvPr/>
        </p:nvSpPr>
        <p:spPr>
          <a:xfrm>
            <a:off x="1124857" y="819150"/>
            <a:ext cx="370114" cy="368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Object 21">
            <a:extLst>
              <a:ext uri="{FF2B5EF4-FFF2-40B4-BE49-F238E27FC236}">
                <a16:creationId xmlns:a16="http://schemas.microsoft.com/office/drawing/2014/main" id="{C2B395C2-1A05-4751-93C5-48881EB48327}"/>
              </a:ext>
            </a:extLst>
          </p:cNvPr>
          <p:cNvGraphicFramePr>
            <a:graphicFrameLocks noChangeAspect="1"/>
          </p:cNvGraphicFramePr>
          <p:nvPr>
            <p:extLst>
              <p:ext uri="{D42A27DB-BD31-4B8C-83A1-F6EECF244321}">
                <p14:modId xmlns:p14="http://schemas.microsoft.com/office/powerpoint/2010/main" val="1142286369"/>
              </p:ext>
            </p:extLst>
          </p:nvPr>
        </p:nvGraphicFramePr>
        <p:xfrm>
          <a:off x="1606082" y="2028912"/>
          <a:ext cx="239904" cy="195552"/>
        </p:xfrm>
        <a:graphic>
          <a:graphicData uri="http://schemas.openxmlformats.org/presentationml/2006/ole">
            <mc:AlternateContent xmlns:mc="http://schemas.openxmlformats.org/markup-compatibility/2006">
              <mc:Choice xmlns:v="urn:schemas-microsoft-com:vml" Requires="v">
                <p:oleObj spid="_x0000_s25602" name="Equation" r:id="rId5" imgW="342720" imgH="279360" progId="Equation.DSMT4">
                  <p:embed/>
                </p:oleObj>
              </mc:Choice>
              <mc:Fallback>
                <p:oleObj name="Equation" r:id="rId5" imgW="342720" imgH="279360" progId="Equation.DSMT4">
                  <p:embed/>
                  <p:pic>
                    <p:nvPicPr>
                      <p:cNvPr id="22" name="Object 21">
                        <a:extLst>
                          <a:ext uri="{FF2B5EF4-FFF2-40B4-BE49-F238E27FC236}">
                            <a16:creationId xmlns:a16="http://schemas.microsoft.com/office/drawing/2014/main" id="{C2B395C2-1A05-4751-93C5-48881EB48327}"/>
                          </a:ext>
                        </a:extLst>
                      </p:cNvPr>
                      <p:cNvPicPr/>
                      <p:nvPr/>
                    </p:nvPicPr>
                    <p:blipFill>
                      <a:blip r:embed="rId6"/>
                      <a:stretch>
                        <a:fillRect/>
                      </a:stretch>
                    </p:blipFill>
                    <p:spPr>
                      <a:xfrm>
                        <a:off x="1606082" y="2028912"/>
                        <a:ext cx="239904" cy="19555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991086D-3925-4182-AA9E-488E00EE1D7C}"/>
              </a:ext>
            </a:extLst>
          </p:cNvPr>
          <p:cNvGraphicFramePr>
            <a:graphicFrameLocks noChangeAspect="1"/>
          </p:cNvGraphicFramePr>
          <p:nvPr>
            <p:extLst>
              <p:ext uri="{D42A27DB-BD31-4B8C-83A1-F6EECF244321}">
                <p14:modId xmlns:p14="http://schemas.microsoft.com/office/powerpoint/2010/main" val="580606913"/>
              </p:ext>
            </p:extLst>
          </p:nvPr>
        </p:nvGraphicFramePr>
        <p:xfrm>
          <a:off x="1665288" y="2401888"/>
          <a:ext cx="124236" cy="177660"/>
        </p:xfrm>
        <a:graphic>
          <a:graphicData uri="http://schemas.openxmlformats.org/presentationml/2006/ole">
            <mc:AlternateContent xmlns:mc="http://schemas.openxmlformats.org/markup-compatibility/2006">
              <mc:Choice xmlns:v="urn:schemas-microsoft-com:vml" Requires="v">
                <p:oleObj spid="_x0000_s25603" name="Equation" r:id="rId7" imgW="177480" imgH="253800" progId="Equation.DSMT4">
                  <p:embed/>
                </p:oleObj>
              </mc:Choice>
              <mc:Fallback>
                <p:oleObj name="Equation" r:id="rId7" imgW="177480" imgH="253800" progId="Equation.DSMT4">
                  <p:embed/>
                  <p:pic>
                    <p:nvPicPr>
                      <p:cNvPr id="9" name="Object 8">
                        <a:extLst>
                          <a:ext uri="{FF2B5EF4-FFF2-40B4-BE49-F238E27FC236}">
                            <a16:creationId xmlns:a16="http://schemas.microsoft.com/office/drawing/2014/main" id="{E991086D-3925-4182-AA9E-488E00EE1D7C}"/>
                          </a:ext>
                        </a:extLst>
                      </p:cNvPr>
                      <p:cNvPicPr/>
                      <p:nvPr/>
                    </p:nvPicPr>
                    <p:blipFill>
                      <a:blip r:embed="rId8"/>
                      <a:stretch>
                        <a:fillRect/>
                      </a:stretch>
                    </p:blipFill>
                    <p:spPr>
                      <a:xfrm>
                        <a:off x="1665288" y="2401888"/>
                        <a:ext cx="124236" cy="177660"/>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D6A046A1-EC60-4560-84E1-C7128B44AAB0}"/>
              </a:ext>
            </a:extLst>
          </p:cNvPr>
          <p:cNvSpPr/>
          <p:nvPr/>
        </p:nvSpPr>
        <p:spPr>
          <a:xfrm>
            <a:off x="754742" y="2993571"/>
            <a:ext cx="1554117"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D28A05E-5DCE-4470-A332-EF9A66A44CB3}"/>
              </a:ext>
            </a:extLst>
          </p:cNvPr>
          <p:cNvSpPr/>
          <p:nvPr/>
        </p:nvSpPr>
        <p:spPr>
          <a:xfrm>
            <a:off x="3676651" y="2993570"/>
            <a:ext cx="4422320"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B60C179-80C5-449E-BA82-3AFA99A3BF33}"/>
              </a:ext>
            </a:extLst>
          </p:cNvPr>
          <p:cNvSpPr/>
          <p:nvPr/>
        </p:nvSpPr>
        <p:spPr>
          <a:xfrm>
            <a:off x="2666589" y="803275"/>
            <a:ext cx="248061" cy="368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B3034542-F587-49DC-A384-77030AAFA58E}"/>
              </a:ext>
            </a:extLst>
          </p:cNvPr>
          <p:cNvSpPr/>
          <p:nvPr/>
        </p:nvSpPr>
        <p:spPr>
          <a:xfrm>
            <a:off x="2914650" y="819150"/>
            <a:ext cx="439780" cy="368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Object 29">
            <a:extLst>
              <a:ext uri="{FF2B5EF4-FFF2-40B4-BE49-F238E27FC236}">
                <a16:creationId xmlns:a16="http://schemas.microsoft.com/office/drawing/2014/main" id="{5F7FC8B8-F68E-4F9E-BD14-3255DB3B6E2A}"/>
              </a:ext>
            </a:extLst>
          </p:cNvPr>
          <p:cNvGraphicFramePr>
            <a:graphicFrameLocks noChangeAspect="1"/>
          </p:cNvGraphicFramePr>
          <p:nvPr>
            <p:extLst>
              <p:ext uri="{D42A27DB-BD31-4B8C-83A1-F6EECF244321}">
                <p14:modId xmlns:p14="http://schemas.microsoft.com/office/powerpoint/2010/main" val="850622227"/>
              </p:ext>
            </p:extLst>
          </p:nvPr>
        </p:nvGraphicFramePr>
        <p:xfrm>
          <a:off x="1613702" y="3179169"/>
          <a:ext cx="239904" cy="195552"/>
        </p:xfrm>
        <a:graphic>
          <a:graphicData uri="http://schemas.openxmlformats.org/presentationml/2006/ole">
            <mc:AlternateContent xmlns:mc="http://schemas.openxmlformats.org/markup-compatibility/2006">
              <mc:Choice xmlns:v="urn:schemas-microsoft-com:vml" Requires="v">
                <p:oleObj spid="_x0000_s25604" name="Equation" r:id="rId9" imgW="342720" imgH="279360" progId="Equation.DSMT4">
                  <p:embed/>
                </p:oleObj>
              </mc:Choice>
              <mc:Fallback>
                <p:oleObj name="Equation" r:id="rId9" imgW="342720" imgH="279360" progId="Equation.DSMT4">
                  <p:embed/>
                  <p:pic>
                    <p:nvPicPr>
                      <p:cNvPr id="30" name="Object 29">
                        <a:extLst>
                          <a:ext uri="{FF2B5EF4-FFF2-40B4-BE49-F238E27FC236}">
                            <a16:creationId xmlns:a16="http://schemas.microsoft.com/office/drawing/2014/main" id="{5F7FC8B8-F68E-4F9E-BD14-3255DB3B6E2A}"/>
                          </a:ext>
                        </a:extLst>
                      </p:cNvPr>
                      <p:cNvPicPr/>
                      <p:nvPr/>
                    </p:nvPicPr>
                    <p:blipFill>
                      <a:blip r:embed="rId10"/>
                      <a:stretch>
                        <a:fillRect/>
                      </a:stretch>
                    </p:blipFill>
                    <p:spPr>
                      <a:xfrm>
                        <a:off x="1613702" y="3179169"/>
                        <a:ext cx="239904" cy="195552"/>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EB7AFE06-B0D5-4BFC-B5CF-5140E4064E1F}"/>
              </a:ext>
            </a:extLst>
          </p:cNvPr>
          <p:cNvGraphicFramePr>
            <a:graphicFrameLocks noChangeAspect="1"/>
          </p:cNvGraphicFramePr>
          <p:nvPr>
            <p:extLst>
              <p:ext uri="{D42A27DB-BD31-4B8C-83A1-F6EECF244321}">
                <p14:modId xmlns:p14="http://schemas.microsoft.com/office/powerpoint/2010/main" val="3782015526"/>
              </p:ext>
            </p:extLst>
          </p:nvPr>
        </p:nvGraphicFramePr>
        <p:xfrm>
          <a:off x="1665288" y="3552145"/>
          <a:ext cx="124236" cy="177660"/>
        </p:xfrm>
        <a:graphic>
          <a:graphicData uri="http://schemas.openxmlformats.org/presentationml/2006/ole">
            <mc:AlternateContent xmlns:mc="http://schemas.openxmlformats.org/markup-compatibility/2006">
              <mc:Choice xmlns:v="urn:schemas-microsoft-com:vml" Requires="v">
                <p:oleObj spid="_x0000_s25605" name="Equation" r:id="rId11" imgW="177480" imgH="253800" progId="Equation.DSMT4">
                  <p:embed/>
                </p:oleObj>
              </mc:Choice>
              <mc:Fallback>
                <p:oleObj name="Equation" r:id="rId11" imgW="177480" imgH="253800" progId="Equation.DSMT4">
                  <p:embed/>
                  <p:pic>
                    <p:nvPicPr>
                      <p:cNvPr id="31" name="Object 30">
                        <a:extLst>
                          <a:ext uri="{FF2B5EF4-FFF2-40B4-BE49-F238E27FC236}">
                            <a16:creationId xmlns:a16="http://schemas.microsoft.com/office/drawing/2014/main" id="{EB7AFE06-B0D5-4BFC-B5CF-5140E4064E1F}"/>
                          </a:ext>
                        </a:extLst>
                      </p:cNvPr>
                      <p:cNvPicPr/>
                      <p:nvPr/>
                    </p:nvPicPr>
                    <p:blipFill>
                      <a:blip r:embed="rId8"/>
                      <a:stretch>
                        <a:fillRect/>
                      </a:stretch>
                    </p:blipFill>
                    <p:spPr>
                      <a:xfrm>
                        <a:off x="1665288" y="3552145"/>
                        <a:ext cx="124236" cy="177660"/>
                      </a:xfrm>
                      <a:prstGeom prst="rect">
                        <a:avLst/>
                      </a:prstGeom>
                    </p:spPr>
                  </p:pic>
                </p:oleObj>
              </mc:Fallback>
            </mc:AlternateContent>
          </a:graphicData>
        </a:graphic>
      </p:graphicFrame>
      <p:sp>
        <p:nvSpPr>
          <p:cNvPr id="40" name="Rectangle 39">
            <a:extLst>
              <a:ext uri="{FF2B5EF4-FFF2-40B4-BE49-F238E27FC236}">
                <a16:creationId xmlns:a16="http://schemas.microsoft.com/office/drawing/2014/main" id="{AF5F4751-0F84-4CD1-9F14-87C61DD83B84}"/>
              </a:ext>
            </a:extLst>
          </p:cNvPr>
          <p:cNvSpPr/>
          <p:nvPr/>
        </p:nvSpPr>
        <p:spPr>
          <a:xfrm>
            <a:off x="754742" y="4092290"/>
            <a:ext cx="1436008"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6AAE7C62-8421-4262-B9D8-D02BB3BAF009}"/>
              </a:ext>
            </a:extLst>
          </p:cNvPr>
          <p:cNvSpPr/>
          <p:nvPr/>
        </p:nvSpPr>
        <p:spPr>
          <a:xfrm>
            <a:off x="2914650" y="4092289"/>
            <a:ext cx="5184321"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B5CC64B2-F7B0-4FCD-B8FF-1438C5E0A212}"/>
              </a:ext>
            </a:extLst>
          </p:cNvPr>
          <p:cNvSpPr/>
          <p:nvPr/>
        </p:nvSpPr>
        <p:spPr>
          <a:xfrm>
            <a:off x="4454580" y="789507"/>
            <a:ext cx="248061" cy="368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F520F735-538F-475F-917E-E633EEF1F6B5}"/>
              </a:ext>
            </a:extLst>
          </p:cNvPr>
          <p:cNvSpPr/>
          <p:nvPr/>
        </p:nvSpPr>
        <p:spPr>
          <a:xfrm>
            <a:off x="4702641" y="805382"/>
            <a:ext cx="439780" cy="368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6" name="Object 45">
            <a:extLst>
              <a:ext uri="{FF2B5EF4-FFF2-40B4-BE49-F238E27FC236}">
                <a16:creationId xmlns:a16="http://schemas.microsoft.com/office/drawing/2014/main" id="{D7986CC2-0866-4333-89AF-B106C2E9FB36}"/>
              </a:ext>
            </a:extLst>
          </p:cNvPr>
          <p:cNvGraphicFramePr>
            <a:graphicFrameLocks noChangeAspect="1"/>
          </p:cNvGraphicFramePr>
          <p:nvPr>
            <p:extLst>
              <p:ext uri="{D42A27DB-BD31-4B8C-83A1-F6EECF244321}">
                <p14:modId xmlns:p14="http://schemas.microsoft.com/office/powerpoint/2010/main" val="1983209639"/>
              </p:ext>
            </p:extLst>
          </p:nvPr>
        </p:nvGraphicFramePr>
        <p:xfrm>
          <a:off x="1604177" y="4339804"/>
          <a:ext cx="239904" cy="195552"/>
        </p:xfrm>
        <a:graphic>
          <a:graphicData uri="http://schemas.openxmlformats.org/presentationml/2006/ole">
            <mc:AlternateContent xmlns:mc="http://schemas.openxmlformats.org/markup-compatibility/2006">
              <mc:Choice xmlns:v="urn:schemas-microsoft-com:vml" Requires="v">
                <p:oleObj spid="_x0000_s25606" name="Equation" r:id="rId12" imgW="342720" imgH="279360" progId="Equation.DSMT4">
                  <p:embed/>
                </p:oleObj>
              </mc:Choice>
              <mc:Fallback>
                <p:oleObj name="Equation" r:id="rId12" imgW="342720" imgH="279360" progId="Equation.DSMT4">
                  <p:embed/>
                  <p:pic>
                    <p:nvPicPr>
                      <p:cNvPr id="46" name="Object 45">
                        <a:extLst>
                          <a:ext uri="{FF2B5EF4-FFF2-40B4-BE49-F238E27FC236}">
                            <a16:creationId xmlns:a16="http://schemas.microsoft.com/office/drawing/2014/main" id="{D7986CC2-0866-4333-89AF-B106C2E9FB36}"/>
                          </a:ext>
                        </a:extLst>
                      </p:cNvPr>
                      <p:cNvPicPr/>
                      <p:nvPr/>
                    </p:nvPicPr>
                    <p:blipFill>
                      <a:blip r:embed="rId13"/>
                      <a:stretch>
                        <a:fillRect/>
                      </a:stretch>
                    </p:blipFill>
                    <p:spPr>
                      <a:xfrm>
                        <a:off x="1604177" y="4339804"/>
                        <a:ext cx="239904" cy="195552"/>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226DD397-680B-440D-967C-55732B3B8BE0}"/>
              </a:ext>
            </a:extLst>
          </p:cNvPr>
          <p:cNvGraphicFramePr>
            <a:graphicFrameLocks noChangeAspect="1"/>
          </p:cNvGraphicFramePr>
          <p:nvPr>
            <p:extLst>
              <p:ext uri="{D42A27DB-BD31-4B8C-83A1-F6EECF244321}">
                <p14:modId xmlns:p14="http://schemas.microsoft.com/office/powerpoint/2010/main" val="3207079870"/>
              </p:ext>
            </p:extLst>
          </p:nvPr>
        </p:nvGraphicFramePr>
        <p:xfrm>
          <a:off x="1665288" y="4712780"/>
          <a:ext cx="124236" cy="177660"/>
        </p:xfrm>
        <a:graphic>
          <a:graphicData uri="http://schemas.openxmlformats.org/presentationml/2006/ole">
            <mc:AlternateContent xmlns:mc="http://schemas.openxmlformats.org/markup-compatibility/2006">
              <mc:Choice xmlns:v="urn:schemas-microsoft-com:vml" Requires="v">
                <p:oleObj spid="_x0000_s25607" name="Equation" r:id="rId14" imgW="177480" imgH="253800" progId="Equation.DSMT4">
                  <p:embed/>
                </p:oleObj>
              </mc:Choice>
              <mc:Fallback>
                <p:oleObj name="Equation" r:id="rId14" imgW="177480" imgH="253800" progId="Equation.DSMT4">
                  <p:embed/>
                  <p:pic>
                    <p:nvPicPr>
                      <p:cNvPr id="48" name="Object 47">
                        <a:extLst>
                          <a:ext uri="{FF2B5EF4-FFF2-40B4-BE49-F238E27FC236}">
                            <a16:creationId xmlns:a16="http://schemas.microsoft.com/office/drawing/2014/main" id="{226DD397-680B-440D-967C-55732B3B8BE0}"/>
                          </a:ext>
                        </a:extLst>
                      </p:cNvPr>
                      <p:cNvPicPr/>
                      <p:nvPr/>
                    </p:nvPicPr>
                    <p:blipFill>
                      <a:blip r:embed="rId8"/>
                      <a:stretch>
                        <a:fillRect/>
                      </a:stretch>
                    </p:blipFill>
                    <p:spPr>
                      <a:xfrm>
                        <a:off x="1665288" y="4712780"/>
                        <a:ext cx="124236" cy="177660"/>
                      </a:xfrm>
                      <a:prstGeom prst="rect">
                        <a:avLst/>
                      </a:prstGeom>
                    </p:spPr>
                  </p:pic>
                </p:oleObj>
              </mc:Fallback>
            </mc:AlternateContent>
          </a:graphicData>
        </a:graphic>
      </p:graphicFrame>
      <p:sp>
        <p:nvSpPr>
          <p:cNvPr id="55" name="Rectangle 54">
            <a:extLst>
              <a:ext uri="{FF2B5EF4-FFF2-40B4-BE49-F238E27FC236}">
                <a16:creationId xmlns:a16="http://schemas.microsoft.com/office/drawing/2014/main" id="{49A675BE-0775-4242-9C6A-F6112721C230}"/>
              </a:ext>
            </a:extLst>
          </p:cNvPr>
          <p:cNvSpPr/>
          <p:nvPr/>
        </p:nvSpPr>
        <p:spPr>
          <a:xfrm>
            <a:off x="754742" y="5378546"/>
            <a:ext cx="1436008"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9F5B4517-7876-4625-93A9-B7CFC66F0CB0}"/>
              </a:ext>
            </a:extLst>
          </p:cNvPr>
          <p:cNvSpPr/>
          <p:nvPr/>
        </p:nvSpPr>
        <p:spPr>
          <a:xfrm>
            <a:off x="2190750" y="5378545"/>
            <a:ext cx="6420729"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E6BC837F-87A1-4EF1-9ECD-2C84B43EB50A}"/>
              </a:ext>
            </a:extLst>
          </p:cNvPr>
          <p:cNvSpPr/>
          <p:nvPr/>
        </p:nvSpPr>
        <p:spPr>
          <a:xfrm>
            <a:off x="6256176" y="815051"/>
            <a:ext cx="248061" cy="368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8B3C4289-F44F-4D32-AA69-B0B9CB53193F}"/>
              </a:ext>
            </a:extLst>
          </p:cNvPr>
          <p:cNvSpPr/>
          <p:nvPr/>
        </p:nvSpPr>
        <p:spPr>
          <a:xfrm>
            <a:off x="7604387" y="823691"/>
            <a:ext cx="439780" cy="368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9" name="Object 58">
            <a:extLst>
              <a:ext uri="{FF2B5EF4-FFF2-40B4-BE49-F238E27FC236}">
                <a16:creationId xmlns:a16="http://schemas.microsoft.com/office/drawing/2014/main" id="{5C2C707B-9AD2-4833-B17F-E94A32F0D2AF}"/>
              </a:ext>
            </a:extLst>
          </p:cNvPr>
          <p:cNvGraphicFramePr>
            <a:graphicFrameLocks noChangeAspect="1"/>
          </p:cNvGraphicFramePr>
          <p:nvPr>
            <p:extLst>
              <p:ext uri="{D42A27DB-BD31-4B8C-83A1-F6EECF244321}">
                <p14:modId xmlns:p14="http://schemas.microsoft.com/office/powerpoint/2010/main" val="2031648855"/>
              </p:ext>
            </p:extLst>
          </p:nvPr>
        </p:nvGraphicFramePr>
        <p:xfrm>
          <a:off x="1606550" y="5500688"/>
          <a:ext cx="239713" cy="187325"/>
        </p:xfrm>
        <a:graphic>
          <a:graphicData uri="http://schemas.openxmlformats.org/presentationml/2006/ole">
            <mc:AlternateContent xmlns:mc="http://schemas.openxmlformats.org/markup-compatibility/2006">
              <mc:Choice xmlns:v="urn:schemas-microsoft-com:vml" Requires="v">
                <p:oleObj spid="_x0000_s25608" name="Equation" r:id="rId15" imgW="342720" imgH="266400" progId="Equation.DSMT4">
                  <p:embed/>
                </p:oleObj>
              </mc:Choice>
              <mc:Fallback>
                <p:oleObj name="Equation" r:id="rId15" imgW="342720" imgH="266400" progId="Equation.DSMT4">
                  <p:embed/>
                  <p:pic>
                    <p:nvPicPr>
                      <p:cNvPr id="59" name="Object 58">
                        <a:extLst>
                          <a:ext uri="{FF2B5EF4-FFF2-40B4-BE49-F238E27FC236}">
                            <a16:creationId xmlns:a16="http://schemas.microsoft.com/office/drawing/2014/main" id="{5C2C707B-9AD2-4833-B17F-E94A32F0D2AF}"/>
                          </a:ext>
                        </a:extLst>
                      </p:cNvPr>
                      <p:cNvPicPr/>
                      <p:nvPr/>
                    </p:nvPicPr>
                    <p:blipFill>
                      <a:blip r:embed="rId16"/>
                      <a:stretch>
                        <a:fillRect/>
                      </a:stretch>
                    </p:blipFill>
                    <p:spPr>
                      <a:xfrm>
                        <a:off x="1606550" y="5500688"/>
                        <a:ext cx="239713" cy="187325"/>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A1CC80A4-C470-4696-9541-9B9DAE215E32}"/>
              </a:ext>
            </a:extLst>
          </p:cNvPr>
          <p:cNvGraphicFramePr>
            <a:graphicFrameLocks noChangeAspect="1"/>
          </p:cNvGraphicFramePr>
          <p:nvPr>
            <p:extLst>
              <p:ext uri="{D42A27DB-BD31-4B8C-83A1-F6EECF244321}">
                <p14:modId xmlns:p14="http://schemas.microsoft.com/office/powerpoint/2010/main" val="4254430350"/>
              </p:ext>
            </p:extLst>
          </p:nvPr>
        </p:nvGraphicFramePr>
        <p:xfrm>
          <a:off x="1657668" y="5869496"/>
          <a:ext cx="124236" cy="177660"/>
        </p:xfrm>
        <a:graphic>
          <a:graphicData uri="http://schemas.openxmlformats.org/presentationml/2006/ole">
            <mc:AlternateContent xmlns:mc="http://schemas.openxmlformats.org/markup-compatibility/2006">
              <mc:Choice xmlns:v="urn:schemas-microsoft-com:vml" Requires="v">
                <p:oleObj spid="_x0000_s25609" name="Equation" r:id="rId17" imgW="177480" imgH="253800" progId="Equation.DSMT4">
                  <p:embed/>
                </p:oleObj>
              </mc:Choice>
              <mc:Fallback>
                <p:oleObj name="Equation" r:id="rId17" imgW="177480" imgH="253800" progId="Equation.DSMT4">
                  <p:embed/>
                  <p:pic>
                    <p:nvPicPr>
                      <p:cNvPr id="60" name="Object 59">
                        <a:extLst>
                          <a:ext uri="{FF2B5EF4-FFF2-40B4-BE49-F238E27FC236}">
                            <a16:creationId xmlns:a16="http://schemas.microsoft.com/office/drawing/2014/main" id="{A1CC80A4-C470-4696-9541-9B9DAE215E32}"/>
                          </a:ext>
                        </a:extLst>
                      </p:cNvPr>
                      <p:cNvPicPr/>
                      <p:nvPr/>
                    </p:nvPicPr>
                    <p:blipFill>
                      <a:blip r:embed="rId8"/>
                      <a:stretch>
                        <a:fillRect/>
                      </a:stretch>
                    </p:blipFill>
                    <p:spPr>
                      <a:xfrm>
                        <a:off x="1657668" y="5869496"/>
                        <a:ext cx="124236" cy="177660"/>
                      </a:xfrm>
                      <a:prstGeom prst="rect">
                        <a:avLst/>
                      </a:prstGeom>
                    </p:spPr>
                  </p:pic>
                </p:oleObj>
              </mc:Fallback>
            </mc:AlternateContent>
          </a:graphicData>
        </a:graphic>
      </p:graphicFrame>
    </p:spTree>
    <p:extLst>
      <p:ext uri="{BB962C8B-B14F-4D97-AF65-F5344CB8AC3E}">
        <p14:creationId xmlns:p14="http://schemas.microsoft.com/office/powerpoint/2010/main" val="354739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0" nodeType="after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childTnLst>
                          </p:cTn>
                        </p:par>
                        <p:par>
                          <p:cTn id="34" fill="hold">
                            <p:stCondLst>
                              <p:cond delay="500"/>
                            </p:stCondLst>
                            <p:childTnLst>
                              <p:par>
                                <p:cTn id="35" presetID="10" presetClass="exit" presetSubtype="0" fill="hold" grpId="0" nodeType="after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childTnLst>
                          </p:cTn>
                        </p:par>
                        <p:par>
                          <p:cTn id="43" fill="hold">
                            <p:stCondLst>
                              <p:cond delay="500"/>
                            </p:stCondLst>
                            <p:childTnLst>
                              <p:par>
                                <p:cTn id="44" presetID="10" presetClass="exit" presetSubtype="0" fill="hold" grpId="0" nodeType="afterEffect">
                                  <p:stCondLst>
                                    <p:cond delay="0"/>
                                  </p:stCondLst>
                                  <p:childTnLst>
                                    <p:animEffect transition="out" filter="fad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40"/>
                                        </p:tgtEl>
                                      </p:cBhvr>
                                    </p:animEffect>
                                    <p:set>
                                      <p:cBhvr>
                                        <p:cTn id="59" dur="1" fill="hold">
                                          <p:stCondLst>
                                            <p:cond delay="499"/>
                                          </p:stCondLst>
                                        </p:cTn>
                                        <p:tgtEl>
                                          <p:spTgt spid="40"/>
                                        </p:tgtEl>
                                        <p:attrNameLst>
                                          <p:attrName>style.visibility</p:attrName>
                                        </p:attrNameLst>
                                      </p:cBhvr>
                                      <p:to>
                                        <p:strVal val="hidden"/>
                                      </p:to>
                                    </p:set>
                                  </p:childTnLst>
                                </p:cTn>
                              </p:par>
                            </p:childTnLst>
                          </p:cTn>
                        </p:par>
                        <p:par>
                          <p:cTn id="60" fill="hold">
                            <p:stCondLst>
                              <p:cond delay="500"/>
                            </p:stCondLst>
                            <p:childTnLst>
                              <p:par>
                                <p:cTn id="61" presetID="10" presetClass="exit" presetSubtype="0" fill="hold" grpId="0" nodeType="afterEffect">
                                  <p:stCondLst>
                                    <p:cond delay="0"/>
                                  </p:stCondLst>
                                  <p:childTnLst>
                                    <p:animEffect transition="out" filter="fade">
                                      <p:cBhvr>
                                        <p:cTn id="62" dur="500"/>
                                        <p:tgtEl>
                                          <p:spTgt spid="41"/>
                                        </p:tgtEl>
                                      </p:cBhvr>
                                    </p:animEffect>
                                    <p:set>
                                      <p:cBhvr>
                                        <p:cTn id="63" dur="1" fill="hold">
                                          <p:stCondLst>
                                            <p:cond delay="499"/>
                                          </p:stCondLst>
                                        </p:cTn>
                                        <p:tgtEl>
                                          <p:spTgt spid="4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43"/>
                                        </p:tgtEl>
                                      </p:cBhvr>
                                    </p:animEffect>
                                    <p:set>
                                      <p:cBhvr>
                                        <p:cTn id="68" dur="1" fill="hold">
                                          <p:stCondLst>
                                            <p:cond delay="499"/>
                                          </p:stCondLst>
                                        </p:cTn>
                                        <p:tgtEl>
                                          <p:spTgt spid="43"/>
                                        </p:tgtEl>
                                        <p:attrNameLst>
                                          <p:attrName>style.visibility</p:attrName>
                                        </p:attrNameLst>
                                      </p:cBhvr>
                                      <p:to>
                                        <p:strVal val="hidden"/>
                                      </p:to>
                                    </p:set>
                                  </p:childTnLst>
                                </p:cTn>
                              </p:par>
                            </p:childTnLst>
                          </p:cTn>
                        </p:par>
                        <p:par>
                          <p:cTn id="69" fill="hold">
                            <p:stCondLst>
                              <p:cond delay="500"/>
                            </p:stCondLst>
                            <p:childTnLst>
                              <p:par>
                                <p:cTn id="70" presetID="10" presetClass="exit" presetSubtype="0" fill="hold" grpId="0" nodeType="afterEffect">
                                  <p:stCondLst>
                                    <p:cond delay="0"/>
                                  </p:stCondLst>
                                  <p:childTnLst>
                                    <p:animEffect transition="out" filter="fade">
                                      <p:cBhvr>
                                        <p:cTn id="71" dur="500"/>
                                        <p:tgtEl>
                                          <p:spTgt spid="45"/>
                                        </p:tgtEl>
                                      </p:cBhvr>
                                    </p:animEffect>
                                    <p:set>
                                      <p:cBhvr>
                                        <p:cTn id="72" dur="1" fill="hold">
                                          <p:stCondLst>
                                            <p:cond delay="499"/>
                                          </p:stCondLst>
                                        </p:cTn>
                                        <p:tgtEl>
                                          <p:spTgt spid="4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par>
                                <p:cTn id="78" presetID="10" presetClass="entr" presetSubtype="0" fill="hold"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5"/>
                                        </p:tgtEl>
                                      </p:cBhvr>
                                    </p:animEffect>
                                    <p:set>
                                      <p:cBhvr>
                                        <p:cTn id="85" dur="1" fill="hold">
                                          <p:stCondLst>
                                            <p:cond delay="499"/>
                                          </p:stCondLst>
                                        </p:cTn>
                                        <p:tgtEl>
                                          <p:spTgt spid="55"/>
                                        </p:tgtEl>
                                        <p:attrNameLst>
                                          <p:attrName>style.visibility</p:attrName>
                                        </p:attrNameLst>
                                      </p:cBhvr>
                                      <p:to>
                                        <p:strVal val="hidden"/>
                                      </p:to>
                                    </p:set>
                                  </p:childTnLst>
                                </p:cTn>
                              </p:par>
                            </p:childTnLst>
                          </p:cTn>
                        </p:par>
                        <p:par>
                          <p:cTn id="86" fill="hold">
                            <p:stCondLst>
                              <p:cond delay="500"/>
                            </p:stCondLst>
                            <p:childTnLst>
                              <p:par>
                                <p:cTn id="87" presetID="10" presetClass="exit" presetSubtype="0" fill="hold" grpId="0" nodeType="afterEffect">
                                  <p:stCondLst>
                                    <p:cond delay="0"/>
                                  </p:stCondLst>
                                  <p:childTnLst>
                                    <p:animEffect transition="out" filter="fade">
                                      <p:cBhvr>
                                        <p:cTn id="88" dur="500"/>
                                        <p:tgtEl>
                                          <p:spTgt spid="56"/>
                                        </p:tgtEl>
                                      </p:cBhvr>
                                    </p:animEffect>
                                    <p:set>
                                      <p:cBhvr>
                                        <p:cTn id="89" dur="1" fill="hold">
                                          <p:stCondLst>
                                            <p:cond delay="499"/>
                                          </p:stCondLst>
                                        </p:cTn>
                                        <p:tgtEl>
                                          <p:spTgt spid="56"/>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0" nodeType="clickEffect">
                                  <p:stCondLst>
                                    <p:cond delay="0"/>
                                  </p:stCondLst>
                                  <p:childTnLst>
                                    <p:animEffect transition="out" filter="fade">
                                      <p:cBhvr>
                                        <p:cTn id="93" dur="500"/>
                                        <p:tgtEl>
                                          <p:spTgt spid="57"/>
                                        </p:tgtEl>
                                      </p:cBhvr>
                                    </p:animEffect>
                                    <p:set>
                                      <p:cBhvr>
                                        <p:cTn id="94" dur="1" fill="hold">
                                          <p:stCondLst>
                                            <p:cond delay="499"/>
                                          </p:stCondLst>
                                        </p:cTn>
                                        <p:tgtEl>
                                          <p:spTgt spid="57"/>
                                        </p:tgtEl>
                                        <p:attrNameLst>
                                          <p:attrName>style.visibility</p:attrName>
                                        </p:attrNameLst>
                                      </p:cBhvr>
                                      <p:to>
                                        <p:strVal val="hidden"/>
                                      </p:to>
                                    </p:set>
                                  </p:childTnLst>
                                </p:cTn>
                              </p:par>
                            </p:childTnLst>
                          </p:cTn>
                        </p:par>
                        <p:par>
                          <p:cTn id="95" fill="hold">
                            <p:stCondLst>
                              <p:cond delay="500"/>
                            </p:stCondLst>
                            <p:childTnLst>
                              <p:par>
                                <p:cTn id="96" presetID="10" presetClass="exit" presetSubtype="0" fill="hold" grpId="0" nodeType="afterEffect">
                                  <p:stCondLst>
                                    <p:cond delay="0"/>
                                  </p:stCondLst>
                                  <p:childTnLst>
                                    <p:animEffect transition="out" filter="fade">
                                      <p:cBhvr>
                                        <p:cTn id="97" dur="500"/>
                                        <p:tgtEl>
                                          <p:spTgt spid="58"/>
                                        </p:tgtEl>
                                      </p:cBhvr>
                                    </p:animEffect>
                                    <p:set>
                                      <p:cBhvr>
                                        <p:cTn id="98" dur="1" fill="hold">
                                          <p:stCondLst>
                                            <p:cond delay="499"/>
                                          </p:stCondLst>
                                        </p:cTn>
                                        <p:tgtEl>
                                          <p:spTgt spid="5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fade">
                                      <p:cBhvr>
                                        <p:cTn id="103" dur="500"/>
                                        <p:tgtEl>
                                          <p:spTgt spid="59"/>
                                        </p:tgtEl>
                                      </p:cBhvr>
                                    </p:animEffect>
                                  </p:childTnLst>
                                </p:cTn>
                              </p:par>
                              <p:par>
                                <p:cTn id="104" presetID="10" presetClass="entr" presetSubtype="0" fill="hold"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8" grpId="0" animBg="1"/>
      <p:bldP spid="20" grpId="0" animBg="1"/>
      <p:bldP spid="26" grpId="0" animBg="1"/>
      <p:bldP spid="27" grpId="0" animBg="1"/>
      <p:bldP spid="28" grpId="0" animBg="1"/>
      <p:bldP spid="29" grpId="0" animBg="1"/>
      <p:bldP spid="40" grpId="0" animBg="1"/>
      <p:bldP spid="41" grpId="0" animBg="1"/>
      <p:bldP spid="43" grpId="0" animBg="1"/>
      <p:bldP spid="45" grpId="0" animBg="1"/>
      <p:bldP spid="55" grpId="0" animBg="1"/>
      <p:bldP spid="56" grpId="0" animBg="1"/>
      <p:bldP spid="57" grpId="0" animBg="1"/>
      <p:bldP spid="5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F5AAEC4B-E21C-419B-885F-9015F625937C}"/>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a:t>
            </a:r>
          </a:p>
        </p:txBody>
      </p:sp>
      <p:graphicFrame>
        <p:nvGraphicFramePr>
          <p:cNvPr id="3" name="Object 2">
            <a:extLst>
              <a:ext uri="{FF2B5EF4-FFF2-40B4-BE49-F238E27FC236}">
                <a16:creationId xmlns:a16="http://schemas.microsoft.com/office/drawing/2014/main" id="{71F71685-2573-4ABE-9AD2-C64422B05B77}"/>
              </a:ext>
            </a:extLst>
          </p:cNvPr>
          <p:cNvGraphicFramePr>
            <a:graphicFrameLocks noChangeAspect="1"/>
          </p:cNvGraphicFramePr>
          <p:nvPr>
            <p:extLst>
              <p:ext uri="{D42A27DB-BD31-4B8C-83A1-F6EECF244321}">
                <p14:modId xmlns:p14="http://schemas.microsoft.com/office/powerpoint/2010/main" val="4271384313"/>
              </p:ext>
            </p:extLst>
          </p:nvPr>
        </p:nvGraphicFramePr>
        <p:xfrm>
          <a:off x="4451350" y="1111250"/>
          <a:ext cx="228600" cy="736600"/>
        </p:xfrm>
        <a:graphic>
          <a:graphicData uri="http://schemas.openxmlformats.org/presentationml/2006/ole">
            <mc:AlternateContent xmlns:mc="http://schemas.openxmlformats.org/markup-compatibility/2006">
              <mc:Choice xmlns:v="urn:schemas-microsoft-com:vml" Requires="v">
                <p:oleObj spid="_x0000_s26626" name="Equation" r:id="rId4" imgW="228600" imgH="736560" progId="Equation.DSMT4">
                  <p:embed/>
                </p:oleObj>
              </mc:Choice>
              <mc:Fallback>
                <p:oleObj name="Equation" r:id="rId4" imgW="228600" imgH="736560" progId="Equation.DSMT4">
                  <p:embed/>
                  <p:pic>
                    <p:nvPicPr>
                      <p:cNvPr id="3" name="Object 2">
                        <a:extLst>
                          <a:ext uri="{FF2B5EF4-FFF2-40B4-BE49-F238E27FC236}">
                            <a16:creationId xmlns:a16="http://schemas.microsoft.com/office/drawing/2014/main" id="{71F71685-2573-4ABE-9AD2-C64422B05B77}"/>
                          </a:ext>
                        </a:extLst>
                      </p:cNvPr>
                      <p:cNvPicPr/>
                      <p:nvPr/>
                    </p:nvPicPr>
                    <p:blipFill>
                      <a:blip r:embed="rId5"/>
                      <a:stretch>
                        <a:fillRect/>
                      </a:stretch>
                    </p:blipFill>
                    <p:spPr>
                      <a:xfrm>
                        <a:off x="4451350" y="1111250"/>
                        <a:ext cx="228600" cy="73660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CB6FE4D2-4A84-4F3C-B539-D11099514E7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2342449"/>
            <a:ext cx="7907446" cy="881763"/>
          </a:xfrm>
          <a:prstGeom prst="rect">
            <a:avLst/>
          </a:prstGeom>
        </p:spPr>
      </p:pic>
      <p:graphicFrame>
        <p:nvGraphicFramePr>
          <p:cNvPr id="11" name="Object 10">
            <a:extLst>
              <a:ext uri="{FF2B5EF4-FFF2-40B4-BE49-F238E27FC236}">
                <a16:creationId xmlns:a16="http://schemas.microsoft.com/office/drawing/2014/main" id="{C5652AF0-EFA0-4BFC-9EBD-72D09D2D3C18}"/>
              </a:ext>
            </a:extLst>
          </p:cNvPr>
          <p:cNvGraphicFramePr>
            <a:graphicFrameLocks noChangeAspect="1"/>
          </p:cNvGraphicFramePr>
          <p:nvPr>
            <p:extLst>
              <p:ext uri="{D42A27DB-BD31-4B8C-83A1-F6EECF244321}">
                <p14:modId xmlns:p14="http://schemas.microsoft.com/office/powerpoint/2010/main" val="504930152"/>
              </p:ext>
            </p:extLst>
          </p:nvPr>
        </p:nvGraphicFramePr>
        <p:xfrm>
          <a:off x="4735513" y="1390975"/>
          <a:ext cx="203200" cy="215900"/>
        </p:xfrm>
        <a:graphic>
          <a:graphicData uri="http://schemas.openxmlformats.org/presentationml/2006/ole">
            <mc:AlternateContent xmlns:mc="http://schemas.openxmlformats.org/markup-compatibility/2006">
              <mc:Choice xmlns:v="urn:schemas-microsoft-com:vml" Requires="v">
                <p:oleObj spid="_x0000_s26627" name="Equation" r:id="rId7" imgW="203040" imgH="215640" progId="Equation.DSMT4">
                  <p:embed/>
                </p:oleObj>
              </mc:Choice>
              <mc:Fallback>
                <p:oleObj name="Equation" r:id="rId7" imgW="203040" imgH="215640" progId="Equation.DSMT4">
                  <p:embed/>
                  <p:pic>
                    <p:nvPicPr>
                      <p:cNvPr id="11" name="Object 10">
                        <a:extLst>
                          <a:ext uri="{FF2B5EF4-FFF2-40B4-BE49-F238E27FC236}">
                            <a16:creationId xmlns:a16="http://schemas.microsoft.com/office/drawing/2014/main" id="{C5652AF0-EFA0-4BFC-9EBD-72D09D2D3C18}"/>
                          </a:ext>
                        </a:extLst>
                      </p:cNvPr>
                      <p:cNvPicPr/>
                      <p:nvPr/>
                    </p:nvPicPr>
                    <p:blipFill>
                      <a:blip r:embed="rId8"/>
                      <a:stretch>
                        <a:fillRect/>
                      </a:stretch>
                    </p:blipFill>
                    <p:spPr>
                      <a:xfrm>
                        <a:off x="4735513" y="1390975"/>
                        <a:ext cx="203200" cy="2159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F712A03-D829-477E-80D4-F7DF30CC3179}"/>
              </a:ext>
            </a:extLst>
          </p:cNvPr>
          <p:cNvGraphicFramePr>
            <a:graphicFrameLocks noChangeAspect="1"/>
          </p:cNvGraphicFramePr>
          <p:nvPr>
            <p:extLst>
              <p:ext uri="{D42A27DB-BD31-4B8C-83A1-F6EECF244321}">
                <p14:modId xmlns:p14="http://schemas.microsoft.com/office/powerpoint/2010/main" val="365703204"/>
              </p:ext>
            </p:extLst>
          </p:nvPr>
        </p:nvGraphicFramePr>
        <p:xfrm>
          <a:off x="4994276" y="1117925"/>
          <a:ext cx="228600" cy="736600"/>
        </p:xfrm>
        <a:graphic>
          <a:graphicData uri="http://schemas.openxmlformats.org/presentationml/2006/ole">
            <mc:AlternateContent xmlns:mc="http://schemas.openxmlformats.org/markup-compatibility/2006">
              <mc:Choice xmlns:v="urn:schemas-microsoft-com:vml" Requires="v">
                <p:oleObj spid="_x0000_s26628" name="Equation" r:id="rId9" imgW="228600" imgH="736560" progId="Equation.DSMT4">
                  <p:embed/>
                </p:oleObj>
              </mc:Choice>
              <mc:Fallback>
                <p:oleObj name="Equation" r:id="rId9" imgW="228600" imgH="736560" progId="Equation.DSMT4">
                  <p:embed/>
                  <p:pic>
                    <p:nvPicPr>
                      <p:cNvPr id="13" name="Object 12">
                        <a:extLst>
                          <a:ext uri="{FF2B5EF4-FFF2-40B4-BE49-F238E27FC236}">
                            <a16:creationId xmlns:a16="http://schemas.microsoft.com/office/drawing/2014/main" id="{EF712A03-D829-477E-80D4-F7DF30CC3179}"/>
                          </a:ext>
                        </a:extLst>
                      </p:cNvPr>
                      <p:cNvPicPr/>
                      <p:nvPr/>
                    </p:nvPicPr>
                    <p:blipFill>
                      <a:blip r:embed="rId10"/>
                      <a:stretch>
                        <a:fillRect/>
                      </a:stretch>
                    </p:blipFill>
                    <p:spPr>
                      <a:xfrm>
                        <a:off x="4994276" y="1117925"/>
                        <a:ext cx="228600" cy="736600"/>
                      </a:xfrm>
                      <a:prstGeom prst="rect">
                        <a:avLst/>
                      </a:prstGeom>
                    </p:spPr>
                  </p:pic>
                </p:oleObj>
              </mc:Fallback>
            </mc:AlternateContent>
          </a:graphicData>
        </a:graphic>
      </p:graphicFrame>
      <p:pic>
        <p:nvPicPr>
          <p:cNvPr id="37" name="Picture 36">
            <a:extLst>
              <a:ext uri="{FF2B5EF4-FFF2-40B4-BE49-F238E27FC236}">
                <a16:creationId xmlns:a16="http://schemas.microsoft.com/office/drawing/2014/main" id="{71DE361B-5CF8-4CB8-9D6B-1B4F04F069B5}"/>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18277" y="1854525"/>
            <a:ext cx="7907446" cy="367975"/>
          </a:xfrm>
          <a:prstGeom prst="rect">
            <a:avLst/>
          </a:prstGeom>
        </p:spPr>
      </p:pic>
      <p:pic>
        <p:nvPicPr>
          <p:cNvPr id="39" name="Picture 38">
            <a:extLst>
              <a:ext uri="{FF2B5EF4-FFF2-40B4-BE49-F238E27FC236}">
                <a16:creationId xmlns:a16="http://schemas.microsoft.com/office/drawing/2014/main" id="{CD1C49C7-850E-4A5F-BA28-E83319D8E7C4}"/>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18277" y="3224212"/>
            <a:ext cx="7907446" cy="954088"/>
          </a:xfrm>
          <a:prstGeom prst="rect">
            <a:avLst/>
          </a:prstGeom>
        </p:spPr>
      </p:pic>
      <p:pic>
        <p:nvPicPr>
          <p:cNvPr id="17" name="Picture 16">
            <a:extLst>
              <a:ext uri="{FF2B5EF4-FFF2-40B4-BE49-F238E27FC236}">
                <a16:creationId xmlns:a16="http://schemas.microsoft.com/office/drawing/2014/main" id="{E65C80D4-8E58-412B-AB8D-788A1AC37BE3}"/>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18277" y="4059238"/>
            <a:ext cx="7907446" cy="876301"/>
          </a:xfrm>
          <a:prstGeom prst="rect">
            <a:avLst/>
          </a:prstGeom>
        </p:spPr>
      </p:pic>
      <p:pic>
        <p:nvPicPr>
          <p:cNvPr id="44" name="Picture 43">
            <a:extLst>
              <a:ext uri="{FF2B5EF4-FFF2-40B4-BE49-F238E27FC236}">
                <a16:creationId xmlns:a16="http://schemas.microsoft.com/office/drawing/2014/main" id="{A5B8DBB4-18D3-45EF-9326-9D6BDBDEEEA6}"/>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618277" y="5047363"/>
            <a:ext cx="7907446" cy="753362"/>
          </a:xfrm>
          <a:prstGeom prst="rect">
            <a:avLst/>
          </a:prstGeom>
        </p:spPr>
      </p:pic>
    </p:spTree>
    <p:extLst>
      <p:ext uri="{BB962C8B-B14F-4D97-AF65-F5344CB8AC3E}">
        <p14:creationId xmlns:p14="http://schemas.microsoft.com/office/powerpoint/2010/main" val="42827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44444E-6 -7.40741E-7 L -0.12431 -7.40741E-7 " pathEditMode="relative" rAng="0" ptsTypes="AA">
                                      <p:cBhvr>
                                        <p:cTn id="6" dur="2000" fill="hold"/>
                                        <p:tgtEl>
                                          <p:spTgt spid="3"/>
                                        </p:tgtEl>
                                        <p:attrNameLst>
                                          <p:attrName>ppt_x</p:attrName>
                                          <p:attrName>ppt_y</p:attrName>
                                        </p:attrNameLst>
                                      </p:cBhvr>
                                      <p:rCtr x="-6215" y="0"/>
                                    </p:animMotion>
                                  </p:childTnLst>
                                </p:cTn>
                              </p:par>
                              <p:par>
                                <p:cTn id="7" presetID="63" presetClass="path" presetSubtype="0" accel="50000" decel="50000" fill="hold" nodeType="withEffect">
                                  <p:stCondLst>
                                    <p:cond delay="0"/>
                                  </p:stCondLst>
                                  <p:childTnLst>
                                    <p:animMotion origin="layout" path="M -5.55556E-7 3.33333E-6 L 0.23299 3.33333E-6 " pathEditMode="relative" rAng="0" ptsTypes="AA">
                                      <p:cBhvr>
                                        <p:cTn id="8" dur="2000" fill="hold"/>
                                        <p:tgtEl>
                                          <p:spTgt spid="13"/>
                                        </p:tgtEl>
                                        <p:attrNameLst>
                                          <p:attrName>ppt_x</p:attrName>
                                          <p:attrName>ppt_y</p:attrName>
                                        </p:attrNameLst>
                                      </p:cBhvr>
                                      <p:rCtr x="11649" y="0"/>
                                    </p:animMotion>
                                  </p:childTnLst>
                                </p:cTn>
                              </p:par>
                              <p:par>
                                <p:cTn id="9" presetID="10" presetClass="exit" presetSubtype="0" fill="hold" nodeType="with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BE6FCDF-E00A-452F-B1F1-35C6C4DA3C72}"/>
              </a:ext>
            </a:extLst>
          </p:cNvPr>
          <p:cNvPicPr>
            <a:picLocks noChangeAspect="1"/>
          </p:cNvPicPr>
          <p:nvPr/>
        </p:nvPicPr>
        <p:blipFill rotWithShape="1">
          <a:blip r:embed="rId3">
            <a:biLevel thresh="25000"/>
            <a:extLst>
              <a:ext uri="{28A0092B-C50C-407E-A947-70E740481C1C}">
                <a14:useLocalDpi xmlns:a14="http://schemas.microsoft.com/office/drawing/2010/main" val="0"/>
              </a:ext>
            </a:extLst>
          </a:blip>
          <a:srcRect/>
          <a:stretch/>
        </p:blipFill>
        <p:spPr>
          <a:xfrm>
            <a:off x="987243" y="1241600"/>
            <a:ext cx="7907446" cy="1005663"/>
          </a:xfrm>
          <a:prstGeom prst="rect">
            <a:avLst/>
          </a:prstGeom>
        </p:spPr>
      </p:pic>
      <p:pic>
        <p:nvPicPr>
          <p:cNvPr id="21" name="Picture 20">
            <a:extLst>
              <a:ext uri="{FF2B5EF4-FFF2-40B4-BE49-F238E27FC236}">
                <a16:creationId xmlns:a16="http://schemas.microsoft.com/office/drawing/2014/main" id="{0AC1B20A-F490-4F40-AAD1-AA3F2F22D8B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87243" y="1241600"/>
            <a:ext cx="1210523" cy="1005663"/>
          </a:xfrm>
          <a:prstGeom prst="rect">
            <a:avLst/>
          </a:prstGeom>
        </p:spPr>
      </p:pic>
      <p:sp>
        <p:nvSpPr>
          <p:cNvPr id="22" name="Text Placeholder 1">
            <a:extLst>
              <a:ext uri="{FF2B5EF4-FFF2-40B4-BE49-F238E27FC236}">
                <a16:creationId xmlns:a16="http://schemas.microsoft.com/office/drawing/2014/main" id="{A602B32C-0647-4BA1-8D84-A628E57E10BE}"/>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a:t>
            </a:r>
          </a:p>
        </p:txBody>
      </p:sp>
      <p:pic>
        <p:nvPicPr>
          <p:cNvPr id="5" name="Picture 4">
            <a:extLst>
              <a:ext uri="{FF2B5EF4-FFF2-40B4-BE49-F238E27FC236}">
                <a16:creationId xmlns:a16="http://schemas.microsoft.com/office/drawing/2014/main" id="{C6537A8D-C3BA-41F9-896D-66819FA089A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3564618"/>
            <a:ext cx="7907446" cy="1120757"/>
          </a:xfrm>
          <a:prstGeom prst="rect">
            <a:avLst/>
          </a:prstGeom>
        </p:spPr>
      </p:pic>
      <p:pic>
        <p:nvPicPr>
          <p:cNvPr id="16" name="Picture 15">
            <a:extLst>
              <a:ext uri="{FF2B5EF4-FFF2-40B4-BE49-F238E27FC236}">
                <a16:creationId xmlns:a16="http://schemas.microsoft.com/office/drawing/2014/main" id="{BFEFC84E-C307-4733-BAC6-41759CFB414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917296" y="3035497"/>
            <a:ext cx="830532" cy="529121"/>
          </a:xfrm>
          <a:prstGeom prst="rect">
            <a:avLst/>
          </a:prstGeom>
        </p:spPr>
      </p:pic>
      <p:pic>
        <p:nvPicPr>
          <p:cNvPr id="19" name="Picture 18">
            <a:extLst>
              <a:ext uri="{FF2B5EF4-FFF2-40B4-BE49-F238E27FC236}">
                <a16:creationId xmlns:a16="http://schemas.microsoft.com/office/drawing/2014/main" id="{535A573D-0345-488A-8B56-6F21001D013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917296" y="2363503"/>
            <a:ext cx="830532" cy="671994"/>
          </a:xfrm>
          <a:prstGeom prst="rect">
            <a:avLst/>
          </a:prstGeom>
        </p:spPr>
      </p:pic>
      <p:pic>
        <p:nvPicPr>
          <p:cNvPr id="23" name="Picture 22">
            <a:extLst>
              <a:ext uri="{FF2B5EF4-FFF2-40B4-BE49-F238E27FC236}">
                <a16:creationId xmlns:a16="http://schemas.microsoft.com/office/drawing/2014/main" id="{DC62AF3E-F9F1-456E-9DB3-B326848F5A4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197766" y="1240456"/>
            <a:ext cx="784860" cy="1005663"/>
          </a:xfrm>
          <a:prstGeom prst="rect">
            <a:avLst/>
          </a:prstGeom>
        </p:spPr>
      </p:pic>
      <p:pic>
        <p:nvPicPr>
          <p:cNvPr id="25" name="Picture 24">
            <a:extLst>
              <a:ext uri="{FF2B5EF4-FFF2-40B4-BE49-F238E27FC236}">
                <a16:creationId xmlns:a16="http://schemas.microsoft.com/office/drawing/2014/main" id="{D2FCE0D7-E4F1-408B-A0D1-9F8BEA6D797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982626" y="1241693"/>
            <a:ext cx="792480" cy="1005663"/>
          </a:xfrm>
          <a:prstGeom prst="rect">
            <a:avLst/>
          </a:prstGeom>
        </p:spPr>
      </p:pic>
      <p:pic>
        <p:nvPicPr>
          <p:cNvPr id="27" name="Picture 26">
            <a:extLst>
              <a:ext uri="{FF2B5EF4-FFF2-40B4-BE49-F238E27FC236}">
                <a16:creationId xmlns:a16="http://schemas.microsoft.com/office/drawing/2014/main" id="{84B331DB-0ABD-4A6B-8984-D87B9449ED48}"/>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752246" y="1241693"/>
            <a:ext cx="792480" cy="1005663"/>
          </a:xfrm>
          <a:prstGeom prst="rect">
            <a:avLst/>
          </a:prstGeom>
        </p:spPr>
      </p:pic>
      <p:pic>
        <p:nvPicPr>
          <p:cNvPr id="29" name="Picture 28">
            <a:extLst>
              <a:ext uri="{FF2B5EF4-FFF2-40B4-BE49-F238E27FC236}">
                <a16:creationId xmlns:a16="http://schemas.microsoft.com/office/drawing/2014/main" id="{8E91ED9C-176D-4DA8-8C34-209A6D0D242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47107" y="1244644"/>
            <a:ext cx="792482" cy="1005663"/>
          </a:xfrm>
          <a:prstGeom prst="rect">
            <a:avLst/>
          </a:prstGeom>
        </p:spPr>
      </p:pic>
      <p:pic>
        <p:nvPicPr>
          <p:cNvPr id="31" name="Picture 30">
            <a:extLst>
              <a:ext uri="{FF2B5EF4-FFF2-40B4-BE49-F238E27FC236}">
                <a16:creationId xmlns:a16="http://schemas.microsoft.com/office/drawing/2014/main" id="{CE193F10-8DDA-452D-A77B-E591A34B3EA0}"/>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329586" y="1245126"/>
            <a:ext cx="777242" cy="1005663"/>
          </a:xfrm>
          <a:prstGeom prst="rect">
            <a:avLst/>
          </a:prstGeom>
        </p:spPr>
      </p:pic>
      <p:pic>
        <p:nvPicPr>
          <p:cNvPr id="33" name="Picture 32">
            <a:extLst>
              <a:ext uri="{FF2B5EF4-FFF2-40B4-BE49-F238E27FC236}">
                <a16:creationId xmlns:a16="http://schemas.microsoft.com/office/drawing/2014/main" id="{C504A69B-84D5-4DC9-B9A2-33B7AFE3BE63}"/>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106826" y="1245789"/>
            <a:ext cx="792482" cy="1005663"/>
          </a:xfrm>
          <a:prstGeom prst="rect">
            <a:avLst/>
          </a:prstGeom>
        </p:spPr>
      </p:pic>
      <p:pic>
        <p:nvPicPr>
          <p:cNvPr id="35" name="Picture 34">
            <a:extLst>
              <a:ext uri="{FF2B5EF4-FFF2-40B4-BE49-F238E27FC236}">
                <a16:creationId xmlns:a16="http://schemas.microsoft.com/office/drawing/2014/main" id="{FFC823B2-19D3-40FC-8566-DB1E57E9455D}"/>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6884068" y="1247889"/>
            <a:ext cx="800098" cy="1005663"/>
          </a:xfrm>
          <a:prstGeom prst="rect">
            <a:avLst/>
          </a:prstGeom>
        </p:spPr>
      </p:pic>
      <p:pic>
        <p:nvPicPr>
          <p:cNvPr id="38" name="Picture 37">
            <a:extLst>
              <a:ext uri="{FF2B5EF4-FFF2-40B4-BE49-F238E27FC236}">
                <a16:creationId xmlns:a16="http://schemas.microsoft.com/office/drawing/2014/main" id="{27FA003B-A0D8-498A-9430-4793CBB5419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628496" y="3037597"/>
            <a:ext cx="830532" cy="529121"/>
          </a:xfrm>
          <a:prstGeom prst="rect">
            <a:avLst/>
          </a:prstGeom>
        </p:spPr>
      </p:pic>
      <p:pic>
        <p:nvPicPr>
          <p:cNvPr id="40" name="Picture 39">
            <a:extLst>
              <a:ext uri="{FF2B5EF4-FFF2-40B4-BE49-F238E27FC236}">
                <a16:creationId xmlns:a16="http://schemas.microsoft.com/office/drawing/2014/main" id="{CAF47B11-D893-458A-BF0E-56B4D923EA9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628496" y="2365603"/>
            <a:ext cx="830532" cy="671994"/>
          </a:xfrm>
          <a:prstGeom prst="rect">
            <a:avLst/>
          </a:prstGeom>
        </p:spPr>
      </p:pic>
      <p:pic>
        <p:nvPicPr>
          <p:cNvPr id="43" name="Picture 42">
            <a:extLst>
              <a:ext uri="{FF2B5EF4-FFF2-40B4-BE49-F238E27FC236}">
                <a16:creationId xmlns:a16="http://schemas.microsoft.com/office/drawing/2014/main" id="{1168C23A-7D16-46FB-AEA2-743A4B6EF10D}"/>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7671466" y="1247251"/>
            <a:ext cx="800098" cy="1005663"/>
          </a:xfrm>
          <a:prstGeom prst="rect">
            <a:avLst/>
          </a:prstGeom>
        </p:spPr>
      </p:pic>
      <p:pic>
        <p:nvPicPr>
          <p:cNvPr id="46" name="Picture 45">
            <a:extLst>
              <a:ext uri="{FF2B5EF4-FFF2-40B4-BE49-F238E27FC236}">
                <a16:creationId xmlns:a16="http://schemas.microsoft.com/office/drawing/2014/main" id="{7EBC9596-5CD3-45F9-AD75-F906101AB5F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340600" y="3035799"/>
            <a:ext cx="830532" cy="529121"/>
          </a:xfrm>
          <a:prstGeom prst="rect">
            <a:avLst/>
          </a:prstGeom>
        </p:spPr>
      </p:pic>
      <p:pic>
        <p:nvPicPr>
          <p:cNvPr id="47" name="Picture 46">
            <a:extLst>
              <a:ext uri="{FF2B5EF4-FFF2-40B4-BE49-F238E27FC236}">
                <a16:creationId xmlns:a16="http://schemas.microsoft.com/office/drawing/2014/main" id="{97F1F1EF-E6A8-4372-960F-EDC7B60AE14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340600" y="2363805"/>
            <a:ext cx="830532" cy="671994"/>
          </a:xfrm>
          <a:prstGeom prst="rect">
            <a:avLst/>
          </a:prstGeom>
        </p:spPr>
      </p:pic>
      <p:pic>
        <p:nvPicPr>
          <p:cNvPr id="26" name="Picture 25">
            <a:extLst>
              <a:ext uri="{FF2B5EF4-FFF2-40B4-BE49-F238E27FC236}">
                <a16:creationId xmlns:a16="http://schemas.microsoft.com/office/drawing/2014/main" id="{D271C941-B7A9-4A8B-BADF-7B8310D6C403}"/>
              </a:ext>
            </a:extLst>
          </p:cNvPr>
          <p:cNvPicPr>
            <a:picLocks noChangeAspect="1"/>
          </p:cNvPicPr>
          <p:nvPr/>
        </p:nvPicPr>
        <p:blipFill rotWithShape="1">
          <a:blip r:embed="rId4">
            <a:biLevel thresh="25000"/>
            <a:extLst>
              <a:ext uri="{28A0092B-C50C-407E-A947-70E740481C1C}">
                <a14:useLocalDpi xmlns:a14="http://schemas.microsoft.com/office/drawing/2010/main" val="0"/>
              </a:ext>
            </a:extLst>
          </a:blip>
          <a:srcRect/>
          <a:stretch/>
        </p:blipFill>
        <p:spPr>
          <a:xfrm>
            <a:off x="204380" y="1243126"/>
            <a:ext cx="1214718" cy="1005663"/>
          </a:xfrm>
          <a:prstGeom prst="rect">
            <a:avLst/>
          </a:prstGeom>
        </p:spPr>
      </p:pic>
      <p:pic>
        <p:nvPicPr>
          <p:cNvPr id="30" name="Picture 29">
            <a:extLst>
              <a:ext uri="{FF2B5EF4-FFF2-40B4-BE49-F238E27FC236}">
                <a16:creationId xmlns:a16="http://schemas.microsoft.com/office/drawing/2014/main" id="{201E0E2A-6274-4A3E-A9CC-55734C975A0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2381" y="1243630"/>
            <a:ext cx="1210523" cy="1005663"/>
          </a:xfrm>
          <a:prstGeom prst="rect">
            <a:avLst/>
          </a:prstGeom>
        </p:spPr>
      </p:pic>
    </p:spTree>
    <p:extLst>
      <p:ext uri="{BB962C8B-B14F-4D97-AF65-F5344CB8AC3E}">
        <p14:creationId xmlns:p14="http://schemas.microsoft.com/office/powerpoint/2010/main" val="147814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par>
                                <p:cTn id="54" presetID="10"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0"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500"/>
                                        <p:tgtEl>
                                          <p:spTgt spid="46"/>
                                        </p:tgtEl>
                                      </p:cBhvr>
                                    </p:animEffect>
                                  </p:childTnLst>
                                </p:cTn>
                              </p:par>
                              <p:par>
                                <p:cTn id="65" presetID="10"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E0F1E8FC-BCD7-4BD0-9598-3839FB8815F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a:t>
            </a:r>
          </a:p>
        </p:txBody>
      </p:sp>
      <p:pic>
        <p:nvPicPr>
          <p:cNvPr id="5" name="Picture 4">
            <a:extLst>
              <a:ext uri="{FF2B5EF4-FFF2-40B4-BE49-F238E27FC236}">
                <a16:creationId xmlns:a16="http://schemas.microsoft.com/office/drawing/2014/main" id="{C6537A8D-C3BA-41F9-896D-66819FA089A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564618"/>
            <a:ext cx="7907446" cy="1120757"/>
          </a:xfrm>
          <a:prstGeom prst="rect">
            <a:avLst/>
          </a:prstGeom>
        </p:spPr>
      </p:pic>
      <p:pic>
        <p:nvPicPr>
          <p:cNvPr id="16" name="Picture 15">
            <a:extLst>
              <a:ext uri="{FF2B5EF4-FFF2-40B4-BE49-F238E27FC236}">
                <a16:creationId xmlns:a16="http://schemas.microsoft.com/office/drawing/2014/main" id="{BFEFC84E-C307-4733-BAC6-41759CFB414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917296" y="3035497"/>
            <a:ext cx="830532" cy="529121"/>
          </a:xfrm>
          <a:prstGeom prst="rect">
            <a:avLst/>
          </a:prstGeom>
        </p:spPr>
      </p:pic>
      <p:pic>
        <p:nvPicPr>
          <p:cNvPr id="19" name="Picture 18">
            <a:extLst>
              <a:ext uri="{FF2B5EF4-FFF2-40B4-BE49-F238E27FC236}">
                <a16:creationId xmlns:a16="http://schemas.microsoft.com/office/drawing/2014/main" id="{535A573D-0345-488A-8B56-6F21001D013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917296" y="2363503"/>
            <a:ext cx="830532" cy="671994"/>
          </a:xfrm>
          <a:prstGeom prst="rect">
            <a:avLst/>
          </a:prstGeom>
        </p:spPr>
      </p:pic>
      <p:pic>
        <p:nvPicPr>
          <p:cNvPr id="38" name="Picture 37">
            <a:extLst>
              <a:ext uri="{FF2B5EF4-FFF2-40B4-BE49-F238E27FC236}">
                <a16:creationId xmlns:a16="http://schemas.microsoft.com/office/drawing/2014/main" id="{27FA003B-A0D8-498A-9430-4793CBB5419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628496" y="3037597"/>
            <a:ext cx="830532" cy="529121"/>
          </a:xfrm>
          <a:prstGeom prst="rect">
            <a:avLst/>
          </a:prstGeom>
        </p:spPr>
      </p:pic>
      <p:pic>
        <p:nvPicPr>
          <p:cNvPr id="40" name="Picture 39">
            <a:extLst>
              <a:ext uri="{FF2B5EF4-FFF2-40B4-BE49-F238E27FC236}">
                <a16:creationId xmlns:a16="http://schemas.microsoft.com/office/drawing/2014/main" id="{CAF47B11-D893-458A-BF0E-56B4D923EA9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28496" y="2365603"/>
            <a:ext cx="830532" cy="671994"/>
          </a:xfrm>
          <a:prstGeom prst="rect">
            <a:avLst/>
          </a:prstGeom>
        </p:spPr>
      </p:pic>
      <p:pic>
        <p:nvPicPr>
          <p:cNvPr id="46" name="Picture 45">
            <a:extLst>
              <a:ext uri="{FF2B5EF4-FFF2-40B4-BE49-F238E27FC236}">
                <a16:creationId xmlns:a16="http://schemas.microsoft.com/office/drawing/2014/main" id="{7EBC9596-5CD3-45F9-AD75-F906101AB5F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340600" y="3035799"/>
            <a:ext cx="830532" cy="529121"/>
          </a:xfrm>
          <a:prstGeom prst="rect">
            <a:avLst/>
          </a:prstGeom>
        </p:spPr>
      </p:pic>
      <p:pic>
        <p:nvPicPr>
          <p:cNvPr id="47" name="Picture 46">
            <a:extLst>
              <a:ext uri="{FF2B5EF4-FFF2-40B4-BE49-F238E27FC236}">
                <a16:creationId xmlns:a16="http://schemas.microsoft.com/office/drawing/2014/main" id="{97F1F1EF-E6A8-4372-960F-EDC7B60AE14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340600" y="2363805"/>
            <a:ext cx="830532" cy="671994"/>
          </a:xfrm>
          <a:prstGeom prst="rect">
            <a:avLst/>
          </a:prstGeom>
        </p:spPr>
      </p:pic>
      <p:pic>
        <p:nvPicPr>
          <p:cNvPr id="4" name="Picture 3">
            <a:extLst>
              <a:ext uri="{FF2B5EF4-FFF2-40B4-BE49-F238E27FC236}">
                <a16:creationId xmlns:a16="http://schemas.microsoft.com/office/drawing/2014/main" id="{853230B5-646D-489E-9D82-7903B73E15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4986764"/>
            <a:ext cx="7907446" cy="1378982"/>
          </a:xfrm>
          <a:prstGeom prst="rect">
            <a:avLst/>
          </a:prstGeom>
        </p:spPr>
      </p:pic>
      <p:sp>
        <p:nvSpPr>
          <p:cNvPr id="7" name="Rectangle 6">
            <a:extLst>
              <a:ext uri="{FF2B5EF4-FFF2-40B4-BE49-F238E27FC236}">
                <a16:creationId xmlns:a16="http://schemas.microsoft.com/office/drawing/2014/main" id="{6E2FF16B-FD27-44E8-A468-1E51B2D71BD9}"/>
              </a:ext>
            </a:extLst>
          </p:cNvPr>
          <p:cNvSpPr/>
          <p:nvPr/>
        </p:nvSpPr>
        <p:spPr>
          <a:xfrm>
            <a:off x="5176434" y="5315919"/>
            <a:ext cx="356461" cy="48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134A552-CDE7-4757-A25D-DBC3783D8BF1}"/>
              </a:ext>
            </a:extLst>
          </p:cNvPr>
          <p:cNvSpPr/>
          <p:nvPr/>
        </p:nvSpPr>
        <p:spPr>
          <a:xfrm>
            <a:off x="3505201" y="5315919"/>
            <a:ext cx="356461" cy="480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E6096D6-8396-48E6-9D36-B7C234D690CC}"/>
              </a:ext>
            </a:extLst>
          </p:cNvPr>
          <p:cNvSpPr/>
          <p:nvPr/>
        </p:nvSpPr>
        <p:spPr>
          <a:xfrm>
            <a:off x="3861662" y="5135860"/>
            <a:ext cx="1314772" cy="1036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34BDD1D9-2A72-4388-B19C-BE5582A8137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861661" y="4991930"/>
            <a:ext cx="1314773" cy="1378982"/>
          </a:xfrm>
          <a:prstGeom prst="rect">
            <a:avLst/>
          </a:prstGeom>
        </p:spPr>
      </p:pic>
      <p:pic>
        <p:nvPicPr>
          <p:cNvPr id="34" name="Picture 33">
            <a:extLst>
              <a:ext uri="{FF2B5EF4-FFF2-40B4-BE49-F238E27FC236}">
                <a16:creationId xmlns:a16="http://schemas.microsoft.com/office/drawing/2014/main" id="{106C1DA9-0699-4FDF-A65B-6F6489AFE80A}"/>
              </a:ext>
            </a:extLst>
          </p:cNvPr>
          <p:cNvPicPr>
            <a:picLocks noChangeAspect="1"/>
          </p:cNvPicPr>
          <p:nvPr/>
        </p:nvPicPr>
        <p:blipFill rotWithShape="1">
          <a:blip r:embed="rId8">
            <a:biLevel thresh="25000"/>
            <a:extLst>
              <a:ext uri="{28A0092B-C50C-407E-A947-70E740481C1C}">
                <a14:useLocalDpi xmlns:a14="http://schemas.microsoft.com/office/drawing/2010/main" val="0"/>
              </a:ext>
            </a:extLst>
          </a:blip>
          <a:srcRect/>
          <a:stretch/>
        </p:blipFill>
        <p:spPr>
          <a:xfrm>
            <a:off x="987243" y="1241600"/>
            <a:ext cx="7907446" cy="1005663"/>
          </a:xfrm>
          <a:prstGeom prst="rect">
            <a:avLst/>
          </a:prstGeom>
        </p:spPr>
      </p:pic>
      <p:pic>
        <p:nvPicPr>
          <p:cNvPr id="36" name="Picture 35">
            <a:extLst>
              <a:ext uri="{FF2B5EF4-FFF2-40B4-BE49-F238E27FC236}">
                <a16:creationId xmlns:a16="http://schemas.microsoft.com/office/drawing/2014/main" id="{9FC0E744-839A-41CB-9229-6FF98BBFAC8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987243" y="1241600"/>
            <a:ext cx="1210523" cy="1005663"/>
          </a:xfrm>
          <a:prstGeom prst="rect">
            <a:avLst/>
          </a:prstGeom>
        </p:spPr>
      </p:pic>
      <p:pic>
        <p:nvPicPr>
          <p:cNvPr id="37" name="Picture 36">
            <a:extLst>
              <a:ext uri="{FF2B5EF4-FFF2-40B4-BE49-F238E27FC236}">
                <a16:creationId xmlns:a16="http://schemas.microsoft.com/office/drawing/2014/main" id="{123D7F23-6B44-4DA5-AA8A-F8B3C9483FB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197766" y="1240456"/>
            <a:ext cx="784860" cy="1005663"/>
          </a:xfrm>
          <a:prstGeom prst="rect">
            <a:avLst/>
          </a:prstGeom>
        </p:spPr>
      </p:pic>
      <p:pic>
        <p:nvPicPr>
          <p:cNvPr id="39" name="Picture 38">
            <a:extLst>
              <a:ext uri="{FF2B5EF4-FFF2-40B4-BE49-F238E27FC236}">
                <a16:creationId xmlns:a16="http://schemas.microsoft.com/office/drawing/2014/main" id="{3B5E7FE2-4E63-4F3A-BB6E-9B03439939BB}"/>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982626" y="1241693"/>
            <a:ext cx="792480" cy="1005663"/>
          </a:xfrm>
          <a:prstGeom prst="rect">
            <a:avLst/>
          </a:prstGeom>
        </p:spPr>
      </p:pic>
      <p:pic>
        <p:nvPicPr>
          <p:cNvPr id="41" name="Picture 40">
            <a:extLst>
              <a:ext uri="{FF2B5EF4-FFF2-40B4-BE49-F238E27FC236}">
                <a16:creationId xmlns:a16="http://schemas.microsoft.com/office/drawing/2014/main" id="{2B915813-EB54-4F79-B887-955434685792}"/>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752246" y="1241693"/>
            <a:ext cx="792480" cy="1005663"/>
          </a:xfrm>
          <a:prstGeom prst="rect">
            <a:avLst/>
          </a:prstGeom>
        </p:spPr>
      </p:pic>
      <p:pic>
        <p:nvPicPr>
          <p:cNvPr id="42" name="Picture 41">
            <a:extLst>
              <a:ext uri="{FF2B5EF4-FFF2-40B4-BE49-F238E27FC236}">
                <a16:creationId xmlns:a16="http://schemas.microsoft.com/office/drawing/2014/main" id="{7508BC9F-4FF6-4AEE-9884-0A9474443B41}"/>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547107" y="1244644"/>
            <a:ext cx="792482" cy="1005663"/>
          </a:xfrm>
          <a:prstGeom prst="rect">
            <a:avLst/>
          </a:prstGeom>
        </p:spPr>
      </p:pic>
      <p:pic>
        <p:nvPicPr>
          <p:cNvPr id="44" name="Picture 43">
            <a:extLst>
              <a:ext uri="{FF2B5EF4-FFF2-40B4-BE49-F238E27FC236}">
                <a16:creationId xmlns:a16="http://schemas.microsoft.com/office/drawing/2014/main" id="{E9DC5225-271E-45A4-A1CF-BA4D0D21FD5C}"/>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5329586" y="1245126"/>
            <a:ext cx="777242" cy="1005663"/>
          </a:xfrm>
          <a:prstGeom prst="rect">
            <a:avLst/>
          </a:prstGeom>
        </p:spPr>
      </p:pic>
      <p:pic>
        <p:nvPicPr>
          <p:cNvPr id="45" name="Picture 44">
            <a:extLst>
              <a:ext uri="{FF2B5EF4-FFF2-40B4-BE49-F238E27FC236}">
                <a16:creationId xmlns:a16="http://schemas.microsoft.com/office/drawing/2014/main" id="{DDE23A8F-E16F-4215-9607-33E0B4E11694}"/>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106826" y="1245789"/>
            <a:ext cx="792482" cy="1005663"/>
          </a:xfrm>
          <a:prstGeom prst="rect">
            <a:avLst/>
          </a:prstGeom>
        </p:spPr>
      </p:pic>
      <p:pic>
        <p:nvPicPr>
          <p:cNvPr id="48" name="Picture 47">
            <a:extLst>
              <a:ext uri="{FF2B5EF4-FFF2-40B4-BE49-F238E27FC236}">
                <a16:creationId xmlns:a16="http://schemas.microsoft.com/office/drawing/2014/main" id="{24FC7C18-615B-427A-834C-756AFEC0D5EA}"/>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6884068" y="1247889"/>
            <a:ext cx="800098" cy="1005663"/>
          </a:xfrm>
          <a:prstGeom prst="rect">
            <a:avLst/>
          </a:prstGeom>
        </p:spPr>
      </p:pic>
      <p:pic>
        <p:nvPicPr>
          <p:cNvPr id="49" name="Picture 48">
            <a:extLst>
              <a:ext uri="{FF2B5EF4-FFF2-40B4-BE49-F238E27FC236}">
                <a16:creationId xmlns:a16="http://schemas.microsoft.com/office/drawing/2014/main" id="{BA3EBF89-1DC7-4C06-8ED7-CF8282DD516B}"/>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7671466" y="1247251"/>
            <a:ext cx="800098" cy="1005663"/>
          </a:xfrm>
          <a:prstGeom prst="rect">
            <a:avLst/>
          </a:prstGeom>
        </p:spPr>
      </p:pic>
      <p:pic>
        <p:nvPicPr>
          <p:cNvPr id="50" name="Picture 49">
            <a:extLst>
              <a:ext uri="{FF2B5EF4-FFF2-40B4-BE49-F238E27FC236}">
                <a16:creationId xmlns:a16="http://schemas.microsoft.com/office/drawing/2014/main" id="{4225011A-9BC9-41AA-940B-9CDD6DCCDC50}"/>
              </a:ext>
            </a:extLst>
          </p:cNvPr>
          <p:cNvPicPr>
            <a:picLocks noChangeAspect="1"/>
          </p:cNvPicPr>
          <p:nvPr/>
        </p:nvPicPr>
        <p:blipFill rotWithShape="1">
          <a:blip r:embed="rId9">
            <a:biLevel thresh="25000"/>
            <a:extLst>
              <a:ext uri="{28A0092B-C50C-407E-A947-70E740481C1C}">
                <a14:useLocalDpi xmlns:a14="http://schemas.microsoft.com/office/drawing/2010/main" val="0"/>
              </a:ext>
            </a:extLst>
          </a:blip>
          <a:srcRect/>
          <a:stretch/>
        </p:blipFill>
        <p:spPr>
          <a:xfrm>
            <a:off x="204380" y="1243126"/>
            <a:ext cx="1214718" cy="1005663"/>
          </a:xfrm>
          <a:prstGeom prst="rect">
            <a:avLst/>
          </a:prstGeom>
        </p:spPr>
      </p:pic>
      <p:pic>
        <p:nvPicPr>
          <p:cNvPr id="51" name="Picture 50">
            <a:extLst>
              <a:ext uri="{FF2B5EF4-FFF2-40B4-BE49-F238E27FC236}">
                <a16:creationId xmlns:a16="http://schemas.microsoft.com/office/drawing/2014/main" id="{E93C7112-23D6-485E-B48D-BB93141D8E2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02381" y="1243630"/>
            <a:ext cx="1210523" cy="1005663"/>
          </a:xfrm>
          <a:prstGeom prst="rect">
            <a:avLst/>
          </a:prstGeom>
        </p:spPr>
      </p:pic>
    </p:spTree>
    <p:extLst>
      <p:ext uri="{BB962C8B-B14F-4D97-AF65-F5344CB8AC3E}">
        <p14:creationId xmlns:p14="http://schemas.microsoft.com/office/powerpoint/2010/main" val="7216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500"/>
                            </p:stCondLst>
                            <p:childTnLst>
                              <p:par>
                                <p:cTn id="17" presetID="35" presetClass="path" presetSubtype="0" accel="50000" decel="50000" fill="hold" nodeType="afterEffect">
                                  <p:stCondLst>
                                    <p:cond delay="0"/>
                                  </p:stCondLst>
                                  <p:childTnLst>
                                    <p:animMotion origin="layout" path="M -8.33333E-7 -2.22222E-6 L -0.18177 -2.22222E-6 " pathEditMode="relative" rAng="0" ptsTypes="AA">
                                      <p:cBhvr>
                                        <p:cTn id="18" dur="2000" fill="hold"/>
                                        <p:tgtEl>
                                          <p:spTgt spid="32"/>
                                        </p:tgtEl>
                                        <p:attrNameLst>
                                          <p:attrName>ppt_x</p:attrName>
                                          <p:attrName>ppt_y</p:attrName>
                                        </p:attrNameLst>
                                      </p:cBhvr>
                                      <p:rCtr x="-909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E86C8381-3291-4CD4-AA15-28423EB77933}"/>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6:2</a:t>
            </a:r>
          </a:p>
        </p:txBody>
      </p:sp>
      <p:graphicFrame>
        <p:nvGraphicFramePr>
          <p:cNvPr id="3" name="Object 2">
            <a:extLst>
              <a:ext uri="{FF2B5EF4-FFF2-40B4-BE49-F238E27FC236}">
                <a16:creationId xmlns:a16="http://schemas.microsoft.com/office/drawing/2014/main" id="{471530EA-6B58-4F13-B2AC-DDF7791E6E59}"/>
              </a:ext>
            </a:extLst>
          </p:cNvPr>
          <p:cNvGraphicFramePr>
            <a:graphicFrameLocks noChangeAspect="1"/>
          </p:cNvGraphicFramePr>
          <p:nvPr>
            <p:extLst>
              <p:ext uri="{D42A27DB-BD31-4B8C-83A1-F6EECF244321}">
                <p14:modId xmlns:p14="http://schemas.microsoft.com/office/powerpoint/2010/main" val="3540532577"/>
              </p:ext>
            </p:extLst>
          </p:nvPr>
        </p:nvGraphicFramePr>
        <p:xfrm>
          <a:off x="4021821" y="1219200"/>
          <a:ext cx="381000" cy="558800"/>
        </p:xfrm>
        <a:graphic>
          <a:graphicData uri="http://schemas.openxmlformats.org/presentationml/2006/ole">
            <mc:AlternateContent xmlns:mc="http://schemas.openxmlformats.org/markup-compatibility/2006">
              <mc:Choice xmlns:v="urn:schemas-microsoft-com:vml" Requires="v">
                <p:oleObj spid="_x0000_s27650" name="Equation" r:id="rId4" imgW="380880" imgH="558720" progId="Equation.DSMT4">
                  <p:embed/>
                </p:oleObj>
              </mc:Choice>
              <mc:Fallback>
                <p:oleObj name="Equation" r:id="rId4" imgW="380880" imgH="558720" progId="Equation.DSMT4">
                  <p:embed/>
                  <p:pic>
                    <p:nvPicPr>
                      <p:cNvPr id="3" name="Object 2">
                        <a:extLst>
                          <a:ext uri="{FF2B5EF4-FFF2-40B4-BE49-F238E27FC236}">
                            <a16:creationId xmlns:a16="http://schemas.microsoft.com/office/drawing/2014/main" id="{471530EA-6B58-4F13-B2AC-DDF7791E6E59}"/>
                          </a:ext>
                        </a:extLst>
                      </p:cNvPr>
                      <p:cNvPicPr/>
                      <p:nvPr/>
                    </p:nvPicPr>
                    <p:blipFill>
                      <a:blip r:embed="rId5"/>
                      <a:stretch>
                        <a:fillRect/>
                      </a:stretch>
                    </p:blipFill>
                    <p:spPr>
                      <a:xfrm>
                        <a:off x="4021821" y="1219200"/>
                        <a:ext cx="381000" cy="55880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14A4EC7-3057-46D2-A3BB-93A7A5E386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2359937"/>
            <a:ext cx="7907446" cy="2921898"/>
          </a:xfrm>
          <a:prstGeom prst="rect">
            <a:avLst/>
          </a:prstGeom>
        </p:spPr>
      </p:pic>
      <p:sp>
        <p:nvSpPr>
          <p:cNvPr id="11" name="Rectangle 10">
            <a:extLst>
              <a:ext uri="{FF2B5EF4-FFF2-40B4-BE49-F238E27FC236}">
                <a16:creationId xmlns:a16="http://schemas.microsoft.com/office/drawing/2014/main" id="{A7FB00C5-33D6-4714-9099-03C1C598AB07}"/>
              </a:ext>
            </a:extLst>
          </p:cNvPr>
          <p:cNvSpPr/>
          <p:nvPr/>
        </p:nvSpPr>
        <p:spPr>
          <a:xfrm>
            <a:off x="7300686" y="3744685"/>
            <a:ext cx="638628" cy="56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39752E28-1C7A-47A9-8EA1-BEEAA700877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355205" y="4676140"/>
            <a:ext cx="438150" cy="381000"/>
          </a:xfrm>
          <a:prstGeom prst="rect">
            <a:avLst/>
          </a:prstGeom>
        </p:spPr>
      </p:pic>
      <p:graphicFrame>
        <p:nvGraphicFramePr>
          <p:cNvPr id="12" name="Object 11">
            <a:extLst>
              <a:ext uri="{FF2B5EF4-FFF2-40B4-BE49-F238E27FC236}">
                <a16:creationId xmlns:a16="http://schemas.microsoft.com/office/drawing/2014/main" id="{B62A7858-757D-4F54-8230-6141A3294239}"/>
              </a:ext>
            </a:extLst>
          </p:cNvPr>
          <p:cNvGraphicFramePr>
            <a:graphicFrameLocks noChangeAspect="1"/>
          </p:cNvGraphicFramePr>
          <p:nvPr>
            <p:extLst>
              <p:ext uri="{D42A27DB-BD31-4B8C-83A1-F6EECF244321}">
                <p14:modId xmlns:p14="http://schemas.microsoft.com/office/powerpoint/2010/main" val="1569263039"/>
              </p:ext>
            </p:extLst>
          </p:nvPr>
        </p:nvGraphicFramePr>
        <p:xfrm>
          <a:off x="4501246" y="1362075"/>
          <a:ext cx="546100" cy="254000"/>
        </p:xfrm>
        <a:graphic>
          <a:graphicData uri="http://schemas.openxmlformats.org/presentationml/2006/ole">
            <mc:AlternateContent xmlns:mc="http://schemas.openxmlformats.org/markup-compatibility/2006">
              <mc:Choice xmlns:v="urn:schemas-microsoft-com:vml" Requires="v">
                <p:oleObj spid="_x0000_s27651" name="Equation" r:id="rId8" imgW="545760" imgH="253800" progId="Equation.DSMT4">
                  <p:embed/>
                </p:oleObj>
              </mc:Choice>
              <mc:Fallback>
                <p:oleObj name="Equation" r:id="rId8" imgW="545760" imgH="253800" progId="Equation.DSMT4">
                  <p:embed/>
                  <p:pic>
                    <p:nvPicPr>
                      <p:cNvPr id="12" name="Object 11">
                        <a:extLst>
                          <a:ext uri="{FF2B5EF4-FFF2-40B4-BE49-F238E27FC236}">
                            <a16:creationId xmlns:a16="http://schemas.microsoft.com/office/drawing/2014/main" id="{B62A7858-757D-4F54-8230-6141A3294239}"/>
                          </a:ext>
                        </a:extLst>
                      </p:cNvPr>
                      <p:cNvPicPr/>
                      <p:nvPr/>
                    </p:nvPicPr>
                    <p:blipFill>
                      <a:blip r:embed="rId9"/>
                      <a:stretch>
                        <a:fillRect/>
                      </a:stretch>
                    </p:blipFill>
                    <p:spPr>
                      <a:xfrm>
                        <a:off x="4501246" y="1362075"/>
                        <a:ext cx="546100" cy="254000"/>
                      </a:xfrm>
                      <a:prstGeom prst="rect">
                        <a:avLst/>
                      </a:prstGeom>
                    </p:spPr>
                  </p:pic>
                </p:oleObj>
              </mc:Fallback>
            </mc:AlternateContent>
          </a:graphicData>
        </a:graphic>
      </p:graphicFrame>
    </p:spTree>
    <p:extLst>
      <p:ext uri="{BB962C8B-B14F-4D97-AF65-F5344CB8AC3E}">
        <p14:creationId xmlns:p14="http://schemas.microsoft.com/office/powerpoint/2010/main" val="86712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46E9B813-C3AE-489B-ABDA-7BE31841E84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1:2</a:t>
            </a:r>
          </a:p>
        </p:txBody>
      </p:sp>
      <p:pic>
        <p:nvPicPr>
          <p:cNvPr id="5" name="Picture 4">
            <a:extLst>
              <a:ext uri="{FF2B5EF4-FFF2-40B4-BE49-F238E27FC236}">
                <a16:creationId xmlns:a16="http://schemas.microsoft.com/office/drawing/2014/main" id="{3666DC62-91D7-4EDA-9297-FE3776E86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09" y="1220851"/>
            <a:ext cx="3408382" cy="1388292"/>
          </a:xfrm>
          <a:prstGeom prst="rect">
            <a:avLst/>
          </a:prstGeom>
        </p:spPr>
      </p:pic>
      <p:pic>
        <p:nvPicPr>
          <p:cNvPr id="9" name="Picture 8">
            <a:extLst>
              <a:ext uri="{FF2B5EF4-FFF2-40B4-BE49-F238E27FC236}">
                <a16:creationId xmlns:a16="http://schemas.microsoft.com/office/drawing/2014/main" id="{7CC7A85E-EB46-4A56-AEE3-63DEEF029C7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57994" y="3038237"/>
            <a:ext cx="3028013" cy="2786893"/>
          </a:xfrm>
          <a:prstGeom prst="rect">
            <a:avLst/>
          </a:prstGeom>
        </p:spPr>
      </p:pic>
      <p:pic>
        <p:nvPicPr>
          <p:cNvPr id="12" name="Picture 11">
            <a:extLst>
              <a:ext uri="{FF2B5EF4-FFF2-40B4-BE49-F238E27FC236}">
                <a16:creationId xmlns:a16="http://schemas.microsoft.com/office/drawing/2014/main" id="{95898CA6-B193-47DC-819A-A0C7D4CA58F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86250" y="3199993"/>
            <a:ext cx="580218" cy="752075"/>
          </a:xfrm>
          <a:prstGeom prst="rect">
            <a:avLst/>
          </a:prstGeom>
        </p:spPr>
      </p:pic>
    </p:spTree>
    <p:extLst>
      <p:ext uri="{BB962C8B-B14F-4D97-AF65-F5344CB8AC3E}">
        <p14:creationId xmlns:p14="http://schemas.microsoft.com/office/powerpoint/2010/main" val="104776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F721F6DA-9F78-42DD-8C11-E2A67ED6D74C}"/>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6:2</a:t>
            </a:r>
          </a:p>
        </p:txBody>
      </p:sp>
      <p:graphicFrame>
        <p:nvGraphicFramePr>
          <p:cNvPr id="3" name="Object 2">
            <a:extLst>
              <a:ext uri="{FF2B5EF4-FFF2-40B4-BE49-F238E27FC236}">
                <a16:creationId xmlns:a16="http://schemas.microsoft.com/office/drawing/2014/main" id="{471530EA-6B58-4F13-B2AC-DDF7791E6E59}"/>
              </a:ext>
            </a:extLst>
          </p:cNvPr>
          <p:cNvGraphicFramePr>
            <a:graphicFrameLocks noChangeAspect="1"/>
          </p:cNvGraphicFramePr>
          <p:nvPr>
            <p:extLst>
              <p:ext uri="{D42A27DB-BD31-4B8C-83A1-F6EECF244321}">
                <p14:modId xmlns:p14="http://schemas.microsoft.com/office/powerpoint/2010/main" val="4255471428"/>
              </p:ext>
            </p:extLst>
          </p:nvPr>
        </p:nvGraphicFramePr>
        <p:xfrm>
          <a:off x="3963988" y="1219200"/>
          <a:ext cx="381000" cy="558800"/>
        </p:xfrm>
        <a:graphic>
          <a:graphicData uri="http://schemas.openxmlformats.org/presentationml/2006/ole">
            <mc:AlternateContent xmlns:mc="http://schemas.openxmlformats.org/markup-compatibility/2006">
              <mc:Choice xmlns:v="urn:schemas-microsoft-com:vml" Requires="v">
                <p:oleObj spid="_x0000_s28674" name="Equation" r:id="rId4" imgW="380880" imgH="558720" progId="Equation.DSMT4">
                  <p:embed/>
                </p:oleObj>
              </mc:Choice>
              <mc:Fallback>
                <p:oleObj name="Equation" r:id="rId4" imgW="380880" imgH="558720" progId="Equation.DSMT4">
                  <p:embed/>
                  <p:pic>
                    <p:nvPicPr>
                      <p:cNvPr id="3" name="Object 2">
                        <a:extLst>
                          <a:ext uri="{FF2B5EF4-FFF2-40B4-BE49-F238E27FC236}">
                            <a16:creationId xmlns:a16="http://schemas.microsoft.com/office/drawing/2014/main" id="{471530EA-6B58-4F13-B2AC-DDF7791E6E59}"/>
                          </a:ext>
                        </a:extLst>
                      </p:cNvPr>
                      <p:cNvPicPr/>
                      <p:nvPr/>
                    </p:nvPicPr>
                    <p:blipFill>
                      <a:blip r:embed="rId5"/>
                      <a:stretch>
                        <a:fillRect/>
                      </a:stretch>
                    </p:blipFill>
                    <p:spPr>
                      <a:xfrm>
                        <a:off x="3963988" y="1219200"/>
                        <a:ext cx="381000" cy="5588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7CA8978-08C3-4759-B7D2-446B05DF6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2597050"/>
            <a:ext cx="7907446" cy="2574743"/>
          </a:xfrm>
          <a:prstGeom prst="rect">
            <a:avLst/>
          </a:prstGeom>
        </p:spPr>
      </p:pic>
      <p:pic>
        <p:nvPicPr>
          <p:cNvPr id="15" name="Picture 14">
            <a:extLst>
              <a:ext uri="{FF2B5EF4-FFF2-40B4-BE49-F238E27FC236}">
                <a16:creationId xmlns:a16="http://schemas.microsoft.com/office/drawing/2014/main" id="{F837F9FA-7D50-450C-8EBD-75812B5FF0D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143124" y="3716284"/>
            <a:ext cx="366516" cy="602316"/>
          </a:xfrm>
          <a:prstGeom prst="rect">
            <a:avLst/>
          </a:prstGeom>
        </p:spPr>
      </p:pic>
      <p:sp>
        <p:nvSpPr>
          <p:cNvPr id="7" name="Freeform: Shape 6">
            <a:extLst>
              <a:ext uri="{FF2B5EF4-FFF2-40B4-BE49-F238E27FC236}">
                <a16:creationId xmlns:a16="http://schemas.microsoft.com/office/drawing/2014/main" id="{E74836FF-A507-4EC0-B770-FA63B7D8BFF2}"/>
              </a:ext>
            </a:extLst>
          </p:cNvPr>
          <p:cNvSpPr/>
          <p:nvPr/>
        </p:nvSpPr>
        <p:spPr>
          <a:xfrm>
            <a:off x="7300684" y="4279070"/>
            <a:ext cx="71857" cy="61949"/>
          </a:xfrm>
          <a:custGeom>
            <a:avLst/>
            <a:gdLst>
              <a:gd name="connsiteX0" fmla="*/ 24041 w 71857"/>
              <a:gd name="connsiteY0" fmla="*/ 36 h 61949"/>
              <a:gd name="connsiteX1" fmla="*/ 45472 w 71857"/>
              <a:gd name="connsiteY1" fmla="*/ 23849 h 61949"/>
              <a:gd name="connsiteX2" fmla="*/ 57379 w 71857"/>
              <a:gd name="connsiteY2" fmla="*/ 26230 h 61949"/>
              <a:gd name="connsiteX3" fmla="*/ 64522 w 71857"/>
              <a:gd name="connsiteY3" fmla="*/ 28611 h 61949"/>
              <a:gd name="connsiteX4" fmla="*/ 69285 w 71857"/>
              <a:gd name="connsiteY4" fmla="*/ 35755 h 61949"/>
              <a:gd name="connsiteX5" fmla="*/ 66904 w 71857"/>
              <a:gd name="connsiteY5" fmla="*/ 59568 h 61949"/>
              <a:gd name="connsiteX6" fmla="*/ 59760 w 71857"/>
              <a:gd name="connsiteY6" fmla="*/ 61949 h 61949"/>
              <a:gd name="connsiteX7" fmla="*/ 26422 w 71857"/>
              <a:gd name="connsiteY7" fmla="*/ 52424 h 61949"/>
              <a:gd name="connsiteX8" fmla="*/ 7372 w 71857"/>
              <a:gd name="connsiteY8" fmla="*/ 33374 h 61949"/>
              <a:gd name="connsiteX9" fmla="*/ 4991 w 71857"/>
              <a:gd name="connsiteY9" fmla="*/ 26230 h 61949"/>
              <a:gd name="connsiteX10" fmla="*/ 229 w 71857"/>
              <a:gd name="connsiteY10" fmla="*/ 19086 h 61949"/>
              <a:gd name="connsiteX11" fmla="*/ 24041 w 71857"/>
              <a:gd name="connsiteY11" fmla="*/ 36 h 6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857" h="61949">
                <a:moveTo>
                  <a:pt x="24041" y="36"/>
                </a:moveTo>
                <a:cubicBezTo>
                  <a:pt x="31581" y="830"/>
                  <a:pt x="37075" y="17251"/>
                  <a:pt x="45472" y="23849"/>
                </a:cubicBezTo>
                <a:cubicBezTo>
                  <a:pt x="48655" y="26350"/>
                  <a:pt x="53452" y="25248"/>
                  <a:pt x="57379" y="26230"/>
                </a:cubicBezTo>
                <a:cubicBezTo>
                  <a:pt x="59814" y="26839"/>
                  <a:pt x="62141" y="27817"/>
                  <a:pt x="64522" y="28611"/>
                </a:cubicBezTo>
                <a:cubicBezTo>
                  <a:pt x="66110" y="30992"/>
                  <a:pt x="68005" y="33195"/>
                  <a:pt x="69285" y="35755"/>
                </a:cubicBezTo>
                <a:cubicBezTo>
                  <a:pt x="73413" y="44010"/>
                  <a:pt x="72541" y="50548"/>
                  <a:pt x="66904" y="59568"/>
                </a:cubicBezTo>
                <a:cubicBezTo>
                  <a:pt x="65574" y="61697"/>
                  <a:pt x="62141" y="61155"/>
                  <a:pt x="59760" y="61949"/>
                </a:cubicBezTo>
                <a:cubicBezTo>
                  <a:pt x="45772" y="59406"/>
                  <a:pt x="36106" y="61227"/>
                  <a:pt x="26422" y="52424"/>
                </a:cubicBezTo>
                <a:cubicBezTo>
                  <a:pt x="19777" y="46383"/>
                  <a:pt x="7372" y="33374"/>
                  <a:pt x="7372" y="33374"/>
                </a:cubicBezTo>
                <a:cubicBezTo>
                  <a:pt x="6578" y="30993"/>
                  <a:pt x="6113" y="28475"/>
                  <a:pt x="4991" y="26230"/>
                </a:cubicBezTo>
                <a:cubicBezTo>
                  <a:pt x="3711" y="23670"/>
                  <a:pt x="1134" y="21801"/>
                  <a:pt x="229" y="19086"/>
                </a:cubicBezTo>
                <a:cubicBezTo>
                  <a:pt x="-2284" y="11549"/>
                  <a:pt x="16501" y="-758"/>
                  <a:pt x="24041" y="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Object 7">
            <a:extLst>
              <a:ext uri="{FF2B5EF4-FFF2-40B4-BE49-F238E27FC236}">
                <a16:creationId xmlns:a16="http://schemas.microsoft.com/office/drawing/2014/main" id="{D96FF75F-B8FC-4E91-93D1-B3E8DD288848}"/>
              </a:ext>
            </a:extLst>
          </p:cNvPr>
          <p:cNvGraphicFramePr>
            <a:graphicFrameLocks noChangeAspect="1"/>
          </p:cNvGraphicFramePr>
          <p:nvPr>
            <p:extLst>
              <p:ext uri="{D42A27DB-BD31-4B8C-83A1-F6EECF244321}">
                <p14:modId xmlns:p14="http://schemas.microsoft.com/office/powerpoint/2010/main" val="685041118"/>
              </p:ext>
            </p:extLst>
          </p:nvPr>
        </p:nvGraphicFramePr>
        <p:xfrm>
          <a:off x="4407584" y="1219200"/>
          <a:ext cx="736600" cy="558800"/>
        </p:xfrm>
        <a:graphic>
          <a:graphicData uri="http://schemas.openxmlformats.org/presentationml/2006/ole">
            <mc:AlternateContent xmlns:mc="http://schemas.openxmlformats.org/markup-compatibility/2006">
              <mc:Choice xmlns:v="urn:schemas-microsoft-com:vml" Requires="v">
                <p:oleObj spid="_x0000_s28675" name="Equation" r:id="rId8" imgW="736560" imgH="558720" progId="Equation.DSMT4">
                  <p:embed/>
                </p:oleObj>
              </mc:Choice>
              <mc:Fallback>
                <p:oleObj name="Equation" r:id="rId8" imgW="736560" imgH="558720" progId="Equation.DSMT4">
                  <p:embed/>
                  <p:pic>
                    <p:nvPicPr>
                      <p:cNvPr id="8" name="Object 7">
                        <a:extLst>
                          <a:ext uri="{FF2B5EF4-FFF2-40B4-BE49-F238E27FC236}">
                            <a16:creationId xmlns:a16="http://schemas.microsoft.com/office/drawing/2014/main" id="{D96FF75F-B8FC-4E91-93D1-B3E8DD288848}"/>
                          </a:ext>
                        </a:extLst>
                      </p:cNvPr>
                      <p:cNvPicPr/>
                      <p:nvPr/>
                    </p:nvPicPr>
                    <p:blipFill>
                      <a:blip r:embed="rId9"/>
                      <a:stretch>
                        <a:fillRect/>
                      </a:stretch>
                    </p:blipFill>
                    <p:spPr>
                      <a:xfrm>
                        <a:off x="4407584" y="1219200"/>
                        <a:ext cx="736600" cy="558800"/>
                      </a:xfrm>
                      <a:prstGeom prst="rect">
                        <a:avLst/>
                      </a:prstGeom>
                    </p:spPr>
                  </p:pic>
                </p:oleObj>
              </mc:Fallback>
            </mc:AlternateContent>
          </a:graphicData>
        </a:graphic>
      </p:graphicFrame>
    </p:spTree>
    <p:extLst>
      <p:ext uri="{BB962C8B-B14F-4D97-AF65-F5344CB8AC3E}">
        <p14:creationId xmlns:p14="http://schemas.microsoft.com/office/powerpoint/2010/main" val="274302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FC1B3361-626D-4A03-98C3-4A5ACDA5B8FE}"/>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6:2</a:t>
            </a:r>
          </a:p>
        </p:txBody>
      </p:sp>
      <p:pic>
        <p:nvPicPr>
          <p:cNvPr id="11" name="Picture 10">
            <a:extLst>
              <a:ext uri="{FF2B5EF4-FFF2-40B4-BE49-F238E27FC236}">
                <a16:creationId xmlns:a16="http://schemas.microsoft.com/office/drawing/2014/main" id="{4CD4A7BE-5871-4A7A-8D06-DE91B79025E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594943"/>
            <a:ext cx="7907446" cy="2775343"/>
          </a:xfrm>
          <a:prstGeom prst="rect">
            <a:avLst/>
          </a:prstGeom>
        </p:spPr>
      </p:pic>
      <p:graphicFrame>
        <p:nvGraphicFramePr>
          <p:cNvPr id="3" name="Object 2">
            <a:extLst>
              <a:ext uri="{FF2B5EF4-FFF2-40B4-BE49-F238E27FC236}">
                <a16:creationId xmlns:a16="http://schemas.microsoft.com/office/drawing/2014/main" id="{471530EA-6B58-4F13-B2AC-DDF7791E6E59}"/>
              </a:ext>
            </a:extLst>
          </p:cNvPr>
          <p:cNvGraphicFramePr>
            <a:graphicFrameLocks noChangeAspect="1"/>
          </p:cNvGraphicFramePr>
          <p:nvPr>
            <p:extLst>
              <p:ext uri="{D42A27DB-BD31-4B8C-83A1-F6EECF244321}">
                <p14:modId xmlns:p14="http://schemas.microsoft.com/office/powerpoint/2010/main" val="3915610677"/>
              </p:ext>
            </p:extLst>
          </p:nvPr>
        </p:nvGraphicFramePr>
        <p:xfrm>
          <a:off x="4029756" y="1219200"/>
          <a:ext cx="393700" cy="558800"/>
        </p:xfrm>
        <a:graphic>
          <a:graphicData uri="http://schemas.openxmlformats.org/presentationml/2006/ole">
            <mc:AlternateContent xmlns:mc="http://schemas.openxmlformats.org/markup-compatibility/2006">
              <mc:Choice xmlns:v="urn:schemas-microsoft-com:vml" Requires="v">
                <p:oleObj spid="_x0000_s29698" name="Equation" r:id="rId5" imgW="393480" imgH="558720" progId="Equation.DSMT4">
                  <p:embed/>
                </p:oleObj>
              </mc:Choice>
              <mc:Fallback>
                <p:oleObj name="Equation" r:id="rId5" imgW="393480" imgH="558720" progId="Equation.DSMT4">
                  <p:embed/>
                  <p:pic>
                    <p:nvPicPr>
                      <p:cNvPr id="3" name="Object 2">
                        <a:extLst>
                          <a:ext uri="{FF2B5EF4-FFF2-40B4-BE49-F238E27FC236}">
                            <a16:creationId xmlns:a16="http://schemas.microsoft.com/office/drawing/2014/main" id="{471530EA-6B58-4F13-B2AC-DDF7791E6E59}"/>
                          </a:ext>
                        </a:extLst>
                      </p:cNvPr>
                      <p:cNvPicPr/>
                      <p:nvPr/>
                    </p:nvPicPr>
                    <p:blipFill>
                      <a:blip r:embed="rId6"/>
                      <a:stretch>
                        <a:fillRect/>
                      </a:stretch>
                    </p:blipFill>
                    <p:spPr>
                      <a:xfrm>
                        <a:off x="4029756" y="1219200"/>
                        <a:ext cx="393700" cy="558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96FF75F-B8FC-4E91-93D1-B3E8DD288848}"/>
              </a:ext>
            </a:extLst>
          </p:cNvPr>
          <p:cNvGraphicFramePr>
            <a:graphicFrameLocks noChangeAspect="1"/>
          </p:cNvGraphicFramePr>
          <p:nvPr>
            <p:extLst>
              <p:ext uri="{D42A27DB-BD31-4B8C-83A1-F6EECF244321}">
                <p14:modId xmlns:p14="http://schemas.microsoft.com/office/powerpoint/2010/main" val="4074433423"/>
              </p:ext>
            </p:extLst>
          </p:nvPr>
        </p:nvGraphicFramePr>
        <p:xfrm>
          <a:off x="4496256" y="1365250"/>
          <a:ext cx="558800" cy="266700"/>
        </p:xfrm>
        <a:graphic>
          <a:graphicData uri="http://schemas.openxmlformats.org/presentationml/2006/ole">
            <mc:AlternateContent xmlns:mc="http://schemas.openxmlformats.org/markup-compatibility/2006">
              <mc:Choice xmlns:v="urn:schemas-microsoft-com:vml" Requires="v">
                <p:oleObj spid="_x0000_s29699" name="Equation" r:id="rId7" imgW="558720" imgH="266400" progId="Equation.DSMT4">
                  <p:embed/>
                </p:oleObj>
              </mc:Choice>
              <mc:Fallback>
                <p:oleObj name="Equation" r:id="rId7" imgW="558720" imgH="266400" progId="Equation.DSMT4">
                  <p:embed/>
                  <p:pic>
                    <p:nvPicPr>
                      <p:cNvPr id="8" name="Object 7">
                        <a:extLst>
                          <a:ext uri="{FF2B5EF4-FFF2-40B4-BE49-F238E27FC236}">
                            <a16:creationId xmlns:a16="http://schemas.microsoft.com/office/drawing/2014/main" id="{D96FF75F-B8FC-4E91-93D1-B3E8DD288848}"/>
                          </a:ext>
                        </a:extLst>
                      </p:cNvPr>
                      <p:cNvPicPr/>
                      <p:nvPr/>
                    </p:nvPicPr>
                    <p:blipFill>
                      <a:blip r:embed="rId8"/>
                      <a:stretch>
                        <a:fillRect/>
                      </a:stretch>
                    </p:blipFill>
                    <p:spPr>
                      <a:xfrm>
                        <a:off x="4496256" y="1365250"/>
                        <a:ext cx="558800" cy="26670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65036383-191F-47F0-8FE1-C50B113D4819}"/>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566236" y="3716284"/>
            <a:ext cx="366516" cy="602316"/>
          </a:xfrm>
          <a:prstGeom prst="rect">
            <a:avLst/>
          </a:prstGeom>
        </p:spPr>
      </p:pic>
      <p:sp>
        <p:nvSpPr>
          <p:cNvPr id="4" name="Freeform: Shape 3">
            <a:extLst>
              <a:ext uri="{FF2B5EF4-FFF2-40B4-BE49-F238E27FC236}">
                <a16:creationId xmlns:a16="http://schemas.microsoft.com/office/drawing/2014/main" id="{32E78E8E-64D3-403F-B1B1-BFE9EED309FE}"/>
              </a:ext>
            </a:extLst>
          </p:cNvPr>
          <p:cNvSpPr/>
          <p:nvPr/>
        </p:nvSpPr>
        <p:spPr>
          <a:xfrm>
            <a:off x="5693569" y="4286250"/>
            <a:ext cx="97631" cy="47625"/>
          </a:xfrm>
          <a:custGeom>
            <a:avLst/>
            <a:gdLst>
              <a:gd name="connsiteX0" fmla="*/ 64293 w 97631"/>
              <a:gd name="connsiteY0" fmla="*/ 0 h 47625"/>
              <a:gd name="connsiteX1" fmla="*/ 95250 w 97631"/>
              <a:gd name="connsiteY1" fmla="*/ 26194 h 47625"/>
              <a:gd name="connsiteX2" fmla="*/ 97631 w 97631"/>
              <a:gd name="connsiteY2" fmla="*/ 33338 h 47625"/>
              <a:gd name="connsiteX3" fmla="*/ 95250 w 97631"/>
              <a:gd name="connsiteY3" fmla="*/ 47625 h 47625"/>
              <a:gd name="connsiteX4" fmla="*/ 21431 w 97631"/>
              <a:gd name="connsiteY4" fmla="*/ 45244 h 47625"/>
              <a:gd name="connsiteX5" fmla="*/ 0 w 97631"/>
              <a:gd name="connsiteY5" fmla="*/ 3095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31" h="47625">
                <a:moveTo>
                  <a:pt x="64293" y="0"/>
                </a:moveTo>
                <a:cubicBezTo>
                  <a:pt x="74612" y="8731"/>
                  <a:pt x="85692" y="16636"/>
                  <a:pt x="95250" y="26194"/>
                </a:cubicBezTo>
                <a:cubicBezTo>
                  <a:pt x="97025" y="27969"/>
                  <a:pt x="97631" y="30828"/>
                  <a:pt x="97631" y="33338"/>
                </a:cubicBezTo>
                <a:cubicBezTo>
                  <a:pt x="97631" y="38166"/>
                  <a:pt x="96044" y="42863"/>
                  <a:pt x="95250" y="47625"/>
                </a:cubicBezTo>
                <a:lnTo>
                  <a:pt x="21431" y="45244"/>
                </a:lnTo>
                <a:cubicBezTo>
                  <a:pt x="12974" y="43764"/>
                  <a:pt x="0" y="30957"/>
                  <a:pt x="0" y="30957"/>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401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7678158-5C95-46F1-9E48-018F9EC2DCB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331064" y="952567"/>
            <a:ext cx="2745872" cy="2056208"/>
          </a:xfrm>
          <a:prstGeom prst="rect">
            <a:avLst/>
          </a:prstGeom>
        </p:spPr>
      </p:pic>
      <p:sp>
        <p:nvSpPr>
          <p:cNvPr id="3" name="Oval 2">
            <a:extLst>
              <a:ext uri="{FF2B5EF4-FFF2-40B4-BE49-F238E27FC236}">
                <a16:creationId xmlns:a16="http://schemas.microsoft.com/office/drawing/2014/main" id="{C18F7EB8-C8E0-48E0-8E15-CC3EF9A20F24}"/>
              </a:ext>
            </a:extLst>
          </p:cNvPr>
          <p:cNvSpPr/>
          <p:nvPr/>
        </p:nvSpPr>
        <p:spPr>
          <a:xfrm>
            <a:off x="3715912" y="1927125"/>
            <a:ext cx="811638" cy="8116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AD47FB06-4A9F-4A4B-AE61-BBF7DCDA7151}"/>
              </a:ext>
            </a:extLst>
          </p:cNvPr>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a:stretch/>
        </p:blipFill>
        <p:spPr>
          <a:xfrm>
            <a:off x="3700462" y="1926800"/>
            <a:ext cx="827088" cy="811638"/>
          </a:xfrm>
          <a:prstGeom prst="ellipse">
            <a:avLst/>
          </a:prstGeom>
        </p:spPr>
      </p:pic>
      <p:sp>
        <p:nvSpPr>
          <p:cNvPr id="13" name="Text Placeholder 1">
            <a:extLst>
              <a:ext uri="{FF2B5EF4-FFF2-40B4-BE49-F238E27FC236}">
                <a16:creationId xmlns:a16="http://schemas.microsoft.com/office/drawing/2014/main" id="{D045FD57-F0DE-497E-BED8-2C4159D32D35}"/>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6:3</a:t>
            </a:r>
          </a:p>
        </p:txBody>
      </p:sp>
      <p:pic>
        <p:nvPicPr>
          <p:cNvPr id="20" name="Picture 19">
            <a:extLst>
              <a:ext uri="{FF2B5EF4-FFF2-40B4-BE49-F238E27FC236}">
                <a16:creationId xmlns:a16="http://schemas.microsoft.com/office/drawing/2014/main" id="{04000DBF-4150-4514-A351-E9889952C6A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706142" y="2585152"/>
            <a:ext cx="2679592" cy="1465161"/>
          </a:xfrm>
          <a:prstGeom prst="rect">
            <a:avLst/>
          </a:prstGeom>
        </p:spPr>
      </p:pic>
      <p:graphicFrame>
        <p:nvGraphicFramePr>
          <p:cNvPr id="24" name="Object 23">
            <a:extLst>
              <a:ext uri="{FF2B5EF4-FFF2-40B4-BE49-F238E27FC236}">
                <a16:creationId xmlns:a16="http://schemas.microsoft.com/office/drawing/2014/main" id="{E0A77D56-D63D-4109-AEBB-6A61983EBEB0}"/>
              </a:ext>
            </a:extLst>
          </p:cNvPr>
          <p:cNvGraphicFramePr>
            <a:graphicFrameLocks noChangeAspect="1"/>
          </p:cNvGraphicFramePr>
          <p:nvPr>
            <p:extLst>
              <p:ext uri="{D42A27DB-BD31-4B8C-83A1-F6EECF244321}">
                <p14:modId xmlns:p14="http://schemas.microsoft.com/office/powerpoint/2010/main" val="2175696006"/>
              </p:ext>
            </p:extLst>
          </p:nvPr>
        </p:nvGraphicFramePr>
        <p:xfrm>
          <a:off x="4553688" y="1076153"/>
          <a:ext cx="369272" cy="549174"/>
        </p:xfrm>
        <a:graphic>
          <a:graphicData uri="http://schemas.openxmlformats.org/presentationml/2006/ole">
            <mc:AlternateContent xmlns:mc="http://schemas.openxmlformats.org/markup-compatibility/2006">
              <mc:Choice xmlns:v="urn:schemas-microsoft-com:vml" Requires="v">
                <p:oleObj spid="_x0000_s30722" name="Equation" r:id="rId7" imgW="495000" imgH="736560" progId="Equation.DSMT4">
                  <p:embed/>
                </p:oleObj>
              </mc:Choice>
              <mc:Fallback>
                <p:oleObj name="Equation" r:id="rId7" imgW="495000" imgH="736560" progId="Equation.DSMT4">
                  <p:embed/>
                  <p:pic>
                    <p:nvPicPr>
                      <p:cNvPr id="24" name="Object 23">
                        <a:extLst>
                          <a:ext uri="{FF2B5EF4-FFF2-40B4-BE49-F238E27FC236}">
                            <a16:creationId xmlns:a16="http://schemas.microsoft.com/office/drawing/2014/main" id="{E0A77D56-D63D-4109-AEBB-6A61983EBEB0}"/>
                          </a:ext>
                        </a:extLst>
                      </p:cNvPr>
                      <p:cNvPicPr/>
                      <p:nvPr/>
                    </p:nvPicPr>
                    <p:blipFill>
                      <a:blip r:embed="rId8"/>
                      <a:stretch>
                        <a:fillRect/>
                      </a:stretch>
                    </p:blipFill>
                    <p:spPr>
                      <a:xfrm>
                        <a:off x="4553688" y="1076153"/>
                        <a:ext cx="369272" cy="549174"/>
                      </a:xfrm>
                      <a:prstGeom prst="rect">
                        <a:avLst/>
                      </a:prstGeom>
                    </p:spPr>
                  </p:pic>
                </p:oleObj>
              </mc:Fallback>
            </mc:AlternateContent>
          </a:graphicData>
        </a:graphic>
      </p:graphicFrame>
      <p:sp>
        <p:nvSpPr>
          <p:cNvPr id="28" name="Oval 27">
            <a:extLst>
              <a:ext uri="{FF2B5EF4-FFF2-40B4-BE49-F238E27FC236}">
                <a16:creationId xmlns:a16="http://schemas.microsoft.com/office/drawing/2014/main" id="{EE42B092-756D-4731-966D-F884B645B852}"/>
              </a:ext>
            </a:extLst>
          </p:cNvPr>
          <p:cNvSpPr/>
          <p:nvPr/>
        </p:nvSpPr>
        <p:spPr>
          <a:xfrm>
            <a:off x="4464836" y="1038840"/>
            <a:ext cx="546976" cy="618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6" name="Object 25">
            <a:extLst>
              <a:ext uri="{FF2B5EF4-FFF2-40B4-BE49-F238E27FC236}">
                <a16:creationId xmlns:a16="http://schemas.microsoft.com/office/drawing/2014/main" id="{3FADF08B-B264-4DFE-93F2-749B2E23F9E1}"/>
              </a:ext>
            </a:extLst>
          </p:cNvPr>
          <p:cNvGraphicFramePr>
            <a:graphicFrameLocks noChangeAspect="1"/>
          </p:cNvGraphicFramePr>
          <p:nvPr>
            <p:extLst>
              <p:ext uri="{D42A27DB-BD31-4B8C-83A1-F6EECF244321}">
                <p14:modId xmlns:p14="http://schemas.microsoft.com/office/powerpoint/2010/main" val="1713408403"/>
              </p:ext>
            </p:extLst>
          </p:nvPr>
        </p:nvGraphicFramePr>
        <p:xfrm>
          <a:off x="4553688" y="1073516"/>
          <a:ext cx="369272" cy="549174"/>
        </p:xfrm>
        <a:graphic>
          <a:graphicData uri="http://schemas.openxmlformats.org/presentationml/2006/ole">
            <mc:AlternateContent xmlns:mc="http://schemas.openxmlformats.org/markup-compatibility/2006">
              <mc:Choice xmlns:v="urn:schemas-microsoft-com:vml" Requires="v">
                <p:oleObj spid="_x0000_s30723" name="Equation" r:id="rId9" imgW="495000" imgH="736560" progId="Equation.DSMT4">
                  <p:embed/>
                </p:oleObj>
              </mc:Choice>
              <mc:Fallback>
                <p:oleObj name="Equation" r:id="rId9" imgW="495000" imgH="736560" progId="Equation.DSMT4">
                  <p:embed/>
                  <p:pic>
                    <p:nvPicPr>
                      <p:cNvPr id="26" name="Object 25">
                        <a:extLst>
                          <a:ext uri="{FF2B5EF4-FFF2-40B4-BE49-F238E27FC236}">
                            <a16:creationId xmlns:a16="http://schemas.microsoft.com/office/drawing/2014/main" id="{3FADF08B-B264-4DFE-93F2-749B2E23F9E1}"/>
                          </a:ext>
                        </a:extLst>
                      </p:cNvPr>
                      <p:cNvPicPr/>
                      <p:nvPr/>
                    </p:nvPicPr>
                    <p:blipFill>
                      <a:blip r:embed="rId10"/>
                      <a:stretch>
                        <a:fillRect/>
                      </a:stretch>
                    </p:blipFill>
                    <p:spPr>
                      <a:xfrm>
                        <a:off x="4553688" y="1073516"/>
                        <a:ext cx="369272" cy="549174"/>
                      </a:xfrm>
                      <a:prstGeom prst="rect">
                        <a:avLst/>
                      </a:prstGeom>
                    </p:spPr>
                  </p:pic>
                </p:oleObj>
              </mc:Fallback>
            </mc:AlternateContent>
          </a:graphicData>
        </a:graphic>
      </p:graphicFrame>
      <p:pic>
        <p:nvPicPr>
          <p:cNvPr id="31" name="Picture 30">
            <a:extLst>
              <a:ext uri="{FF2B5EF4-FFF2-40B4-BE49-F238E27FC236}">
                <a16:creationId xmlns:a16="http://schemas.microsoft.com/office/drawing/2014/main" id="{F5B2349A-18C0-4DAF-89E8-CD6CB96521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70780" y="4209168"/>
            <a:ext cx="6135088" cy="2154762"/>
          </a:xfrm>
          <a:prstGeom prst="rect">
            <a:avLst/>
          </a:prstGeom>
        </p:spPr>
      </p:pic>
      <p:sp>
        <p:nvSpPr>
          <p:cNvPr id="32" name="Rectangle 31">
            <a:extLst>
              <a:ext uri="{FF2B5EF4-FFF2-40B4-BE49-F238E27FC236}">
                <a16:creationId xmlns:a16="http://schemas.microsoft.com/office/drawing/2014/main" id="{60E67499-C044-421B-9CB0-72C632224562}"/>
              </a:ext>
            </a:extLst>
          </p:cNvPr>
          <p:cNvSpPr/>
          <p:nvPr/>
        </p:nvSpPr>
        <p:spPr>
          <a:xfrm>
            <a:off x="6022243" y="3937000"/>
            <a:ext cx="1086175" cy="168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45ABAF5-F96F-4E61-BB89-775AEB680DA0}"/>
              </a:ext>
            </a:extLst>
          </p:cNvPr>
          <p:cNvSpPr/>
          <p:nvPr/>
        </p:nvSpPr>
        <p:spPr>
          <a:xfrm>
            <a:off x="5011812" y="2738438"/>
            <a:ext cx="373922" cy="356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4C351E12-6F96-4FBD-9733-197CC275F919}"/>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692604" y="2235383"/>
            <a:ext cx="198120" cy="281940"/>
          </a:xfrm>
          <a:prstGeom prst="rect">
            <a:avLst/>
          </a:prstGeom>
        </p:spPr>
      </p:pic>
    </p:spTree>
    <p:extLst>
      <p:ext uri="{BB962C8B-B14F-4D97-AF65-F5344CB8AC3E}">
        <p14:creationId xmlns:p14="http://schemas.microsoft.com/office/powerpoint/2010/main" val="12316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1.66667E-6 2.22222E-6 L 0.05104 0.09213 " pathEditMode="relative" rAng="0" ptsTypes="AA">
                                      <p:cBhvr>
                                        <p:cTn id="16" dur="2000" fill="hold"/>
                                        <p:tgtEl>
                                          <p:spTgt spid="14"/>
                                        </p:tgtEl>
                                        <p:attrNameLst>
                                          <p:attrName>ppt_x</p:attrName>
                                          <p:attrName>ppt_y</p:attrName>
                                        </p:attrNameLst>
                                      </p:cBhvr>
                                      <p:rCtr x="2552" y="4606"/>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2"/>
                                        </p:tgtEl>
                                      </p:cBhvr>
                                    </p:animEffect>
                                    <p:set>
                                      <p:cBhvr>
                                        <p:cTn id="39"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3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1">
            <a:extLst>
              <a:ext uri="{FF2B5EF4-FFF2-40B4-BE49-F238E27FC236}">
                <a16:creationId xmlns:a16="http://schemas.microsoft.com/office/drawing/2014/main" id="{ABDB6ECD-337B-48C6-BCDE-20334C3DABB6}"/>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6:4</a:t>
            </a:r>
          </a:p>
        </p:txBody>
      </p:sp>
      <p:pic>
        <p:nvPicPr>
          <p:cNvPr id="5" name="Picture 4">
            <a:extLst>
              <a:ext uri="{FF2B5EF4-FFF2-40B4-BE49-F238E27FC236}">
                <a16:creationId xmlns:a16="http://schemas.microsoft.com/office/drawing/2014/main" id="{7F3E2C37-6B4A-41E9-B42B-6B9B7D536E22}"/>
              </a:ext>
            </a:extLst>
          </p:cNvPr>
          <p:cNvPicPr>
            <a:picLocks noChangeAspect="1"/>
          </p:cNvPicPr>
          <p:nvPr/>
        </p:nvPicPr>
        <p:blipFill rotWithShape="1">
          <a:blip r:embed="rId4">
            <a:extLst>
              <a:ext uri="{28A0092B-C50C-407E-A947-70E740481C1C}">
                <a14:useLocalDpi xmlns:a14="http://schemas.microsoft.com/office/drawing/2010/main" val="0"/>
              </a:ext>
            </a:extLst>
          </a:blip>
          <a:srcRect t="-25177"/>
          <a:stretch/>
        </p:blipFill>
        <p:spPr>
          <a:xfrm>
            <a:off x="2447258" y="1740255"/>
            <a:ext cx="2572719" cy="630000"/>
          </a:xfrm>
          <a:prstGeom prst="rect">
            <a:avLst/>
          </a:prstGeom>
        </p:spPr>
      </p:pic>
      <p:pic>
        <p:nvPicPr>
          <p:cNvPr id="17" name="Picture 16">
            <a:extLst>
              <a:ext uri="{FF2B5EF4-FFF2-40B4-BE49-F238E27FC236}">
                <a16:creationId xmlns:a16="http://schemas.microsoft.com/office/drawing/2014/main" id="{8F994CA6-1654-4E06-8384-A38AAD9B560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261279" y="2370255"/>
            <a:ext cx="2882686" cy="797141"/>
          </a:xfrm>
          <a:prstGeom prst="rect">
            <a:avLst/>
          </a:prstGeom>
        </p:spPr>
      </p:pic>
      <p:pic>
        <p:nvPicPr>
          <p:cNvPr id="22" name="Picture 21">
            <a:extLst>
              <a:ext uri="{FF2B5EF4-FFF2-40B4-BE49-F238E27FC236}">
                <a16:creationId xmlns:a16="http://schemas.microsoft.com/office/drawing/2014/main" id="{3E9EAB9C-95B1-4E33-BB19-0D90FD6E067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152790" y="3168540"/>
            <a:ext cx="2991175" cy="628856"/>
          </a:xfrm>
          <a:prstGeom prst="rect">
            <a:avLst/>
          </a:prstGeom>
        </p:spPr>
      </p:pic>
      <p:pic>
        <p:nvPicPr>
          <p:cNvPr id="27" name="Picture 26">
            <a:extLst>
              <a:ext uri="{FF2B5EF4-FFF2-40B4-BE49-F238E27FC236}">
                <a16:creationId xmlns:a16="http://schemas.microsoft.com/office/drawing/2014/main" id="{1D95EA74-728B-4CFF-B589-0D9924D6619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152790" y="3604215"/>
            <a:ext cx="697425" cy="937709"/>
          </a:xfrm>
          <a:prstGeom prst="rect">
            <a:avLst/>
          </a:prstGeom>
        </p:spPr>
      </p:pic>
      <p:pic>
        <p:nvPicPr>
          <p:cNvPr id="30" name="Picture 29">
            <a:extLst>
              <a:ext uri="{FF2B5EF4-FFF2-40B4-BE49-F238E27FC236}">
                <a16:creationId xmlns:a16="http://schemas.microsoft.com/office/drawing/2014/main" id="{8C5EE772-408A-470C-A86A-AB22DC358F63}"/>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447259" y="4541924"/>
            <a:ext cx="1069384" cy="537853"/>
          </a:xfrm>
          <a:prstGeom prst="rect">
            <a:avLst/>
          </a:prstGeom>
        </p:spPr>
      </p:pic>
      <p:cxnSp>
        <p:nvCxnSpPr>
          <p:cNvPr id="12" name="Straight Connector 11">
            <a:extLst>
              <a:ext uri="{FF2B5EF4-FFF2-40B4-BE49-F238E27FC236}">
                <a16:creationId xmlns:a16="http://schemas.microsoft.com/office/drawing/2014/main" id="{432A0387-1560-44AA-A4E2-E2C68D9C5EDA}"/>
              </a:ext>
            </a:extLst>
          </p:cNvPr>
          <p:cNvCxnSpPr>
            <a:cxnSpLocks/>
          </p:cNvCxnSpPr>
          <p:nvPr/>
        </p:nvCxnSpPr>
        <p:spPr>
          <a:xfrm flipV="1">
            <a:off x="2974524" y="3690829"/>
            <a:ext cx="1002506" cy="792161"/>
          </a:xfrm>
          <a:prstGeom prst="line">
            <a:avLst/>
          </a:prstGeom>
          <a:ln w="28575">
            <a:solidFill>
              <a:srgbClr val="1E1E1C"/>
            </a:solidFill>
          </a:ln>
        </p:spPr>
        <p:style>
          <a:lnRef idx="1">
            <a:schemeClr val="dk1"/>
          </a:lnRef>
          <a:fillRef idx="0">
            <a:schemeClr val="dk1"/>
          </a:fillRef>
          <a:effectRef idx="0">
            <a:schemeClr val="dk1"/>
          </a:effectRef>
          <a:fontRef idx="minor">
            <a:schemeClr val="tx1"/>
          </a:fontRef>
        </p:style>
      </p:cxnSp>
      <p:pic>
        <p:nvPicPr>
          <p:cNvPr id="38" name="Picture 37">
            <a:extLst>
              <a:ext uri="{FF2B5EF4-FFF2-40B4-BE49-F238E27FC236}">
                <a16:creationId xmlns:a16="http://schemas.microsoft.com/office/drawing/2014/main" id="{F3C1048B-D6E8-4927-A69F-BD347842FBE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473124" y="3764489"/>
            <a:ext cx="546853" cy="785321"/>
          </a:xfrm>
          <a:prstGeom prst="rect">
            <a:avLst/>
          </a:prstGeom>
        </p:spPr>
      </p:pic>
      <p:cxnSp>
        <p:nvCxnSpPr>
          <p:cNvPr id="42" name="Straight Connector 41">
            <a:extLst>
              <a:ext uri="{FF2B5EF4-FFF2-40B4-BE49-F238E27FC236}">
                <a16:creationId xmlns:a16="http://schemas.microsoft.com/office/drawing/2014/main" id="{D52DC9BD-06E8-47B2-B0A6-18AAD804CAC2}"/>
              </a:ext>
            </a:extLst>
          </p:cNvPr>
          <p:cNvCxnSpPr>
            <a:cxnSpLocks/>
          </p:cNvCxnSpPr>
          <p:nvPr/>
        </p:nvCxnSpPr>
        <p:spPr>
          <a:xfrm flipH="1" flipV="1">
            <a:off x="3268994" y="3762265"/>
            <a:ext cx="1069383" cy="720725"/>
          </a:xfrm>
          <a:prstGeom prst="line">
            <a:avLst/>
          </a:prstGeom>
          <a:ln w="28575">
            <a:solidFill>
              <a:srgbClr val="1E1E1C"/>
            </a:solidFill>
          </a:ln>
        </p:spPr>
        <p:style>
          <a:lnRef idx="1">
            <a:schemeClr val="dk1"/>
          </a:lnRef>
          <a:fillRef idx="0">
            <a:schemeClr val="dk1"/>
          </a:fillRef>
          <a:effectRef idx="0">
            <a:schemeClr val="dk1"/>
          </a:effectRef>
          <a:fontRef idx="minor">
            <a:schemeClr val="tx1"/>
          </a:fontRef>
        </p:style>
      </p:cxnSp>
      <p:pic>
        <p:nvPicPr>
          <p:cNvPr id="48" name="Picture 47">
            <a:extLst>
              <a:ext uri="{FF2B5EF4-FFF2-40B4-BE49-F238E27FC236}">
                <a16:creationId xmlns:a16="http://schemas.microsoft.com/office/drawing/2014/main" id="{3A1083A7-CA71-430E-9DD6-577D47A50351}"/>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047459" y="4541924"/>
            <a:ext cx="896835" cy="601611"/>
          </a:xfrm>
          <a:prstGeom prst="rect">
            <a:avLst/>
          </a:prstGeom>
        </p:spPr>
      </p:pic>
      <p:pic>
        <p:nvPicPr>
          <p:cNvPr id="50" name="Picture 49">
            <a:extLst>
              <a:ext uri="{FF2B5EF4-FFF2-40B4-BE49-F238E27FC236}">
                <a16:creationId xmlns:a16="http://schemas.microsoft.com/office/drawing/2014/main" id="{F5F72B25-4F6F-4F6D-AA77-AEF53C1251C3}"/>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566853" y="4541923"/>
            <a:ext cx="283972" cy="601611"/>
          </a:xfrm>
          <a:prstGeom prst="rect">
            <a:avLst/>
          </a:prstGeom>
        </p:spPr>
      </p:pic>
      <p:graphicFrame>
        <p:nvGraphicFramePr>
          <p:cNvPr id="59" name="Object 58">
            <a:extLst>
              <a:ext uri="{FF2B5EF4-FFF2-40B4-BE49-F238E27FC236}">
                <a16:creationId xmlns:a16="http://schemas.microsoft.com/office/drawing/2014/main" id="{1D07CE17-3138-4C75-968B-8F9A79F3AF48}"/>
              </a:ext>
            </a:extLst>
          </p:cNvPr>
          <p:cNvGraphicFramePr>
            <a:graphicFrameLocks noChangeAspect="1"/>
          </p:cNvGraphicFramePr>
          <p:nvPr>
            <p:extLst>
              <p:ext uri="{D42A27DB-BD31-4B8C-83A1-F6EECF244321}">
                <p14:modId xmlns:p14="http://schemas.microsoft.com/office/powerpoint/2010/main" val="1916710681"/>
              </p:ext>
            </p:extLst>
          </p:nvPr>
        </p:nvGraphicFramePr>
        <p:xfrm>
          <a:off x="4845050" y="1865313"/>
          <a:ext cx="723900" cy="558800"/>
        </p:xfrm>
        <a:graphic>
          <a:graphicData uri="http://schemas.openxmlformats.org/presentationml/2006/ole">
            <mc:AlternateContent xmlns:mc="http://schemas.openxmlformats.org/markup-compatibility/2006">
              <mc:Choice xmlns:v="urn:schemas-microsoft-com:vml" Requires="v">
                <p:oleObj spid="_x0000_s31746" name="Equation" r:id="rId12" imgW="723600" imgH="558720" progId="Equation.DSMT4">
                  <p:embed/>
                </p:oleObj>
              </mc:Choice>
              <mc:Fallback>
                <p:oleObj name="Equation" r:id="rId12" imgW="723600" imgH="558720" progId="Equation.DSMT4">
                  <p:embed/>
                  <p:pic>
                    <p:nvPicPr>
                      <p:cNvPr id="59" name="Object 58">
                        <a:extLst>
                          <a:ext uri="{FF2B5EF4-FFF2-40B4-BE49-F238E27FC236}">
                            <a16:creationId xmlns:a16="http://schemas.microsoft.com/office/drawing/2014/main" id="{1D07CE17-3138-4C75-968B-8F9A79F3AF48}"/>
                          </a:ext>
                        </a:extLst>
                      </p:cNvPr>
                      <p:cNvPicPr/>
                      <p:nvPr/>
                    </p:nvPicPr>
                    <p:blipFill>
                      <a:blip r:embed="rId13"/>
                      <a:stretch>
                        <a:fillRect/>
                      </a:stretch>
                    </p:blipFill>
                    <p:spPr>
                      <a:xfrm>
                        <a:off x="4845050" y="1865313"/>
                        <a:ext cx="723900" cy="558800"/>
                      </a:xfrm>
                      <a:prstGeom prst="rect">
                        <a:avLst/>
                      </a:prstGeom>
                    </p:spPr>
                  </p:pic>
                </p:oleObj>
              </mc:Fallback>
            </mc:AlternateContent>
          </a:graphicData>
        </a:graphic>
      </p:graphicFrame>
      <p:graphicFrame>
        <p:nvGraphicFramePr>
          <p:cNvPr id="68" name="Object 67">
            <a:extLst>
              <a:ext uri="{FF2B5EF4-FFF2-40B4-BE49-F238E27FC236}">
                <a16:creationId xmlns:a16="http://schemas.microsoft.com/office/drawing/2014/main" id="{5FE285EE-73B5-4520-BD75-13D2353FE372}"/>
              </a:ext>
            </a:extLst>
          </p:cNvPr>
          <p:cNvGraphicFramePr>
            <a:graphicFrameLocks noChangeAspect="1"/>
          </p:cNvGraphicFramePr>
          <p:nvPr>
            <p:extLst>
              <p:ext uri="{D42A27DB-BD31-4B8C-83A1-F6EECF244321}">
                <p14:modId xmlns:p14="http://schemas.microsoft.com/office/powerpoint/2010/main" val="153376664"/>
              </p:ext>
            </p:extLst>
          </p:nvPr>
        </p:nvGraphicFramePr>
        <p:xfrm>
          <a:off x="5759450" y="1870075"/>
          <a:ext cx="749300" cy="558800"/>
        </p:xfrm>
        <a:graphic>
          <a:graphicData uri="http://schemas.openxmlformats.org/presentationml/2006/ole">
            <mc:AlternateContent xmlns:mc="http://schemas.openxmlformats.org/markup-compatibility/2006">
              <mc:Choice xmlns:v="urn:schemas-microsoft-com:vml" Requires="v">
                <p:oleObj spid="_x0000_s31747" name="Equation" r:id="rId14" imgW="749160" imgH="558720" progId="Equation.DSMT4">
                  <p:embed/>
                </p:oleObj>
              </mc:Choice>
              <mc:Fallback>
                <p:oleObj name="Equation" r:id="rId14" imgW="749160" imgH="558720" progId="Equation.DSMT4">
                  <p:embed/>
                  <p:pic>
                    <p:nvPicPr>
                      <p:cNvPr id="68" name="Object 67">
                        <a:extLst>
                          <a:ext uri="{FF2B5EF4-FFF2-40B4-BE49-F238E27FC236}">
                            <a16:creationId xmlns:a16="http://schemas.microsoft.com/office/drawing/2014/main" id="{5FE285EE-73B5-4520-BD75-13D2353FE372}"/>
                          </a:ext>
                        </a:extLst>
                      </p:cNvPr>
                      <p:cNvPicPr/>
                      <p:nvPr/>
                    </p:nvPicPr>
                    <p:blipFill>
                      <a:blip r:embed="rId15"/>
                      <a:stretch>
                        <a:fillRect/>
                      </a:stretch>
                    </p:blipFill>
                    <p:spPr>
                      <a:xfrm>
                        <a:off x="5759450" y="1870075"/>
                        <a:ext cx="749300" cy="558800"/>
                      </a:xfrm>
                      <a:prstGeom prst="rect">
                        <a:avLst/>
                      </a:prstGeom>
                    </p:spPr>
                  </p:pic>
                </p:oleObj>
              </mc:Fallback>
            </mc:AlternateContent>
          </a:graphicData>
        </a:graphic>
      </p:graphicFrame>
      <p:sp>
        <p:nvSpPr>
          <p:cNvPr id="33" name="TextBox 32">
            <a:extLst>
              <a:ext uri="{FF2B5EF4-FFF2-40B4-BE49-F238E27FC236}">
                <a16:creationId xmlns:a16="http://schemas.microsoft.com/office/drawing/2014/main" id="{878C6583-39FB-441F-AA5B-E291FC93FCFB}"/>
              </a:ext>
            </a:extLst>
          </p:cNvPr>
          <p:cNvSpPr txBox="1"/>
          <p:nvPr/>
        </p:nvSpPr>
        <p:spPr>
          <a:xfrm>
            <a:off x="2087880" y="990600"/>
            <a:ext cx="4968240" cy="523220"/>
          </a:xfrm>
          <a:prstGeom prst="rect">
            <a:avLst/>
          </a:prstGeom>
          <a:noFill/>
        </p:spPr>
        <p:txBody>
          <a:bodyPr wrap="square" rtlCol="0">
            <a:spAutoFit/>
          </a:bodyPr>
          <a:lstStyle/>
          <a:p>
            <a:pPr algn="ctr"/>
            <a:r>
              <a:rPr lang="en-GB" sz="2800" dirty="0">
                <a:latin typeface="Myriad Pro" panose="020B0503030403020204" pitchFamily="34" charset="0"/>
              </a:rPr>
              <a:t>Aggregation model:</a:t>
            </a:r>
          </a:p>
        </p:txBody>
      </p:sp>
      <p:pic>
        <p:nvPicPr>
          <p:cNvPr id="35" name="Picture 34">
            <a:extLst>
              <a:ext uri="{FF2B5EF4-FFF2-40B4-BE49-F238E27FC236}">
                <a16:creationId xmlns:a16="http://schemas.microsoft.com/office/drawing/2014/main" id="{A073D05D-B800-43F2-BD0F-E2DF645566E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771111" y="4983261"/>
            <a:ext cx="697425" cy="937709"/>
          </a:xfrm>
          <a:prstGeom prst="rect">
            <a:avLst/>
          </a:prstGeom>
        </p:spPr>
      </p:pic>
      <p:pic>
        <p:nvPicPr>
          <p:cNvPr id="37" name="Picture 36">
            <a:extLst>
              <a:ext uri="{FF2B5EF4-FFF2-40B4-BE49-F238E27FC236}">
                <a16:creationId xmlns:a16="http://schemas.microsoft.com/office/drawing/2014/main" id="{3FC7C0F7-0C95-405B-90FE-6F4275D0DAEC}"/>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417171" y="5817784"/>
            <a:ext cx="283972" cy="601611"/>
          </a:xfrm>
          <a:prstGeom prst="rect">
            <a:avLst/>
          </a:prstGeom>
        </p:spPr>
      </p:pic>
      <p:pic>
        <p:nvPicPr>
          <p:cNvPr id="40" name="Picture 39">
            <a:extLst>
              <a:ext uri="{FF2B5EF4-FFF2-40B4-BE49-F238E27FC236}">
                <a16:creationId xmlns:a16="http://schemas.microsoft.com/office/drawing/2014/main" id="{73B8D8FE-A9B4-4D19-94CD-0CEA3D59F233}"/>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3971776" y="5143534"/>
            <a:ext cx="546853" cy="777436"/>
          </a:xfrm>
          <a:prstGeom prst="rect">
            <a:avLst/>
          </a:prstGeom>
        </p:spPr>
      </p:pic>
      <p:pic>
        <p:nvPicPr>
          <p:cNvPr id="43" name="Picture 42">
            <a:extLst>
              <a:ext uri="{FF2B5EF4-FFF2-40B4-BE49-F238E27FC236}">
                <a16:creationId xmlns:a16="http://schemas.microsoft.com/office/drawing/2014/main" id="{79EB5709-2020-49F0-8859-CCFAB2387F0F}"/>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3701143" y="5824305"/>
            <a:ext cx="149682" cy="601611"/>
          </a:xfrm>
          <a:prstGeom prst="rect">
            <a:avLst/>
          </a:prstGeom>
        </p:spPr>
      </p:pic>
    </p:spTree>
    <p:extLst>
      <p:ext uri="{BB962C8B-B14F-4D97-AF65-F5344CB8AC3E}">
        <p14:creationId xmlns:p14="http://schemas.microsoft.com/office/powerpoint/2010/main" val="242745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par>
                                <p:cTn id="17" presetID="22"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up)">
                                      <p:cBhvr>
                                        <p:cTn id="28" dur="500"/>
                                        <p:tgtEl>
                                          <p:spTgt spid="35"/>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par>
                                <p:cTn id="38" presetID="22" presetClass="entr" presetSubtype="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up)">
                                      <p:cBhvr>
                                        <p:cTn id="40" dur="500"/>
                                        <p:tgtEl>
                                          <p:spTgt spid="42"/>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up)">
                                      <p:cBhvr>
                                        <p:cTn id="53" dur="500"/>
                                        <p:tgtEl>
                                          <p:spTgt spid="40"/>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BDB92DF-39E7-4D01-A0F0-C73FD6AC7B4D}"/>
              </a:ext>
            </a:extLst>
          </p:cNvPr>
          <p:cNvGraphicFramePr>
            <a:graphicFrameLocks noChangeAspect="1"/>
          </p:cNvGraphicFramePr>
          <p:nvPr>
            <p:extLst>
              <p:ext uri="{D42A27DB-BD31-4B8C-83A1-F6EECF244321}">
                <p14:modId xmlns:p14="http://schemas.microsoft.com/office/powerpoint/2010/main" val="847865241"/>
              </p:ext>
            </p:extLst>
          </p:nvPr>
        </p:nvGraphicFramePr>
        <p:xfrm>
          <a:off x="4366986" y="1925638"/>
          <a:ext cx="723900" cy="558800"/>
        </p:xfrm>
        <a:graphic>
          <a:graphicData uri="http://schemas.openxmlformats.org/presentationml/2006/ole">
            <mc:AlternateContent xmlns:mc="http://schemas.openxmlformats.org/markup-compatibility/2006">
              <mc:Choice xmlns:v="urn:schemas-microsoft-com:vml" Requires="v">
                <p:oleObj spid="_x0000_s32770" name="Equation" r:id="rId4" imgW="723600" imgH="558720" progId="Equation.DSMT4">
                  <p:embed/>
                </p:oleObj>
              </mc:Choice>
              <mc:Fallback>
                <p:oleObj name="Equation" r:id="rId4" imgW="723600" imgH="558720" progId="Equation.DSMT4">
                  <p:embed/>
                  <p:pic>
                    <p:nvPicPr>
                      <p:cNvPr id="4" name="Object 3">
                        <a:extLst>
                          <a:ext uri="{FF2B5EF4-FFF2-40B4-BE49-F238E27FC236}">
                            <a16:creationId xmlns:a16="http://schemas.microsoft.com/office/drawing/2014/main" id="{3BDB92DF-39E7-4D01-A0F0-C73FD6AC7B4D}"/>
                          </a:ext>
                        </a:extLst>
                      </p:cNvPr>
                      <p:cNvPicPr/>
                      <p:nvPr/>
                    </p:nvPicPr>
                    <p:blipFill>
                      <a:blip r:embed="rId5"/>
                      <a:stretch>
                        <a:fillRect/>
                      </a:stretch>
                    </p:blipFill>
                    <p:spPr>
                      <a:xfrm>
                        <a:off x="4366986" y="1925638"/>
                        <a:ext cx="723900" cy="558800"/>
                      </a:xfrm>
                      <a:prstGeom prst="rect">
                        <a:avLst/>
                      </a:prstGeom>
                    </p:spPr>
                  </p:pic>
                </p:oleObj>
              </mc:Fallback>
            </mc:AlternateContent>
          </a:graphicData>
        </a:graphic>
      </p:graphicFrame>
      <p:sp>
        <p:nvSpPr>
          <p:cNvPr id="28" name="Text Placeholder 1">
            <a:extLst>
              <a:ext uri="{FF2B5EF4-FFF2-40B4-BE49-F238E27FC236}">
                <a16:creationId xmlns:a16="http://schemas.microsoft.com/office/drawing/2014/main" id="{ABDB6ECD-337B-48C6-BCDE-20334C3DABB6}"/>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6:4</a:t>
            </a:r>
          </a:p>
        </p:txBody>
      </p:sp>
      <p:pic>
        <p:nvPicPr>
          <p:cNvPr id="53" name="Picture 52">
            <a:extLst>
              <a:ext uri="{FF2B5EF4-FFF2-40B4-BE49-F238E27FC236}">
                <a16:creationId xmlns:a16="http://schemas.microsoft.com/office/drawing/2014/main" id="{2D3D7E11-6DB8-4772-BC22-C1F395AD208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79101" y="3883791"/>
            <a:ext cx="4771735" cy="511444"/>
          </a:xfrm>
          <a:prstGeom prst="rect">
            <a:avLst/>
          </a:prstGeom>
        </p:spPr>
      </p:pic>
      <p:sp>
        <p:nvSpPr>
          <p:cNvPr id="54" name="Rectangle 53">
            <a:extLst>
              <a:ext uri="{FF2B5EF4-FFF2-40B4-BE49-F238E27FC236}">
                <a16:creationId xmlns:a16="http://schemas.microsoft.com/office/drawing/2014/main" id="{31A993CE-EE2A-4CFF-93B8-3E4E93CF8324}"/>
              </a:ext>
            </a:extLst>
          </p:cNvPr>
          <p:cNvSpPr/>
          <p:nvPr/>
        </p:nvSpPr>
        <p:spPr>
          <a:xfrm>
            <a:off x="4218329" y="4215326"/>
            <a:ext cx="42672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00F73D42-B953-4190-8A31-AB74B7C41A3C}"/>
              </a:ext>
            </a:extLst>
          </p:cNvPr>
          <p:cNvSpPr/>
          <p:nvPr/>
        </p:nvSpPr>
        <p:spPr>
          <a:xfrm>
            <a:off x="5134062" y="4373861"/>
            <a:ext cx="42672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9BD3D79A-64CD-42BA-ABC8-76090BAE2468}"/>
              </a:ext>
            </a:extLst>
          </p:cNvPr>
          <p:cNvSpPr/>
          <p:nvPr/>
        </p:nvSpPr>
        <p:spPr>
          <a:xfrm>
            <a:off x="5856629" y="4333646"/>
            <a:ext cx="12275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 name="Picture 60">
            <a:extLst>
              <a:ext uri="{FF2B5EF4-FFF2-40B4-BE49-F238E27FC236}">
                <a16:creationId xmlns:a16="http://schemas.microsoft.com/office/drawing/2014/main" id="{20BDCF74-28BB-4B5D-977E-CC5A0A7EF6A2}"/>
              </a:ext>
            </a:extLst>
          </p:cNvPr>
          <p:cNvPicPr>
            <a:picLocks noChangeAspect="1"/>
          </p:cNvPicPr>
          <p:nvPr/>
        </p:nvPicPr>
        <p:blipFill rotWithShape="1">
          <a:blip r:embed="rId7">
            <a:extLst>
              <a:ext uri="{28A0092B-C50C-407E-A947-70E740481C1C}">
                <a14:useLocalDpi xmlns:a14="http://schemas.microsoft.com/office/drawing/2010/main" val="0"/>
              </a:ext>
            </a:extLst>
          </a:blip>
          <a:srcRect b="-2489"/>
          <a:stretch/>
        </p:blipFill>
        <p:spPr>
          <a:xfrm>
            <a:off x="2293136" y="4215326"/>
            <a:ext cx="4457700" cy="1302244"/>
          </a:xfrm>
          <a:prstGeom prst="rect">
            <a:avLst/>
          </a:prstGeom>
        </p:spPr>
      </p:pic>
      <p:sp>
        <p:nvSpPr>
          <p:cNvPr id="63" name="Rectangle 62">
            <a:extLst>
              <a:ext uri="{FF2B5EF4-FFF2-40B4-BE49-F238E27FC236}">
                <a16:creationId xmlns:a16="http://schemas.microsoft.com/office/drawing/2014/main" id="{8DA9A5EA-AE52-46B9-8040-B56336527ADD}"/>
              </a:ext>
            </a:extLst>
          </p:cNvPr>
          <p:cNvSpPr/>
          <p:nvPr/>
        </p:nvSpPr>
        <p:spPr>
          <a:xfrm>
            <a:off x="5134062" y="4894367"/>
            <a:ext cx="489014" cy="511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63">
            <a:extLst>
              <a:ext uri="{FF2B5EF4-FFF2-40B4-BE49-F238E27FC236}">
                <a16:creationId xmlns:a16="http://schemas.microsoft.com/office/drawing/2014/main" id="{9DF2DA2D-15B9-459A-BAA1-29309F015CF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123839" y="4894367"/>
            <a:ext cx="499238" cy="450484"/>
          </a:xfrm>
          <a:prstGeom prst="rect">
            <a:avLst/>
          </a:prstGeom>
        </p:spPr>
      </p:pic>
      <p:pic>
        <p:nvPicPr>
          <p:cNvPr id="66" name="Picture 65">
            <a:extLst>
              <a:ext uri="{FF2B5EF4-FFF2-40B4-BE49-F238E27FC236}">
                <a16:creationId xmlns:a16="http://schemas.microsoft.com/office/drawing/2014/main" id="{25097262-DE3F-4B14-8B57-FFA2DD08836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160161" y="4893745"/>
            <a:ext cx="442913" cy="511444"/>
          </a:xfrm>
          <a:prstGeom prst="rect">
            <a:avLst/>
          </a:prstGeom>
        </p:spPr>
      </p:pic>
      <p:pic>
        <p:nvPicPr>
          <p:cNvPr id="70" name="Picture 69">
            <a:extLst>
              <a:ext uri="{FF2B5EF4-FFF2-40B4-BE49-F238E27FC236}">
                <a16:creationId xmlns:a16="http://schemas.microsoft.com/office/drawing/2014/main" id="{5C4107BF-C452-4F78-A231-A5C513C0FDE0}"/>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182054" y="3197223"/>
            <a:ext cx="409058" cy="404499"/>
          </a:xfrm>
          <a:prstGeom prst="rect">
            <a:avLst/>
          </a:prstGeom>
        </p:spPr>
      </p:pic>
      <p:pic>
        <p:nvPicPr>
          <p:cNvPr id="72" name="Picture 71">
            <a:extLst>
              <a:ext uri="{FF2B5EF4-FFF2-40B4-BE49-F238E27FC236}">
                <a16:creationId xmlns:a16="http://schemas.microsoft.com/office/drawing/2014/main" id="{C282C881-5B22-43A1-BED9-3793CBA96323}"/>
              </a:ext>
            </a:extLst>
          </p:cNvPr>
          <p:cNvPicPr>
            <a:picLocks noChangeAspect="1"/>
          </p:cNvPicPr>
          <p:nvPr/>
        </p:nvPicPr>
        <p:blipFill rotWithShape="1">
          <a:blip r:embed="rId11">
            <a:extLst>
              <a:ext uri="{28A0092B-C50C-407E-A947-70E740481C1C}">
                <a14:useLocalDpi xmlns:a14="http://schemas.microsoft.com/office/drawing/2010/main" val="0"/>
              </a:ext>
            </a:extLst>
          </a:blip>
          <a:srcRect t="-11903"/>
          <a:stretch/>
        </p:blipFill>
        <p:spPr>
          <a:xfrm>
            <a:off x="4048149" y="3048636"/>
            <a:ext cx="478789" cy="640824"/>
          </a:xfrm>
          <a:prstGeom prst="rect">
            <a:avLst/>
          </a:prstGeom>
        </p:spPr>
      </p:pic>
      <p:pic>
        <p:nvPicPr>
          <p:cNvPr id="74" name="Picture 73">
            <a:extLst>
              <a:ext uri="{FF2B5EF4-FFF2-40B4-BE49-F238E27FC236}">
                <a16:creationId xmlns:a16="http://schemas.microsoft.com/office/drawing/2014/main" id="{CE17C19D-33DD-4CC4-9495-FC9B70D3D106}"/>
              </a:ext>
            </a:extLst>
          </p:cNvPr>
          <p:cNvPicPr>
            <a:picLocks noChangeAspect="1"/>
          </p:cNvPicPr>
          <p:nvPr/>
        </p:nvPicPr>
        <p:blipFill rotWithShape="1">
          <a:blip r:embed="rId12">
            <a:extLst>
              <a:ext uri="{28A0092B-C50C-407E-A947-70E740481C1C}">
                <a14:useLocalDpi xmlns:a14="http://schemas.microsoft.com/office/drawing/2010/main" val="0"/>
              </a:ext>
            </a:extLst>
          </a:blip>
          <a:srcRect t="-15385"/>
          <a:stretch/>
        </p:blipFill>
        <p:spPr>
          <a:xfrm>
            <a:off x="5268901" y="3048636"/>
            <a:ext cx="357199" cy="511444"/>
          </a:xfrm>
          <a:prstGeom prst="rect">
            <a:avLst/>
          </a:prstGeom>
        </p:spPr>
      </p:pic>
      <p:pic>
        <p:nvPicPr>
          <p:cNvPr id="76" name="Picture 75">
            <a:extLst>
              <a:ext uri="{FF2B5EF4-FFF2-40B4-BE49-F238E27FC236}">
                <a16:creationId xmlns:a16="http://schemas.microsoft.com/office/drawing/2014/main" id="{8E2AE863-AA5C-462C-B9E6-F91C21334032}"/>
              </a:ext>
            </a:extLst>
          </p:cNvPr>
          <p:cNvPicPr>
            <a:picLocks noChangeAspect="1"/>
          </p:cNvPicPr>
          <p:nvPr/>
        </p:nvPicPr>
        <p:blipFill rotWithShape="1">
          <a:blip r:embed="rId13">
            <a:extLst>
              <a:ext uri="{28A0092B-C50C-407E-A947-70E740481C1C}">
                <a14:useLocalDpi xmlns:a14="http://schemas.microsoft.com/office/drawing/2010/main" val="0"/>
              </a:ext>
            </a:extLst>
          </a:blip>
          <a:srcRect t="-12145"/>
          <a:stretch/>
        </p:blipFill>
        <p:spPr>
          <a:xfrm>
            <a:off x="5974537" y="3053404"/>
            <a:ext cx="357199" cy="630000"/>
          </a:xfrm>
          <a:prstGeom prst="rect">
            <a:avLst/>
          </a:prstGeom>
        </p:spPr>
      </p:pic>
      <p:sp>
        <p:nvSpPr>
          <p:cNvPr id="3" name="TextBox 2">
            <a:extLst>
              <a:ext uri="{FF2B5EF4-FFF2-40B4-BE49-F238E27FC236}">
                <a16:creationId xmlns:a16="http://schemas.microsoft.com/office/drawing/2014/main" id="{C38EDEDE-F3D6-4492-BC9E-C027BC7D2FBC}"/>
              </a:ext>
            </a:extLst>
          </p:cNvPr>
          <p:cNvSpPr txBox="1"/>
          <p:nvPr/>
        </p:nvSpPr>
        <p:spPr>
          <a:xfrm>
            <a:off x="2087880" y="990600"/>
            <a:ext cx="4968240" cy="523220"/>
          </a:xfrm>
          <a:prstGeom prst="rect">
            <a:avLst/>
          </a:prstGeom>
          <a:noFill/>
        </p:spPr>
        <p:txBody>
          <a:bodyPr wrap="square" rtlCol="0">
            <a:spAutoFit/>
          </a:bodyPr>
          <a:lstStyle/>
          <a:p>
            <a:pPr algn="ctr"/>
            <a:r>
              <a:rPr lang="en-GB" sz="2800" dirty="0">
                <a:latin typeface="Myriad Pro" panose="020B0503030403020204" pitchFamily="34" charset="0"/>
              </a:rPr>
              <a:t>Aggregation model:</a:t>
            </a:r>
          </a:p>
        </p:txBody>
      </p:sp>
      <p:graphicFrame>
        <p:nvGraphicFramePr>
          <p:cNvPr id="34" name="Object 33">
            <a:extLst>
              <a:ext uri="{FF2B5EF4-FFF2-40B4-BE49-F238E27FC236}">
                <a16:creationId xmlns:a16="http://schemas.microsoft.com/office/drawing/2014/main" id="{A71C967B-4D73-4124-B38C-775CCA383837}"/>
              </a:ext>
            </a:extLst>
          </p:cNvPr>
          <p:cNvGraphicFramePr>
            <a:graphicFrameLocks noChangeAspect="1"/>
          </p:cNvGraphicFramePr>
          <p:nvPr>
            <p:extLst>
              <p:ext uri="{D42A27DB-BD31-4B8C-83A1-F6EECF244321}">
                <p14:modId xmlns:p14="http://schemas.microsoft.com/office/powerpoint/2010/main" val="1534571538"/>
              </p:ext>
            </p:extLst>
          </p:nvPr>
        </p:nvGraphicFramePr>
        <p:xfrm>
          <a:off x="3187700" y="1925638"/>
          <a:ext cx="1066800" cy="558800"/>
        </p:xfrm>
        <a:graphic>
          <a:graphicData uri="http://schemas.openxmlformats.org/presentationml/2006/ole">
            <mc:AlternateContent xmlns:mc="http://schemas.openxmlformats.org/markup-compatibility/2006">
              <mc:Choice xmlns:v="urn:schemas-microsoft-com:vml" Requires="v">
                <p:oleObj spid="_x0000_s32771" name="Equation" r:id="rId14" imgW="1066680" imgH="558720" progId="Equation.DSMT4">
                  <p:embed/>
                </p:oleObj>
              </mc:Choice>
              <mc:Fallback>
                <p:oleObj name="Equation" r:id="rId14" imgW="1066680" imgH="558720" progId="Equation.DSMT4">
                  <p:embed/>
                  <p:pic>
                    <p:nvPicPr>
                      <p:cNvPr id="34" name="Object 33">
                        <a:extLst>
                          <a:ext uri="{FF2B5EF4-FFF2-40B4-BE49-F238E27FC236}">
                            <a16:creationId xmlns:a16="http://schemas.microsoft.com/office/drawing/2014/main" id="{A71C967B-4D73-4124-B38C-775CCA383837}"/>
                          </a:ext>
                        </a:extLst>
                      </p:cNvPr>
                      <p:cNvPicPr/>
                      <p:nvPr/>
                    </p:nvPicPr>
                    <p:blipFill>
                      <a:blip r:embed="rId15"/>
                      <a:stretch>
                        <a:fillRect/>
                      </a:stretch>
                    </p:blipFill>
                    <p:spPr>
                      <a:xfrm>
                        <a:off x="3187700" y="1925638"/>
                        <a:ext cx="1066800" cy="5588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C44C14C-A5CD-463B-AE6C-BCFA5843D682}"/>
              </a:ext>
            </a:extLst>
          </p:cNvPr>
          <p:cNvGraphicFramePr>
            <a:graphicFrameLocks noChangeAspect="1"/>
          </p:cNvGraphicFramePr>
          <p:nvPr>
            <p:extLst>
              <p:ext uri="{D42A27DB-BD31-4B8C-83A1-F6EECF244321}">
                <p14:modId xmlns:p14="http://schemas.microsoft.com/office/powerpoint/2010/main" val="1008986496"/>
              </p:ext>
            </p:extLst>
          </p:nvPr>
        </p:nvGraphicFramePr>
        <p:xfrm>
          <a:off x="3591112" y="5641493"/>
          <a:ext cx="190500" cy="279400"/>
        </p:xfrm>
        <a:graphic>
          <a:graphicData uri="http://schemas.openxmlformats.org/presentationml/2006/ole">
            <mc:AlternateContent xmlns:mc="http://schemas.openxmlformats.org/markup-compatibility/2006">
              <mc:Choice xmlns:v="urn:schemas-microsoft-com:vml" Requires="v">
                <p:oleObj spid="_x0000_s32772" name="Equation" r:id="rId16" imgW="190440" imgH="279360" progId="Equation.DSMT4">
                  <p:embed/>
                </p:oleObj>
              </mc:Choice>
              <mc:Fallback>
                <p:oleObj name="Equation" r:id="rId16" imgW="190440" imgH="279360" progId="Equation.DSMT4">
                  <p:embed/>
                  <p:pic>
                    <p:nvPicPr>
                      <p:cNvPr id="6" name="Object 5">
                        <a:extLst>
                          <a:ext uri="{FF2B5EF4-FFF2-40B4-BE49-F238E27FC236}">
                            <a16:creationId xmlns:a16="http://schemas.microsoft.com/office/drawing/2014/main" id="{AC44C14C-A5CD-463B-AE6C-BCFA5843D682}"/>
                          </a:ext>
                        </a:extLst>
                      </p:cNvPr>
                      <p:cNvPicPr/>
                      <p:nvPr/>
                    </p:nvPicPr>
                    <p:blipFill>
                      <a:blip r:embed="rId17"/>
                      <a:stretch>
                        <a:fillRect/>
                      </a:stretch>
                    </p:blipFill>
                    <p:spPr>
                      <a:xfrm>
                        <a:off x="3591112" y="5641493"/>
                        <a:ext cx="190500" cy="2794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E8BDB13-62AC-4461-A4B8-BC5558D398DD}"/>
              </a:ext>
            </a:extLst>
          </p:cNvPr>
          <p:cNvGraphicFramePr>
            <a:graphicFrameLocks noChangeAspect="1"/>
          </p:cNvGraphicFramePr>
          <p:nvPr>
            <p:extLst>
              <p:ext uri="{D42A27DB-BD31-4B8C-83A1-F6EECF244321}">
                <p14:modId xmlns:p14="http://schemas.microsoft.com/office/powerpoint/2010/main" val="3876267830"/>
              </p:ext>
            </p:extLst>
          </p:nvPr>
        </p:nvGraphicFramePr>
        <p:xfrm>
          <a:off x="5822756" y="5527193"/>
          <a:ext cx="190500" cy="558800"/>
        </p:xfrm>
        <a:graphic>
          <a:graphicData uri="http://schemas.openxmlformats.org/presentationml/2006/ole">
            <mc:AlternateContent xmlns:mc="http://schemas.openxmlformats.org/markup-compatibility/2006">
              <mc:Choice xmlns:v="urn:schemas-microsoft-com:vml" Requires="v">
                <p:oleObj spid="_x0000_s32773" name="Equation" r:id="rId18" imgW="190440" imgH="558720" progId="Equation.DSMT4">
                  <p:embed/>
                </p:oleObj>
              </mc:Choice>
              <mc:Fallback>
                <p:oleObj name="Equation" r:id="rId18" imgW="190440" imgH="558720" progId="Equation.DSMT4">
                  <p:embed/>
                  <p:pic>
                    <p:nvPicPr>
                      <p:cNvPr id="8" name="Object 7">
                        <a:extLst>
                          <a:ext uri="{FF2B5EF4-FFF2-40B4-BE49-F238E27FC236}">
                            <a16:creationId xmlns:a16="http://schemas.microsoft.com/office/drawing/2014/main" id="{4E8BDB13-62AC-4461-A4B8-BC5558D398DD}"/>
                          </a:ext>
                        </a:extLst>
                      </p:cNvPr>
                      <p:cNvPicPr/>
                      <p:nvPr/>
                    </p:nvPicPr>
                    <p:blipFill>
                      <a:blip r:embed="rId19"/>
                      <a:stretch>
                        <a:fillRect/>
                      </a:stretch>
                    </p:blipFill>
                    <p:spPr>
                      <a:xfrm>
                        <a:off x="5822756" y="5527193"/>
                        <a:ext cx="190500" cy="558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D9F1665-8017-4B54-A6FE-0FFB95358A4A}"/>
              </a:ext>
            </a:extLst>
          </p:cNvPr>
          <p:cNvGraphicFramePr>
            <a:graphicFrameLocks noChangeAspect="1"/>
          </p:cNvGraphicFramePr>
          <p:nvPr>
            <p:extLst>
              <p:ext uri="{D42A27DB-BD31-4B8C-83A1-F6EECF244321}">
                <p14:modId xmlns:p14="http://schemas.microsoft.com/office/powerpoint/2010/main" val="504819411"/>
              </p:ext>
            </p:extLst>
          </p:nvPr>
        </p:nvGraphicFramePr>
        <p:xfrm>
          <a:off x="5175038" y="1925638"/>
          <a:ext cx="736600" cy="558800"/>
        </p:xfrm>
        <a:graphic>
          <a:graphicData uri="http://schemas.openxmlformats.org/presentationml/2006/ole">
            <mc:AlternateContent xmlns:mc="http://schemas.openxmlformats.org/markup-compatibility/2006">
              <mc:Choice xmlns:v="urn:schemas-microsoft-com:vml" Requires="v">
                <p:oleObj spid="_x0000_s32774" name="Equation" r:id="rId20" imgW="736560" imgH="558720" progId="Equation.DSMT4">
                  <p:embed/>
                </p:oleObj>
              </mc:Choice>
              <mc:Fallback>
                <p:oleObj name="Equation" r:id="rId20" imgW="736560" imgH="558720" progId="Equation.DSMT4">
                  <p:embed/>
                  <p:pic>
                    <p:nvPicPr>
                      <p:cNvPr id="10" name="Object 9">
                        <a:extLst>
                          <a:ext uri="{FF2B5EF4-FFF2-40B4-BE49-F238E27FC236}">
                            <a16:creationId xmlns:a16="http://schemas.microsoft.com/office/drawing/2014/main" id="{6D9F1665-8017-4B54-A6FE-0FFB95358A4A}"/>
                          </a:ext>
                        </a:extLst>
                      </p:cNvPr>
                      <p:cNvPicPr/>
                      <p:nvPr/>
                    </p:nvPicPr>
                    <p:blipFill>
                      <a:blip r:embed="rId21"/>
                      <a:stretch>
                        <a:fillRect/>
                      </a:stretch>
                    </p:blipFill>
                    <p:spPr>
                      <a:xfrm>
                        <a:off x="5175038" y="1925638"/>
                        <a:ext cx="736600" cy="558800"/>
                      </a:xfrm>
                      <a:prstGeom prst="rect">
                        <a:avLst/>
                      </a:prstGeom>
                    </p:spPr>
                  </p:pic>
                </p:oleObj>
              </mc:Fallback>
            </mc:AlternateContent>
          </a:graphicData>
        </a:graphic>
      </p:graphicFrame>
    </p:spTree>
    <p:extLst>
      <p:ext uri="{BB962C8B-B14F-4D97-AF65-F5344CB8AC3E}">
        <p14:creationId xmlns:p14="http://schemas.microsoft.com/office/powerpoint/2010/main" val="195731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par>
                                <p:cTn id="13" presetID="10"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4"/>
                                        </p:tgtEl>
                                      </p:cBhvr>
                                    </p:animEffect>
                                    <p:set>
                                      <p:cBhvr>
                                        <p:cTn id="20" dur="1" fill="hold">
                                          <p:stCondLst>
                                            <p:cond delay="499"/>
                                          </p:stCondLst>
                                        </p:cTn>
                                        <p:tgtEl>
                                          <p:spTgt spid="6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500"/>
                                        <p:tgtEl>
                                          <p:spTgt spid="66"/>
                                        </p:tgtEl>
                                      </p:cBhvr>
                                    </p:animEffect>
                                  </p:childTnLst>
                                </p:cTn>
                              </p:par>
                            </p:childTnLst>
                          </p:cTn>
                        </p:par>
                        <p:par>
                          <p:cTn id="25" fill="hold">
                            <p:stCondLst>
                              <p:cond delay="1000"/>
                            </p:stCondLst>
                            <p:childTnLst>
                              <p:par>
                                <p:cTn id="26" presetID="35" presetClass="path" presetSubtype="0" accel="50000" decel="50000" fill="hold" nodeType="afterEffect">
                                  <p:stCondLst>
                                    <p:cond delay="0"/>
                                  </p:stCondLst>
                                  <p:childTnLst>
                                    <p:animMotion origin="layout" path="M 1.94444E-6 4.07407E-6 L -0.06511 4.07407E-6 " pathEditMode="relative" rAng="0" ptsTypes="AA">
                                      <p:cBhvr>
                                        <p:cTn id="27" dur="2000" fill="hold"/>
                                        <p:tgtEl>
                                          <p:spTgt spid="66"/>
                                        </p:tgtEl>
                                        <p:attrNameLst>
                                          <p:attrName>ppt_x</p:attrName>
                                          <p:attrName>ppt_y</p:attrName>
                                        </p:attrNameLst>
                                      </p:cBhvr>
                                      <p:rCtr x="-3264" y="0"/>
                                    </p:animMotion>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1">
            <a:extLst>
              <a:ext uri="{FF2B5EF4-FFF2-40B4-BE49-F238E27FC236}">
                <a16:creationId xmlns:a16="http://schemas.microsoft.com/office/drawing/2014/main" id="{FB011184-E917-42A9-B0B5-2FD259A2D28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6:4</a:t>
            </a:r>
          </a:p>
        </p:txBody>
      </p:sp>
      <p:graphicFrame>
        <p:nvGraphicFramePr>
          <p:cNvPr id="3" name="Object 2">
            <a:extLst>
              <a:ext uri="{FF2B5EF4-FFF2-40B4-BE49-F238E27FC236}">
                <a16:creationId xmlns:a16="http://schemas.microsoft.com/office/drawing/2014/main" id="{A0314B0B-4D88-4ED4-9534-5F7123558429}"/>
              </a:ext>
            </a:extLst>
          </p:cNvPr>
          <p:cNvGraphicFramePr>
            <a:graphicFrameLocks noChangeAspect="1"/>
          </p:cNvGraphicFramePr>
          <p:nvPr>
            <p:extLst>
              <p:ext uri="{D42A27DB-BD31-4B8C-83A1-F6EECF244321}">
                <p14:modId xmlns:p14="http://schemas.microsoft.com/office/powerpoint/2010/main" val="834477453"/>
              </p:ext>
            </p:extLst>
          </p:nvPr>
        </p:nvGraphicFramePr>
        <p:xfrm>
          <a:off x="3573687" y="1473200"/>
          <a:ext cx="1066800" cy="558800"/>
        </p:xfrm>
        <a:graphic>
          <a:graphicData uri="http://schemas.openxmlformats.org/presentationml/2006/ole">
            <mc:AlternateContent xmlns:mc="http://schemas.openxmlformats.org/markup-compatibility/2006">
              <mc:Choice xmlns:v="urn:schemas-microsoft-com:vml" Requires="v">
                <p:oleObj spid="_x0000_s33794" name="Equation" r:id="rId4" imgW="1066680" imgH="558720" progId="Equation.DSMT4">
                  <p:embed/>
                </p:oleObj>
              </mc:Choice>
              <mc:Fallback>
                <p:oleObj name="Equation" r:id="rId4" imgW="1066680" imgH="558720" progId="Equation.DSMT4">
                  <p:embed/>
                  <p:pic>
                    <p:nvPicPr>
                      <p:cNvPr id="3" name="Object 2">
                        <a:extLst>
                          <a:ext uri="{FF2B5EF4-FFF2-40B4-BE49-F238E27FC236}">
                            <a16:creationId xmlns:a16="http://schemas.microsoft.com/office/drawing/2014/main" id="{A0314B0B-4D88-4ED4-9534-5F7123558429}"/>
                          </a:ext>
                        </a:extLst>
                      </p:cNvPr>
                      <p:cNvPicPr/>
                      <p:nvPr/>
                    </p:nvPicPr>
                    <p:blipFill>
                      <a:blip r:embed="rId5"/>
                      <a:stretch>
                        <a:fillRect/>
                      </a:stretch>
                    </p:blipFill>
                    <p:spPr>
                      <a:xfrm>
                        <a:off x="3573687" y="1473200"/>
                        <a:ext cx="1066800" cy="5588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A5446115-114B-4330-A34B-06246CAB45F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63618" y="3295650"/>
            <a:ext cx="6816764" cy="876300"/>
          </a:xfrm>
          <a:prstGeom prst="rect">
            <a:avLst/>
          </a:prstGeom>
        </p:spPr>
      </p:pic>
      <p:pic>
        <p:nvPicPr>
          <p:cNvPr id="32" name="Picture 31">
            <a:extLst>
              <a:ext uri="{FF2B5EF4-FFF2-40B4-BE49-F238E27FC236}">
                <a16:creationId xmlns:a16="http://schemas.microsoft.com/office/drawing/2014/main" id="{FA93E413-E3BB-433E-8F45-3499524F1FC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163618" y="2641600"/>
            <a:ext cx="4576782" cy="652906"/>
          </a:xfrm>
          <a:prstGeom prst="rect">
            <a:avLst/>
          </a:prstGeom>
        </p:spPr>
      </p:pic>
      <p:pic>
        <p:nvPicPr>
          <p:cNvPr id="34" name="Picture 33">
            <a:extLst>
              <a:ext uri="{FF2B5EF4-FFF2-40B4-BE49-F238E27FC236}">
                <a16:creationId xmlns:a16="http://schemas.microsoft.com/office/drawing/2014/main" id="{C9D30054-6DCE-4971-B66B-C0BBC5F69D7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352800" y="2265600"/>
            <a:ext cx="889000" cy="374856"/>
          </a:xfrm>
          <a:prstGeom prst="rect">
            <a:avLst/>
          </a:prstGeom>
        </p:spPr>
      </p:pic>
      <p:sp>
        <p:nvSpPr>
          <p:cNvPr id="9" name="Rectangle 8">
            <a:extLst>
              <a:ext uri="{FF2B5EF4-FFF2-40B4-BE49-F238E27FC236}">
                <a16:creationId xmlns:a16="http://schemas.microsoft.com/office/drawing/2014/main" id="{F0AA9C68-2BC9-40B5-8C92-DC9943564615}"/>
              </a:ext>
            </a:extLst>
          </p:cNvPr>
          <p:cNvSpPr/>
          <p:nvPr/>
        </p:nvSpPr>
        <p:spPr>
          <a:xfrm>
            <a:off x="5461000" y="3679156"/>
            <a:ext cx="5080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6">
            <a:extLst>
              <a:ext uri="{FF2B5EF4-FFF2-40B4-BE49-F238E27FC236}">
                <a16:creationId xmlns:a16="http://schemas.microsoft.com/office/drawing/2014/main" id="{45AED59F-BA39-416E-B22B-F56B15601AD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740399" y="2641600"/>
            <a:ext cx="841375" cy="670719"/>
          </a:xfrm>
          <a:prstGeom prst="rect">
            <a:avLst/>
          </a:prstGeom>
        </p:spPr>
      </p:pic>
      <p:sp>
        <p:nvSpPr>
          <p:cNvPr id="40" name="Rectangle 39">
            <a:extLst>
              <a:ext uri="{FF2B5EF4-FFF2-40B4-BE49-F238E27FC236}">
                <a16:creationId xmlns:a16="http://schemas.microsoft.com/office/drawing/2014/main" id="{B775A586-361F-489B-A3AB-B37E34434246}"/>
              </a:ext>
            </a:extLst>
          </p:cNvPr>
          <p:cNvSpPr/>
          <p:nvPr/>
        </p:nvSpPr>
        <p:spPr>
          <a:xfrm>
            <a:off x="6337300" y="3679156"/>
            <a:ext cx="5080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Picture 44">
            <a:extLst>
              <a:ext uri="{FF2B5EF4-FFF2-40B4-BE49-F238E27FC236}">
                <a16:creationId xmlns:a16="http://schemas.microsoft.com/office/drawing/2014/main" id="{21DDB433-C1C9-49CF-86AA-2A01C41BE2D7}"/>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875020" y="2261916"/>
            <a:ext cx="533400" cy="374856"/>
          </a:xfrm>
          <a:prstGeom prst="rect">
            <a:avLst/>
          </a:prstGeom>
        </p:spPr>
      </p:pic>
      <p:sp>
        <p:nvSpPr>
          <p:cNvPr id="10" name="Freeform: Shape 9">
            <a:extLst>
              <a:ext uri="{FF2B5EF4-FFF2-40B4-BE49-F238E27FC236}">
                <a16:creationId xmlns:a16="http://schemas.microsoft.com/office/drawing/2014/main" id="{1E56099C-FA94-4CFD-9EF3-9B20B7A4362C}"/>
              </a:ext>
            </a:extLst>
          </p:cNvPr>
          <p:cNvSpPr/>
          <p:nvPr/>
        </p:nvSpPr>
        <p:spPr>
          <a:xfrm>
            <a:off x="6567418" y="3266813"/>
            <a:ext cx="75501" cy="74081"/>
          </a:xfrm>
          <a:custGeom>
            <a:avLst/>
            <a:gdLst>
              <a:gd name="connsiteX0" fmla="*/ 50076 w 75501"/>
              <a:gd name="connsiteY0" fmla="*/ 262 h 74081"/>
              <a:gd name="connsiteX1" fmla="*/ 7213 w 75501"/>
              <a:gd name="connsiteY1" fmla="*/ 7406 h 74081"/>
              <a:gd name="connsiteX2" fmla="*/ 70 w 75501"/>
              <a:gd name="connsiteY2" fmla="*/ 9787 h 74081"/>
              <a:gd name="connsiteX3" fmla="*/ 4832 w 75501"/>
              <a:gd name="connsiteY3" fmla="*/ 40743 h 74081"/>
              <a:gd name="connsiteX4" fmla="*/ 14357 w 75501"/>
              <a:gd name="connsiteY4" fmla="*/ 55031 h 74081"/>
              <a:gd name="connsiteX5" fmla="*/ 21501 w 75501"/>
              <a:gd name="connsiteY5" fmla="*/ 64556 h 74081"/>
              <a:gd name="connsiteX6" fmla="*/ 50076 w 75501"/>
              <a:gd name="connsiteY6" fmla="*/ 74081 h 74081"/>
              <a:gd name="connsiteX7" fmla="*/ 73888 w 75501"/>
              <a:gd name="connsiteY7" fmla="*/ 66937 h 74081"/>
              <a:gd name="connsiteX8" fmla="*/ 69126 w 75501"/>
              <a:gd name="connsiteY8" fmla="*/ 28837 h 74081"/>
              <a:gd name="connsiteX9" fmla="*/ 66745 w 75501"/>
              <a:gd name="connsiteY9" fmla="*/ 16931 h 74081"/>
              <a:gd name="connsiteX10" fmla="*/ 50076 w 75501"/>
              <a:gd name="connsiteY10" fmla="*/ 262 h 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501" h="74081">
                <a:moveTo>
                  <a:pt x="50076" y="262"/>
                </a:moveTo>
                <a:cubicBezTo>
                  <a:pt x="40154" y="-1326"/>
                  <a:pt x="21442" y="4696"/>
                  <a:pt x="7213" y="7406"/>
                </a:cubicBezTo>
                <a:cubicBezTo>
                  <a:pt x="4748" y="7876"/>
                  <a:pt x="519" y="7318"/>
                  <a:pt x="70" y="9787"/>
                </a:cubicBezTo>
                <a:cubicBezTo>
                  <a:pt x="-323" y="11951"/>
                  <a:pt x="880" y="33629"/>
                  <a:pt x="4832" y="40743"/>
                </a:cubicBezTo>
                <a:cubicBezTo>
                  <a:pt x="7612" y="45747"/>
                  <a:pt x="11075" y="50342"/>
                  <a:pt x="14357" y="55031"/>
                </a:cubicBezTo>
                <a:cubicBezTo>
                  <a:pt x="16633" y="58282"/>
                  <a:pt x="18488" y="61973"/>
                  <a:pt x="21501" y="64556"/>
                </a:cubicBezTo>
                <a:cubicBezTo>
                  <a:pt x="27832" y="69983"/>
                  <a:pt x="44267" y="72629"/>
                  <a:pt x="50076" y="74081"/>
                </a:cubicBezTo>
                <a:cubicBezTo>
                  <a:pt x="58013" y="71700"/>
                  <a:pt x="70672" y="74574"/>
                  <a:pt x="73888" y="66937"/>
                </a:cubicBezTo>
                <a:cubicBezTo>
                  <a:pt x="78855" y="55141"/>
                  <a:pt x="70936" y="41507"/>
                  <a:pt x="69126" y="28837"/>
                </a:cubicBezTo>
                <a:cubicBezTo>
                  <a:pt x="68554" y="24830"/>
                  <a:pt x="68025" y="20771"/>
                  <a:pt x="66745" y="16931"/>
                </a:cubicBezTo>
                <a:cubicBezTo>
                  <a:pt x="65622" y="13563"/>
                  <a:pt x="59998" y="1850"/>
                  <a:pt x="50076" y="2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Picture 46">
            <a:extLst>
              <a:ext uri="{FF2B5EF4-FFF2-40B4-BE49-F238E27FC236}">
                <a16:creationId xmlns:a16="http://schemas.microsoft.com/office/drawing/2014/main" id="{5B5411E0-2CD9-4BB8-9DAF-621527FEF5F7}"/>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581774" y="2641600"/>
            <a:ext cx="841375" cy="670719"/>
          </a:xfrm>
          <a:prstGeom prst="rect">
            <a:avLst/>
          </a:prstGeom>
        </p:spPr>
      </p:pic>
      <p:sp>
        <p:nvSpPr>
          <p:cNvPr id="49" name="Rectangle 48">
            <a:extLst>
              <a:ext uri="{FF2B5EF4-FFF2-40B4-BE49-F238E27FC236}">
                <a16:creationId xmlns:a16="http://schemas.microsoft.com/office/drawing/2014/main" id="{CF1A2F60-898D-4D01-9BFB-F21648527572}"/>
              </a:ext>
            </a:extLst>
          </p:cNvPr>
          <p:cNvSpPr/>
          <p:nvPr/>
        </p:nvSpPr>
        <p:spPr>
          <a:xfrm>
            <a:off x="7099300" y="3677682"/>
            <a:ext cx="5080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Picture 50">
            <a:extLst>
              <a:ext uri="{FF2B5EF4-FFF2-40B4-BE49-F238E27FC236}">
                <a16:creationId xmlns:a16="http://schemas.microsoft.com/office/drawing/2014/main" id="{371256F8-C55D-40DA-8990-BA5FA5F7C138}"/>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755128" y="2261915"/>
            <a:ext cx="598172" cy="443185"/>
          </a:xfrm>
          <a:prstGeom prst="rect">
            <a:avLst/>
          </a:prstGeom>
        </p:spPr>
      </p:pic>
      <p:pic>
        <p:nvPicPr>
          <p:cNvPr id="60" name="Picture 59">
            <a:extLst>
              <a:ext uri="{FF2B5EF4-FFF2-40B4-BE49-F238E27FC236}">
                <a16:creationId xmlns:a16="http://schemas.microsoft.com/office/drawing/2014/main" id="{1BF215DA-7BB6-46D8-8E44-80F3D42A7299}"/>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1163618" y="5396944"/>
            <a:ext cx="6816764" cy="938542"/>
          </a:xfrm>
          <a:prstGeom prst="rect">
            <a:avLst/>
          </a:prstGeom>
        </p:spPr>
      </p:pic>
      <p:pic>
        <p:nvPicPr>
          <p:cNvPr id="65" name="Picture 64">
            <a:extLst>
              <a:ext uri="{FF2B5EF4-FFF2-40B4-BE49-F238E27FC236}">
                <a16:creationId xmlns:a16="http://schemas.microsoft.com/office/drawing/2014/main" id="{6FE0BD4C-9494-4471-A818-681B6F6C270F}"/>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163619" y="4761150"/>
            <a:ext cx="4964132" cy="637268"/>
          </a:xfrm>
          <a:prstGeom prst="rect">
            <a:avLst/>
          </a:prstGeom>
        </p:spPr>
      </p:pic>
      <p:pic>
        <p:nvPicPr>
          <p:cNvPr id="69" name="Picture 68">
            <a:extLst>
              <a:ext uri="{FF2B5EF4-FFF2-40B4-BE49-F238E27FC236}">
                <a16:creationId xmlns:a16="http://schemas.microsoft.com/office/drawing/2014/main" id="{1999D603-FBD8-4E83-BB4C-E7C0A32F3107}"/>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3543299" y="4447393"/>
            <a:ext cx="800101" cy="313757"/>
          </a:xfrm>
          <a:prstGeom prst="rect">
            <a:avLst/>
          </a:prstGeom>
        </p:spPr>
      </p:pic>
      <p:sp>
        <p:nvSpPr>
          <p:cNvPr id="73" name="Rectangle 72">
            <a:extLst>
              <a:ext uri="{FF2B5EF4-FFF2-40B4-BE49-F238E27FC236}">
                <a16:creationId xmlns:a16="http://schemas.microsoft.com/office/drawing/2014/main" id="{7762BF37-57DE-45B8-839C-2EA0CCF55B11}"/>
              </a:ext>
            </a:extLst>
          </p:cNvPr>
          <p:cNvSpPr/>
          <p:nvPr/>
        </p:nvSpPr>
        <p:spPr>
          <a:xfrm>
            <a:off x="5875020" y="5764012"/>
            <a:ext cx="5080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7" name="Picture 76">
            <a:extLst>
              <a:ext uri="{FF2B5EF4-FFF2-40B4-BE49-F238E27FC236}">
                <a16:creationId xmlns:a16="http://schemas.microsoft.com/office/drawing/2014/main" id="{CD3C12AA-D7EE-4745-B23D-9F1EFF2CCAA4}"/>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6127750" y="4761150"/>
            <a:ext cx="454023" cy="637268"/>
          </a:xfrm>
          <a:prstGeom prst="rect">
            <a:avLst/>
          </a:prstGeom>
        </p:spPr>
      </p:pic>
      <p:pic>
        <p:nvPicPr>
          <p:cNvPr id="78" name="Picture 77">
            <a:extLst>
              <a:ext uri="{FF2B5EF4-FFF2-40B4-BE49-F238E27FC236}">
                <a16:creationId xmlns:a16="http://schemas.microsoft.com/office/drawing/2014/main" id="{AA7748F4-7701-4E4E-8D12-E7E42034CE05}"/>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968999" y="4308945"/>
            <a:ext cx="673919" cy="452206"/>
          </a:xfrm>
          <a:prstGeom prst="rect">
            <a:avLst/>
          </a:prstGeom>
        </p:spPr>
      </p:pic>
      <p:sp>
        <p:nvSpPr>
          <p:cNvPr id="79" name="Rectangle 78">
            <a:extLst>
              <a:ext uri="{FF2B5EF4-FFF2-40B4-BE49-F238E27FC236}">
                <a16:creationId xmlns:a16="http://schemas.microsoft.com/office/drawing/2014/main" id="{964B2305-FFB9-4A14-AAD0-7C75CB7789AB}"/>
              </a:ext>
            </a:extLst>
          </p:cNvPr>
          <p:cNvSpPr/>
          <p:nvPr/>
        </p:nvSpPr>
        <p:spPr>
          <a:xfrm>
            <a:off x="6370320" y="5764012"/>
            <a:ext cx="5080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3" name="Picture 82">
            <a:extLst>
              <a:ext uri="{FF2B5EF4-FFF2-40B4-BE49-F238E27FC236}">
                <a16:creationId xmlns:a16="http://schemas.microsoft.com/office/drawing/2014/main" id="{2F6FABA2-DF4F-42CF-9DAC-2471AF4A2CE0}"/>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6567418" y="4761150"/>
            <a:ext cx="900182" cy="637268"/>
          </a:xfrm>
          <a:prstGeom prst="rect">
            <a:avLst/>
          </a:prstGeom>
        </p:spPr>
      </p:pic>
      <p:pic>
        <p:nvPicPr>
          <p:cNvPr id="84" name="Picture 83">
            <a:extLst>
              <a:ext uri="{FF2B5EF4-FFF2-40B4-BE49-F238E27FC236}">
                <a16:creationId xmlns:a16="http://schemas.microsoft.com/office/drawing/2014/main" id="{92A41476-E9AD-497F-BCF5-9F0B81F840F7}"/>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6679381" y="4308945"/>
            <a:ext cx="673919" cy="452206"/>
          </a:xfrm>
          <a:prstGeom prst="rect">
            <a:avLst/>
          </a:prstGeom>
        </p:spPr>
      </p:pic>
      <p:sp>
        <p:nvSpPr>
          <p:cNvPr id="85" name="Rectangle 84">
            <a:extLst>
              <a:ext uri="{FF2B5EF4-FFF2-40B4-BE49-F238E27FC236}">
                <a16:creationId xmlns:a16="http://schemas.microsoft.com/office/drawing/2014/main" id="{197C1FC2-8D26-4C00-A669-F855082DEBDC}"/>
              </a:ext>
            </a:extLst>
          </p:cNvPr>
          <p:cNvSpPr/>
          <p:nvPr/>
        </p:nvSpPr>
        <p:spPr>
          <a:xfrm>
            <a:off x="7054214" y="5734749"/>
            <a:ext cx="5080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1" name="Object 10">
            <a:extLst>
              <a:ext uri="{FF2B5EF4-FFF2-40B4-BE49-F238E27FC236}">
                <a16:creationId xmlns:a16="http://schemas.microsoft.com/office/drawing/2014/main" id="{28280B4E-E5AD-42AE-974D-97726A148556}"/>
              </a:ext>
            </a:extLst>
          </p:cNvPr>
          <p:cNvGraphicFramePr>
            <a:graphicFrameLocks noChangeAspect="1"/>
          </p:cNvGraphicFramePr>
          <p:nvPr>
            <p:extLst>
              <p:ext uri="{D42A27DB-BD31-4B8C-83A1-F6EECF244321}">
                <p14:modId xmlns:p14="http://schemas.microsoft.com/office/powerpoint/2010/main" val="1204884971"/>
              </p:ext>
            </p:extLst>
          </p:nvPr>
        </p:nvGraphicFramePr>
        <p:xfrm>
          <a:off x="4722588" y="1470025"/>
          <a:ext cx="736600" cy="558800"/>
        </p:xfrm>
        <a:graphic>
          <a:graphicData uri="http://schemas.openxmlformats.org/presentationml/2006/ole">
            <mc:AlternateContent xmlns:mc="http://schemas.openxmlformats.org/markup-compatibility/2006">
              <mc:Choice xmlns:v="urn:schemas-microsoft-com:vml" Requires="v">
                <p:oleObj spid="_x0000_s33795" name="Equation" r:id="rId20" imgW="736560" imgH="558720" progId="Equation.DSMT4">
                  <p:embed/>
                </p:oleObj>
              </mc:Choice>
              <mc:Fallback>
                <p:oleObj name="Equation" r:id="rId20" imgW="736560" imgH="558720" progId="Equation.DSMT4">
                  <p:embed/>
                  <p:pic>
                    <p:nvPicPr>
                      <p:cNvPr id="11" name="Object 10">
                        <a:extLst>
                          <a:ext uri="{FF2B5EF4-FFF2-40B4-BE49-F238E27FC236}">
                            <a16:creationId xmlns:a16="http://schemas.microsoft.com/office/drawing/2014/main" id="{28280B4E-E5AD-42AE-974D-97726A148556}"/>
                          </a:ext>
                        </a:extLst>
                      </p:cNvPr>
                      <p:cNvPicPr/>
                      <p:nvPr/>
                    </p:nvPicPr>
                    <p:blipFill>
                      <a:blip r:embed="rId21"/>
                      <a:stretch>
                        <a:fillRect/>
                      </a:stretch>
                    </p:blipFill>
                    <p:spPr>
                      <a:xfrm>
                        <a:off x="4722588" y="1470025"/>
                        <a:ext cx="736600" cy="5588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35F98F9E-D01E-44E0-B152-16FB01356C49}"/>
              </a:ext>
            </a:extLst>
          </p:cNvPr>
          <p:cNvSpPr txBox="1"/>
          <p:nvPr/>
        </p:nvSpPr>
        <p:spPr>
          <a:xfrm>
            <a:off x="2012950" y="727263"/>
            <a:ext cx="5118100" cy="461665"/>
          </a:xfrm>
          <a:prstGeom prst="rect">
            <a:avLst/>
          </a:prstGeom>
          <a:noFill/>
        </p:spPr>
        <p:txBody>
          <a:bodyPr wrap="square" rtlCol="0">
            <a:spAutoFit/>
          </a:bodyPr>
          <a:lstStyle/>
          <a:p>
            <a:pPr algn="ctr"/>
            <a:r>
              <a:rPr lang="en-GB" sz="2400" dirty="0">
                <a:latin typeface="Myriad Pro" panose="020B0503030403020204" pitchFamily="34" charset="0"/>
              </a:rPr>
              <a:t>Augmentation model</a:t>
            </a:r>
          </a:p>
        </p:txBody>
      </p:sp>
    </p:spTree>
    <p:extLst>
      <p:ext uri="{BB962C8B-B14F-4D97-AF65-F5344CB8AC3E}">
        <p14:creationId xmlns:p14="http://schemas.microsoft.com/office/powerpoint/2010/main" val="28027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1000"/>
                                        <p:tgtEl>
                                          <p:spTgt spid="3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par>
                          <p:cTn id="17" fill="hold">
                            <p:stCondLst>
                              <p:cond delay="1500"/>
                            </p:stCondLst>
                            <p:childTnLst>
                              <p:par>
                                <p:cTn id="18" presetID="10" presetClass="exit" presetSubtype="0" fill="hold" grpId="0" nodeType="after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par>
                          <p:cTn id="30" fill="hold">
                            <p:stCondLst>
                              <p:cond delay="1000"/>
                            </p:stCondLst>
                            <p:childTnLst>
                              <p:par>
                                <p:cTn id="31" presetID="10" presetClass="exit" presetSubtype="0" fill="hold" grpId="0" nodeType="afterEffect">
                                  <p:stCondLst>
                                    <p:cond delay="0"/>
                                  </p:stCondLst>
                                  <p:childTnLst>
                                    <p:animEffect transition="out" filter="fade">
                                      <p:cBhvr>
                                        <p:cTn id="32" dur="500"/>
                                        <p:tgtEl>
                                          <p:spTgt spid="40"/>
                                        </p:tgtEl>
                                      </p:cBhvr>
                                    </p:animEffect>
                                    <p:set>
                                      <p:cBhvr>
                                        <p:cTn id="33" dur="1" fill="hold">
                                          <p:stCondLst>
                                            <p:cond delay="499"/>
                                          </p:stCondLst>
                                        </p:cTn>
                                        <p:tgtEl>
                                          <p:spTgt spid="4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par>
                          <p:cTn id="43" fill="hold">
                            <p:stCondLst>
                              <p:cond delay="1000"/>
                            </p:stCondLst>
                            <p:childTnLst>
                              <p:par>
                                <p:cTn id="44" presetID="10" presetClass="exit" presetSubtype="0" fill="hold" grpId="0" nodeType="afterEffect">
                                  <p:stCondLst>
                                    <p:cond delay="0"/>
                                  </p:stCondLst>
                                  <p:childTnLst>
                                    <p:animEffect transition="out" filter="fade">
                                      <p:cBhvr>
                                        <p:cTn id="45" dur="500"/>
                                        <p:tgtEl>
                                          <p:spTgt spid="49"/>
                                        </p:tgtEl>
                                      </p:cBhvr>
                                    </p:animEffect>
                                    <p:set>
                                      <p:cBhvr>
                                        <p:cTn id="46" dur="1" fill="hold">
                                          <p:stCondLst>
                                            <p:cond delay="499"/>
                                          </p:stCondLst>
                                        </p:cTn>
                                        <p:tgtEl>
                                          <p:spTgt spid="4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wipe(left)">
                                      <p:cBhvr>
                                        <p:cTn id="56" dur="1000"/>
                                        <p:tgtEl>
                                          <p:spTgt spid="65"/>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childTnLst>
                          </p:cTn>
                        </p:par>
                        <p:par>
                          <p:cTn id="61" fill="hold">
                            <p:stCondLst>
                              <p:cond delay="1500"/>
                            </p:stCondLst>
                            <p:childTnLst>
                              <p:par>
                                <p:cTn id="62" presetID="10" presetClass="exit" presetSubtype="0" fill="hold" grpId="0" nodeType="afterEffect">
                                  <p:stCondLst>
                                    <p:cond delay="0"/>
                                  </p:stCondLst>
                                  <p:childTnLst>
                                    <p:animEffect transition="out" filter="fade">
                                      <p:cBhvr>
                                        <p:cTn id="63" dur="500"/>
                                        <p:tgtEl>
                                          <p:spTgt spid="73"/>
                                        </p:tgtEl>
                                      </p:cBhvr>
                                    </p:animEffect>
                                    <p:set>
                                      <p:cBhvr>
                                        <p:cTn id="64" dur="1" fill="hold">
                                          <p:stCondLst>
                                            <p:cond delay="499"/>
                                          </p:stCondLst>
                                        </p:cTn>
                                        <p:tgtEl>
                                          <p:spTgt spid="7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left)">
                                      <p:cBhvr>
                                        <p:cTn id="69" dur="500"/>
                                        <p:tgtEl>
                                          <p:spTgt spid="77"/>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childTnLst>
                          </p:cTn>
                        </p:par>
                        <p:par>
                          <p:cTn id="74" fill="hold">
                            <p:stCondLst>
                              <p:cond delay="1000"/>
                            </p:stCondLst>
                            <p:childTnLst>
                              <p:par>
                                <p:cTn id="75" presetID="10" presetClass="exit" presetSubtype="0" fill="hold" grpId="0" nodeType="afterEffect">
                                  <p:stCondLst>
                                    <p:cond delay="0"/>
                                  </p:stCondLst>
                                  <p:childTnLst>
                                    <p:animEffect transition="out" filter="fade">
                                      <p:cBhvr>
                                        <p:cTn id="76" dur="500"/>
                                        <p:tgtEl>
                                          <p:spTgt spid="79"/>
                                        </p:tgtEl>
                                      </p:cBhvr>
                                    </p:animEffect>
                                    <p:set>
                                      <p:cBhvr>
                                        <p:cTn id="77" dur="1" fill="hold">
                                          <p:stCondLst>
                                            <p:cond delay="499"/>
                                          </p:stCondLst>
                                        </p:cTn>
                                        <p:tgtEl>
                                          <p:spTgt spid="7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wipe(left)">
                                      <p:cBhvr>
                                        <p:cTn id="82" dur="500"/>
                                        <p:tgtEl>
                                          <p:spTgt spid="83"/>
                                        </p:tgtEl>
                                      </p:cBhvr>
                                    </p:animEffec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fade">
                                      <p:cBhvr>
                                        <p:cTn id="86" dur="500"/>
                                        <p:tgtEl>
                                          <p:spTgt spid="84"/>
                                        </p:tgtEl>
                                      </p:cBhvr>
                                    </p:animEffect>
                                  </p:childTnLst>
                                </p:cTn>
                              </p:par>
                            </p:childTnLst>
                          </p:cTn>
                        </p:par>
                        <p:par>
                          <p:cTn id="87" fill="hold">
                            <p:stCondLst>
                              <p:cond delay="1000"/>
                            </p:stCondLst>
                            <p:childTnLst>
                              <p:par>
                                <p:cTn id="88" presetID="10" presetClass="exit" presetSubtype="0" fill="hold" grpId="0" nodeType="afterEffect">
                                  <p:stCondLst>
                                    <p:cond delay="0"/>
                                  </p:stCondLst>
                                  <p:childTnLst>
                                    <p:animEffect transition="out" filter="fade">
                                      <p:cBhvr>
                                        <p:cTn id="89" dur="500"/>
                                        <p:tgtEl>
                                          <p:spTgt spid="85"/>
                                        </p:tgtEl>
                                      </p:cBhvr>
                                    </p:animEffect>
                                    <p:set>
                                      <p:cBhvr>
                                        <p:cTn id="90" dur="1" fill="hold">
                                          <p:stCondLst>
                                            <p:cond delay="499"/>
                                          </p:stCondLst>
                                        </p:cTn>
                                        <p:tgtEl>
                                          <p:spTgt spid="8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0" grpId="0" animBg="1"/>
      <p:bldP spid="49" grpId="0" animBg="1"/>
      <p:bldP spid="73" grpId="0" animBg="1"/>
      <p:bldP spid="79" grpId="0" animBg="1"/>
      <p:bldP spid="8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0314B0B-4D88-4ED4-9534-5F7123558429}"/>
              </a:ext>
            </a:extLst>
          </p:cNvPr>
          <p:cNvGraphicFramePr>
            <a:graphicFrameLocks noChangeAspect="1"/>
          </p:cNvGraphicFramePr>
          <p:nvPr>
            <p:extLst>
              <p:ext uri="{D42A27DB-BD31-4B8C-83A1-F6EECF244321}">
                <p14:modId xmlns:p14="http://schemas.microsoft.com/office/powerpoint/2010/main" val="3751193323"/>
              </p:ext>
            </p:extLst>
          </p:nvPr>
        </p:nvGraphicFramePr>
        <p:xfrm>
          <a:off x="3741738" y="977900"/>
          <a:ext cx="673100" cy="558800"/>
        </p:xfrm>
        <a:graphic>
          <a:graphicData uri="http://schemas.openxmlformats.org/presentationml/2006/ole">
            <mc:AlternateContent xmlns:mc="http://schemas.openxmlformats.org/markup-compatibility/2006">
              <mc:Choice xmlns:v="urn:schemas-microsoft-com:vml" Requires="v">
                <p:oleObj spid="_x0000_s34818" name="Equation" r:id="rId4" imgW="672840" imgH="558720" progId="Equation.DSMT4">
                  <p:embed/>
                </p:oleObj>
              </mc:Choice>
              <mc:Fallback>
                <p:oleObj name="Equation" r:id="rId4" imgW="672840" imgH="558720" progId="Equation.DSMT4">
                  <p:embed/>
                  <p:pic>
                    <p:nvPicPr>
                      <p:cNvPr id="3" name="Object 2">
                        <a:extLst>
                          <a:ext uri="{FF2B5EF4-FFF2-40B4-BE49-F238E27FC236}">
                            <a16:creationId xmlns:a16="http://schemas.microsoft.com/office/drawing/2014/main" id="{A0314B0B-4D88-4ED4-9534-5F7123558429}"/>
                          </a:ext>
                        </a:extLst>
                      </p:cNvPr>
                      <p:cNvPicPr/>
                      <p:nvPr/>
                    </p:nvPicPr>
                    <p:blipFill>
                      <a:blip r:embed="rId5"/>
                      <a:stretch>
                        <a:fillRect/>
                      </a:stretch>
                    </p:blipFill>
                    <p:spPr>
                      <a:xfrm>
                        <a:off x="3741738" y="977900"/>
                        <a:ext cx="673100" cy="558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F7A3890-3094-43C5-BC5E-35941073E7BA}"/>
              </a:ext>
            </a:extLst>
          </p:cNvPr>
          <p:cNvGraphicFramePr>
            <a:graphicFrameLocks noChangeAspect="1"/>
          </p:cNvGraphicFramePr>
          <p:nvPr>
            <p:extLst>
              <p:ext uri="{D42A27DB-BD31-4B8C-83A1-F6EECF244321}">
                <p14:modId xmlns:p14="http://schemas.microsoft.com/office/powerpoint/2010/main" val="4141601328"/>
              </p:ext>
            </p:extLst>
          </p:nvPr>
        </p:nvGraphicFramePr>
        <p:xfrm>
          <a:off x="4486051" y="977900"/>
          <a:ext cx="723900" cy="558800"/>
        </p:xfrm>
        <a:graphic>
          <a:graphicData uri="http://schemas.openxmlformats.org/presentationml/2006/ole">
            <mc:AlternateContent xmlns:mc="http://schemas.openxmlformats.org/markup-compatibility/2006">
              <mc:Choice xmlns:v="urn:schemas-microsoft-com:vml" Requires="v">
                <p:oleObj spid="_x0000_s34819" name="Equation" r:id="rId6" imgW="723600" imgH="558720" progId="Equation.DSMT4">
                  <p:embed/>
                </p:oleObj>
              </mc:Choice>
              <mc:Fallback>
                <p:oleObj name="Equation" r:id="rId6" imgW="723600" imgH="558720" progId="Equation.DSMT4">
                  <p:embed/>
                  <p:pic>
                    <p:nvPicPr>
                      <p:cNvPr id="11" name="Object 10">
                        <a:extLst>
                          <a:ext uri="{FF2B5EF4-FFF2-40B4-BE49-F238E27FC236}">
                            <a16:creationId xmlns:a16="http://schemas.microsoft.com/office/drawing/2014/main" id="{FF7A3890-3094-43C5-BC5E-35941073E7BA}"/>
                          </a:ext>
                        </a:extLst>
                      </p:cNvPr>
                      <p:cNvPicPr/>
                      <p:nvPr/>
                    </p:nvPicPr>
                    <p:blipFill>
                      <a:blip r:embed="rId7"/>
                      <a:stretch>
                        <a:fillRect/>
                      </a:stretch>
                    </p:blipFill>
                    <p:spPr>
                      <a:xfrm>
                        <a:off x="4486051" y="977900"/>
                        <a:ext cx="723900" cy="558800"/>
                      </a:xfrm>
                      <a:prstGeom prst="rect">
                        <a:avLst/>
                      </a:prstGeom>
                    </p:spPr>
                  </p:pic>
                </p:oleObj>
              </mc:Fallback>
            </mc:AlternateContent>
          </a:graphicData>
        </a:graphic>
      </p:graphicFrame>
      <p:sp>
        <p:nvSpPr>
          <p:cNvPr id="12" name="Text Placeholder 1">
            <a:extLst>
              <a:ext uri="{FF2B5EF4-FFF2-40B4-BE49-F238E27FC236}">
                <a16:creationId xmlns:a16="http://schemas.microsoft.com/office/drawing/2014/main" id="{FBC4A6F2-AD85-4BEF-AD79-DAC42F295D9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6:5</a:t>
            </a:r>
          </a:p>
        </p:txBody>
      </p:sp>
      <p:pic>
        <p:nvPicPr>
          <p:cNvPr id="5" name="Picture 4">
            <a:extLst>
              <a:ext uri="{FF2B5EF4-FFF2-40B4-BE49-F238E27FC236}">
                <a16:creationId xmlns:a16="http://schemas.microsoft.com/office/drawing/2014/main" id="{57D3A1B7-10BE-4DEA-A3B5-2A9E4131A4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3618" y="2221941"/>
            <a:ext cx="6816764" cy="3682716"/>
          </a:xfrm>
          <a:prstGeom prst="rect">
            <a:avLst/>
          </a:prstGeom>
        </p:spPr>
      </p:pic>
      <p:pic>
        <p:nvPicPr>
          <p:cNvPr id="28" name="Picture 27">
            <a:extLst>
              <a:ext uri="{FF2B5EF4-FFF2-40B4-BE49-F238E27FC236}">
                <a16:creationId xmlns:a16="http://schemas.microsoft.com/office/drawing/2014/main" id="{0540828E-D5AD-472D-AAB5-A8FE342FD4A9}"/>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457369" y="2221941"/>
            <a:ext cx="1582057" cy="1566288"/>
          </a:xfrm>
          <a:prstGeom prst="rect">
            <a:avLst/>
          </a:prstGeom>
        </p:spPr>
      </p:pic>
      <p:sp>
        <p:nvSpPr>
          <p:cNvPr id="7" name="Rectangle 6">
            <a:extLst>
              <a:ext uri="{FF2B5EF4-FFF2-40B4-BE49-F238E27FC236}">
                <a16:creationId xmlns:a16="http://schemas.microsoft.com/office/drawing/2014/main" id="{B5DDA2E1-D037-4A56-BF54-35F6FF661B3E}"/>
              </a:ext>
            </a:extLst>
          </p:cNvPr>
          <p:cNvSpPr/>
          <p:nvPr/>
        </p:nvSpPr>
        <p:spPr>
          <a:xfrm>
            <a:off x="5457369" y="3962398"/>
            <a:ext cx="2844802" cy="111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a:extLst>
              <a:ext uri="{FF2B5EF4-FFF2-40B4-BE49-F238E27FC236}">
                <a16:creationId xmlns:a16="http://schemas.microsoft.com/office/drawing/2014/main" id="{B3B33408-9BB3-48E0-8EEF-58C4B054B119}"/>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457369" y="4528457"/>
            <a:ext cx="2520538" cy="550698"/>
          </a:xfrm>
          <a:prstGeom prst="rect">
            <a:avLst/>
          </a:prstGeom>
        </p:spPr>
      </p:pic>
      <p:pic>
        <p:nvPicPr>
          <p:cNvPr id="35" name="Picture 34">
            <a:extLst>
              <a:ext uri="{FF2B5EF4-FFF2-40B4-BE49-F238E27FC236}">
                <a16:creationId xmlns:a16="http://schemas.microsoft.com/office/drawing/2014/main" id="{C936D77A-E8B0-4459-8ED8-EA717DE4A2B1}"/>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457369" y="3969232"/>
            <a:ext cx="2520538" cy="559226"/>
          </a:xfrm>
          <a:prstGeom prst="rect">
            <a:avLst/>
          </a:prstGeom>
        </p:spPr>
      </p:pic>
    </p:spTree>
    <p:extLst>
      <p:ext uri="{BB962C8B-B14F-4D97-AF65-F5344CB8AC3E}">
        <p14:creationId xmlns:p14="http://schemas.microsoft.com/office/powerpoint/2010/main" val="227807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right)">
                                      <p:cBhvr>
                                        <p:cTn id="12" dur="1000"/>
                                        <p:tgtEl>
                                          <p:spTgt spid="3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0AA75D73-DE8C-4AE0-9DE9-A9C01824B13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271828" y="4461719"/>
            <a:ext cx="1905312" cy="604985"/>
          </a:xfrm>
          <a:prstGeom prst="rect">
            <a:avLst/>
          </a:prstGeom>
        </p:spPr>
      </p:pic>
      <p:pic>
        <p:nvPicPr>
          <p:cNvPr id="26" name="Picture 25">
            <a:extLst>
              <a:ext uri="{FF2B5EF4-FFF2-40B4-BE49-F238E27FC236}">
                <a16:creationId xmlns:a16="http://schemas.microsoft.com/office/drawing/2014/main" id="{07194529-4CDC-4BBE-8800-A61A396A176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49922" y="3914098"/>
            <a:ext cx="690441" cy="540421"/>
          </a:xfrm>
          <a:prstGeom prst="rect">
            <a:avLst/>
          </a:prstGeom>
        </p:spPr>
      </p:pic>
      <p:pic>
        <p:nvPicPr>
          <p:cNvPr id="52" name="Picture 51">
            <a:extLst>
              <a:ext uri="{FF2B5EF4-FFF2-40B4-BE49-F238E27FC236}">
                <a16:creationId xmlns:a16="http://schemas.microsoft.com/office/drawing/2014/main" id="{2A8B0AFF-FF02-4560-BA19-F19C6C805CD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581169" y="3845359"/>
            <a:ext cx="659192" cy="624198"/>
          </a:xfrm>
          <a:prstGeom prst="rect">
            <a:avLst/>
          </a:prstGeom>
        </p:spPr>
      </p:pic>
      <p:pic>
        <p:nvPicPr>
          <p:cNvPr id="54" name="Picture 53">
            <a:extLst>
              <a:ext uri="{FF2B5EF4-FFF2-40B4-BE49-F238E27FC236}">
                <a16:creationId xmlns:a16="http://schemas.microsoft.com/office/drawing/2014/main" id="{F95DA3BD-561F-4523-B9DE-3D0AB17825A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910243" y="4500049"/>
            <a:ext cx="4183090" cy="580483"/>
          </a:xfrm>
          <a:prstGeom prst="rect">
            <a:avLst/>
          </a:prstGeom>
        </p:spPr>
      </p:pic>
      <p:pic>
        <p:nvPicPr>
          <p:cNvPr id="49" name="Picture 48">
            <a:extLst>
              <a:ext uri="{FF2B5EF4-FFF2-40B4-BE49-F238E27FC236}">
                <a16:creationId xmlns:a16="http://schemas.microsoft.com/office/drawing/2014/main" id="{19BC2F14-CCBC-4046-96AA-294A542418C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249724" y="4501036"/>
            <a:ext cx="2705269" cy="579495"/>
          </a:xfrm>
          <a:prstGeom prst="rect">
            <a:avLst/>
          </a:prstGeom>
        </p:spPr>
      </p:pic>
      <p:pic>
        <p:nvPicPr>
          <p:cNvPr id="8" name="Picture 7">
            <a:extLst>
              <a:ext uri="{FF2B5EF4-FFF2-40B4-BE49-F238E27FC236}">
                <a16:creationId xmlns:a16="http://schemas.microsoft.com/office/drawing/2014/main" id="{2DBE1314-92F9-49C1-96DC-6EE940A181B5}"/>
              </a:ext>
            </a:extLst>
          </p:cNvPr>
          <p:cNvPicPr>
            <a:picLocks noChangeAspect="1"/>
          </p:cNvPicPr>
          <p:nvPr/>
        </p:nvPicPr>
        <p:blipFill rotWithShape="1">
          <a:blip r:embed="rId9">
            <a:extLst>
              <a:ext uri="{28A0092B-C50C-407E-A947-70E740481C1C}">
                <a14:useLocalDpi xmlns:a14="http://schemas.microsoft.com/office/drawing/2010/main" val="0"/>
              </a:ext>
            </a:extLst>
          </a:blip>
          <a:srcRect t="-10033"/>
          <a:stretch/>
        </p:blipFill>
        <p:spPr>
          <a:xfrm>
            <a:off x="755742" y="1983336"/>
            <a:ext cx="7632513" cy="1621436"/>
          </a:xfrm>
          <a:prstGeom prst="rect">
            <a:avLst/>
          </a:prstGeom>
        </p:spPr>
      </p:pic>
      <p:sp>
        <p:nvSpPr>
          <p:cNvPr id="31" name="Text Placeholder 1">
            <a:extLst>
              <a:ext uri="{FF2B5EF4-FFF2-40B4-BE49-F238E27FC236}">
                <a16:creationId xmlns:a16="http://schemas.microsoft.com/office/drawing/2014/main" id="{53B0F8B1-3FB7-4E0C-9783-81E8E4EAF8C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6:8</a:t>
            </a:r>
          </a:p>
        </p:txBody>
      </p:sp>
      <p:pic>
        <p:nvPicPr>
          <p:cNvPr id="50" name="Picture 49">
            <a:extLst>
              <a:ext uri="{FF2B5EF4-FFF2-40B4-BE49-F238E27FC236}">
                <a16:creationId xmlns:a16="http://schemas.microsoft.com/office/drawing/2014/main" id="{455385E9-F7E8-4D99-AA4F-939BDB73ABD3}"/>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382301" y="3850871"/>
            <a:ext cx="659192" cy="650165"/>
          </a:xfrm>
          <a:prstGeom prst="rect">
            <a:avLst/>
          </a:prstGeom>
        </p:spPr>
      </p:pic>
      <p:pic>
        <p:nvPicPr>
          <p:cNvPr id="25" name="Picture 24">
            <a:extLst>
              <a:ext uri="{FF2B5EF4-FFF2-40B4-BE49-F238E27FC236}">
                <a16:creationId xmlns:a16="http://schemas.microsoft.com/office/drawing/2014/main" id="{AAA2486E-625A-4632-891C-96F07C5FF3C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173879" y="4454519"/>
            <a:ext cx="1905312" cy="604985"/>
          </a:xfrm>
          <a:prstGeom prst="rect">
            <a:avLst/>
          </a:prstGeom>
        </p:spPr>
      </p:pic>
      <p:pic>
        <p:nvPicPr>
          <p:cNvPr id="10" name="Picture 9">
            <a:extLst>
              <a:ext uri="{FF2B5EF4-FFF2-40B4-BE49-F238E27FC236}">
                <a16:creationId xmlns:a16="http://schemas.microsoft.com/office/drawing/2014/main" id="{33A9A9A1-B8C0-45CB-B05C-FFF34D02A620}"/>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72002" y="2055239"/>
            <a:ext cx="1706374" cy="1526968"/>
          </a:xfrm>
          <a:prstGeom prst="rect">
            <a:avLst/>
          </a:prstGeom>
        </p:spPr>
      </p:pic>
      <p:pic>
        <p:nvPicPr>
          <p:cNvPr id="17" name="Picture 16">
            <a:extLst>
              <a:ext uri="{FF2B5EF4-FFF2-40B4-BE49-F238E27FC236}">
                <a16:creationId xmlns:a16="http://schemas.microsoft.com/office/drawing/2014/main" id="{406429A3-64CB-4250-937A-E83580569AC8}"/>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631197" y="2125181"/>
            <a:ext cx="1513703" cy="1498643"/>
          </a:xfrm>
          <a:prstGeom prst="rect">
            <a:avLst/>
          </a:prstGeom>
        </p:spPr>
      </p:pic>
      <p:graphicFrame>
        <p:nvGraphicFramePr>
          <p:cNvPr id="3" name="Object 2">
            <a:extLst>
              <a:ext uri="{FF2B5EF4-FFF2-40B4-BE49-F238E27FC236}">
                <a16:creationId xmlns:a16="http://schemas.microsoft.com/office/drawing/2014/main" id="{A0314B0B-4D88-4ED4-9534-5F7123558429}"/>
              </a:ext>
            </a:extLst>
          </p:cNvPr>
          <p:cNvGraphicFramePr>
            <a:graphicFrameLocks noChangeAspect="1"/>
          </p:cNvGraphicFramePr>
          <p:nvPr>
            <p:extLst>
              <p:ext uri="{D42A27DB-BD31-4B8C-83A1-F6EECF244321}">
                <p14:modId xmlns:p14="http://schemas.microsoft.com/office/powerpoint/2010/main" val="2898750991"/>
              </p:ext>
            </p:extLst>
          </p:nvPr>
        </p:nvGraphicFramePr>
        <p:xfrm>
          <a:off x="3736975" y="977900"/>
          <a:ext cx="876300" cy="558800"/>
        </p:xfrm>
        <a:graphic>
          <a:graphicData uri="http://schemas.openxmlformats.org/presentationml/2006/ole">
            <mc:AlternateContent xmlns:mc="http://schemas.openxmlformats.org/markup-compatibility/2006">
              <mc:Choice xmlns:v="urn:schemas-microsoft-com:vml" Requires="v">
                <p:oleObj spid="_x0000_s35842" name="Equation" r:id="rId13" imgW="876240" imgH="558720" progId="Equation.DSMT4">
                  <p:embed/>
                </p:oleObj>
              </mc:Choice>
              <mc:Fallback>
                <p:oleObj name="Equation" r:id="rId13" imgW="876240" imgH="558720" progId="Equation.DSMT4">
                  <p:embed/>
                  <p:pic>
                    <p:nvPicPr>
                      <p:cNvPr id="3" name="Object 2">
                        <a:extLst>
                          <a:ext uri="{FF2B5EF4-FFF2-40B4-BE49-F238E27FC236}">
                            <a16:creationId xmlns:a16="http://schemas.microsoft.com/office/drawing/2014/main" id="{A0314B0B-4D88-4ED4-9534-5F7123558429}"/>
                          </a:ext>
                        </a:extLst>
                      </p:cNvPr>
                      <p:cNvPicPr/>
                      <p:nvPr/>
                    </p:nvPicPr>
                    <p:blipFill>
                      <a:blip r:embed="rId14"/>
                      <a:stretch>
                        <a:fillRect/>
                      </a:stretch>
                    </p:blipFill>
                    <p:spPr>
                      <a:xfrm>
                        <a:off x="3736975" y="977900"/>
                        <a:ext cx="876300" cy="558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F7A3890-3094-43C5-BC5E-35941073E7BA}"/>
              </a:ext>
            </a:extLst>
          </p:cNvPr>
          <p:cNvGraphicFramePr>
            <a:graphicFrameLocks noChangeAspect="1"/>
          </p:cNvGraphicFramePr>
          <p:nvPr>
            <p:extLst>
              <p:ext uri="{D42A27DB-BD31-4B8C-83A1-F6EECF244321}">
                <p14:modId xmlns:p14="http://schemas.microsoft.com/office/powerpoint/2010/main" val="3439664224"/>
              </p:ext>
            </p:extLst>
          </p:nvPr>
        </p:nvGraphicFramePr>
        <p:xfrm>
          <a:off x="4740053" y="977900"/>
          <a:ext cx="723900" cy="558800"/>
        </p:xfrm>
        <a:graphic>
          <a:graphicData uri="http://schemas.openxmlformats.org/presentationml/2006/ole">
            <mc:AlternateContent xmlns:mc="http://schemas.openxmlformats.org/markup-compatibility/2006">
              <mc:Choice xmlns:v="urn:schemas-microsoft-com:vml" Requires="v">
                <p:oleObj spid="_x0000_s35843" name="Equation" r:id="rId15" imgW="723600" imgH="558720" progId="Equation.DSMT4">
                  <p:embed/>
                </p:oleObj>
              </mc:Choice>
              <mc:Fallback>
                <p:oleObj name="Equation" r:id="rId15" imgW="723600" imgH="558720" progId="Equation.DSMT4">
                  <p:embed/>
                  <p:pic>
                    <p:nvPicPr>
                      <p:cNvPr id="11" name="Object 10">
                        <a:extLst>
                          <a:ext uri="{FF2B5EF4-FFF2-40B4-BE49-F238E27FC236}">
                            <a16:creationId xmlns:a16="http://schemas.microsoft.com/office/drawing/2014/main" id="{FF7A3890-3094-43C5-BC5E-35941073E7BA}"/>
                          </a:ext>
                        </a:extLst>
                      </p:cNvPr>
                      <p:cNvPicPr/>
                      <p:nvPr/>
                    </p:nvPicPr>
                    <p:blipFill>
                      <a:blip r:embed="rId16"/>
                      <a:stretch>
                        <a:fillRect/>
                      </a:stretch>
                    </p:blipFill>
                    <p:spPr>
                      <a:xfrm>
                        <a:off x="4740053" y="977900"/>
                        <a:ext cx="723900" cy="558800"/>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A6D28C1D-533F-41CE-B88E-EEA48D83A4D2}"/>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755744" y="5066704"/>
            <a:ext cx="7632515" cy="1145410"/>
          </a:xfrm>
          <a:prstGeom prst="rect">
            <a:avLst/>
          </a:prstGeom>
        </p:spPr>
      </p:pic>
      <p:pic>
        <p:nvPicPr>
          <p:cNvPr id="21" name="Picture 20">
            <a:extLst>
              <a:ext uri="{FF2B5EF4-FFF2-40B4-BE49-F238E27FC236}">
                <a16:creationId xmlns:a16="http://schemas.microsoft.com/office/drawing/2014/main" id="{858679E6-5CCB-42CE-9B84-B5269BC2284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467436" y="4461719"/>
            <a:ext cx="1905312" cy="604985"/>
          </a:xfrm>
          <a:prstGeom prst="rect">
            <a:avLst/>
          </a:prstGeom>
        </p:spPr>
      </p:pic>
      <p:pic>
        <p:nvPicPr>
          <p:cNvPr id="23" name="Picture 22">
            <a:extLst>
              <a:ext uri="{FF2B5EF4-FFF2-40B4-BE49-F238E27FC236}">
                <a16:creationId xmlns:a16="http://schemas.microsoft.com/office/drawing/2014/main" id="{51D3CC62-BC86-406D-8516-7ACECD4D878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843480" y="3921298"/>
            <a:ext cx="690441" cy="540421"/>
          </a:xfrm>
          <a:prstGeom prst="rect">
            <a:avLst/>
          </a:prstGeom>
        </p:spPr>
      </p:pic>
      <p:pic>
        <p:nvPicPr>
          <p:cNvPr id="30" name="Picture 29">
            <a:extLst>
              <a:ext uri="{FF2B5EF4-FFF2-40B4-BE49-F238E27FC236}">
                <a16:creationId xmlns:a16="http://schemas.microsoft.com/office/drawing/2014/main" id="{41CE2C53-6316-4859-9C9A-BB56E83D62B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80321" y="4473571"/>
            <a:ext cx="1905312" cy="604985"/>
          </a:xfrm>
          <a:prstGeom prst="rect">
            <a:avLst/>
          </a:prstGeom>
        </p:spPr>
      </p:pic>
      <p:pic>
        <p:nvPicPr>
          <p:cNvPr id="32" name="Picture 31">
            <a:extLst>
              <a:ext uri="{FF2B5EF4-FFF2-40B4-BE49-F238E27FC236}">
                <a16:creationId xmlns:a16="http://schemas.microsoft.com/office/drawing/2014/main" id="{76923D54-9172-4C86-9FB5-3BE4A4219D0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56365" y="3933151"/>
            <a:ext cx="690441" cy="540421"/>
          </a:xfrm>
          <a:prstGeom prst="rect">
            <a:avLst/>
          </a:prstGeom>
        </p:spPr>
      </p:pic>
      <p:sp>
        <p:nvSpPr>
          <p:cNvPr id="20" name="Freeform: Shape 19">
            <a:extLst>
              <a:ext uri="{FF2B5EF4-FFF2-40B4-BE49-F238E27FC236}">
                <a16:creationId xmlns:a16="http://schemas.microsoft.com/office/drawing/2014/main" id="{10442DDB-06DE-4760-B9D4-C27D1D1614A3}"/>
              </a:ext>
            </a:extLst>
          </p:cNvPr>
          <p:cNvSpPr/>
          <p:nvPr/>
        </p:nvSpPr>
        <p:spPr>
          <a:xfrm>
            <a:off x="3759067" y="4837531"/>
            <a:ext cx="151182" cy="214697"/>
          </a:xfrm>
          <a:custGeom>
            <a:avLst/>
            <a:gdLst>
              <a:gd name="connsiteX0" fmla="*/ 34997 w 74263"/>
              <a:gd name="connsiteY0" fmla="*/ 10183 h 105463"/>
              <a:gd name="connsiteX1" fmla="*/ 54047 w 74263"/>
              <a:gd name="connsiteY1" fmla="*/ 658 h 105463"/>
              <a:gd name="connsiteX2" fmla="*/ 68334 w 74263"/>
              <a:gd name="connsiteY2" fmla="*/ 5420 h 105463"/>
              <a:gd name="connsiteX3" fmla="*/ 73097 w 74263"/>
              <a:gd name="connsiteY3" fmla="*/ 76858 h 105463"/>
              <a:gd name="connsiteX4" fmla="*/ 51666 w 74263"/>
              <a:gd name="connsiteY4" fmla="*/ 105433 h 105463"/>
              <a:gd name="connsiteX5" fmla="*/ 4041 w 74263"/>
              <a:gd name="connsiteY5" fmla="*/ 79239 h 105463"/>
              <a:gd name="connsiteX6" fmla="*/ 34997 w 74263"/>
              <a:gd name="connsiteY6" fmla="*/ 10183 h 105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63" h="105463">
                <a:moveTo>
                  <a:pt x="34997" y="10183"/>
                </a:moveTo>
                <a:cubicBezTo>
                  <a:pt x="43331" y="-2914"/>
                  <a:pt x="49720" y="177"/>
                  <a:pt x="54047" y="658"/>
                </a:cubicBezTo>
                <a:cubicBezTo>
                  <a:pt x="59036" y="1212"/>
                  <a:pt x="63572" y="3833"/>
                  <a:pt x="68334" y="5420"/>
                </a:cubicBezTo>
                <a:cubicBezTo>
                  <a:pt x="69922" y="29233"/>
                  <a:pt x="77020" y="53317"/>
                  <a:pt x="73097" y="76858"/>
                </a:cubicBezTo>
                <a:cubicBezTo>
                  <a:pt x="71140" y="88602"/>
                  <a:pt x="63494" y="104068"/>
                  <a:pt x="51666" y="105433"/>
                </a:cubicBezTo>
                <a:cubicBezTo>
                  <a:pt x="44110" y="106305"/>
                  <a:pt x="17242" y="88041"/>
                  <a:pt x="4041" y="79239"/>
                </a:cubicBezTo>
                <a:cubicBezTo>
                  <a:pt x="-12529" y="54385"/>
                  <a:pt x="26663" y="23280"/>
                  <a:pt x="34997" y="101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Picture 39">
            <a:extLst>
              <a:ext uri="{FF2B5EF4-FFF2-40B4-BE49-F238E27FC236}">
                <a16:creationId xmlns:a16="http://schemas.microsoft.com/office/drawing/2014/main" id="{31C35773-D31D-45D1-A7C0-163BE2F3035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576025" y="4473571"/>
            <a:ext cx="1905312" cy="604985"/>
          </a:xfrm>
          <a:prstGeom prst="rect">
            <a:avLst/>
          </a:prstGeom>
        </p:spPr>
      </p:pic>
      <p:pic>
        <p:nvPicPr>
          <p:cNvPr id="41" name="Picture 40">
            <a:extLst>
              <a:ext uri="{FF2B5EF4-FFF2-40B4-BE49-F238E27FC236}">
                <a16:creationId xmlns:a16="http://schemas.microsoft.com/office/drawing/2014/main" id="{A047CF39-6561-4FB3-BCD8-6DFFDF2246F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952068" y="3933151"/>
            <a:ext cx="690441" cy="540421"/>
          </a:xfrm>
          <a:prstGeom prst="rect">
            <a:avLst/>
          </a:prstGeom>
        </p:spPr>
      </p:pic>
      <p:pic>
        <p:nvPicPr>
          <p:cNvPr id="45" name="Picture 44">
            <a:extLst>
              <a:ext uri="{FF2B5EF4-FFF2-40B4-BE49-F238E27FC236}">
                <a16:creationId xmlns:a16="http://schemas.microsoft.com/office/drawing/2014/main" id="{8A73FCEB-D8FD-4F3A-BB2E-A796664B66D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647870" y="3921298"/>
            <a:ext cx="690441" cy="540421"/>
          </a:xfrm>
          <a:prstGeom prst="rect">
            <a:avLst/>
          </a:prstGeom>
        </p:spPr>
      </p:pic>
      <p:pic>
        <p:nvPicPr>
          <p:cNvPr id="58" name="Picture 57">
            <a:extLst>
              <a:ext uri="{FF2B5EF4-FFF2-40B4-BE49-F238E27FC236}">
                <a16:creationId xmlns:a16="http://schemas.microsoft.com/office/drawing/2014/main" id="{FCF7775C-DDA9-4D07-8107-54DEEAD759FA}"/>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7071567" y="2268234"/>
            <a:ext cx="144480" cy="324791"/>
          </a:xfrm>
          <a:prstGeom prst="rect">
            <a:avLst/>
          </a:prstGeom>
        </p:spPr>
      </p:pic>
      <p:pic>
        <p:nvPicPr>
          <p:cNvPr id="60" name="Picture 59">
            <a:extLst>
              <a:ext uri="{FF2B5EF4-FFF2-40B4-BE49-F238E27FC236}">
                <a16:creationId xmlns:a16="http://schemas.microsoft.com/office/drawing/2014/main" id="{4EAADD45-7A42-4C1F-8DFC-4CA6C82352FA}"/>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6708542" y="2266845"/>
            <a:ext cx="144480" cy="324791"/>
          </a:xfrm>
          <a:prstGeom prst="rect">
            <a:avLst/>
          </a:prstGeom>
        </p:spPr>
      </p:pic>
      <p:pic>
        <p:nvPicPr>
          <p:cNvPr id="62" name="Picture 61">
            <a:extLst>
              <a:ext uri="{FF2B5EF4-FFF2-40B4-BE49-F238E27FC236}">
                <a16:creationId xmlns:a16="http://schemas.microsoft.com/office/drawing/2014/main" id="{8D98D59B-C732-42A1-9C65-B83DBADC04F0}"/>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6417320" y="2545933"/>
            <a:ext cx="144480" cy="324791"/>
          </a:xfrm>
          <a:prstGeom prst="rect">
            <a:avLst/>
          </a:prstGeom>
        </p:spPr>
      </p:pic>
      <p:pic>
        <p:nvPicPr>
          <p:cNvPr id="5" name="Picture 4">
            <a:extLst>
              <a:ext uri="{FF2B5EF4-FFF2-40B4-BE49-F238E27FC236}">
                <a16:creationId xmlns:a16="http://schemas.microsoft.com/office/drawing/2014/main" id="{0FFBD8D7-1646-411F-B9FD-8EC087E19582}"/>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6167407" y="1887124"/>
            <a:ext cx="2220422" cy="1822769"/>
          </a:xfrm>
          <a:prstGeom prst="rect">
            <a:avLst/>
          </a:prstGeom>
        </p:spPr>
      </p:pic>
      <p:pic>
        <p:nvPicPr>
          <p:cNvPr id="12" name="Picture 11">
            <a:extLst>
              <a:ext uri="{FF2B5EF4-FFF2-40B4-BE49-F238E27FC236}">
                <a16:creationId xmlns:a16="http://schemas.microsoft.com/office/drawing/2014/main" id="{44E59127-C677-4F72-B3BF-4E42FF6EF501}"/>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8387829" y="8146596"/>
            <a:ext cx="1552584" cy="1410359"/>
          </a:xfrm>
          <a:prstGeom prst="rect">
            <a:avLst/>
          </a:prstGeom>
        </p:spPr>
      </p:pic>
      <p:pic>
        <p:nvPicPr>
          <p:cNvPr id="37" name="Picture 36">
            <a:extLst>
              <a:ext uri="{FF2B5EF4-FFF2-40B4-BE49-F238E27FC236}">
                <a16:creationId xmlns:a16="http://schemas.microsoft.com/office/drawing/2014/main" id="{14A61EB6-08A8-4782-9041-5A5B412816A9}"/>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6273284" y="1878519"/>
            <a:ext cx="1552584" cy="1410359"/>
          </a:xfrm>
          <a:prstGeom prst="rect">
            <a:avLst/>
          </a:prstGeom>
        </p:spPr>
      </p:pic>
      <p:pic>
        <p:nvPicPr>
          <p:cNvPr id="15" name="Picture 14">
            <a:extLst>
              <a:ext uri="{FF2B5EF4-FFF2-40B4-BE49-F238E27FC236}">
                <a16:creationId xmlns:a16="http://schemas.microsoft.com/office/drawing/2014/main" id="{F8C0F843-35AF-41DB-BF93-0C3AB0E5EC19}"/>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6960205" y="1877420"/>
            <a:ext cx="1432953" cy="1410359"/>
          </a:xfrm>
          <a:prstGeom prst="rect">
            <a:avLst/>
          </a:prstGeom>
        </p:spPr>
      </p:pic>
      <p:pic>
        <p:nvPicPr>
          <p:cNvPr id="18" name="Picture 17">
            <a:extLst>
              <a:ext uri="{FF2B5EF4-FFF2-40B4-BE49-F238E27FC236}">
                <a16:creationId xmlns:a16="http://schemas.microsoft.com/office/drawing/2014/main" id="{A128A9A0-E716-4DB2-8C4C-8982514C9783}"/>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7216047" y="8568710"/>
            <a:ext cx="1171782" cy="934697"/>
          </a:xfrm>
          <a:prstGeom prst="rect">
            <a:avLst/>
          </a:prstGeom>
        </p:spPr>
      </p:pic>
      <p:pic>
        <p:nvPicPr>
          <p:cNvPr id="43" name="Picture 42">
            <a:extLst>
              <a:ext uri="{FF2B5EF4-FFF2-40B4-BE49-F238E27FC236}">
                <a16:creationId xmlns:a16="http://schemas.microsoft.com/office/drawing/2014/main" id="{696129A2-9823-4F3B-A83A-30D20838D388}"/>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5404654" y="1872022"/>
            <a:ext cx="623786" cy="1410359"/>
          </a:xfrm>
          <a:prstGeom prst="rect">
            <a:avLst/>
          </a:prstGeom>
        </p:spPr>
      </p:pic>
      <p:pic>
        <p:nvPicPr>
          <p:cNvPr id="22" name="Picture 21">
            <a:extLst>
              <a:ext uri="{FF2B5EF4-FFF2-40B4-BE49-F238E27FC236}">
                <a16:creationId xmlns:a16="http://schemas.microsoft.com/office/drawing/2014/main" id="{48BC10D4-4693-43E4-9894-77392098D1FB}"/>
              </a:ext>
            </a:extLst>
          </p:cNvPr>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5261567" y="2345022"/>
            <a:ext cx="1064287" cy="1085271"/>
          </a:xfrm>
          <a:prstGeom prst="rect">
            <a:avLst/>
          </a:prstGeom>
        </p:spPr>
      </p:pic>
    </p:spTree>
    <p:extLst>
      <p:ext uri="{BB962C8B-B14F-4D97-AF65-F5344CB8AC3E}">
        <p14:creationId xmlns:p14="http://schemas.microsoft.com/office/powerpoint/2010/main" val="532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par>
                                <p:cTn id="16" presetID="10"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par>
                                <p:cTn id="19" presetID="10"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right)">
                                      <p:cBhvr>
                                        <p:cTn id="29" dur="500"/>
                                        <p:tgtEl>
                                          <p:spTgt spid="21"/>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1000"/>
                            </p:stCondLst>
                            <p:childTnLst>
                              <p:par>
                                <p:cTn id="40" presetID="22" presetClass="entr" presetSubtype="2"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right)">
                                      <p:cBhvr>
                                        <p:cTn id="42" dur="500"/>
                                        <p:tgtEl>
                                          <p:spTgt spid="25"/>
                                        </p:tgtEl>
                                      </p:cBhvr>
                                    </p:animEffect>
                                  </p:childTnLst>
                                </p:cTn>
                              </p:par>
                            </p:childTnLst>
                          </p:cTn>
                        </p:par>
                        <p:par>
                          <p:cTn id="43" fill="hold">
                            <p:stCondLst>
                              <p:cond delay="150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500"/>
                            </p:stCondLst>
                            <p:childTnLst>
                              <p:par>
                                <p:cTn id="53" presetID="22" presetClass="entr" presetSubtype="2"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right)">
                                      <p:cBhvr>
                                        <p:cTn id="55" dur="500"/>
                                        <p:tgtEl>
                                          <p:spTgt spid="30"/>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childTnLst>
                          </p:cTn>
                        </p:par>
                        <p:par>
                          <p:cTn id="65" fill="hold">
                            <p:stCondLst>
                              <p:cond delay="500"/>
                            </p:stCondLst>
                            <p:childTnLst>
                              <p:par>
                                <p:cTn id="66" presetID="22" presetClass="entr" presetSubtype="2"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right)">
                                      <p:cBhvr>
                                        <p:cTn id="68" dur="500"/>
                                        <p:tgtEl>
                                          <p:spTgt spid="40"/>
                                        </p:tgtEl>
                                      </p:cBhvr>
                                    </p:animEffect>
                                  </p:childTnLst>
                                </p:cTn>
                              </p:par>
                            </p:childTnLst>
                          </p:cTn>
                        </p:par>
                        <p:par>
                          <p:cTn id="69" fill="hold">
                            <p:stCondLst>
                              <p:cond delay="1500"/>
                            </p:stCondLst>
                            <p:childTnLst>
                              <p:par>
                                <p:cTn id="70" presetID="10"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par>
                          <p:cTn id="78" fill="hold">
                            <p:stCondLst>
                              <p:cond delay="500"/>
                            </p:stCondLst>
                            <p:childTnLst>
                              <p:par>
                                <p:cTn id="79" presetID="22" presetClass="entr" presetSubtype="2"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wipe(right)">
                                      <p:cBhvr>
                                        <p:cTn id="81" dur="500"/>
                                        <p:tgtEl>
                                          <p:spTgt spid="44"/>
                                        </p:tgtEl>
                                      </p:cBhvr>
                                    </p:animEffect>
                                  </p:childTnLst>
                                </p:cTn>
                              </p:par>
                            </p:childTnLst>
                          </p:cTn>
                        </p:par>
                        <p:par>
                          <p:cTn id="82" fill="hold">
                            <p:stCondLst>
                              <p:cond delay="1000"/>
                            </p:stCondLst>
                            <p:childTnLst>
                              <p:par>
                                <p:cTn id="83" presetID="10" presetClass="entr" presetSubtype="0" fill="hold"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21"/>
                                        </p:tgtEl>
                                      </p:cBhvr>
                                    </p:animEffect>
                                    <p:set>
                                      <p:cBhvr>
                                        <p:cTn id="95" dur="1" fill="hold">
                                          <p:stCondLst>
                                            <p:cond delay="499"/>
                                          </p:stCondLst>
                                        </p:cTn>
                                        <p:tgtEl>
                                          <p:spTgt spid="21"/>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30"/>
                                        </p:tgtEl>
                                      </p:cBhvr>
                                    </p:animEffect>
                                    <p:set>
                                      <p:cBhvr>
                                        <p:cTn id="98" dur="1" fill="hold">
                                          <p:stCondLst>
                                            <p:cond delay="499"/>
                                          </p:stCondLst>
                                        </p:cTn>
                                        <p:tgtEl>
                                          <p:spTgt spid="30"/>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500"/>
                                        <p:tgtEl>
                                          <p:spTgt spid="32"/>
                                        </p:tgtEl>
                                      </p:cBhvr>
                                    </p:animEffect>
                                    <p:set>
                                      <p:cBhvr>
                                        <p:cTn id="101" dur="1" fill="hold">
                                          <p:stCondLst>
                                            <p:cond delay="499"/>
                                          </p:stCondLst>
                                        </p:cTn>
                                        <p:tgtEl>
                                          <p:spTgt spid="32"/>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40"/>
                                        </p:tgtEl>
                                      </p:cBhvr>
                                    </p:animEffect>
                                    <p:set>
                                      <p:cBhvr>
                                        <p:cTn id="104" dur="1" fill="hold">
                                          <p:stCondLst>
                                            <p:cond delay="499"/>
                                          </p:stCondLst>
                                        </p:cTn>
                                        <p:tgtEl>
                                          <p:spTgt spid="40"/>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41"/>
                                        </p:tgtEl>
                                      </p:cBhvr>
                                    </p:animEffect>
                                    <p:set>
                                      <p:cBhvr>
                                        <p:cTn id="107" dur="1" fill="hold">
                                          <p:stCondLst>
                                            <p:cond delay="499"/>
                                          </p:stCondLst>
                                        </p:cTn>
                                        <p:tgtEl>
                                          <p:spTgt spid="41"/>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44"/>
                                        </p:tgtEl>
                                      </p:cBhvr>
                                    </p:animEffect>
                                    <p:set>
                                      <p:cBhvr>
                                        <p:cTn id="110" dur="1" fill="hold">
                                          <p:stCondLst>
                                            <p:cond delay="499"/>
                                          </p:stCondLst>
                                        </p:cTn>
                                        <p:tgtEl>
                                          <p:spTgt spid="44"/>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45"/>
                                        </p:tgtEl>
                                      </p:cBhvr>
                                    </p:animEffect>
                                    <p:set>
                                      <p:cBhvr>
                                        <p:cTn id="113" dur="1" fill="hold">
                                          <p:stCondLst>
                                            <p:cond delay="499"/>
                                          </p:stCondLst>
                                        </p:cTn>
                                        <p:tgtEl>
                                          <p:spTgt spid="45"/>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25"/>
                                        </p:tgtEl>
                                      </p:cBhvr>
                                    </p:animEffect>
                                    <p:set>
                                      <p:cBhvr>
                                        <p:cTn id="116" dur="1" fill="hold">
                                          <p:stCondLst>
                                            <p:cond delay="499"/>
                                          </p:stCondLst>
                                        </p:cTn>
                                        <p:tgtEl>
                                          <p:spTgt spid="25"/>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26"/>
                                        </p:tgtEl>
                                      </p:cBhvr>
                                    </p:animEffect>
                                    <p:set>
                                      <p:cBhvr>
                                        <p:cTn id="119" dur="1" fill="hold">
                                          <p:stCondLst>
                                            <p:cond delay="499"/>
                                          </p:stCondLst>
                                        </p:cTn>
                                        <p:tgtEl>
                                          <p:spTgt spid="2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23"/>
                                        </p:tgtEl>
                                      </p:cBhvr>
                                    </p:animEffect>
                                    <p:set>
                                      <p:cBhvr>
                                        <p:cTn id="122" dur="1" fill="hold">
                                          <p:stCondLst>
                                            <p:cond delay="499"/>
                                          </p:stCondLst>
                                        </p:cTn>
                                        <p:tgtEl>
                                          <p:spTgt spid="23"/>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37"/>
                                        </p:tgtEl>
                                      </p:cBhvr>
                                    </p:animEffect>
                                    <p:set>
                                      <p:cBhvr>
                                        <p:cTn id="125" dur="1" fill="hold">
                                          <p:stCondLst>
                                            <p:cond delay="499"/>
                                          </p:stCondLst>
                                        </p:cTn>
                                        <p:tgtEl>
                                          <p:spTgt spid="3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43"/>
                                        </p:tgtEl>
                                      </p:cBhvr>
                                    </p:animEffect>
                                    <p:set>
                                      <p:cBhvr>
                                        <p:cTn id="128" dur="1" fill="hold">
                                          <p:stCondLst>
                                            <p:cond delay="499"/>
                                          </p:stCondLst>
                                        </p:cTn>
                                        <p:tgtEl>
                                          <p:spTgt spid="4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22"/>
                                        </p:tgtEl>
                                      </p:cBhvr>
                                    </p:animEffect>
                                    <p:set>
                                      <p:cBhvr>
                                        <p:cTn id="131" dur="1" fill="hold">
                                          <p:stCondLst>
                                            <p:cond delay="499"/>
                                          </p:stCondLst>
                                        </p:cTn>
                                        <p:tgtEl>
                                          <p:spTgt spid="22"/>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5"/>
                                        </p:tgtEl>
                                      </p:cBhvr>
                                    </p:animEffect>
                                    <p:set>
                                      <p:cBhvr>
                                        <p:cTn id="134" dur="1" fill="hold">
                                          <p:stCondLst>
                                            <p:cond delay="499"/>
                                          </p:stCondLst>
                                        </p:cTn>
                                        <p:tgtEl>
                                          <p:spTgt spid="15"/>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5"/>
                                        </p:tgtEl>
                                      </p:cBhvr>
                                    </p:animEffect>
                                    <p:set>
                                      <p:cBhvr>
                                        <p:cTn id="137" dur="1" fill="hold">
                                          <p:stCondLst>
                                            <p:cond delay="499"/>
                                          </p:stCondLst>
                                        </p:cTn>
                                        <p:tgtEl>
                                          <p:spTgt spid="5"/>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1"/>
                                        </p:tgtEl>
                                      </p:cBhvr>
                                    </p:animEffect>
                                    <p:set>
                                      <p:cBhvr>
                                        <p:cTn id="140" dur="1" fill="hold">
                                          <p:stCondLst>
                                            <p:cond delay="499"/>
                                          </p:stCondLst>
                                        </p:cTn>
                                        <p:tgtEl>
                                          <p:spTgt spid="11"/>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5"/>
                                        </p:tgtEl>
                                        <p:attrNameLst>
                                          <p:attrName>style.visibility</p:attrName>
                                        </p:attrNameLst>
                                      </p:cBhvr>
                                      <p:to>
                                        <p:strVal val="visible"/>
                                      </p:to>
                                    </p:set>
                                    <p:animEffect transition="in" filter="fade">
                                      <p:cBhvr>
                                        <p:cTn id="145" dur="500"/>
                                        <p:tgtEl>
                                          <p:spTgt spid="5"/>
                                        </p:tgtEl>
                                      </p:cBhvr>
                                    </p:animEffect>
                                  </p:childTnLst>
                                </p:cTn>
                              </p:par>
                              <p:par>
                                <p:cTn id="146" presetID="10" presetClass="entr" presetSubtype="0" fill="hold" nodeType="withEffect">
                                  <p:stCondLst>
                                    <p:cond delay="0"/>
                                  </p:stCondLst>
                                  <p:childTnLst>
                                    <p:set>
                                      <p:cBhvr>
                                        <p:cTn id="147" dur="1" fill="hold">
                                          <p:stCondLst>
                                            <p:cond delay="0"/>
                                          </p:stCondLst>
                                        </p:cTn>
                                        <p:tgtEl>
                                          <p:spTgt spid="37"/>
                                        </p:tgtEl>
                                        <p:attrNameLst>
                                          <p:attrName>style.visibility</p:attrName>
                                        </p:attrNameLst>
                                      </p:cBhvr>
                                      <p:to>
                                        <p:strVal val="visible"/>
                                      </p:to>
                                    </p:set>
                                    <p:animEffect transition="in" filter="fade">
                                      <p:cBhvr>
                                        <p:cTn id="148" dur="500"/>
                                        <p:tgtEl>
                                          <p:spTgt spid="37"/>
                                        </p:tgtEl>
                                      </p:cBhvr>
                                    </p:animEffect>
                                  </p:childTnLst>
                                </p:cTn>
                              </p:par>
                              <p:par>
                                <p:cTn id="149" presetID="10" presetClass="entr" presetSubtype="0" fill="hold" nodeType="withEffect">
                                  <p:stCondLst>
                                    <p:cond delay="0"/>
                                  </p:stCondLst>
                                  <p:childTnLst>
                                    <p:set>
                                      <p:cBhvr>
                                        <p:cTn id="150" dur="1" fill="hold">
                                          <p:stCondLst>
                                            <p:cond delay="0"/>
                                          </p:stCondLst>
                                        </p:cTn>
                                        <p:tgtEl>
                                          <p:spTgt spid="15"/>
                                        </p:tgtEl>
                                        <p:attrNameLst>
                                          <p:attrName>style.visibility</p:attrName>
                                        </p:attrNameLst>
                                      </p:cBhvr>
                                      <p:to>
                                        <p:strVal val="visible"/>
                                      </p:to>
                                    </p:set>
                                    <p:animEffect transition="in" filter="fade">
                                      <p:cBhvr>
                                        <p:cTn id="151" dur="500"/>
                                        <p:tgtEl>
                                          <p:spTgt spid="15"/>
                                        </p:tgtEl>
                                      </p:cBhvr>
                                    </p:animEffect>
                                  </p:childTnLst>
                                </p:cTn>
                              </p:par>
                            </p:childTnLst>
                          </p:cTn>
                        </p:par>
                        <p:par>
                          <p:cTn id="152" fill="hold">
                            <p:stCondLst>
                              <p:cond delay="500"/>
                            </p:stCondLst>
                            <p:childTnLst>
                              <p:par>
                                <p:cTn id="153" presetID="22" presetClass="entr" presetSubtype="2" fill="hold" nodeType="afterEffect">
                                  <p:stCondLst>
                                    <p:cond delay="0"/>
                                  </p:stCondLst>
                                  <p:childTnLst>
                                    <p:set>
                                      <p:cBhvr>
                                        <p:cTn id="154" dur="1" fill="hold">
                                          <p:stCondLst>
                                            <p:cond delay="0"/>
                                          </p:stCondLst>
                                        </p:cTn>
                                        <p:tgtEl>
                                          <p:spTgt spid="54"/>
                                        </p:tgtEl>
                                        <p:attrNameLst>
                                          <p:attrName>style.visibility</p:attrName>
                                        </p:attrNameLst>
                                      </p:cBhvr>
                                      <p:to>
                                        <p:strVal val="visible"/>
                                      </p:to>
                                    </p:set>
                                    <p:animEffect transition="in" filter="wipe(right)">
                                      <p:cBhvr>
                                        <p:cTn id="155" dur="1000"/>
                                        <p:tgtEl>
                                          <p:spTgt spid="54"/>
                                        </p:tgtEl>
                                      </p:cBhvr>
                                    </p:animEffect>
                                  </p:childTnLst>
                                </p:cTn>
                              </p:par>
                            </p:childTnLst>
                          </p:cTn>
                        </p:par>
                        <p:par>
                          <p:cTn id="156" fill="hold">
                            <p:stCondLst>
                              <p:cond delay="1500"/>
                            </p:stCondLst>
                            <p:childTnLst>
                              <p:par>
                                <p:cTn id="157" presetID="10" presetClass="entr" presetSubtype="0" fill="hold" nodeType="afterEffect">
                                  <p:stCondLst>
                                    <p:cond delay="0"/>
                                  </p:stCondLst>
                                  <p:childTnLst>
                                    <p:set>
                                      <p:cBhvr>
                                        <p:cTn id="158" dur="1" fill="hold">
                                          <p:stCondLst>
                                            <p:cond delay="0"/>
                                          </p:stCondLst>
                                        </p:cTn>
                                        <p:tgtEl>
                                          <p:spTgt spid="52"/>
                                        </p:tgtEl>
                                        <p:attrNameLst>
                                          <p:attrName>style.visibility</p:attrName>
                                        </p:attrNameLst>
                                      </p:cBhvr>
                                      <p:to>
                                        <p:strVal val="visible"/>
                                      </p:to>
                                    </p:set>
                                    <p:animEffect transition="in" filter="fade">
                                      <p:cBhvr>
                                        <p:cTn id="159" dur="500"/>
                                        <p:tgtEl>
                                          <p:spTgt spid="52"/>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43"/>
                                        </p:tgtEl>
                                        <p:attrNameLst>
                                          <p:attrName>style.visibility</p:attrName>
                                        </p:attrNameLst>
                                      </p:cBhvr>
                                      <p:to>
                                        <p:strVal val="visible"/>
                                      </p:to>
                                    </p:set>
                                    <p:animEffect transition="in" filter="fade">
                                      <p:cBhvr>
                                        <p:cTn id="164" dur="500"/>
                                        <p:tgtEl>
                                          <p:spTgt spid="43"/>
                                        </p:tgtEl>
                                      </p:cBhvr>
                                    </p:animEffect>
                                  </p:childTnLst>
                                </p:cTn>
                              </p:par>
                              <p:par>
                                <p:cTn id="165" presetID="10" presetClass="entr" presetSubtype="0" fill="hold" nodeType="withEffect">
                                  <p:stCondLst>
                                    <p:cond delay="0"/>
                                  </p:stCondLst>
                                  <p:childTnLst>
                                    <p:set>
                                      <p:cBhvr>
                                        <p:cTn id="166" dur="1" fill="hold">
                                          <p:stCondLst>
                                            <p:cond delay="0"/>
                                          </p:stCondLst>
                                        </p:cTn>
                                        <p:tgtEl>
                                          <p:spTgt spid="22"/>
                                        </p:tgtEl>
                                        <p:attrNameLst>
                                          <p:attrName>style.visibility</p:attrName>
                                        </p:attrNameLst>
                                      </p:cBhvr>
                                      <p:to>
                                        <p:strVal val="visible"/>
                                      </p:to>
                                    </p:set>
                                    <p:animEffect transition="in" filter="fade">
                                      <p:cBhvr>
                                        <p:cTn id="167" dur="500"/>
                                        <p:tgtEl>
                                          <p:spTgt spid="22"/>
                                        </p:tgtEl>
                                      </p:cBhvr>
                                    </p:animEffect>
                                  </p:childTnLst>
                                </p:cTn>
                              </p:par>
                            </p:childTnLst>
                          </p:cTn>
                        </p:par>
                        <p:par>
                          <p:cTn id="168" fill="hold">
                            <p:stCondLst>
                              <p:cond delay="500"/>
                            </p:stCondLst>
                            <p:childTnLst>
                              <p:par>
                                <p:cTn id="169" presetID="22" presetClass="entr" presetSubtype="2" fill="hold" nodeType="after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wipe(right)">
                                      <p:cBhvr>
                                        <p:cTn id="171" dur="1000"/>
                                        <p:tgtEl>
                                          <p:spTgt spid="49"/>
                                        </p:tgtEl>
                                      </p:cBhvr>
                                    </p:animEffect>
                                  </p:childTnLst>
                                </p:cTn>
                              </p:par>
                            </p:childTnLst>
                          </p:cTn>
                        </p:par>
                        <p:par>
                          <p:cTn id="172" fill="hold">
                            <p:stCondLst>
                              <p:cond delay="1500"/>
                            </p:stCondLst>
                            <p:childTnLst>
                              <p:par>
                                <p:cTn id="173" presetID="10" presetClass="entr" presetSubtype="0" fill="hold" nodeType="after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fade">
                                      <p:cBhvr>
                                        <p:cTn id="175" dur="500"/>
                                        <p:tgtEl>
                                          <p:spTgt spid="50"/>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11"/>
                                        </p:tgtEl>
                                        <p:attrNameLst>
                                          <p:attrName>style.visibility</p:attrName>
                                        </p:attrNameLst>
                                      </p:cBhvr>
                                      <p:to>
                                        <p:strVal val="visible"/>
                                      </p:to>
                                    </p:set>
                                    <p:animEffect transition="in" filter="fade">
                                      <p:cBhvr>
                                        <p:cTn id="1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0314B0B-4D88-4ED4-9534-5F7123558429}"/>
              </a:ext>
            </a:extLst>
          </p:cNvPr>
          <p:cNvGraphicFramePr>
            <a:graphicFrameLocks noChangeAspect="1"/>
          </p:cNvGraphicFramePr>
          <p:nvPr>
            <p:extLst>
              <p:ext uri="{D42A27DB-BD31-4B8C-83A1-F6EECF244321}">
                <p14:modId xmlns:p14="http://schemas.microsoft.com/office/powerpoint/2010/main" val="4132131049"/>
              </p:ext>
            </p:extLst>
          </p:nvPr>
        </p:nvGraphicFramePr>
        <p:xfrm>
          <a:off x="3738563" y="977900"/>
          <a:ext cx="876300" cy="558800"/>
        </p:xfrm>
        <a:graphic>
          <a:graphicData uri="http://schemas.openxmlformats.org/presentationml/2006/ole">
            <mc:AlternateContent xmlns:mc="http://schemas.openxmlformats.org/markup-compatibility/2006">
              <mc:Choice xmlns:v="urn:schemas-microsoft-com:vml" Requires="v">
                <p:oleObj spid="_x0000_s36866" name="Equation" r:id="rId4" imgW="876240" imgH="558720" progId="Equation.DSMT4">
                  <p:embed/>
                </p:oleObj>
              </mc:Choice>
              <mc:Fallback>
                <p:oleObj name="Equation" r:id="rId4" imgW="876240" imgH="558720" progId="Equation.DSMT4">
                  <p:embed/>
                  <p:pic>
                    <p:nvPicPr>
                      <p:cNvPr id="3" name="Object 2">
                        <a:extLst>
                          <a:ext uri="{FF2B5EF4-FFF2-40B4-BE49-F238E27FC236}">
                            <a16:creationId xmlns:a16="http://schemas.microsoft.com/office/drawing/2014/main" id="{A0314B0B-4D88-4ED4-9534-5F7123558429}"/>
                          </a:ext>
                        </a:extLst>
                      </p:cNvPr>
                      <p:cNvPicPr/>
                      <p:nvPr/>
                    </p:nvPicPr>
                    <p:blipFill>
                      <a:blip r:embed="rId5"/>
                      <a:stretch>
                        <a:fillRect/>
                      </a:stretch>
                    </p:blipFill>
                    <p:spPr>
                      <a:xfrm>
                        <a:off x="3738563" y="977900"/>
                        <a:ext cx="876300" cy="5588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F7A3890-3094-43C5-BC5E-35941073E7BA}"/>
              </a:ext>
            </a:extLst>
          </p:cNvPr>
          <p:cNvGraphicFramePr>
            <a:graphicFrameLocks noChangeAspect="1"/>
          </p:cNvGraphicFramePr>
          <p:nvPr>
            <p:extLst>
              <p:ext uri="{D42A27DB-BD31-4B8C-83A1-F6EECF244321}">
                <p14:modId xmlns:p14="http://schemas.microsoft.com/office/powerpoint/2010/main" val="1484411649"/>
              </p:ext>
            </p:extLst>
          </p:nvPr>
        </p:nvGraphicFramePr>
        <p:xfrm>
          <a:off x="4701955" y="977900"/>
          <a:ext cx="723900" cy="558800"/>
        </p:xfrm>
        <a:graphic>
          <a:graphicData uri="http://schemas.openxmlformats.org/presentationml/2006/ole">
            <mc:AlternateContent xmlns:mc="http://schemas.openxmlformats.org/markup-compatibility/2006">
              <mc:Choice xmlns:v="urn:schemas-microsoft-com:vml" Requires="v">
                <p:oleObj spid="_x0000_s36867" name="Equation" r:id="rId6" imgW="723600" imgH="558720" progId="Equation.DSMT4">
                  <p:embed/>
                </p:oleObj>
              </mc:Choice>
              <mc:Fallback>
                <p:oleObj name="Equation" r:id="rId6" imgW="723600" imgH="558720" progId="Equation.DSMT4">
                  <p:embed/>
                  <p:pic>
                    <p:nvPicPr>
                      <p:cNvPr id="11" name="Object 10">
                        <a:extLst>
                          <a:ext uri="{FF2B5EF4-FFF2-40B4-BE49-F238E27FC236}">
                            <a16:creationId xmlns:a16="http://schemas.microsoft.com/office/drawing/2014/main" id="{FF7A3890-3094-43C5-BC5E-35941073E7BA}"/>
                          </a:ext>
                        </a:extLst>
                      </p:cNvPr>
                      <p:cNvPicPr/>
                      <p:nvPr/>
                    </p:nvPicPr>
                    <p:blipFill>
                      <a:blip r:embed="rId7"/>
                      <a:stretch>
                        <a:fillRect/>
                      </a:stretch>
                    </p:blipFill>
                    <p:spPr>
                      <a:xfrm>
                        <a:off x="4701955" y="977900"/>
                        <a:ext cx="723900" cy="558800"/>
                      </a:xfrm>
                      <a:prstGeom prst="rect">
                        <a:avLst/>
                      </a:prstGeom>
                    </p:spPr>
                  </p:pic>
                </p:oleObj>
              </mc:Fallback>
            </mc:AlternateContent>
          </a:graphicData>
        </a:graphic>
      </p:graphicFrame>
      <p:sp>
        <p:nvSpPr>
          <p:cNvPr id="15" name="Text Placeholder 1">
            <a:extLst>
              <a:ext uri="{FF2B5EF4-FFF2-40B4-BE49-F238E27FC236}">
                <a16:creationId xmlns:a16="http://schemas.microsoft.com/office/drawing/2014/main" id="{47011707-718B-47FE-96EF-BDAB72DFA924}"/>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6:9</a:t>
            </a:r>
          </a:p>
        </p:txBody>
      </p:sp>
      <p:pic>
        <p:nvPicPr>
          <p:cNvPr id="28" name="Picture 27">
            <a:extLst>
              <a:ext uri="{FF2B5EF4-FFF2-40B4-BE49-F238E27FC236}">
                <a16:creationId xmlns:a16="http://schemas.microsoft.com/office/drawing/2014/main" id="{B74469CC-05BA-4233-B353-ECBD2CE8B4D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45309" y="3583214"/>
            <a:ext cx="3468797" cy="2767695"/>
          </a:xfrm>
          <a:prstGeom prst="rect">
            <a:avLst/>
          </a:prstGeom>
        </p:spPr>
      </p:pic>
      <p:pic>
        <p:nvPicPr>
          <p:cNvPr id="5" name="Picture 4">
            <a:extLst>
              <a:ext uri="{FF2B5EF4-FFF2-40B4-BE49-F238E27FC236}">
                <a16:creationId xmlns:a16="http://schemas.microsoft.com/office/drawing/2014/main" id="{7953D7AA-6A50-4EC8-9242-72EEE960F80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8277" y="1954951"/>
            <a:ext cx="7907446" cy="1496174"/>
          </a:xfrm>
          <a:prstGeom prst="rect">
            <a:avLst/>
          </a:prstGeom>
        </p:spPr>
      </p:pic>
      <p:pic>
        <p:nvPicPr>
          <p:cNvPr id="16" name="Picture 15">
            <a:extLst>
              <a:ext uri="{FF2B5EF4-FFF2-40B4-BE49-F238E27FC236}">
                <a16:creationId xmlns:a16="http://schemas.microsoft.com/office/drawing/2014/main" id="{47A75CF4-F4A1-40BA-93D0-3F4DAAE17EEA}"/>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18277" y="1827327"/>
            <a:ext cx="7907446" cy="1598924"/>
          </a:xfrm>
          <a:prstGeom prst="rect">
            <a:avLst/>
          </a:prstGeom>
        </p:spPr>
      </p:pic>
      <p:pic>
        <p:nvPicPr>
          <p:cNvPr id="24" name="Picture 23">
            <a:extLst>
              <a:ext uri="{FF2B5EF4-FFF2-40B4-BE49-F238E27FC236}">
                <a16:creationId xmlns:a16="http://schemas.microsoft.com/office/drawing/2014/main" id="{3EB5F19D-3A79-4659-ACEA-88E9FE1C83CD}"/>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71999" y="1799771"/>
            <a:ext cx="3953723" cy="1669144"/>
          </a:xfrm>
          <a:prstGeom prst="rect">
            <a:avLst/>
          </a:prstGeom>
        </p:spPr>
      </p:pic>
      <p:sp>
        <p:nvSpPr>
          <p:cNvPr id="29" name="Oval 28">
            <a:extLst>
              <a:ext uri="{FF2B5EF4-FFF2-40B4-BE49-F238E27FC236}">
                <a16:creationId xmlns:a16="http://schemas.microsoft.com/office/drawing/2014/main" id="{736152DF-278E-4F23-8D0C-A485FBD62DBC}"/>
              </a:ext>
            </a:extLst>
          </p:cNvPr>
          <p:cNvSpPr/>
          <p:nvPr/>
        </p:nvSpPr>
        <p:spPr>
          <a:xfrm>
            <a:off x="2104571" y="3744687"/>
            <a:ext cx="769257" cy="82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Picture 45">
            <a:extLst>
              <a:ext uri="{FF2B5EF4-FFF2-40B4-BE49-F238E27FC236}">
                <a16:creationId xmlns:a16="http://schemas.microsoft.com/office/drawing/2014/main" id="{4CD51C91-52F3-4683-9FAC-991EAC852822}"/>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2104571" y="3829050"/>
            <a:ext cx="769257" cy="647700"/>
          </a:xfrm>
          <a:prstGeom prst="rect">
            <a:avLst/>
          </a:prstGeom>
        </p:spPr>
      </p:pic>
      <p:pic>
        <p:nvPicPr>
          <p:cNvPr id="48" name="Picture 47">
            <a:extLst>
              <a:ext uri="{FF2B5EF4-FFF2-40B4-BE49-F238E27FC236}">
                <a16:creationId xmlns:a16="http://schemas.microsoft.com/office/drawing/2014/main" id="{998C1E02-01A6-4AE0-9A75-2E570E9FDA40}"/>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036455" y="3583214"/>
            <a:ext cx="3004457" cy="2767695"/>
          </a:xfrm>
          <a:prstGeom prst="rect">
            <a:avLst/>
          </a:prstGeom>
        </p:spPr>
      </p:pic>
      <p:sp>
        <p:nvSpPr>
          <p:cNvPr id="31" name="Oval 30">
            <a:extLst>
              <a:ext uri="{FF2B5EF4-FFF2-40B4-BE49-F238E27FC236}">
                <a16:creationId xmlns:a16="http://schemas.microsoft.com/office/drawing/2014/main" id="{4626CA86-C561-415E-B699-F92C66888EC3}"/>
              </a:ext>
            </a:extLst>
          </p:cNvPr>
          <p:cNvSpPr/>
          <p:nvPr/>
        </p:nvSpPr>
        <p:spPr>
          <a:xfrm>
            <a:off x="6212114" y="3744687"/>
            <a:ext cx="682172" cy="820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3" name="Picture 52">
            <a:extLst>
              <a:ext uri="{FF2B5EF4-FFF2-40B4-BE49-F238E27FC236}">
                <a16:creationId xmlns:a16="http://schemas.microsoft.com/office/drawing/2014/main" id="{DB61870C-EE8E-443C-ABA7-689997A9BE95}"/>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6357257" y="3829050"/>
            <a:ext cx="377371" cy="647700"/>
          </a:xfrm>
          <a:prstGeom prst="rect">
            <a:avLst/>
          </a:prstGeom>
        </p:spPr>
      </p:pic>
      <p:graphicFrame>
        <p:nvGraphicFramePr>
          <p:cNvPr id="4" name="Object 3">
            <a:extLst>
              <a:ext uri="{FF2B5EF4-FFF2-40B4-BE49-F238E27FC236}">
                <a16:creationId xmlns:a16="http://schemas.microsoft.com/office/drawing/2014/main" id="{00289379-90D6-419A-A6B6-1E4367EB2604}"/>
              </a:ext>
            </a:extLst>
          </p:cNvPr>
          <p:cNvGraphicFramePr>
            <a:graphicFrameLocks noChangeAspect="1"/>
          </p:cNvGraphicFramePr>
          <p:nvPr>
            <p:extLst>
              <p:ext uri="{D42A27DB-BD31-4B8C-83A1-F6EECF244321}">
                <p14:modId xmlns:p14="http://schemas.microsoft.com/office/powerpoint/2010/main" val="2526398919"/>
              </p:ext>
            </p:extLst>
          </p:nvPr>
        </p:nvGraphicFramePr>
        <p:xfrm>
          <a:off x="4464050" y="4065814"/>
          <a:ext cx="215900" cy="177800"/>
        </p:xfrm>
        <a:graphic>
          <a:graphicData uri="http://schemas.openxmlformats.org/presentationml/2006/ole">
            <mc:AlternateContent xmlns:mc="http://schemas.openxmlformats.org/markup-compatibility/2006">
              <mc:Choice xmlns:v="urn:schemas-microsoft-com:vml" Requires="v">
                <p:oleObj spid="_x0000_s36868" name="Equation" r:id="rId15" imgW="215640" imgH="177480" progId="Equation.DSMT4">
                  <p:embed/>
                </p:oleObj>
              </mc:Choice>
              <mc:Fallback>
                <p:oleObj name="Equation" r:id="rId15" imgW="215640" imgH="177480" progId="Equation.DSMT4">
                  <p:embed/>
                  <p:pic>
                    <p:nvPicPr>
                      <p:cNvPr id="4" name="Object 3">
                        <a:extLst>
                          <a:ext uri="{FF2B5EF4-FFF2-40B4-BE49-F238E27FC236}">
                            <a16:creationId xmlns:a16="http://schemas.microsoft.com/office/drawing/2014/main" id="{00289379-90D6-419A-A6B6-1E4367EB2604}"/>
                          </a:ext>
                        </a:extLst>
                      </p:cNvPr>
                      <p:cNvPicPr/>
                      <p:nvPr/>
                    </p:nvPicPr>
                    <p:blipFill>
                      <a:blip r:embed="rId16"/>
                      <a:stretch>
                        <a:fillRect/>
                      </a:stretch>
                    </p:blipFill>
                    <p:spPr>
                      <a:xfrm>
                        <a:off x="4464050" y="4065814"/>
                        <a:ext cx="215900" cy="177800"/>
                      </a:xfrm>
                      <a:prstGeom prst="rect">
                        <a:avLst/>
                      </a:prstGeom>
                    </p:spPr>
                  </p:pic>
                </p:oleObj>
              </mc:Fallback>
            </mc:AlternateContent>
          </a:graphicData>
        </a:graphic>
      </p:graphicFrame>
    </p:spTree>
    <p:extLst>
      <p:ext uri="{BB962C8B-B14F-4D97-AF65-F5344CB8AC3E}">
        <p14:creationId xmlns:p14="http://schemas.microsoft.com/office/powerpoint/2010/main" val="280846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A37DAEC5-6E00-4D2E-B0D6-2E6E3638822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6:10</a:t>
            </a:r>
          </a:p>
        </p:txBody>
      </p:sp>
      <p:graphicFrame>
        <p:nvGraphicFramePr>
          <p:cNvPr id="3" name="Object 2">
            <a:extLst>
              <a:ext uri="{FF2B5EF4-FFF2-40B4-BE49-F238E27FC236}">
                <a16:creationId xmlns:a16="http://schemas.microsoft.com/office/drawing/2014/main" id="{A0314B0B-4D88-4ED4-9534-5F7123558429}"/>
              </a:ext>
            </a:extLst>
          </p:cNvPr>
          <p:cNvGraphicFramePr>
            <a:graphicFrameLocks noChangeAspect="1"/>
          </p:cNvGraphicFramePr>
          <p:nvPr>
            <p:extLst>
              <p:ext uri="{D42A27DB-BD31-4B8C-83A1-F6EECF244321}">
                <p14:modId xmlns:p14="http://schemas.microsoft.com/office/powerpoint/2010/main" val="814899789"/>
              </p:ext>
            </p:extLst>
          </p:nvPr>
        </p:nvGraphicFramePr>
        <p:xfrm>
          <a:off x="3717925" y="992188"/>
          <a:ext cx="990600" cy="558800"/>
        </p:xfrm>
        <a:graphic>
          <a:graphicData uri="http://schemas.openxmlformats.org/presentationml/2006/ole">
            <mc:AlternateContent xmlns:mc="http://schemas.openxmlformats.org/markup-compatibility/2006">
              <mc:Choice xmlns:v="urn:schemas-microsoft-com:vml" Requires="v">
                <p:oleObj spid="_x0000_s37890" name="Equation" r:id="rId4" imgW="990360" imgH="558720" progId="Equation.DSMT4">
                  <p:embed/>
                </p:oleObj>
              </mc:Choice>
              <mc:Fallback>
                <p:oleObj name="Equation" r:id="rId4" imgW="990360" imgH="558720" progId="Equation.DSMT4">
                  <p:embed/>
                  <p:pic>
                    <p:nvPicPr>
                      <p:cNvPr id="3" name="Object 2">
                        <a:extLst>
                          <a:ext uri="{FF2B5EF4-FFF2-40B4-BE49-F238E27FC236}">
                            <a16:creationId xmlns:a16="http://schemas.microsoft.com/office/drawing/2014/main" id="{A0314B0B-4D88-4ED4-9534-5F7123558429}"/>
                          </a:ext>
                        </a:extLst>
                      </p:cNvPr>
                      <p:cNvPicPr/>
                      <p:nvPr/>
                    </p:nvPicPr>
                    <p:blipFill>
                      <a:blip r:embed="rId5"/>
                      <a:stretch>
                        <a:fillRect/>
                      </a:stretch>
                    </p:blipFill>
                    <p:spPr>
                      <a:xfrm>
                        <a:off x="3717925" y="992188"/>
                        <a:ext cx="990600" cy="5588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EB605666-7753-4C2A-A34E-5F7FE231E2F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3489960"/>
            <a:ext cx="7907446" cy="1149266"/>
          </a:xfrm>
          <a:prstGeom prst="rect">
            <a:avLst/>
          </a:prstGeom>
        </p:spPr>
      </p:pic>
      <p:pic>
        <p:nvPicPr>
          <p:cNvPr id="19" name="Picture 18">
            <a:extLst>
              <a:ext uri="{FF2B5EF4-FFF2-40B4-BE49-F238E27FC236}">
                <a16:creationId xmlns:a16="http://schemas.microsoft.com/office/drawing/2014/main" id="{C30655FF-9403-4F67-B9F5-436CB321FF0B}"/>
              </a:ext>
            </a:extLst>
          </p:cNvPr>
          <p:cNvPicPr>
            <a:picLocks noChangeAspect="1"/>
          </p:cNvPicPr>
          <p:nvPr/>
        </p:nvPicPr>
        <p:blipFill rotWithShape="1">
          <a:blip r:embed="rId7">
            <a:extLst>
              <a:ext uri="{28A0092B-C50C-407E-A947-70E740481C1C}">
                <a14:useLocalDpi xmlns:a14="http://schemas.microsoft.com/office/drawing/2010/main" val="0"/>
              </a:ext>
            </a:extLst>
          </a:blip>
          <a:srcRect r="-2"/>
          <a:stretch/>
        </p:blipFill>
        <p:spPr>
          <a:xfrm>
            <a:off x="3931921" y="2714171"/>
            <a:ext cx="4593802" cy="774645"/>
          </a:xfrm>
          <a:prstGeom prst="rect">
            <a:avLst/>
          </a:prstGeom>
        </p:spPr>
      </p:pic>
      <p:sp>
        <p:nvSpPr>
          <p:cNvPr id="12" name="Freeform: Shape 11">
            <a:extLst>
              <a:ext uri="{FF2B5EF4-FFF2-40B4-BE49-F238E27FC236}">
                <a16:creationId xmlns:a16="http://schemas.microsoft.com/office/drawing/2014/main" id="{F5729405-620D-42C3-996D-0815055F0CED}"/>
              </a:ext>
            </a:extLst>
          </p:cNvPr>
          <p:cNvSpPr/>
          <p:nvPr/>
        </p:nvSpPr>
        <p:spPr>
          <a:xfrm>
            <a:off x="3895461" y="3300413"/>
            <a:ext cx="71818" cy="152400"/>
          </a:xfrm>
          <a:custGeom>
            <a:avLst/>
            <a:gdLst>
              <a:gd name="connsiteX0" fmla="*/ 2645 w 71818"/>
              <a:gd name="connsiteY0" fmla="*/ 116681 h 152400"/>
              <a:gd name="connsiteX1" fmla="*/ 2645 w 71818"/>
              <a:gd name="connsiteY1" fmla="*/ 11906 h 152400"/>
              <a:gd name="connsiteX2" fmla="*/ 12170 w 71818"/>
              <a:gd name="connsiteY2" fmla="*/ 0 h 152400"/>
              <a:gd name="connsiteX3" fmla="*/ 28839 w 71818"/>
              <a:gd name="connsiteY3" fmla="*/ 2381 h 152400"/>
              <a:gd name="connsiteX4" fmla="*/ 38364 w 71818"/>
              <a:gd name="connsiteY4" fmla="*/ 19050 h 152400"/>
              <a:gd name="connsiteX5" fmla="*/ 43127 w 71818"/>
              <a:gd name="connsiteY5" fmla="*/ 33337 h 152400"/>
              <a:gd name="connsiteX6" fmla="*/ 52652 w 71818"/>
              <a:gd name="connsiteY6" fmla="*/ 69056 h 152400"/>
              <a:gd name="connsiteX7" fmla="*/ 55033 w 71818"/>
              <a:gd name="connsiteY7" fmla="*/ 76200 h 152400"/>
              <a:gd name="connsiteX8" fmla="*/ 57414 w 71818"/>
              <a:gd name="connsiteY8" fmla="*/ 88106 h 152400"/>
              <a:gd name="connsiteX9" fmla="*/ 64558 w 71818"/>
              <a:gd name="connsiteY9" fmla="*/ 104775 h 152400"/>
              <a:gd name="connsiteX10" fmla="*/ 69320 w 71818"/>
              <a:gd name="connsiteY10" fmla="*/ 111918 h 152400"/>
              <a:gd name="connsiteX11" fmla="*/ 71702 w 71818"/>
              <a:gd name="connsiteY11" fmla="*/ 119062 h 152400"/>
              <a:gd name="connsiteX12" fmla="*/ 69320 w 71818"/>
              <a:gd name="connsiteY12" fmla="*/ 147637 h 152400"/>
              <a:gd name="connsiteX13" fmla="*/ 55033 w 71818"/>
              <a:gd name="connsiteY13" fmla="*/ 152400 h 152400"/>
              <a:gd name="connsiteX14" fmla="*/ 26458 w 71818"/>
              <a:gd name="connsiteY14" fmla="*/ 150018 h 152400"/>
              <a:gd name="connsiteX15" fmla="*/ 19314 w 71818"/>
              <a:gd name="connsiteY15" fmla="*/ 140493 h 152400"/>
              <a:gd name="connsiteX16" fmla="*/ 2645 w 71818"/>
              <a:gd name="connsiteY16" fmla="*/ 1166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 h="152400">
                <a:moveTo>
                  <a:pt x="2645" y="116681"/>
                </a:moveTo>
                <a:cubicBezTo>
                  <a:pt x="-133" y="95250"/>
                  <a:pt x="-1561" y="100216"/>
                  <a:pt x="2645" y="11906"/>
                </a:cubicBezTo>
                <a:cubicBezTo>
                  <a:pt x="3022" y="3987"/>
                  <a:pt x="6256" y="3943"/>
                  <a:pt x="12170" y="0"/>
                </a:cubicBezTo>
                <a:cubicBezTo>
                  <a:pt x="17726" y="794"/>
                  <a:pt x="23710" y="102"/>
                  <a:pt x="28839" y="2381"/>
                </a:cubicBezTo>
                <a:cubicBezTo>
                  <a:pt x="30930" y="3310"/>
                  <a:pt x="38078" y="18336"/>
                  <a:pt x="38364" y="19050"/>
                </a:cubicBezTo>
                <a:cubicBezTo>
                  <a:pt x="40228" y="23711"/>
                  <a:pt x="41651" y="28539"/>
                  <a:pt x="43127" y="33337"/>
                </a:cubicBezTo>
                <a:cubicBezTo>
                  <a:pt x="50094" y="55979"/>
                  <a:pt x="46027" y="44764"/>
                  <a:pt x="52652" y="69056"/>
                </a:cubicBezTo>
                <a:cubicBezTo>
                  <a:pt x="53312" y="71478"/>
                  <a:pt x="54424" y="73765"/>
                  <a:pt x="55033" y="76200"/>
                </a:cubicBezTo>
                <a:cubicBezTo>
                  <a:pt x="56015" y="80126"/>
                  <a:pt x="56432" y="84180"/>
                  <a:pt x="57414" y="88106"/>
                </a:cubicBezTo>
                <a:cubicBezTo>
                  <a:pt x="58899" y="94045"/>
                  <a:pt x="61527" y="99472"/>
                  <a:pt x="64558" y="104775"/>
                </a:cubicBezTo>
                <a:cubicBezTo>
                  <a:pt x="65978" y="107260"/>
                  <a:pt x="68040" y="109359"/>
                  <a:pt x="69320" y="111918"/>
                </a:cubicBezTo>
                <a:cubicBezTo>
                  <a:pt x="70443" y="114163"/>
                  <a:pt x="70908" y="116681"/>
                  <a:pt x="71702" y="119062"/>
                </a:cubicBezTo>
                <a:cubicBezTo>
                  <a:pt x="70908" y="128587"/>
                  <a:pt x="73594" y="139088"/>
                  <a:pt x="69320" y="147637"/>
                </a:cubicBezTo>
                <a:cubicBezTo>
                  <a:pt x="67075" y="152127"/>
                  <a:pt x="55033" y="152400"/>
                  <a:pt x="55033" y="152400"/>
                </a:cubicBezTo>
                <a:cubicBezTo>
                  <a:pt x="45508" y="151606"/>
                  <a:pt x="35525" y="153041"/>
                  <a:pt x="26458" y="150018"/>
                </a:cubicBezTo>
                <a:cubicBezTo>
                  <a:pt x="22693" y="148763"/>
                  <a:pt x="21590" y="143744"/>
                  <a:pt x="19314" y="140493"/>
                </a:cubicBezTo>
                <a:cubicBezTo>
                  <a:pt x="7475" y="123581"/>
                  <a:pt x="5423" y="138112"/>
                  <a:pt x="2645" y="11668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9F41B60F-41DE-4197-ABB8-FF346C7BB06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486400" y="2219326"/>
            <a:ext cx="981075" cy="483331"/>
          </a:xfrm>
          <a:prstGeom prst="rect">
            <a:avLst/>
          </a:prstGeom>
        </p:spPr>
      </p:pic>
      <p:pic>
        <p:nvPicPr>
          <p:cNvPr id="26" name="Picture 25">
            <a:extLst>
              <a:ext uri="{FF2B5EF4-FFF2-40B4-BE49-F238E27FC236}">
                <a16:creationId xmlns:a16="http://schemas.microsoft.com/office/drawing/2014/main" id="{2144F08F-0A1A-44C5-8C1C-CFADFF2EE4E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609850" y="2714171"/>
            <a:ext cx="1322071" cy="774645"/>
          </a:xfrm>
          <a:prstGeom prst="rect">
            <a:avLst/>
          </a:prstGeom>
        </p:spPr>
      </p:pic>
      <p:pic>
        <p:nvPicPr>
          <p:cNvPr id="27" name="Picture 26">
            <a:extLst>
              <a:ext uri="{FF2B5EF4-FFF2-40B4-BE49-F238E27FC236}">
                <a16:creationId xmlns:a16="http://schemas.microsoft.com/office/drawing/2014/main" id="{866596F2-4476-4281-A148-70CD6AA8D54E}"/>
              </a:ext>
            </a:extLst>
          </p:cNvPr>
          <p:cNvPicPr>
            <a:picLocks noChangeAspect="1"/>
          </p:cNvPicPr>
          <p:nvPr/>
        </p:nvPicPr>
        <p:blipFill rotWithShape="1">
          <a:blip r:embed="rId10">
            <a:extLst>
              <a:ext uri="{28A0092B-C50C-407E-A947-70E740481C1C}">
                <a14:useLocalDpi xmlns:a14="http://schemas.microsoft.com/office/drawing/2010/main" val="0"/>
              </a:ext>
            </a:extLst>
          </a:blip>
          <a:srcRect t="-26611"/>
          <a:stretch/>
        </p:blipFill>
        <p:spPr>
          <a:xfrm>
            <a:off x="2905126" y="2072657"/>
            <a:ext cx="752475" cy="640369"/>
          </a:xfrm>
          <a:prstGeom prst="rect">
            <a:avLst/>
          </a:prstGeom>
        </p:spPr>
      </p:pic>
      <p:pic>
        <p:nvPicPr>
          <p:cNvPr id="35" name="Picture 34">
            <a:extLst>
              <a:ext uri="{FF2B5EF4-FFF2-40B4-BE49-F238E27FC236}">
                <a16:creationId xmlns:a16="http://schemas.microsoft.com/office/drawing/2014/main" id="{F26D71B9-B444-43AC-884E-277FAD322A7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277987" y="2714171"/>
            <a:ext cx="1322071" cy="774645"/>
          </a:xfrm>
          <a:prstGeom prst="rect">
            <a:avLst/>
          </a:prstGeom>
        </p:spPr>
      </p:pic>
      <p:pic>
        <p:nvPicPr>
          <p:cNvPr id="36" name="Picture 35">
            <a:extLst>
              <a:ext uri="{FF2B5EF4-FFF2-40B4-BE49-F238E27FC236}">
                <a16:creationId xmlns:a16="http://schemas.microsoft.com/office/drawing/2014/main" id="{1723EED3-C34D-44F4-BC8A-158F92C35AEC}"/>
              </a:ext>
            </a:extLst>
          </p:cNvPr>
          <p:cNvPicPr>
            <a:picLocks noChangeAspect="1"/>
          </p:cNvPicPr>
          <p:nvPr/>
        </p:nvPicPr>
        <p:blipFill rotWithShape="1">
          <a:blip r:embed="rId10">
            <a:extLst>
              <a:ext uri="{28A0092B-C50C-407E-A947-70E740481C1C}">
                <a14:useLocalDpi xmlns:a14="http://schemas.microsoft.com/office/drawing/2010/main" val="0"/>
              </a:ext>
            </a:extLst>
          </a:blip>
          <a:srcRect t="-26611"/>
          <a:stretch/>
        </p:blipFill>
        <p:spPr>
          <a:xfrm>
            <a:off x="1573263" y="2072657"/>
            <a:ext cx="752475" cy="640369"/>
          </a:xfrm>
          <a:prstGeom prst="rect">
            <a:avLst/>
          </a:prstGeom>
        </p:spPr>
      </p:pic>
      <p:graphicFrame>
        <p:nvGraphicFramePr>
          <p:cNvPr id="13" name="Object 12">
            <a:extLst>
              <a:ext uri="{FF2B5EF4-FFF2-40B4-BE49-F238E27FC236}">
                <a16:creationId xmlns:a16="http://schemas.microsoft.com/office/drawing/2014/main" id="{6A94C33D-ED9A-498D-B5EA-A64914AB8832}"/>
              </a:ext>
            </a:extLst>
          </p:cNvPr>
          <p:cNvGraphicFramePr>
            <a:graphicFrameLocks noChangeAspect="1"/>
          </p:cNvGraphicFramePr>
          <p:nvPr>
            <p:extLst>
              <p:ext uri="{D42A27DB-BD31-4B8C-83A1-F6EECF244321}">
                <p14:modId xmlns:p14="http://schemas.microsoft.com/office/powerpoint/2010/main" val="3273983395"/>
              </p:ext>
            </p:extLst>
          </p:nvPr>
        </p:nvGraphicFramePr>
        <p:xfrm>
          <a:off x="4768850" y="985838"/>
          <a:ext cx="584200" cy="558800"/>
        </p:xfrm>
        <a:graphic>
          <a:graphicData uri="http://schemas.openxmlformats.org/presentationml/2006/ole">
            <mc:AlternateContent xmlns:mc="http://schemas.openxmlformats.org/markup-compatibility/2006">
              <mc:Choice xmlns:v="urn:schemas-microsoft-com:vml" Requires="v">
                <p:oleObj spid="_x0000_s37891" name="Equation" r:id="rId11" imgW="583920" imgH="558720" progId="Equation.DSMT4">
                  <p:embed/>
                </p:oleObj>
              </mc:Choice>
              <mc:Fallback>
                <p:oleObj name="Equation" r:id="rId11" imgW="583920" imgH="558720" progId="Equation.DSMT4">
                  <p:embed/>
                  <p:pic>
                    <p:nvPicPr>
                      <p:cNvPr id="13" name="Object 12">
                        <a:extLst>
                          <a:ext uri="{FF2B5EF4-FFF2-40B4-BE49-F238E27FC236}">
                            <a16:creationId xmlns:a16="http://schemas.microsoft.com/office/drawing/2014/main" id="{6A94C33D-ED9A-498D-B5EA-A64914AB8832}"/>
                          </a:ext>
                        </a:extLst>
                      </p:cNvPr>
                      <p:cNvPicPr/>
                      <p:nvPr/>
                    </p:nvPicPr>
                    <p:blipFill>
                      <a:blip r:embed="rId12"/>
                      <a:stretch>
                        <a:fillRect/>
                      </a:stretch>
                    </p:blipFill>
                    <p:spPr>
                      <a:xfrm>
                        <a:off x="4768850" y="985838"/>
                        <a:ext cx="584200" cy="558800"/>
                      </a:xfrm>
                      <a:prstGeom prst="rect">
                        <a:avLst/>
                      </a:prstGeom>
                    </p:spPr>
                  </p:pic>
                </p:oleObj>
              </mc:Fallback>
            </mc:AlternateContent>
          </a:graphicData>
        </a:graphic>
      </p:graphicFrame>
    </p:spTree>
    <p:extLst>
      <p:ext uri="{BB962C8B-B14F-4D97-AF65-F5344CB8AC3E}">
        <p14:creationId xmlns:p14="http://schemas.microsoft.com/office/powerpoint/2010/main" val="284650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1000"/>
                                        <p:tgtEl>
                                          <p:spTgt spid="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1000"/>
                                        <p:tgtEl>
                                          <p:spTgt spid="2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right)">
                                      <p:cBhvr>
                                        <p:cTn id="25" dur="1000"/>
                                        <p:tgtEl>
                                          <p:spTgt spid="35"/>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D7A832-101C-48F1-85AD-D84AAD5AA9E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1:4</a:t>
            </a:r>
          </a:p>
        </p:txBody>
      </p:sp>
      <p:pic>
        <p:nvPicPr>
          <p:cNvPr id="4" name="Picture 3">
            <a:extLst>
              <a:ext uri="{FF2B5EF4-FFF2-40B4-BE49-F238E27FC236}">
                <a16:creationId xmlns:a16="http://schemas.microsoft.com/office/drawing/2014/main" id="{ED62B50F-4618-4D8B-A1AE-7BC2FD819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54840"/>
            <a:ext cx="7907446" cy="2748321"/>
          </a:xfrm>
          <a:prstGeom prst="rect">
            <a:avLst/>
          </a:prstGeom>
        </p:spPr>
      </p:pic>
      <p:sp>
        <p:nvSpPr>
          <p:cNvPr id="7" name="Oval 6">
            <a:extLst>
              <a:ext uri="{FF2B5EF4-FFF2-40B4-BE49-F238E27FC236}">
                <a16:creationId xmlns:a16="http://schemas.microsoft.com/office/drawing/2014/main" id="{590540CE-042E-490C-B1E9-4E9CB67117D4}"/>
              </a:ext>
            </a:extLst>
          </p:cNvPr>
          <p:cNvSpPr/>
          <p:nvPr/>
        </p:nvSpPr>
        <p:spPr>
          <a:xfrm>
            <a:off x="4229100" y="2209800"/>
            <a:ext cx="723900" cy="723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379E5C2E-22BF-4C6D-A3B1-A2949B6FE5A7}"/>
              </a:ext>
            </a:extLst>
          </p:cNvPr>
          <p:cNvSpPr/>
          <p:nvPr/>
        </p:nvSpPr>
        <p:spPr>
          <a:xfrm>
            <a:off x="3333750" y="3714750"/>
            <a:ext cx="723900" cy="723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F1BB64D2-56F7-4290-A67E-955371FD0264}"/>
              </a:ext>
            </a:extLst>
          </p:cNvPr>
          <p:cNvSpPr/>
          <p:nvPr/>
        </p:nvSpPr>
        <p:spPr>
          <a:xfrm>
            <a:off x="5086352" y="3714750"/>
            <a:ext cx="723900" cy="723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5043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C0CAC5F-B6A9-4437-B1A7-D774E92D2E14}"/>
              </a:ext>
            </a:extLst>
          </p:cNvPr>
          <p:cNvGraphicFramePr>
            <a:graphicFrameLocks noChangeAspect="1"/>
          </p:cNvGraphicFramePr>
          <p:nvPr>
            <p:extLst>
              <p:ext uri="{D42A27DB-BD31-4B8C-83A1-F6EECF244321}">
                <p14:modId xmlns:p14="http://schemas.microsoft.com/office/powerpoint/2010/main" val="353560672"/>
              </p:ext>
            </p:extLst>
          </p:nvPr>
        </p:nvGraphicFramePr>
        <p:xfrm>
          <a:off x="4271963" y="985838"/>
          <a:ext cx="584200" cy="558800"/>
        </p:xfrm>
        <a:graphic>
          <a:graphicData uri="http://schemas.openxmlformats.org/presentationml/2006/ole">
            <mc:AlternateContent xmlns:mc="http://schemas.openxmlformats.org/markup-compatibility/2006">
              <mc:Choice xmlns:v="urn:schemas-microsoft-com:vml" Requires="v">
                <p:oleObj spid="_x0000_s38914" name="Equation" r:id="rId4" imgW="583920" imgH="558720" progId="Equation.DSMT4">
                  <p:embed/>
                </p:oleObj>
              </mc:Choice>
              <mc:Fallback>
                <p:oleObj name="Equation" r:id="rId4" imgW="583920" imgH="558720" progId="Equation.DSMT4">
                  <p:embed/>
                  <p:pic>
                    <p:nvPicPr>
                      <p:cNvPr id="4" name="Object 3">
                        <a:extLst>
                          <a:ext uri="{FF2B5EF4-FFF2-40B4-BE49-F238E27FC236}">
                            <a16:creationId xmlns:a16="http://schemas.microsoft.com/office/drawing/2014/main" id="{4C0CAC5F-B6A9-4437-B1A7-D774E92D2E14}"/>
                          </a:ext>
                        </a:extLst>
                      </p:cNvPr>
                      <p:cNvPicPr/>
                      <p:nvPr/>
                    </p:nvPicPr>
                    <p:blipFill>
                      <a:blip r:embed="rId5"/>
                      <a:stretch>
                        <a:fillRect/>
                      </a:stretch>
                    </p:blipFill>
                    <p:spPr>
                      <a:xfrm>
                        <a:off x="4271963" y="985838"/>
                        <a:ext cx="584200" cy="558800"/>
                      </a:xfrm>
                      <a:prstGeom prst="rect">
                        <a:avLst/>
                      </a:prstGeom>
                    </p:spPr>
                  </p:pic>
                </p:oleObj>
              </mc:Fallback>
            </mc:AlternateContent>
          </a:graphicData>
        </a:graphic>
      </p:graphicFrame>
      <p:sp>
        <p:nvSpPr>
          <p:cNvPr id="14" name="Text Placeholder 1">
            <a:extLst>
              <a:ext uri="{FF2B5EF4-FFF2-40B4-BE49-F238E27FC236}">
                <a16:creationId xmlns:a16="http://schemas.microsoft.com/office/drawing/2014/main" id="{D3B31D87-A8C2-4B84-B74A-673D988BDB9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6:10</a:t>
            </a:r>
          </a:p>
        </p:txBody>
      </p:sp>
      <p:graphicFrame>
        <p:nvGraphicFramePr>
          <p:cNvPr id="3" name="Object 2">
            <a:extLst>
              <a:ext uri="{FF2B5EF4-FFF2-40B4-BE49-F238E27FC236}">
                <a16:creationId xmlns:a16="http://schemas.microsoft.com/office/drawing/2014/main" id="{A0314B0B-4D88-4ED4-9534-5F7123558429}"/>
              </a:ext>
            </a:extLst>
          </p:cNvPr>
          <p:cNvGraphicFramePr>
            <a:graphicFrameLocks noChangeAspect="1"/>
          </p:cNvGraphicFramePr>
          <p:nvPr>
            <p:extLst>
              <p:ext uri="{D42A27DB-BD31-4B8C-83A1-F6EECF244321}">
                <p14:modId xmlns:p14="http://schemas.microsoft.com/office/powerpoint/2010/main" val="1574400576"/>
              </p:ext>
            </p:extLst>
          </p:nvPr>
        </p:nvGraphicFramePr>
        <p:xfrm>
          <a:off x="3214688" y="992188"/>
          <a:ext cx="990600" cy="558800"/>
        </p:xfrm>
        <a:graphic>
          <a:graphicData uri="http://schemas.openxmlformats.org/presentationml/2006/ole">
            <mc:AlternateContent xmlns:mc="http://schemas.openxmlformats.org/markup-compatibility/2006">
              <mc:Choice xmlns:v="urn:schemas-microsoft-com:vml" Requires="v">
                <p:oleObj spid="_x0000_s38915" name="Equation" r:id="rId6" imgW="990360" imgH="558720" progId="Equation.DSMT4">
                  <p:embed/>
                </p:oleObj>
              </mc:Choice>
              <mc:Fallback>
                <p:oleObj name="Equation" r:id="rId6" imgW="990360" imgH="558720" progId="Equation.DSMT4">
                  <p:embed/>
                  <p:pic>
                    <p:nvPicPr>
                      <p:cNvPr id="3" name="Object 2">
                        <a:extLst>
                          <a:ext uri="{FF2B5EF4-FFF2-40B4-BE49-F238E27FC236}">
                            <a16:creationId xmlns:a16="http://schemas.microsoft.com/office/drawing/2014/main" id="{A0314B0B-4D88-4ED4-9534-5F7123558429}"/>
                          </a:ext>
                        </a:extLst>
                      </p:cNvPr>
                      <p:cNvPicPr/>
                      <p:nvPr/>
                    </p:nvPicPr>
                    <p:blipFill>
                      <a:blip r:embed="rId7"/>
                      <a:stretch>
                        <a:fillRect/>
                      </a:stretch>
                    </p:blipFill>
                    <p:spPr>
                      <a:xfrm>
                        <a:off x="3214688" y="992188"/>
                        <a:ext cx="990600" cy="5588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A94C33D-ED9A-498D-B5EA-A64914AB8832}"/>
              </a:ext>
            </a:extLst>
          </p:cNvPr>
          <p:cNvGraphicFramePr>
            <a:graphicFrameLocks noChangeAspect="1"/>
          </p:cNvGraphicFramePr>
          <p:nvPr>
            <p:extLst>
              <p:ext uri="{D42A27DB-BD31-4B8C-83A1-F6EECF244321}">
                <p14:modId xmlns:p14="http://schemas.microsoft.com/office/powerpoint/2010/main" val="1396940863"/>
              </p:ext>
            </p:extLst>
          </p:nvPr>
        </p:nvGraphicFramePr>
        <p:xfrm>
          <a:off x="5441950" y="985838"/>
          <a:ext cx="584200" cy="558800"/>
        </p:xfrm>
        <a:graphic>
          <a:graphicData uri="http://schemas.openxmlformats.org/presentationml/2006/ole">
            <mc:AlternateContent xmlns:mc="http://schemas.openxmlformats.org/markup-compatibility/2006">
              <mc:Choice xmlns:v="urn:schemas-microsoft-com:vml" Requires="v">
                <p:oleObj spid="_x0000_s38916" name="Equation" r:id="rId8" imgW="583920" imgH="558720" progId="Equation.DSMT4">
                  <p:embed/>
                </p:oleObj>
              </mc:Choice>
              <mc:Fallback>
                <p:oleObj name="Equation" r:id="rId8" imgW="583920" imgH="558720" progId="Equation.DSMT4">
                  <p:embed/>
                  <p:pic>
                    <p:nvPicPr>
                      <p:cNvPr id="13" name="Object 12">
                        <a:extLst>
                          <a:ext uri="{FF2B5EF4-FFF2-40B4-BE49-F238E27FC236}">
                            <a16:creationId xmlns:a16="http://schemas.microsoft.com/office/drawing/2014/main" id="{6A94C33D-ED9A-498D-B5EA-A64914AB8832}"/>
                          </a:ext>
                        </a:extLst>
                      </p:cNvPr>
                      <p:cNvPicPr/>
                      <p:nvPr/>
                    </p:nvPicPr>
                    <p:blipFill>
                      <a:blip r:embed="rId9"/>
                      <a:stretch>
                        <a:fillRect/>
                      </a:stretch>
                    </p:blipFill>
                    <p:spPr>
                      <a:xfrm>
                        <a:off x="5441950" y="985838"/>
                        <a:ext cx="584200" cy="5588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29CA90E0-6B5F-4B8F-8D9B-1DDCE56ACA2F}"/>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18277" y="2036079"/>
            <a:ext cx="7907446" cy="1596121"/>
          </a:xfrm>
          <a:prstGeom prst="rect">
            <a:avLst/>
          </a:prstGeom>
        </p:spPr>
      </p:pic>
      <p:pic>
        <p:nvPicPr>
          <p:cNvPr id="17" name="Picture 16">
            <a:extLst>
              <a:ext uri="{FF2B5EF4-FFF2-40B4-BE49-F238E27FC236}">
                <a16:creationId xmlns:a16="http://schemas.microsoft.com/office/drawing/2014/main" id="{5536E98C-1750-469B-BFB3-1BE17FB48B6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18277" y="1904103"/>
            <a:ext cx="7907446" cy="1718572"/>
          </a:xfrm>
          <a:prstGeom prst="rect">
            <a:avLst/>
          </a:prstGeom>
        </p:spPr>
      </p:pic>
      <p:pic>
        <p:nvPicPr>
          <p:cNvPr id="20" name="Picture 19">
            <a:extLst>
              <a:ext uri="{FF2B5EF4-FFF2-40B4-BE49-F238E27FC236}">
                <a16:creationId xmlns:a16="http://schemas.microsoft.com/office/drawing/2014/main" id="{E7FDC2E4-5571-4CBA-985A-9DEEE44CC682}"/>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18277" y="5029200"/>
            <a:ext cx="7907446" cy="971550"/>
          </a:xfrm>
          <a:prstGeom prst="rect">
            <a:avLst/>
          </a:prstGeom>
        </p:spPr>
      </p:pic>
      <p:pic>
        <p:nvPicPr>
          <p:cNvPr id="22" name="Picture 21">
            <a:extLst>
              <a:ext uri="{FF2B5EF4-FFF2-40B4-BE49-F238E27FC236}">
                <a16:creationId xmlns:a16="http://schemas.microsoft.com/office/drawing/2014/main" id="{CF0DC613-4799-449F-8281-AD243DD7DF02}"/>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18277" y="1939018"/>
            <a:ext cx="7907446" cy="1747610"/>
          </a:xfrm>
          <a:prstGeom prst="rect">
            <a:avLst/>
          </a:prstGeom>
        </p:spPr>
      </p:pic>
      <p:pic>
        <p:nvPicPr>
          <p:cNvPr id="25" name="Picture 24">
            <a:extLst>
              <a:ext uri="{FF2B5EF4-FFF2-40B4-BE49-F238E27FC236}">
                <a16:creationId xmlns:a16="http://schemas.microsoft.com/office/drawing/2014/main" id="{79643F08-814C-4F1B-9C63-243ED024BC2A}"/>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2685143" y="4412343"/>
            <a:ext cx="5840580" cy="616857"/>
          </a:xfrm>
          <a:prstGeom prst="rect">
            <a:avLst/>
          </a:prstGeom>
        </p:spPr>
      </p:pic>
      <p:pic>
        <p:nvPicPr>
          <p:cNvPr id="29" name="Picture 28">
            <a:extLst>
              <a:ext uri="{FF2B5EF4-FFF2-40B4-BE49-F238E27FC236}">
                <a16:creationId xmlns:a16="http://schemas.microsoft.com/office/drawing/2014/main" id="{01672489-10BD-4341-B3A8-9B47BBF7B6D4}"/>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2685143" y="3783690"/>
            <a:ext cx="5840580" cy="628654"/>
          </a:xfrm>
          <a:prstGeom prst="rect">
            <a:avLst/>
          </a:prstGeom>
        </p:spPr>
      </p:pic>
      <p:sp>
        <p:nvSpPr>
          <p:cNvPr id="8" name="Rectangle 7">
            <a:extLst>
              <a:ext uri="{FF2B5EF4-FFF2-40B4-BE49-F238E27FC236}">
                <a16:creationId xmlns:a16="http://schemas.microsoft.com/office/drawing/2014/main" id="{9BC233AA-A816-4AED-8851-6BCF7BF77389}"/>
              </a:ext>
            </a:extLst>
          </p:cNvPr>
          <p:cNvSpPr/>
          <p:nvPr/>
        </p:nvSpPr>
        <p:spPr>
          <a:xfrm>
            <a:off x="3062514" y="5355771"/>
            <a:ext cx="559706" cy="856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11" name="Object 10">
            <a:extLst>
              <a:ext uri="{FF2B5EF4-FFF2-40B4-BE49-F238E27FC236}">
                <a16:creationId xmlns:a16="http://schemas.microsoft.com/office/drawing/2014/main" id="{1B4FED11-A9F7-4646-A7C3-0F904A42E5AF}"/>
              </a:ext>
            </a:extLst>
          </p:cNvPr>
          <p:cNvGraphicFramePr>
            <a:graphicFrameLocks noChangeAspect="1"/>
          </p:cNvGraphicFramePr>
          <p:nvPr>
            <p:extLst>
              <p:ext uri="{D42A27DB-BD31-4B8C-83A1-F6EECF244321}">
                <p14:modId xmlns:p14="http://schemas.microsoft.com/office/powerpoint/2010/main" val="2182957182"/>
              </p:ext>
            </p:extLst>
          </p:nvPr>
        </p:nvGraphicFramePr>
        <p:xfrm>
          <a:off x="4930775" y="971550"/>
          <a:ext cx="444500" cy="558800"/>
        </p:xfrm>
        <a:graphic>
          <a:graphicData uri="http://schemas.openxmlformats.org/presentationml/2006/ole">
            <mc:AlternateContent xmlns:mc="http://schemas.openxmlformats.org/markup-compatibility/2006">
              <mc:Choice xmlns:v="urn:schemas-microsoft-com:vml" Requires="v">
                <p:oleObj spid="_x0000_s38917" name="Equation" r:id="rId16" imgW="444240" imgH="558720" progId="Equation.DSMT4">
                  <p:embed/>
                </p:oleObj>
              </mc:Choice>
              <mc:Fallback>
                <p:oleObj name="Equation" r:id="rId16" imgW="444240" imgH="558720" progId="Equation.DSMT4">
                  <p:embed/>
                  <p:pic>
                    <p:nvPicPr>
                      <p:cNvPr id="11" name="Object 10">
                        <a:extLst>
                          <a:ext uri="{FF2B5EF4-FFF2-40B4-BE49-F238E27FC236}">
                            <a16:creationId xmlns:a16="http://schemas.microsoft.com/office/drawing/2014/main" id="{1B4FED11-A9F7-4646-A7C3-0F904A42E5AF}"/>
                          </a:ext>
                        </a:extLst>
                      </p:cNvPr>
                      <p:cNvPicPr/>
                      <p:nvPr/>
                    </p:nvPicPr>
                    <p:blipFill>
                      <a:blip r:embed="rId17"/>
                      <a:stretch>
                        <a:fillRect/>
                      </a:stretch>
                    </p:blipFill>
                    <p:spPr>
                      <a:xfrm>
                        <a:off x="4930775" y="971550"/>
                        <a:ext cx="444500" cy="558800"/>
                      </a:xfrm>
                      <a:prstGeom prst="rect">
                        <a:avLst/>
                      </a:prstGeom>
                    </p:spPr>
                  </p:pic>
                </p:oleObj>
              </mc:Fallback>
            </mc:AlternateContent>
          </a:graphicData>
        </a:graphic>
      </p:graphicFrame>
    </p:spTree>
    <p:extLst>
      <p:ext uri="{BB962C8B-B14F-4D97-AF65-F5344CB8AC3E}">
        <p14:creationId xmlns:p14="http://schemas.microsoft.com/office/powerpoint/2010/main" val="333068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22" presetClass="entr" presetSubtype="2"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10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D88E7CF4-39F8-4B5D-AA39-473A87CA1B4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6:10</a:t>
            </a:r>
          </a:p>
        </p:txBody>
      </p:sp>
      <p:graphicFrame>
        <p:nvGraphicFramePr>
          <p:cNvPr id="3" name="Object 2">
            <a:extLst>
              <a:ext uri="{FF2B5EF4-FFF2-40B4-BE49-F238E27FC236}">
                <a16:creationId xmlns:a16="http://schemas.microsoft.com/office/drawing/2014/main" id="{A0314B0B-4D88-4ED4-9534-5F7123558429}"/>
              </a:ext>
            </a:extLst>
          </p:cNvPr>
          <p:cNvGraphicFramePr>
            <a:graphicFrameLocks noChangeAspect="1"/>
          </p:cNvGraphicFramePr>
          <p:nvPr>
            <p:extLst>
              <p:ext uri="{D42A27DB-BD31-4B8C-83A1-F6EECF244321}">
                <p14:modId xmlns:p14="http://schemas.microsoft.com/office/powerpoint/2010/main" val="2826378211"/>
              </p:ext>
            </p:extLst>
          </p:nvPr>
        </p:nvGraphicFramePr>
        <p:xfrm>
          <a:off x="3814763" y="992188"/>
          <a:ext cx="990600" cy="558800"/>
        </p:xfrm>
        <a:graphic>
          <a:graphicData uri="http://schemas.openxmlformats.org/presentationml/2006/ole">
            <mc:AlternateContent xmlns:mc="http://schemas.openxmlformats.org/markup-compatibility/2006">
              <mc:Choice xmlns:v="urn:schemas-microsoft-com:vml" Requires="v">
                <p:oleObj spid="_x0000_s39938" name="Equation" r:id="rId4" imgW="990360" imgH="558720" progId="Equation.DSMT4">
                  <p:embed/>
                </p:oleObj>
              </mc:Choice>
              <mc:Fallback>
                <p:oleObj name="Equation" r:id="rId4" imgW="990360" imgH="558720" progId="Equation.DSMT4">
                  <p:embed/>
                  <p:pic>
                    <p:nvPicPr>
                      <p:cNvPr id="3" name="Object 2">
                        <a:extLst>
                          <a:ext uri="{FF2B5EF4-FFF2-40B4-BE49-F238E27FC236}">
                            <a16:creationId xmlns:a16="http://schemas.microsoft.com/office/drawing/2014/main" id="{A0314B0B-4D88-4ED4-9534-5F7123558429}"/>
                          </a:ext>
                        </a:extLst>
                      </p:cNvPr>
                      <p:cNvPicPr/>
                      <p:nvPr/>
                    </p:nvPicPr>
                    <p:blipFill>
                      <a:blip r:embed="rId5"/>
                      <a:stretch>
                        <a:fillRect/>
                      </a:stretch>
                    </p:blipFill>
                    <p:spPr>
                      <a:xfrm>
                        <a:off x="3814763" y="992188"/>
                        <a:ext cx="990600" cy="5588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81205A27-BE0C-4E4E-84BA-7691AD7BA52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63618" y="1934421"/>
            <a:ext cx="6816764" cy="2412972"/>
          </a:xfrm>
          <a:prstGeom prst="rect">
            <a:avLst/>
          </a:prstGeom>
        </p:spPr>
      </p:pic>
      <p:pic>
        <p:nvPicPr>
          <p:cNvPr id="15" name="Picture 14">
            <a:extLst>
              <a:ext uri="{FF2B5EF4-FFF2-40B4-BE49-F238E27FC236}">
                <a16:creationId xmlns:a16="http://schemas.microsoft.com/office/drawing/2014/main" id="{E20773E1-4456-4961-9F7B-2E56159E50D6}"/>
              </a:ext>
            </a:extLst>
          </p:cNvPr>
          <p:cNvPicPr>
            <a:picLocks noChangeAspect="1"/>
          </p:cNvPicPr>
          <p:nvPr/>
        </p:nvPicPr>
        <p:blipFill rotWithShape="1">
          <a:blip r:embed="rId7">
            <a:extLst>
              <a:ext uri="{28A0092B-C50C-407E-A947-70E740481C1C}">
                <a14:useLocalDpi xmlns:a14="http://schemas.microsoft.com/office/drawing/2010/main" val="0"/>
              </a:ext>
            </a:extLst>
          </a:blip>
          <a:srcRect b="-12782"/>
          <a:stretch/>
        </p:blipFill>
        <p:spPr>
          <a:xfrm>
            <a:off x="1163618" y="5446485"/>
            <a:ext cx="6816764" cy="1131765"/>
          </a:xfrm>
          <a:prstGeom prst="rect">
            <a:avLst/>
          </a:prstGeom>
        </p:spPr>
      </p:pic>
      <p:sp>
        <p:nvSpPr>
          <p:cNvPr id="9" name="Rectangle 8">
            <a:extLst>
              <a:ext uri="{FF2B5EF4-FFF2-40B4-BE49-F238E27FC236}">
                <a16:creationId xmlns:a16="http://schemas.microsoft.com/office/drawing/2014/main" id="{E19535F4-2A2B-4D69-A7B5-A3C0DFC70AE6}"/>
              </a:ext>
            </a:extLst>
          </p:cNvPr>
          <p:cNvSpPr/>
          <p:nvPr/>
        </p:nvSpPr>
        <p:spPr>
          <a:xfrm>
            <a:off x="5689600" y="5829614"/>
            <a:ext cx="449943" cy="51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4AE8EC81-79A7-45E5-90C5-C50D6314B81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72000" y="4953001"/>
            <a:ext cx="1302544" cy="516758"/>
          </a:xfrm>
          <a:prstGeom prst="rect">
            <a:avLst/>
          </a:prstGeom>
        </p:spPr>
      </p:pic>
      <p:sp>
        <p:nvSpPr>
          <p:cNvPr id="10" name="Freeform: Shape 9">
            <a:extLst>
              <a:ext uri="{FF2B5EF4-FFF2-40B4-BE49-F238E27FC236}">
                <a16:creationId xmlns:a16="http://schemas.microsoft.com/office/drawing/2014/main" id="{5C9F9F13-3A53-4051-B8A9-70B006FBD489}"/>
              </a:ext>
            </a:extLst>
          </p:cNvPr>
          <p:cNvSpPr/>
          <p:nvPr/>
        </p:nvSpPr>
        <p:spPr>
          <a:xfrm>
            <a:off x="5832475" y="5311775"/>
            <a:ext cx="120650" cy="170214"/>
          </a:xfrm>
          <a:custGeom>
            <a:avLst/>
            <a:gdLst>
              <a:gd name="connsiteX0" fmla="*/ 0 w 120650"/>
              <a:gd name="connsiteY0" fmla="*/ 165100 h 170214"/>
              <a:gd name="connsiteX1" fmla="*/ 22225 w 120650"/>
              <a:gd name="connsiteY1" fmla="*/ 63500 h 170214"/>
              <a:gd name="connsiteX2" fmla="*/ 28575 w 120650"/>
              <a:gd name="connsiteY2" fmla="*/ 44450 h 170214"/>
              <a:gd name="connsiteX3" fmla="*/ 31750 w 120650"/>
              <a:gd name="connsiteY3" fmla="*/ 34925 h 170214"/>
              <a:gd name="connsiteX4" fmla="*/ 53975 w 120650"/>
              <a:gd name="connsiteY4" fmla="*/ 6350 h 170214"/>
              <a:gd name="connsiteX5" fmla="*/ 63500 w 120650"/>
              <a:gd name="connsiteY5" fmla="*/ 0 h 170214"/>
              <a:gd name="connsiteX6" fmla="*/ 114300 w 120650"/>
              <a:gd name="connsiteY6" fmla="*/ 44450 h 170214"/>
              <a:gd name="connsiteX7" fmla="*/ 120650 w 120650"/>
              <a:gd name="connsiteY7" fmla="*/ 57150 h 170214"/>
              <a:gd name="connsiteX8" fmla="*/ 114300 w 120650"/>
              <a:gd name="connsiteY8" fmla="*/ 107950 h 170214"/>
              <a:gd name="connsiteX9" fmla="*/ 98425 w 120650"/>
              <a:gd name="connsiteY9" fmla="*/ 123825 h 170214"/>
              <a:gd name="connsiteX10" fmla="*/ 85725 w 120650"/>
              <a:gd name="connsiteY10" fmla="*/ 133350 h 170214"/>
              <a:gd name="connsiteX11" fmla="*/ 63500 w 120650"/>
              <a:gd name="connsiteY11" fmla="*/ 139700 h 170214"/>
              <a:gd name="connsiteX12" fmla="*/ 44450 w 120650"/>
              <a:gd name="connsiteY12" fmla="*/ 146050 h 170214"/>
              <a:gd name="connsiteX13" fmla="*/ 34925 w 120650"/>
              <a:gd name="connsiteY13" fmla="*/ 149225 h 170214"/>
              <a:gd name="connsiteX14" fmla="*/ 22225 w 120650"/>
              <a:gd name="connsiteY14" fmla="*/ 155575 h 170214"/>
              <a:gd name="connsiteX15" fmla="*/ 0 w 120650"/>
              <a:gd name="connsiteY15" fmla="*/ 165100 h 17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0650" h="170214">
                <a:moveTo>
                  <a:pt x="0" y="165100"/>
                </a:moveTo>
                <a:cubicBezTo>
                  <a:pt x="0" y="149754"/>
                  <a:pt x="678" y="119522"/>
                  <a:pt x="22225" y="63500"/>
                </a:cubicBezTo>
                <a:cubicBezTo>
                  <a:pt x="24628" y="57253"/>
                  <a:pt x="26458" y="50800"/>
                  <a:pt x="28575" y="44450"/>
                </a:cubicBezTo>
                <a:cubicBezTo>
                  <a:pt x="29633" y="41275"/>
                  <a:pt x="29894" y="37710"/>
                  <a:pt x="31750" y="34925"/>
                </a:cubicBezTo>
                <a:cubicBezTo>
                  <a:pt x="40600" y="21650"/>
                  <a:pt x="42784" y="15676"/>
                  <a:pt x="53975" y="6350"/>
                </a:cubicBezTo>
                <a:cubicBezTo>
                  <a:pt x="56906" y="3907"/>
                  <a:pt x="60325" y="2117"/>
                  <a:pt x="63500" y="0"/>
                </a:cubicBezTo>
                <a:cubicBezTo>
                  <a:pt x="89440" y="20381"/>
                  <a:pt x="101854" y="22669"/>
                  <a:pt x="114300" y="44450"/>
                </a:cubicBezTo>
                <a:cubicBezTo>
                  <a:pt x="116648" y="48559"/>
                  <a:pt x="118533" y="52917"/>
                  <a:pt x="120650" y="57150"/>
                </a:cubicBezTo>
                <a:cubicBezTo>
                  <a:pt x="120044" y="65028"/>
                  <a:pt x="121153" y="94243"/>
                  <a:pt x="114300" y="107950"/>
                </a:cubicBezTo>
                <a:cubicBezTo>
                  <a:pt x="108656" y="119239"/>
                  <a:pt x="108303" y="116769"/>
                  <a:pt x="98425" y="123825"/>
                </a:cubicBezTo>
                <a:cubicBezTo>
                  <a:pt x="94119" y="126901"/>
                  <a:pt x="90319" y="130725"/>
                  <a:pt x="85725" y="133350"/>
                </a:cubicBezTo>
                <a:cubicBezTo>
                  <a:pt x="81794" y="135596"/>
                  <a:pt x="66756" y="138723"/>
                  <a:pt x="63500" y="139700"/>
                </a:cubicBezTo>
                <a:cubicBezTo>
                  <a:pt x="57089" y="141623"/>
                  <a:pt x="50800" y="143933"/>
                  <a:pt x="44450" y="146050"/>
                </a:cubicBezTo>
                <a:cubicBezTo>
                  <a:pt x="41275" y="147108"/>
                  <a:pt x="37918" y="147728"/>
                  <a:pt x="34925" y="149225"/>
                </a:cubicBezTo>
                <a:cubicBezTo>
                  <a:pt x="30692" y="151342"/>
                  <a:pt x="26776" y="154275"/>
                  <a:pt x="22225" y="155575"/>
                </a:cubicBezTo>
                <a:cubicBezTo>
                  <a:pt x="19172" y="156447"/>
                  <a:pt x="0" y="180446"/>
                  <a:pt x="0" y="165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0">
            <a:extLst>
              <a:ext uri="{FF2B5EF4-FFF2-40B4-BE49-F238E27FC236}">
                <a16:creationId xmlns:a16="http://schemas.microsoft.com/office/drawing/2014/main" id="{1D590DEE-77B5-43C9-9568-07F8F8DF317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572000" y="4451351"/>
            <a:ext cx="1302544" cy="512800"/>
          </a:xfrm>
          <a:prstGeom prst="rect">
            <a:avLst/>
          </a:prstGeom>
        </p:spPr>
      </p:pic>
      <p:pic>
        <p:nvPicPr>
          <p:cNvPr id="24" name="Picture 23">
            <a:extLst>
              <a:ext uri="{FF2B5EF4-FFF2-40B4-BE49-F238E27FC236}">
                <a16:creationId xmlns:a16="http://schemas.microsoft.com/office/drawing/2014/main" id="{AA54A2EF-C8F6-4B05-B623-37E27302868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717721" y="4953001"/>
            <a:ext cx="1302544" cy="516758"/>
          </a:xfrm>
          <a:prstGeom prst="rect">
            <a:avLst/>
          </a:prstGeom>
        </p:spPr>
      </p:pic>
      <p:pic>
        <p:nvPicPr>
          <p:cNvPr id="26" name="Picture 25">
            <a:extLst>
              <a:ext uri="{FF2B5EF4-FFF2-40B4-BE49-F238E27FC236}">
                <a16:creationId xmlns:a16="http://schemas.microsoft.com/office/drawing/2014/main" id="{E88F0F94-C1C6-4E09-BCA7-A1957D215DA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717721" y="4451351"/>
            <a:ext cx="1302544" cy="512800"/>
          </a:xfrm>
          <a:prstGeom prst="rect">
            <a:avLst/>
          </a:prstGeom>
        </p:spPr>
      </p:pic>
      <p:sp>
        <p:nvSpPr>
          <p:cNvPr id="12" name="Freeform: Shape 11">
            <a:extLst>
              <a:ext uri="{FF2B5EF4-FFF2-40B4-BE49-F238E27FC236}">
                <a16:creationId xmlns:a16="http://schemas.microsoft.com/office/drawing/2014/main" id="{741D6723-66EB-4C2E-8D81-1615786CE616}"/>
              </a:ext>
            </a:extLst>
          </p:cNvPr>
          <p:cNvSpPr/>
          <p:nvPr/>
        </p:nvSpPr>
        <p:spPr>
          <a:xfrm>
            <a:off x="6994125" y="5324475"/>
            <a:ext cx="76600" cy="134752"/>
          </a:xfrm>
          <a:custGeom>
            <a:avLst/>
            <a:gdLst>
              <a:gd name="connsiteX0" fmla="*/ 400 w 76600"/>
              <a:gd name="connsiteY0" fmla="*/ 133350 h 134752"/>
              <a:gd name="connsiteX1" fmla="*/ 3575 w 76600"/>
              <a:gd name="connsiteY1" fmla="*/ 92075 h 134752"/>
              <a:gd name="connsiteX2" fmla="*/ 9925 w 76600"/>
              <a:gd name="connsiteY2" fmla="*/ 44450 h 134752"/>
              <a:gd name="connsiteX3" fmla="*/ 16275 w 76600"/>
              <a:gd name="connsiteY3" fmla="*/ 25400 h 134752"/>
              <a:gd name="connsiteX4" fmla="*/ 28975 w 76600"/>
              <a:gd name="connsiteY4" fmla="*/ 6350 h 134752"/>
              <a:gd name="connsiteX5" fmla="*/ 38500 w 76600"/>
              <a:gd name="connsiteY5" fmla="*/ 0 h 134752"/>
              <a:gd name="connsiteX6" fmla="*/ 67075 w 76600"/>
              <a:gd name="connsiteY6" fmla="*/ 6350 h 134752"/>
              <a:gd name="connsiteX7" fmla="*/ 70250 w 76600"/>
              <a:gd name="connsiteY7" fmla="*/ 22225 h 134752"/>
              <a:gd name="connsiteX8" fmla="*/ 76600 w 76600"/>
              <a:gd name="connsiteY8" fmla="*/ 73025 h 134752"/>
              <a:gd name="connsiteX9" fmla="*/ 70250 w 76600"/>
              <a:gd name="connsiteY9" fmla="*/ 101600 h 134752"/>
              <a:gd name="connsiteX10" fmla="*/ 44850 w 76600"/>
              <a:gd name="connsiteY10" fmla="*/ 114300 h 134752"/>
              <a:gd name="connsiteX11" fmla="*/ 13100 w 76600"/>
              <a:gd name="connsiteY11" fmla="*/ 123825 h 134752"/>
              <a:gd name="connsiteX12" fmla="*/ 400 w 76600"/>
              <a:gd name="connsiteY12" fmla="*/ 133350 h 13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00" h="134752">
                <a:moveTo>
                  <a:pt x="400" y="133350"/>
                </a:moveTo>
                <a:cubicBezTo>
                  <a:pt x="-1187" y="128058"/>
                  <a:pt x="2380" y="105822"/>
                  <a:pt x="3575" y="92075"/>
                </a:cubicBezTo>
                <a:cubicBezTo>
                  <a:pt x="4811" y="77858"/>
                  <a:pt x="5920" y="59134"/>
                  <a:pt x="9925" y="44450"/>
                </a:cubicBezTo>
                <a:cubicBezTo>
                  <a:pt x="11686" y="37992"/>
                  <a:pt x="12562" y="30969"/>
                  <a:pt x="16275" y="25400"/>
                </a:cubicBezTo>
                <a:cubicBezTo>
                  <a:pt x="20508" y="19050"/>
                  <a:pt x="22625" y="10583"/>
                  <a:pt x="28975" y="6350"/>
                </a:cubicBezTo>
                <a:lnTo>
                  <a:pt x="38500" y="0"/>
                </a:lnTo>
                <a:cubicBezTo>
                  <a:pt x="48025" y="2117"/>
                  <a:pt x="59081" y="755"/>
                  <a:pt x="67075" y="6350"/>
                </a:cubicBezTo>
                <a:cubicBezTo>
                  <a:pt x="71496" y="9445"/>
                  <a:pt x="69487" y="16883"/>
                  <a:pt x="70250" y="22225"/>
                </a:cubicBezTo>
                <a:cubicBezTo>
                  <a:pt x="72663" y="39119"/>
                  <a:pt x="76600" y="73025"/>
                  <a:pt x="76600" y="73025"/>
                </a:cubicBezTo>
                <a:cubicBezTo>
                  <a:pt x="74483" y="82550"/>
                  <a:pt x="76199" y="93866"/>
                  <a:pt x="70250" y="101600"/>
                </a:cubicBezTo>
                <a:cubicBezTo>
                  <a:pt x="64478" y="109103"/>
                  <a:pt x="53672" y="110869"/>
                  <a:pt x="44850" y="114300"/>
                </a:cubicBezTo>
                <a:cubicBezTo>
                  <a:pt x="34552" y="118305"/>
                  <a:pt x="23724" y="120790"/>
                  <a:pt x="13100" y="123825"/>
                </a:cubicBezTo>
                <a:cubicBezTo>
                  <a:pt x="191" y="127513"/>
                  <a:pt x="1987" y="138642"/>
                  <a:pt x="400" y="1333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E8CB5E55-3D8A-413B-981B-8ECCEC687C1C}"/>
              </a:ext>
            </a:extLst>
          </p:cNvPr>
          <p:cNvSpPr/>
          <p:nvPr/>
        </p:nvSpPr>
        <p:spPr>
          <a:xfrm>
            <a:off x="5006975" y="4400549"/>
            <a:ext cx="619125" cy="61912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386BA4B4-1059-4BD5-9423-5ED7F1040D0E}"/>
              </a:ext>
            </a:extLst>
          </p:cNvPr>
          <p:cNvSpPr/>
          <p:nvPr/>
        </p:nvSpPr>
        <p:spPr>
          <a:xfrm>
            <a:off x="6146404" y="4400549"/>
            <a:ext cx="619125" cy="61912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a:extLst>
              <a:ext uri="{FF2B5EF4-FFF2-40B4-BE49-F238E27FC236}">
                <a16:creationId xmlns:a16="http://schemas.microsoft.com/office/drawing/2014/main" id="{70A1D40B-0A0C-462C-A8DA-B625469136C1}"/>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243286" y="3416300"/>
            <a:ext cx="228600" cy="660400"/>
          </a:xfrm>
          <a:prstGeom prst="rect">
            <a:avLst/>
          </a:prstGeom>
        </p:spPr>
      </p:pic>
      <p:graphicFrame>
        <p:nvGraphicFramePr>
          <p:cNvPr id="8" name="Object 7">
            <a:extLst>
              <a:ext uri="{FF2B5EF4-FFF2-40B4-BE49-F238E27FC236}">
                <a16:creationId xmlns:a16="http://schemas.microsoft.com/office/drawing/2014/main" id="{4D9FF51C-4800-46FB-A807-C85A774F94A5}"/>
              </a:ext>
            </a:extLst>
          </p:cNvPr>
          <p:cNvGraphicFramePr>
            <a:graphicFrameLocks noChangeAspect="1"/>
          </p:cNvGraphicFramePr>
          <p:nvPr>
            <p:extLst>
              <p:ext uri="{D42A27DB-BD31-4B8C-83A1-F6EECF244321}">
                <p14:modId xmlns:p14="http://schemas.microsoft.com/office/powerpoint/2010/main" val="4146587162"/>
              </p:ext>
            </p:extLst>
          </p:nvPr>
        </p:nvGraphicFramePr>
        <p:xfrm>
          <a:off x="4884738" y="984250"/>
          <a:ext cx="584200" cy="558800"/>
        </p:xfrm>
        <a:graphic>
          <a:graphicData uri="http://schemas.openxmlformats.org/presentationml/2006/ole">
            <mc:AlternateContent xmlns:mc="http://schemas.openxmlformats.org/markup-compatibility/2006">
              <mc:Choice xmlns:v="urn:schemas-microsoft-com:vml" Requires="v">
                <p:oleObj spid="_x0000_s39939" name="Equation" r:id="rId11" imgW="583920" imgH="558720" progId="Equation.DSMT4">
                  <p:embed/>
                </p:oleObj>
              </mc:Choice>
              <mc:Fallback>
                <p:oleObj name="Equation" r:id="rId11" imgW="583920" imgH="558720" progId="Equation.DSMT4">
                  <p:embed/>
                  <p:pic>
                    <p:nvPicPr>
                      <p:cNvPr id="8" name="Object 7">
                        <a:extLst>
                          <a:ext uri="{FF2B5EF4-FFF2-40B4-BE49-F238E27FC236}">
                            <a16:creationId xmlns:a16="http://schemas.microsoft.com/office/drawing/2014/main" id="{4D9FF51C-4800-46FB-A807-C85A774F94A5}"/>
                          </a:ext>
                        </a:extLst>
                      </p:cNvPr>
                      <p:cNvPicPr/>
                      <p:nvPr/>
                    </p:nvPicPr>
                    <p:blipFill>
                      <a:blip r:embed="rId12"/>
                      <a:stretch>
                        <a:fillRect/>
                      </a:stretch>
                    </p:blipFill>
                    <p:spPr>
                      <a:xfrm>
                        <a:off x="4884738" y="984250"/>
                        <a:ext cx="584200" cy="558800"/>
                      </a:xfrm>
                      <a:prstGeom prst="rect">
                        <a:avLst/>
                      </a:prstGeom>
                    </p:spPr>
                  </p:pic>
                </p:oleObj>
              </mc:Fallback>
            </mc:AlternateContent>
          </a:graphicData>
        </a:graphic>
      </p:graphicFrame>
    </p:spTree>
    <p:extLst>
      <p:ext uri="{BB962C8B-B14F-4D97-AF65-F5344CB8AC3E}">
        <p14:creationId xmlns:p14="http://schemas.microsoft.com/office/powerpoint/2010/main" val="266005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3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BD4DB967-66FA-41B7-B7B8-1109D0CD5CBC}"/>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6:10</a:t>
            </a:r>
          </a:p>
        </p:txBody>
      </p:sp>
      <p:graphicFrame>
        <p:nvGraphicFramePr>
          <p:cNvPr id="3" name="Object 2">
            <a:extLst>
              <a:ext uri="{FF2B5EF4-FFF2-40B4-BE49-F238E27FC236}">
                <a16:creationId xmlns:a16="http://schemas.microsoft.com/office/drawing/2014/main" id="{A0314B0B-4D88-4ED4-9534-5F7123558429}"/>
              </a:ext>
            </a:extLst>
          </p:cNvPr>
          <p:cNvGraphicFramePr>
            <a:graphicFrameLocks noChangeAspect="1"/>
          </p:cNvGraphicFramePr>
          <p:nvPr>
            <p:extLst>
              <p:ext uri="{D42A27DB-BD31-4B8C-83A1-F6EECF244321}">
                <p14:modId xmlns:p14="http://schemas.microsoft.com/office/powerpoint/2010/main" val="2282969086"/>
              </p:ext>
            </p:extLst>
          </p:nvPr>
        </p:nvGraphicFramePr>
        <p:xfrm>
          <a:off x="3579813" y="992188"/>
          <a:ext cx="1257300" cy="558800"/>
        </p:xfrm>
        <a:graphic>
          <a:graphicData uri="http://schemas.openxmlformats.org/presentationml/2006/ole">
            <mc:AlternateContent xmlns:mc="http://schemas.openxmlformats.org/markup-compatibility/2006">
              <mc:Choice xmlns:v="urn:schemas-microsoft-com:vml" Requires="v">
                <p:oleObj spid="_x0000_s40962" name="Equation" r:id="rId4" imgW="1257120" imgH="558720" progId="Equation.DSMT4">
                  <p:embed/>
                </p:oleObj>
              </mc:Choice>
              <mc:Fallback>
                <p:oleObj name="Equation" r:id="rId4" imgW="1257120" imgH="558720" progId="Equation.DSMT4">
                  <p:embed/>
                  <p:pic>
                    <p:nvPicPr>
                      <p:cNvPr id="3" name="Object 2">
                        <a:extLst>
                          <a:ext uri="{FF2B5EF4-FFF2-40B4-BE49-F238E27FC236}">
                            <a16:creationId xmlns:a16="http://schemas.microsoft.com/office/drawing/2014/main" id="{A0314B0B-4D88-4ED4-9534-5F7123558429}"/>
                          </a:ext>
                        </a:extLst>
                      </p:cNvPr>
                      <p:cNvPicPr/>
                      <p:nvPr/>
                    </p:nvPicPr>
                    <p:blipFill>
                      <a:blip r:embed="rId5"/>
                      <a:stretch>
                        <a:fillRect/>
                      </a:stretch>
                    </p:blipFill>
                    <p:spPr>
                      <a:xfrm>
                        <a:off x="3579813" y="992188"/>
                        <a:ext cx="1257300" cy="5588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A42AABBD-2575-414A-A02C-0D853DD357E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63618" y="1932951"/>
            <a:ext cx="6816764" cy="2360521"/>
          </a:xfrm>
          <a:prstGeom prst="rect">
            <a:avLst/>
          </a:prstGeom>
        </p:spPr>
      </p:pic>
      <p:sp>
        <p:nvSpPr>
          <p:cNvPr id="8" name="Oval 7">
            <a:extLst>
              <a:ext uri="{FF2B5EF4-FFF2-40B4-BE49-F238E27FC236}">
                <a16:creationId xmlns:a16="http://schemas.microsoft.com/office/drawing/2014/main" id="{0DD02EB1-07C4-47B5-96EC-F1CDC2EFB9CA}"/>
              </a:ext>
            </a:extLst>
          </p:cNvPr>
          <p:cNvSpPr/>
          <p:nvPr/>
        </p:nvSpPr>
        <p:spPr>
          <a:xfrm>
            <a:off x="5051686" y="3356340"/>
            <a:ext cx="630000" cy="63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a:extLst>
              <a:ext uri="{FF2B5EF4-FFF2-40B4-BE49-F238E27FC236}">
                <a16:creationId xmlns:a16="http://schemas.microsoft.com/office/drawing/2014/main" id="{7BE7D5F6-C612-4229-A10E-3BD2CF934C6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163618" y="5435128"/>
            <a:ext cx="6816764" cy="952971"/>
          </a:xfrm>
          <a:prstGeom prst="rect">
            <a:avLst/>
          </a:prstGeom>
        </p:spPr>
      </p:pic>
      <p:sp>
        <p:nvSpPr>
          <p:cNvPr id="25" name="Rectangle 24">
            <a:extLst>
              <a:ext uri="{FF2B5EF4-FFF2-40B4-BE49-F238E27FC236}">
                <a16:creationId xmlns:a16="http://schemas.microsoft.com/office/drawing/2014/main" id="{23676B8D-430D-469C-8418-E4198587A495}"/>
              </a:ext>
            </a:extLst>
          </p:cNvPr>
          <p:cNvSpPr/>
          <p:nvPr/>
        </p:nvSpPr>
        <p:spPr>
          <a:xfrm>
            <a:off x="5689600" y="5829614"/>
            <a:ext cx="449943" cy="51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27">
            <a:extLst>
              <a:ext uri="{FF2B5EF4-FFF2-40B4-BE49-F238E27FC236}">
                <a16:creationId xmlns:a16="http://schemas.microsoft.com/office/drawing/2014/main" id="{F3AEF118-1180-4732-A96D-027A8470C3E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213860" y="5001987"/>
            <a:ext cx="1661160" cy="471241"/>
          </a:xfrm>
          <a:prstGeom prst="rect">
            <a:avLst/>
          </a:prstGeom>
        </p:spPr>
      </p:pic>
      <p:sp>
        <p:nvSpPr>
          <p:cNvPr id="11" name="Freeform: Shape 10">
            <a:extLst>
              <a:ext uri="{FF2B5EF4-FFF2-40B4-BE49-F238E27FC236}">
                <a16:creationId xmlns:a16="http://schemas.microsoft.com/office/drawing/2014/main" id="{F5EF77CC-CFA6-46E5-9628-39324F6819A0}"/>
              </a:ext>
            </a:extLst>
          </p:cNvPr>
          <p:cNvSpPr/>
          <p:nvPr/>
        </p:nvSpPr>
        <p:spPr>
          <a:xfrm>
            <a:off x="5836878" y="5309877"/>
            <a:ext cx="104341" cy="162833"/>
          </a:xfrm>
          <a:custGeom>
            <a:avLst/>
            <a:gdLst>
              <a:gd name="connsiteX0" fmla="*/ 6710 w 104341"/>
              <a:gd name="connsiteY0" fmla="*/ 155092 h 162833"/>
              <a:gd name="connsiteX1" fmla="*/ 9091 w 104341"/>
              <a:gd name="connsiteY1" fmla="*/ 81273 h 162833"/>
              <a:gd name="connsiteX2" fmla="*/ 13853 w 104341"/>
              <a:gd name="connsiteY2" fmla="*/ 66986 h 162833"/>
              <a:gd name="connsiteX3" fmla="*/ 16235 w 104341"/>
              <a:gd name="connsiteY3" fmla="*/ 59842 h 162833"/>
              <a:gd name="connsiteX4" fmla="*/ 18616 w 104341"/>
              <a:gd name="connsiteY4" fmla="*/ 52698 h 162833"/>
              <a:gd name="connsiteX5" fmla="*/ 23378 w 104341"/>
              <a:gd name="connsiteY5" fmla="*/ 45554 h 162833"/>
              <a:gd name="connsiteX6" fmla="*/ 32903 w 104341"/>
              <a:gd name="connsiteY6" fmla="*/ 28886 h 162833"/>
              <a:gd name="connsiteX7" fmla="*/ 44810 w 104341"/>
              <a:gd name="connsiteY7" fmla="*/ 7454 h 162833"/>
              <a:gd name="connsiteX8" fmla="*/ 54335 w 104341"/>
              <a:gd name="connsiteY8" fmla="*/ 311 h 162833"/>
              <a:gd name="connsiteX9" fmla="*/ 92435 w 104341"/>
              <a:gd name="connsiteY9" fmla="*/ 7454 h 162833"/>
              <a:gd name="connsiteX10" fmla="*/ 94816 w 104341"/>
              <a:gd name="connsiteY10" fmla="*/ 16979 h 162833"/>
              <a:gd name="connsiteX11" fmla="*/ 99578 w 104341"/>
              <a:gd name="connsiteY11" fmla="*/ 24123 h 162833"/>
              <a:gd name="connsiteX12" fmla="*/ 101960 w 104341"/>
              <a:gd name="connsiteY12" fmla="*/ 38411 h 162833"/>
              <a:gd name="connsiteX13" fmla="*/ 104341 w 104341"/>
              <a:gd name="connsiteY13" fmla="*/ 47936 h 162833"/>
              <a:gd name="connsiteX14" fmla="*/ 101960 w 104341"/>
              <a:gd name="connsiteY14" fmla="*/ 162236 h 162833"/>
              <a:gd name="connsiteX15" fmla="*/ 6710 w 104341"/>
              <a:gd name="connsiteY15" fmla="*/ 155092 h 16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341" h="162833">
                <a:moveTo>
                  <a:pt x="6710" y="155092"/>
                </a:moveTo>
                <a:cubicBezTo>
                  <a:pt x="-8768" y="141598"/>
                  <a:pt x="7102" y="105812"/>
                  <a:pt x="9091" y="81273"/>
                </a:cubicBezTo>
                <a:cubicBezTo>
                  <a:pt x="9497" y="76270"/>
                  <a:pt x="12266" y="71748"/>
                  <a:pt x="13853" y="66986"/>
                </a:cubicBezTo>
                <a:lnTo>
                  <a:pt x="16235" y="59842"/>
                </a:lnTo>
                <a:cubicBezTo>
                  <a:pt x="17029" y="57461"/>
                  <a:pt x="17224" y="54787"/>
                  <a:pt x="18616" y="52698"/>
                </a:cubicBezTo>
                <a:cubicBezTo>
                  <a:pt x="20203" y="50317"/>
                  <a:pt x="22098" y="48114"/>
                  <a:pt x="23378" y="45554"/>
                </a:cubicBezTo>
                <a:cubicBezTo>
                  <a:pt x="32468" y="27376"/>
                  <a:pt x="15633" y="51915"/>
                  <a:pt x="32903" y="28886"/>
                </a:cubicBezTo>
                <a:cubicBezTo>
                  <a:pt x="37668" y="14592"/>
                  <a:pt x="34829" y="16008"/>
                  <a:pt x="44810" y="7454"/>
                </a:cubicBezTo>
                <a:cubicBezTo>
                  <a:pt x="47823" y="4871"/>
                  <a:pt x="51160" y="2692"/>
                  <a:pt x="54335" y="311"/>
                </a:cubicBezTo>
                <a:cubicBezTo>
                  <a:pt x="54778" y="345"/>
                  <a:pt x="85906" y="-2338"/>
                  <a:pt x="92435" y="7454"/>
                </a:cubicBezTo>
                <a:cubicBezTo>
                  <a:pt x="94250" y="10177"/>
                  <a:pt x="93527" y="13971"/>
                  <a:pt x="94816" y="16979"/>
                </a:cubicBezTo>
                <a:cubicBezTo>
                  <a:pt x="95943" y="19610"/>
                  <a:pt x="97991" y="21742"/>
                  <a:pt x="99578" y="24123"/>
                </a:cubicBezTo>
                <a:cubicBezTo>
                  <a:pt x="100372" y="28886"/>
                  <a:pt x="101013" y="33676"/>
                  <a:pt x="101960" y="38411"/>
                </a:cubicBezTo>
                <a:cubicBezTo>
                  <a:pt x="102602" y="41620"/>
                  <a:pt x="104341" y="44663"/>
                  <a:pt x="104341" y="47936"/>
                </a:cubicBezTo>
                <a:cubicBezTo>
                  <a:pt x="104341" y="86044"/>
                  <a:pt x="102754" y="124136"/>
                  <a:pt x="101960" y="162236"/>
                </a:cubicBezTo>
                <a:cubicBezTo>
                  <a:pt x="24173" y="159804"/>
                  <a:pt x="22188" y="168586"/>
                  <a:pt x="6710" y="1550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a:extLst>
              <a:ext uri="{FF2B5EF4-FFF2-40B4-BE49-F238E27FC236}">
                <a16:creationId xmlns:a16="http://schemas.microsoft.com/office/drawing/2014/main" id="{545EA3D5-6804-4539-999F-7FD3A2D01A37}"/>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213860" y="4470282"/>
            <a:ext cx="1661160" cy="493605"/>
          </a:xfrm>
          <a:prstGeom prst="rect">
            <a:avLst/>
          </a:prstGeom>
        </p:spPr>
      </p:pic>
      <p:pic>
        <p:nvPicPr>
          <p:cNvPr id="34" name="Picture 33">
            <a:extLst>
              <a:ext uri="{FF2B5EF4-FFF2-40B4-BE49-F238E27FC236}">
                <a16:creationId xmlns:a16="http://schemas.microsoft.com/office/drawing/2014/main" id="{339E9053-6EFB-4908-8401-B24C646A0D0E}"/>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836878" y="5001987"/>
            <a:ext cx="1242102" cy="471241"/>
          </a:xfrm>
          <a:prstGeom prst="rect">
            <a:avLst/>
          </a:prstGeom>
        </p:spPr>
      </p:pic>
      <p:pic>
        <p:nvPicPr>
          <p:cNvPr id="35" name="Picture 34">
            <a:extLst>
              <a:ext uri="{FF2B5EF4-FFF2-40B4-BE49-F238E27FC236}">
                <a16:creationId xmlns:a16="http://schemas.microsoft.com/office/drawing/2014/main" id="{CF5A004D-27F1-46A6-AA9C-F157D7C4ED3F}"/>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045560" y="4470282"/>
            <a:ext cx="893316" cy="493605"/>
          </a:xfrm>
          <a:prstGeom prst="rect">
            <a:avLst/>
          </a:prstGeom>
        </p:spPr>
      </p:pic>
      <p:sp>
        <p:nvSpPr>
          <p:cNvPr id="38" name="Oval 37">
            <a:extLst>
              <a:ext uri="{FF2B5EF4-FFF2-40B4-BE49-F238E27FC236}">
                <a16:creationId xmlns:a16="http://schemas.microsoft.com/office/drawing/2014/main" id="{E03BEC79-7414-46A5-9D7D-9D331A8067E2}"/>
              </a:ext>
            </a:extLst>
          </p:cNvPr>
          <p:cNvSpPr/>
          <p:nvPr/>
        </p:nvSpPr>
        <p:spPr>
          <a:xfrm>
            <a:off x="4810125" y="4390629"/>
            <a:ext cx="660796" cy="660796"/>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5E2CBBC2-A8D0-4B14-90E6-CD70FE489F64}"/>
              </a:ext>
            </a:extLst>
          </p:cNvPr>
          <p:cNvSpPr/>
          <p:nvPr/>
        </p:nvSpPr>
        <p:spPr>
          <a:xfrm>
            <a:off x="6089254" y="4390629"/>
            <a:ext cx="660796" cy="660796"/>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Object 8">
            <a:extLst>
              <a:ext uri="{FF2B5EF4-FFF2-40B4-BE49-F238E27FC236}">
                <a16:creationId xmlns:a16="http://schemas.microsoft.com/office/drawing/2014/main" id="{D3310424-2DAE-425B-8C82-8F76D0CD2A0E}"/>
              </a:ext>
            </a:extLst>
          </p:cNvPr>
          <p:cNvGraphicFramePr>
            <a:graphicFrameLocks noChangeAspect="1"/>
          </p:cNvGraphicFramePr>
          <p:nvPr>
            <p:extLst>
              <p:ext uri="{D42A27DB-BD31-4B8C-83A1-F6EECF244321}">
                <p14:modId xmlns:p14="http://schemas.microsoft.com/office/powerpoint/2010/main" val="3237313200"/>
              </p:ext>
            </p:extLst>
          </p:nvPr>
        </p:nvGraphicFramePr>
        <p:xfrm>
          <a:off x="4922838" y="1001713"/>
          <a:ext cx="698500" cy="558800"/>
        </p:xfrm>
        <a:graphic>
          <a:graphicData uri="http://schemas.openxmlformats.org/presentationml/2006/ole">
            <mc:AlternateContent xmlns:mc="http://schemas.openxmlformats.org/markup-compatibility/2006">
              <mc:Choice xmlns:v="urn:schemas-microsoft-com:vml" Requires="v">
                <p:oleObj spid="_x0000_s40963" name="Equation" r:id="rId12" imgW="698400" imgH="558720" progId="Equation.DSMT4">
                  <p:embed/>
                </p:oleObj>
              </mc:Choice>
              <mc:Fallback>
                <p:oleObj name="Equation" r:id="rId12" imgW="698400" imgH="558720" progId="Equation.DSMT4">
                  <p:embed/>
                  <p:pic>
                    <p:nvPicPr>
                      <p:cNvPr id="9" name="Object 8">
                        <a:extLst>
                          <a:ext uri="{FF2B5EF4-FFF2-40B4-BE49-F238E27FC236}">
                            <a16:creationId xmlns:a16="http://schemas.microsoft.com/office/drawing/2014/main" id="{D3310424-2DAE-425B-8C82-8F76D0CD2A0E}"/>
                          </a:ext>
                        </a:extLst>
                      </p:cNvPr>
                      <p:cNvPicPr/>
                      <p:nvPr/>
                    </p:nvPicPr>
                    <p:blipFill>
                      <a:blip r:embed="rId13"/>
                      <a:stretch>
                        <a:fillRect/>
                      </a:stretch>
                    </p:blipFill>
                    <p:spPr>
                      <a:xfrm>
                        <a:off x="4922838" y="1001713"/>
                        <a:ext cx="698500" cy="558800"/>
                      </a:xfrm>
                      <a:prstGeom prst="rect">
                        <a:avLst/>
                      </a:prstGeom>
                    </p:spPr>
                  </p:pic>
                </p:oleObj>
              </mc:Fallback>
            </mc:AlternateContent>
          </a:graphicData>
        </a:graphic>
      </p:graphicFrame>
    </p:spTree>
    <p:extLst>
      <p:ext uri="{BB962C8B-B14F-4D97-AF65-F5344CB8AC3E}">
        <p14:creationId xmlns:p14="http://schemas.microsoft.com/office/powerpoint/2010/main" val="204813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par>
                          <p:cTn id="34" fill="hold">
                            <p:stCondLst>
                              <p:cond delay="500"/>
                            </p:stCondLst>
                            <p:childTnLst>
                              <p:par>
                                <p:cTn id="35" presetID="10" presetClass="exit" presetSubtype="0" fill="hold" grpId="0" nodeType="after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P spid="38" grpId="0" animBg="1"/>
      <p:bldP spid="3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7D1D5BF9-4600-4400-AE02-F24C9DB9C578}"/>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6:11</a:t>
            </a:r>
          </a:p>
        </p:txBody>
      </p:sp>
      <p:pic>
        <p:nvPicPr>
          <p:cNvPr id="5" name="Picture 4">
            <a:extLst>
              <a:ext uri="{FF2B5EF4-FFF2-40B4-BE49-F238E27FC236}">
                <a16:creationId xmlns:a16="http://schemas.microsoft.com/office/drawing/2014/main" id="{4AF9622E-CA24-48E1-A538-47B22B65B57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63618" y="2087395"/>
            <a:ext cx="6816764" cy="331955"/>
          </a:xfrm>
          <a:prstGeom prst="rect">
            <a:avLst/>
          </a:prstGeom>
        </p:spPr>
      </p:pic>
      <p:pic>
        <p:nvPicPr>
          <p:cNvPr id="18" name="Picture 17">
            <a:extLst>
              <a:ext uri="{FF2B5EF4-FFF2-40B4-BE49-F238E27FC236}">
                <a16:creationId xmlns:a16="http://schemas.microsoft.com/office/drawing/2014/main" id="{640FE357-B0D3-454A-9110-5ECECFDC3B1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93143" y="2419350"/>
            <a:ext cx="304800" cy="836386"/>
          </a:xfrm>
          <a:prstGeom prst="rect">
            <a:avLst/>
          </a:prstGeom>
        </p:spPr>
      </p:pic>
      <p:pic>
        <p:nvPicPr>
          <p:cNvPr id="20" name="Picture 19">
            <a:extLst>
              <a:ext uri="{FF2B5EF4-FFF2-40B4-BE49-F238E27FC236}">
                <a16:creationId xmlns:a16="http://schemas.microsoft.com/office/drawing/2014/main" id="{E5A277F1-AE10-43F6-9860-6A0C5882952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470399" y="2419350"/>
            <a:ext cx="304800" cy="836386"/>
          </a:xfrm>
          <a:prstGeom prst="rect">
            <a:avLst/>
          </a:prstGeom>
        </p:spPr>
      </p:pic>
      <p:pic>
        <p:nvPicPr>
          <p:cNvPr id="23" name="Picture 22">
            <a:extLst>
              <a:ext uri="{FF2B5EF4-FFF2-40B4-BE49-F238E27FC236}">
                <a16:creationId xmlns:a16="http://schemas.microsoft.com/office/drawing/2014/main" id="{89260E02-6E0D-403C-87F4-293DBACBEFD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91542" y="3255735"/>
            <a:ext cx="504145" cy="331955"/>
          </a:xfrm>
          <a:prstGeom prst="rect">
            <a:avLst/>
          </a:prstGeom>
        </p:spPr>
      </p:pic>
      <p:pic>
        <p:nvPicPr>
          <p:cNvPr id="26" name="Picture 25">
            <a:extLst>
              <a:ext uri="{FF2B5EF4-FFF2-40B4-BE49-F238E27FC236}">
                <a16:creationId xmlns:a16="http://schemas.microsoft.com/office/drawing/2014/main" id="{FDACB0FE-985A-4621-8F43-8BF98CE0681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404360" y="3255735"/>
            <a:ext cx="370839" cy="331955"/>
          </a:xfrm>
          <a:prstGeom prst="rect">
            <a:avLst/>
          </a:prstGeom>
        </p:spPr>
      </p:pic>
      <p:cxnSp>
        <p:nvCxnSpPr>
          <p:cNvPr id="10" name="Straight Connector 9">
            <a:extLst>
              <a:ext uri="{FF2B5EF4-FFF2-40B4-BE49-F238E27FC236}">
                <a16:creationId xmlns:a16="http://schemas.microsoft.com/office/drawing/2014/main" id="{EAB668DE-0FFA-48F5-8F72-0DA775229AF4}"/>
              </a:ext>
            </a:extLst>
          </p:cNvPr>
          <p:cNvCxnSpPr>
            <a:cxnSpLocks/>
          </p:cNvCxnSpPr>
          <p:nvPr/>
        </p:nvCxnSpPr>
        <p:spPr>
          <a:xfrm flipV="1">
            <a:off x="3612356" y="2526030"/>
            <a:ext cx="792004" cy="648176"/>
          </a:xfrm>
          <a:prstGeom prst="line">
            <a:avLst/>
          </a:prstGeom>
          <a:ln w="28575">
            <a:solidFill>
              <a:srgbClr val="1D1D1B"/>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982D0CF-3DD7-4181-A149-44CAD909EB86}"/>
              </a:ext>
            </a:extLst>
          </p:cNvPr>
          <p:cNvCxnSpPr>
            <a:cxnSpLocks/>
          </p:cNvCxnSpPr>
          <p:nvPr/>
        </p:nvCxnSpPr>
        <p:spPr>
          <a:xfrm flipH="1" flipV="1">
            <a:off x="3633786" y="2550320"/>
            <a:ext cx="792003" cy="623886"/>
          </a:xfrm>
          <a:prstGeom prst="line">
            <a:avLst/>
          </a:prstGeom>
          <a:ln w="28575">
            <a:solidFill>
              <a:srgbClr val="1D1D1B"/>
            </a:solidFill>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C397F303-E506-4D58-9290-EBB9876BA6CA}"/>
              </a:ext>
            </a:extLst>
          </p:cNvPr>
          <p:cNvSpPr/>
          <p:nvPr/>
        </p:nvSpPr>
        <p:spPr>
          <a:xfrm>
            <a:off x="4946650" y="1948635"/>
            <a:ext cx="89535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F347B1EF-66AE-405B-B4CC-332F20B626A0}"/>
              </a:ext>
            </a:extLst>
          </p:cNvPr>
          <p:cNvSpPr/>
          <p:nvPr/>
        </p:nvSpPr>
        <p:spPr>
          <a:xfrm>
            <a:off x="5853067" y="1953715"/>
            <a:ext cx="89535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Picture 39">
            <a:extLst>
              <a:ext uri="{FF2B5EF4-FFF2-40B4-BE49-F238E27FC236}">
                <a16:creationId xmlns:a16="http://schemas.microsoft.com/office/drawing/2014/main" id="{745B37FF-1FE7-4F44-8D28-3604172881A1}"/>
              </a:ext>
            </a:extLst>
          </p:cNvPr>
          <p:cNvPicPr>
            <a:picLocks noChangeAspect="1"/>
          </p:cNvPicPr>
          <p:nvPr/>
        </p:nvPicPr>
        <p:blipFill rotWithShape="1">
          <a:blip r:embed="rId8">
            <a:extLst>
              <a:ext uri="{28A0092B-C50C-407E-A947-70E740481C1C}">
                <a14:useLocalDpi xmlns:a14="http://schemas.microsoft.com/office/drawing/2010/main" val="0"/>
              </a:ext>
            </a:extLst>
          </a:blip>
          <a:srcRect r="-10936"/>
          <a:stretch/>
        </p:blipFill>
        <p:spPr>
          <a:xfrm>
            <a:off x="1826286" y="3839624"/>
            <a:ext cx="6816764" cy="503776"/>
          </a:xfrm>
          <a:prstGeom prst="rect">
            <a:avLst/>
          </a:prstGeom>
        </p:spPr>
      </p:pic>
      <p:pic>
        <p:nvPicPr>
          <p:cNvPr id="42" name="Picture 41">
            <a:extLst>
              <a:ext uri="{FF2B5EF4-FFF2-40B4-BE49-F238E27FC236}">
                <a16:creationId xmlns:a16="http://schemas.microsoft.com/office/drawing/2014/main" id="{69F63124-8B7D-47A9-B83B-8F4322B0E79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93143" y="4388076"/>
            <a:ext cx="304800" cy="836386"/>
          </a:xfrm>
          <a:prstGeom prst="rect">
            <a:avLst/>
          </a:prstGeom>
        </p:spPr>
      </p:pic>
      <p:pic>
        <p:nvPicPr>
          <p:cNvPr id="43" name="Picture 42">
            <a:extLst>
              <a:ext uri="{FF2B5EF4-FFF2-40B4-BE49-F238E27FC236}">
                <a16:creationId xmlns:a16="http://schemas.microsoft.com/office/drawing/2014/main" id="{65B01DD6-96A5-4E4F-B121-6F6D66A00A6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470399" y="4388076"/>
            <a:ext cx="304800" cy="836386"/>
          </a:xfrm>
          <a:prstGeom prst="rect">
            <a:avLst/>
          </a:prstGeom>
        </p:spPr>
      </p:pic>
      <p:cxnSp>
        <p:nvCxnSpPr>
          <p:cNvPr id="44" name="Straight Connector 43">
            <a:extLst>
              <a:ext uri="{FF2B5EF4-FFF2-40B4-BE49-F238E27FC236}">
                <a16:creationId xmlns:a16="http://schemas.microsoft.com/office/drawing/2014/main" id="{8D174865-B869-40DA-8451-EAFD15AF5EA9}"/>
              </a:ext>
            </a:extLst>
          </p:cNvPr>
          <p:cNvCxnSpPr>
            <a:cxnSpLocks/>
          </p:cNvCxnSpPr>
          <p:nvPr/>
        </p:nvCxnSpPr>
        <p:spPr>
          <a:xfrm flipV="1">
            <a:off x="3612356" y="4494756"/>
            <a:ext cx="792004" cy="648176"/>
          </a:xfrm>
          <a:prstGeom prst="line">
            <a:avLst/>
          </a:prstGeom>
          <a:ln w="28575">
            <a:solidFill>
              <a:srgbClr val="1D1D1B"/>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A15B20A-D001-4E6A-9A43-0DEAFF5569BF}"/>
              </a:ext>
            </a:extLst>
          </p:cNvPr>
          <p:cNvCxnSpPr>
            <a:cxnSpLocks/>
          </p:cNvCxnSpPr>
          <p:nvPr/>
        </p:nvCxnSpPr>
        <p:spPr>
          <a:xfrm flipH="1" flipV="1">
            <a:off x="3633786" y="4519046"/>
            <a:ext cx="792003" cy="623886"/>
          </a:xfrm>
          <a:prstGeom prst="line">
            <a:avLst/>
          </a:prstGeom>
          <a:ln w="28575">
            <a:solidFill>
              <a:srgbClr val="1D1D1B"/>
            </a:solidFill>
          </a:ln>
        </p:spPr>
        <p:style>
          <a:lnRef idx="1">
            <a:schemeClr val="dk1"/>
          </a:lnRef>
          <a:fillRef idx="0">
            <a:schemeClr val="dk1"/>
          </a:fillRef>
          <a:effectRef idx="0">
            <a:schemeClr val="dk1"/>
          </a:effectRef>
          <a:fontRef idx="minor">
            <a:schemeClr val="tx1"/>
          </a:fontRef>
        </p:style>
      </p:cxnSp>
      <p:pic>
        <p:nvPicPr>
          <p:cNvPr id="50" name="Picture 49">
            <a:extLst>
              <a:ext uri="{FF2B5EF4-FFF2-40B4-BE49-F238E27FC236}">
                <a16:creationId xmlns:a16="http://schemas.microsoft.com/office/drawing/2014/main" id="{1D8B9B48-E217-4849-A5E2-193C0E85E98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091542" y="5188744"/>
            <a:ext cx="406401" cy="370320"/>
          </a:xfrm>
          <a:prstGeom prst="rect">
            <a:avLst/>
          </a:prstGeom>
        </p:spPr>
      </p:pic>
      <p:pic>
        <p:nvPicPr>
          <p:cNvPr id="52" name="Picture 51">
            <a:extLst>
              <a:ext uri="{FF2B5EF4-FFF2-40B4-BE49-F238E27FC236}">
                <a16:creationId xmlns:a16="http://schemas.microsoft.com/office/drawing/2014/main" id="{A99050E5-B529-412E-AC7F-3360002F2EE2}"/>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425788" y="5142932"/>
            <a:ext cx="265275" cy="416132"/>
          </a:xfrm>
          <a:prstGeom prst="rect">
            <a:avLst/>
          </a:prstGeom>
        </p:spPr>
      </p:pic>
      <p:sp>
        <p:nvSpPr>
          <p:cNvPr id="54" name="Rectangle 53">
            <a:extLst>
              <a:ext uri="{FF2B5EF4-FFF2-40B4-BE49-F238E27FC236}">
                <a16:creationId xmlns:a16="http://schemas.microsoft.com/office/drawing/2014/main" id="{42272E53-4E82-45D4-BAFF-D141F41C644D}"/>
              </a:ext>
            </a:extLst>
          </p:cNvPr>
          <p:cNvSpPr/>
          <p:nvPr/>
        </p:nvSpPr>
        <p:spPr>
          <a:xfrm>
            <a:off x="4914265" y="3759881"/>
            <a:ext cx="89535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a:extLst>
              <a:ext uri="{FF2B5EF4-FFF2-40B4-BE49-F238E27FC236}">
                <a16:creationId xmlns:a16="http://schemas.microsoft.com/office/drawing/2014/main" id="{736D4BE5-F1A0-4576-87B9-DA84F323B465}"/>
              </a:ext>
            </a:extLst>
          </p:cNvPr>
          <p:cNvSpPr/>
          <p:nvPr/>
        </p:nvSpPr>
        <p:spPr>
          <a:xfrm>
            <a:off x="5904502" y="3764961"/>
            <a:ext cx="89535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E0CE3258-F2BB-4B63-A1CA-6CE8A8F31E2B}"/>
              </a:ext>
            </a:extLst>
          </p:cNvPr>
          <p:cNvSpPr txBox="1"/>
          <p:nvPr/>
        </p:nvSpPr>
        <p:spPr>
          <a:xfrm>
            <a:off x="2012950" y="1070163"/>
            <a:ext cx="5118100" cy="461665"/>
          </a:xfrm>
          <a:prstGeom prst="rect">
            <a:avLst/>
          </a:prstGeom>
          <a:noFill/>
        </p:spPr>
        <p:txBody>
          <a:bodyPr wrap="square" rtlCol="0">
            <a:spAutoFit/>
          </a:bodyPr>
          <a:lstStyle/>
          <a:p>
            <a:pPr algn="ctr"/>
            <a:r>
              <a:rPr lang="en-GB" sz="2400" dirty="0">
                <a:latin typeface="Myriad Pro" panose="020B0503030403020204" pitchFamily="34" charset="0"/>
              </a:rPr>
              <a:t>What is the mistake?</a:t>
            </a:r>
          </a:p>
        </p:txBody>
      </p:sp>
    </p:spTree>
    <p:extLst>
      <p:ext uri="{BB962C8B-B14F-4D97-AF65-F5344CB8AC3E}">
        <p14:creationId xmlns:p14="http://schemas.microsoft.com/office/powerpoint/2010/main" val="263784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par>
                                <p:cTn id="20" presetID="22" presetClass="entr" presetSubtype="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1000"/>
                            </p:stCondLst>
                            <p:childTnLst>
                              <p:par>
                                <p:cTn id="28" presetID="10" presetClass="exit" presetSubtype="0" fill="hold" grpId="0" nodeType="after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6"/>
                                        </p:tgtEl>
                                      </p:cBhvr>
                                    </p:animEffect>
                                    <p:set>
                                      <p:cBhvr>
                                        <p:cTn id="35" dur="1" fill="hold">
                                          <p:stCondLst>
                                            <p:cond delay="499"/>
                                          </p:stCondLst>
                                        </p:cTn>
                                        <p:tgtEl>
                                          <p:spTgt spid="3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up)">
                                      <p:cBhvr>
                                        <p:cTn id="45" dur="500"/>
                                        <p:tgtEl>
                                          <p:spTgt spid="42"/>
                                        </p:tgtEl>
                                      </p:cBhvr>
                                    </p:animEffect>
                                  </p:childTnLst>
                                </p:cTn>
                              </p:par>
                              <p:par>
                                <p:cTn id="46" presetID="22" presetClass="entr" presetSubtype="1" fill="hold"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up)">
                                      <p:cBhvr>
                                        <p:cTn id="48" dur="500"/>
                                        <p:tgtEl>
                                          <p:spTgt spid="44"/>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up)">
                                      <p:cBhvr>
                                        <p:cTn id="57" dur="500"/>
                                        <p:tgtEl>
                                          <p:spTgt spid="45"/>
                                        </p:tgtEl>
                                      </p:cBhvr>
                                    </p:animEffect>
                                  </p:childTnLst>
                                </p:cTn>
                              </p:par>
                              <p:par>
                                <p:cTn id="58" presetID="22" presetClass="entr" presetSubtype="1"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up)">
                                      <p:cBhvr>
                                        <p:cTn id="60" dur="500"/>
                                        <p:tgtEl>
                                          <p:spTgt spid="43"/>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par>
                          <p:cTn id="65" fill="hold">
                            <p:stCondLst>
                              <p:cond delay="1000"/>
                            </p:stCondLst>
                            <p:childTnLst>
                              <p:par>
                                <p:cTn id="66" presetID="10" presetClass="exit" presetSubtype="0" fill="hold" grpId="0" nodeType="afterEffect">
                                  <p:stCondLst>
                                    <p:cond delay="0"/>
                                  </p:stCondLst>
                                  <p:childTnLst>
                                    <p:animEffect transition="out" filter="fade">
                                      <p:cBhvr>
                                        <p:cTn id="67" dur="500"/>
                                        <p:tgtEl>
                                          <p:spTgt spid="54"/>
                                        </p:tgtEl>
                                      </p:cBhvr>
                                    </p:animEffect>
                                    <p:set>
                                      <p:cBhvr>
                                        <p:cTn id="68" dur="1" fill="hold">
                                          <p:stCondLst>
                                            <p:cond delay="499"/>
                                          </p:stCondLst>
                                        </p:cTn>
                                        <p:tgtEl>
                                          <p:spTgt spid="5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5"/>
                                        </p:tgtEl>
                                      </p:cBhvr>
                                    </p:animEffect>
                                    <p:set>
                                      <p:cBhvr>
                                        <p:cTn id="73"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6" grpId="0" animBg="1"/>
      <p:bldP spid="54" grpId="0" animBg="1"/>
      <p:bldP spid="5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4F30997-28CC-47FE-826D-B5B24E9908A9}"/>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6:11</a:t>
            </a:r>
          </a:p>
        </p:txBody>
      </p:sp>
      <p:pic>
        <p:nvPicPr>
          <p:cNvPr id="4" name="Picture 3">
            <a:extLst>
              <a:ext uri="{FF2B5EF4-FFF2-40B4-BE49-F238E27FC236}">
                <a16:creationId xmlns:a16="http://schemas.microsoft.com/office/drawing/2014/main" id="{63E5AD1C-77E6-43C9-ACF1-A6ECD412FAC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63618" y="777716"/>
            <a:ext cx="6816764" cy="480448"/>
          </a:xfrm>
          <a:prstGeom prst="rect">
            <a:avLst/>
          </a:prstGeom>
        </p:spPr>
      </p:pic>
      <p:pic>
        <p:nvPicPr>
          <p:cNvPr id="24" name="Picture 23">
            <a:extLst>
              <a:ext uri="{FF2B5EF4-FFF2-40B4-BE49-F238E27FC236}">
                <a16:creationId xmlns:a16="http://schemas.microsoft.com/office/drawing/2014/main" id="{04B1D1A6-1F3C-4342-BAF4-52C7F74632A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151863" y="1181100"/>
            <a:ext cx="304800" cy="836386"/>
          </a:xfrm>
          <a:prstGeom prst="rect">
            <a:avLst/>
          </a:prstGeom>
        </p:spPr>
      </p:pic>
      <p:pic>
        <p:nvPicPr>
          <p:cNvPr id="25" name="Picture 24">
            <a:extLst>
              <a:ext uri="{FF2B5EF4-FFF2-40B4-BE49-F238E27FC236}">
                <a16:creationId xmlns:a16="http://schemas.microsoft.com/office/drawing/2014/main" id="{DDB16E9F-2252-464C-B6B2-EEAEBF20C26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462463" y="1181100"/>
            <a:ext cx="304800" cy="836386"/>
          </a:xfrm>
          <a:prstGeom prst="rect">
            <a:avLst/>
          </a:prstGeom>
        </p:spPr>
      </p:pic>
      <p:cxnSp>
        <p:nvCxnSpPr>
          <p:cNvPr id="27" name="Straight Connector 26">
            <a:extLst>
              <a:ext uri="{FF2B5EF4-FFF2-40B4-BE49-F238E27FC236}">
                <a16:creationId xmlns:a16="http://schemas.microsoft.com/office/drawing/2014/main" id="{D10C4EFD-8A03-4172-9FE1-C4E52C1CC236}"/>
              </a:ext>
            </a:extLst>
          </p:cNvPr>
          <p:cNvCxnSpPr>
            <a:cxnSpLocks/>
          </p:cNvCxnSpPr>
          <p:nvPr/>
        </p:nvCxnSpPr>
        <p:spPr>
          <a:xfrm flipV="1">
            <a:off x="3538537" y="1309688"/>
            <a:ext cx="866774" cy="604838"/>
          </a:xfrm>
          <a:prstGeom prst="line">
            <a:avLst/>
          </a:prstGeom>
          <a:ln w="28575">
            <a:solidFill>
              <a:srgbClr val="1D1D1B"/>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0C215EFA-D18A-4E20-8A0E-3F0E5C996A51}"/>
              </a:ext>
            </a:extLst>
          </p:cNvPr>
          <p:cNvCxnSpPr>
            <a:cxnSpLocks/>
          </p:cNvCxnSpPr>
          <p:nvPr/>
        </p:nvCxnSpPr>
        <p:spPr>
          <a:xfrm flipH="1" flipV="1">
            <a:off x="3538537" y="1309688"/>
            <a:ext cx="866774" cy="604838"/>
          </a:xfrm>
          <a:prstGeom prst="line">
            <a:avLst/>
          </a:prstGeom>
          <a:ln w="28575">
            <a:solidFill>
              <a:srgbClr val="1D1D1B"/>
            </a:solidFill>
          </a:ln>
        </p:spPr>
        <p:style>
          <a:lnRef idx="1">
            <a:schemeClr val="dk1"/>
          </a:lnRef>
          <a:fillRef idx="0">
            <a:schemeClr val="dk1"/>
          </a:fillRef>
          <a:effectRef idx="0">
            <a:schemeClr val="dk1"/>
          </a:effectRef>
          <a:fontRef idx="minor">
            <a:schemeClr val="tx1"/>
          </a:fontRef>
        </p:style>
      </p:cxnSp>
      <p:pic>
        <p:nvPicPr>
          <p:cNvPr id="46" name="Picture 45">
            <a:extLst>
              <a:ext uri="{FF2B5EF4-FFF2-40B4-BE49-F238E27FC236}">
                <a16:creationId xmlns:a16="http://schemas.microsoft.com/office/drawing/2014/main" id="{EF46DA17-9F53-4227-B15C-ADB0705B6AA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126463" y="2069010"/>
            <a:ext cx="412074" cy="485504"/>
          </a:xfrm>
          <a:prstGeom prst="rect">
            <a:avLst/>
          </a:prstGeom>
        </p:spPr>
      </p:pic>
      <p:pic>
        <p:nvPicPr>
          <p:cNvPr id="48" name="Picture 47">
            <a:extLst>
              <a:ext uri="{FF2B5EF4-FFF2-40B4-BE49-F238E27FC236}">
                <a16:creationId xmlns:a16="http://schemas.microsoft.com/office/drawing/2014/main" id="{1FCA38E8-783D-404B-AF8E-134D065CFC0B}"/>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405311" y="2017486"/>
            <a:ext cx="374652" cy="403384"/>
          </a:xfrm>
          <a:prstGeom prst="rect">
            <a:avLst/>
          </a:prstGeom>
        </p:spPr>
      </p:pic>
      <p:sp>
        <p:nvSpPr>
          <p:cNvPr id="51" name="Rectangle 50">
            <a:extLst>
              <a:ext uri="{FF2B5EF4-FFF2-40B4-BE49-F238E27FC236}">
                <a16:creationId xmlns:a16="http://schemas.microsoft.com/office/drawing/2014/main" id="{07958AAC-37CC-4107-AD4F-8ECBBE4E1F3E}"/>
              </a:ext>
            </a:extLst>
          </p:cNvPr>
          <p:cNvSpPr/>
          <p:nvPr/>
        </p:nvSpPr>
        <p:spPr>
          <a:xfrm>
            <a:off x="5411111" y="799432"/>
            <a:ext cx="479638"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5A432258-B91D-4EB9-B667-5570EB146486}"/>
              </a:ext>
            </a:extLst>
          </p:cNvPr>
          <p:cNvSpPr/>
          <p:nvPr/>
        </p:nvSpPr>
        <p:spPr>
          <a:xfrm>
            <a:off x="5912084" y="874980"/>
            <a:ext cx="89535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37">
            <a:extLst>
              <a:ext uri="{FF2B5EF4-FFF2-40B4-BE49-F238E27FC236}">
                <a16:creationId xmlns:a16="http://schemas.microsoft.com/office/drawing/2014/main" id="{881CA1E9-3F08-4012-AE93-ADB1B6E62AD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41449" y="2694862"/>
            <a:ext cx="8461102" cy="1267538"/>
          </a:xfrm>
          <a:prstGeom prst="rect">
            <a:avLst/>
          </a:prstGeom>
        </p:spPr>
      </p:pic>
      <p:pic>
        <p:nvPicPr>
          <p:cNvPr id="58" name="Picture 57">
            <a:extLst>
              <a:ext uri="{FF2B5EF4-FFF2-40B4-BE49-F238E27FC236}">
                <a16:creationId xmlns:a16="http://schemas.microsoft.com/office/drawing/2014/main" id="{02EA7F13-7E4F-4CDF-9A57-817F979343F8}"/>
              </a:ext>
            </a:extLst>
          </p:cNvPr>
          <p:cNvPicPr>
            <a:picLocks noChangeAspect="1"/>
          </p:cNvPicPr>
          <p:nvPr/>
        </p:nvPicPr>
        <p:blipFill rotWithShape="1">
          <a:blip r:embed="rId10">
            <a:extLst>
              <a:ext uri="{28A0092B-C50C-407E-A947-70E740481C1C}">
                <a14:useLocalDpi xmlns:a14="http://schemas.microsoft.com/office/drawing/2010/main" val="0"/>
              </a:ext>
            </a:extLst>
          </a:blip>
          <a:srcRect b="-28086"/>
          <a:stretch/>
        </p:blipFill>
        <p:spPr>
          <a:xfrm>
            <a:off x="333058" y="4718050"/>
            <a:ext cx="8461102" cy="830261"/>
          </a:xfrm>
          <a:prstGeom prst="rect">
            <a:avLst/>
          </a:prstGeom>
        </p:spPr>
      </p:pic>
      <p:pic>
        <p:nvPicPr>
          <p:cNvPr id="60" name="Picture 59">
            <a:extLst>
              <a:ext uri="{FF2B5EF4-FFF2-40B4-BE49-F238E27FC236}">
                <a16:creationId xmlns:a16="http://schemas.microsoft.com/office/drawing/2014/main" id="{E3F6DC17-CAEE-44E1-9970-3BA4158490D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670622" y="4360069"/>
            <a:ext cx="351683" cy="356837"/>
          </a:xfrm>
          <a:prstGeom prst="rect">
            <a:avLst/>
          </a:prstGeom>
        </p:spPr>
      </p:pic>
      <p:pic>
        <p:nvPicPr>
          <p:cNvPr id="62" name="Picture 61">
            <a:extLst>
              <a:ext uri="{FF2B5EF4-FFF2-40B4-BE49-F238E27FC236}">
                <a16:creationId xmlns:a16="http://schemas.microsoft.com/office/drawing/2014/main" id="{76FC7EE4-7BFF-4D86-9357-67D5896C0CDA}"/>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670622" y="3962401"/>
            <a:ext cx="351683" cy="396524"/>
          </a:xfrm>
          <a:prstGeom prst="rect">
            <a:avLst/>
          </a:prstGeom>
        </p:spPr>
      </p:pic>
      <p:pic>
        <p:nvPicPr>
          <p:cNvPr id="64" name="Picture 63">
            <a:extLst>
              <a:ext uri="{FF2B5EF4-FFF2-40B4-BE49-F238E27FC236}">
                <a16:creationId xmlns:a16="http://schemas.microsoft.com/office/drawing/2014/main" id="{B8E8A110-2C62-4906-AF27-E78B2022477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975422" y="4360149"/>
            <a:ext cx="351683" cy="356837"/>
          </a:xfrm>
          <a:prstGeom prst="rect">
            <a:avLst/>
          </a:prstGeom>
        </p:spPr>
      </p:pic>
      <p:pic>
        <p:nvPicPr>
          <p:cNvPr id="65" name="Picture 64">
            <a:extLst>
              <a:ext uri="{FF2B5EF4-FFF2-40B4-BE49-F238E27FC236}">
                <a16:creationId xmlns:a16="http://schemas.microsoft.com/office/drawing/2014/main" id="{18A01C35-A0AA-4A3E-AFEF-473AECA23E39}"/>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975422" y="3962481"/>
            <a:ext cx="351683" cy="396524"/>
          </a:xfrm>
          <a:prstGeom prst="rect">
            <a:avLst/>
          </a:prstGeom>
        </p:spPr>
      </p:pic>
      <p:graphicFrame>
        <p:nvGraphicFramePr>
          <p:cNvPr id="39" name="Object 38">
            <a:extLst>
              <a:ext uri="{FF2B5EF4-FFF2-40B4-BE49-F238E27FC236}">
                <a16:creationId xmlns:a16="http://schemas.microsoft.com/office/drawing/2014/main" id="{A5DBE67B-1E3E-484A-9867-1556EC42BDA2}"/>
              </a:ext>
            </a:extLst>
          </p:cNvPr>
          <p:cNvGraphicFramePr>
            <a:graphicFrameLocks noChangeAspect="1"/>
          </p:cNvGraphicFramePr>
          <p:nvPr>
            <p:extLst>
              <p:ext uri="{D42A27DB-BD31-4B8C-83A1-F6EECF244321}">
                <p14:modId xmlns:p14="http://schemas.microsoft.com/office/powerpoint/2010/main" val="2431004316"/>
              </p:ext>
            </p:extLst>
          </p:nvPr>
        </p:nvGraphicFramePr>
        <p:xfrm>
          <a:off x="5538843" y="820601"/>
          <a:ext cx="144720" cy="441936"/>
        </p:xfrm>
        <a:graphic>
          <a:graphicData uri="http://schemas.openxmlformats.org/presentationml/2006/ole">
            <mc:AlternateContent xmlns:mc="http://schemas.openxmlformats.org/markup-compatibility/2006">
              <mc:Choice xmlns:v="urn:schemas-microsoft-com:vml" Requires="v">
                <p:oleObj spid="_x0000_s41986" name="Equation" r:id="rId13" imgW="241200" imgH="736560" progId="Equation.DSMT4">
                  <p:embed/>
                </p:oleObj>
              </mc:Choice>
              <mc:Fallback>
                <p:oleObj name="Equation" r:id="rId13" imgW="241200" imgH="736560" progId="Equation.DSMT4">
                  <p:embed/>
                  <p:pic>
                    <p:nvPicPr>
                      <p:cNvPr id="39" name="Object 38">
                        <a:extLst>
                          <a:ext uri="{FF2B5EF4-FFF2-40B4-BE49-F238E27FC236}">
                            <a16:creationId xmlns:a16="http://schemas.microsoft.com/office/drawing/2014/main" id="{A5DBE67B-1E3E-484A-9867-1556EC42BDA2}"/>
                          </a:ext>
                        </a:extLst>
                      </p:cNvPr>
                      <p:cNvPicPr/>
                      <p:nvPr/>
                    </p:nvPicPr>
                    <p:blipFill>
                      <a:blip r:embed="rId14"/>
                      <a:stretch>
                        <a:fillRect/>
                      </a:stretch>
                    </p:blipFill>
                    <p:spPr>
                      <a:xfrm>
                        <a:off x="5538843" y="820601"/>
                        <a:ext cx="144720" cy="441936"/>
                      </a:xfrm>
                      <a:prstGeom prst="rect">
                        <a:avLst/>
                      </a:prstGeom>
                    </p:spPr>
                  </p:pic>
                </p:oleObj>
              </mc:Fallback>
            </mc:AlternateContent>
          </a:graphicData>
        </a:graphic>
      </p:graphicFrame>
      <p:sp>
        <p:nvSpPr>
          <p:cNvPr id="71" name="Rectangle 70">
            <a:extLst>
              <a:ext uri="{FF2B5EF4-FFF2-40B4-BE49-F238E27FC236}">
                <a16:creationId xmlns:a16="http://schemas.microsoft.com/office/drawing/2014/main" id="{B069A1FF-18AE-4308-A4BF-6049C919C5F4}"/>
              </a:ext>
            </a:extLst>
          </p:cNvPr>
          <p:cNvSpPr/>
          <p:nvPr/>
        </p:nvSpPr>
        <p:spPr>
          <a:xfrm>
            <a:off x="4995399" y="874980"/>
            <a:ext cx="304800" cy="43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1370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par>
                                <p:cTn id="20" presetID="22" presetClass="entr" presetSubtype="1"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childTnLst>
                          </p:cTn>
                        </p:par>
                        <p:par>
                          <p:cTn id="27" fill="hold">
                            <p:stCondLst>
                              <p:cond delay="1000"/>
                            </p:stCondLst>
                            <p:childTnLst>
                              <p:par>
                                <p:cTn id="28" presetID="10" presetClass="exit" presetSubtype="0" fill="hold" grpId="0" nodeType="afterEffect">
                                  <p:stCondLst>
                                    <p:cond delay="0"/>
                                  </p:stCondLst>
                                  <p:childTnLst>
                                    <p:animEffect transition="out" filter="fade">
                                      <p:cBhvr>
                                        <p:cTn id="29" dur="500"/>
                                        <p:tgtEl>
                                          <p:spTgt spid="51"/>
                                        </p:tgtEl>
                                      </p:cBhvr>
                                    </p:animEffect>
                                    <p:set>
                                      <p:cBhvr>
                                        <p:cTn id="30" dur="1" fill="hold">
                                          <p:stCondLst>
                                            <p:cond delay="499"/>
                                          </p:stCondLst>
                                        </p:cTn>
                                        <p:tgtEl>
                                          <p:spTgt spid="51"/>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71"/>
                                        </p:tgtEl>
                                      </p:cBhvr>
                                    </p:animEffect>
                                    <p:set>
                                      <p:cBhvr>
                                        <p:cTn id="33" dur="1" fill="hold">
                                          <p:stCondLst>
                                            <p:cond delay="499"/>
                                          </p:stCondLst>
                                        </p:cTn>
                                        <p:tgtEl>
                                          <p:spTgt spid="7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53"/>
                                        </p:tgtEl>
                                      </p:cBhvr>
                                    </p:animEffect>
                                    <p:set>
                                      <p:cBhvr>
                                        <p:cTn id="38" dur="1" fill="hold">
                                          <p:stCondLst>
                                            <p:cond delay="499"/>
                                          </p:stCondLst>
                                        </p:cTn>
                                        <p:tgtEl>
                                          <p:spTgt spid="5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left)">
                                      <p:cBhvr>
                                        <p:cTn id="53" dur="500"/>
                                        <p:tgtEl>
                                          <p:spTgt spid="60"/>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5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1" nodeType="click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par>
                                <p:cTn id="71" presetID="10" presetClass="entr" presetSubtype="0"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3" grpId="0" animBg="1"/>
      <p:bldP spid="53" grpId="1"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E225719-E83B-4349-898A-2519DE5147DE}"/>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2:1</a:t>
            </a:r>
          </a:p>
        </p:txBody>
      </p:sp>
      <p:pic>
        <p:nvPicPr>
          <p:cNvPr id="5" name="Picture 4">
            <a:extLst>
              <a:ext uri="{FF2B5EF4-FFF2-40B4-BE49-F238E27FC236}">
                <a16:creationId xmlns:a16="http://schemas.microsoft.com/office/drawing/2014/main" id="{69069BAA-711E-4BC9-98D1-BFBC5868867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1449" y="3316908"/>
            <a:ext cx="8461102" cy="630000"/>
          </a:xfrm>
          <a:prstGeom prst="rect">
            <a:avLst/>
          </a:prstGeom>
        </p:spPr>
      </p:pic>
      <p:pic>
        <p:nvPicPr>
          <p:cNvPr id="7" name="Picture 6">
            <a:extLst>
              <a:ext uri="{FF2B5EF4-FFF2-40B4-BE49-F238E27FC236}">
                <a16:creationId xmlns:a16="http://schemas.microsoft.com/office/drawing/2014/main" id="{80E53BFC-228C-44DC-90D2-929C3A61B6AD}"/>
              </a:ext>
            </a:extLst>
          </p:cNvPr>
          <p:cNvPicPr>
            <a:picLocks noChangeAspect="1"/>
          </p:cNvPicPr>
          <p:nvPr/>
        </p:nvPicPr>
        <p:blipFill rotWithShape="1">
          <a:blip r:embed="rId4">
            <a:extLst>
              <a:ext uri="{28A0092B-C50C-407E-A947-70E740481C1C}">
                <a14:useLocalDpi xmlns:a14="http://schemas.microsoft.com/office/drawing/2010/main" val="0"/>
              </a:ext>
            </a:extLst>
          </a:blip>
          <a:srcRect t="-55673"/>
          <a:stretch/>
        </p:blipFill>
        <p:spPr>
          <a:xfrm>
            <a:off x="333830" y="2676236"/>
            <a:ext cx="261257" cy="630000"/>
          </a:xfrm>
          <a:prstGeom prst="rect">
            <a:avLst/>
          </a:prstGeom>
        </p:spPr>
      </p:pic>
      <p:pic>
        <p:nvPicPr>
          <p:cNvPr id="13" name="Picture 12">
            <a:extLst>
              <a:ext uri="{FF2B5EF4-FFF2-40B4-BE49-F238E27FC236}">
                <a16:creationId xmlns:a16="http://schemas.microsoft.com/office/drawing/2014/main" id="{1D6483D9-09B8-4EEA-934C-5E9900A84F1B}"/>
              </a:ext>
            </a:extLst>
          </p:cNvPr>
          <p:cNvPicPr>
            <a:picLocks noChangeAspect="1"/>
          </p:cNvPicPr>
          <p:nvPr/>
        </p:nvPicPr>
        <p:blipFill rotWithShape="1">
          <a:blip r:embed="rId4">
            <a:extLst>
              <a:ext uri="{28A0092B-C50C-407E-A947-70E740481C1C}">
                <a14:useLocalDpi xmlns:a14="http://schemas.microsoft.com/office/drawing/2010/main" val="0"/>
              </a:ext>
            </a:extLst>
          </a:blip>
          <a:srcRect t="-55673"/>
          <a:stretch/>
        </p:blipFill>
        <p:spPr>
          <a:xfrm>
            <a:off x="8523832" y="2675446"/>
            <a:ext cx="261257" cy="630000"/>
          </a:xfrm>
          <a:prstGeom prst="rect">
            <a:avLst/>
          </a:prstGeom>
        </p:spPr>
      </p:pic>
    </p:spTree>
    <p:extLst>
      <p:ext uri="{BB962C8B-B14F-4D97-AF65-F5344CB8AC3E}">
        <p14:creationId xmlns:p14="http://schemas.microsoft.com/office/powerpoint/2010/main" val="341083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44444E-6 -1.11111E-6 L 0.04462 -1.11111E-6 " pathEditMode="relative" rAng="0" ptsTypes="AA">
                                      <p:cBhvr>
                                        <p:cTn id="6" dur="1000" fill="hold"/>
                                        <p:tgtEl>
                                          <p:spTgt spid="7"/>
                                        </p:tgtEl>
                                        <p:attrNameLst>
                                          <p:attrName>ppt_x</p:attrName>
                                          <p:attrName>ppt_y</p:attrName>
                                        </p:attrNameLst>
                                      </p:cBhvr>
                                      <p:rCtr x="2222"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04462 -1.11111E-6 L 0.08889 -1.11111E-6 " pathEditMode="relative" rAng="0" ptsTypes="AA">
                                      <p:cBhvr>
                                        <p:cTn id="10" dur="1000" fill="hold"/>
                                        <p:tgtEl>
                                          <p:spTgt spid="7"/>
                                        </p:tgtEl>
                                        <p:attrNameLst>
                                          <p:attrName>ppt_x</p:attrName>
                                          <p:attrName>ppt_y</p:attrName>
                                        </p:attrNameLst>
                                      </p:cBhvr>
                                      <p:rCtr x="2205"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08889 -1.11111E-6 L 0.13369 -1.11111E-6 " pathEditMode="relative" rAng="0" ptsTypes="AA">
                                      <p:cBhvr>
                                        <p:cTn id="14" dur="1000" fill="hold"/>
                                        <p:tgtEl>
                                          <p:spTgt spid="7"/>
                                        </p:tgtEl>
                                        <p:attrNameLst>
                                          <p:attrName>ppt_x</p:attrName>
                                          <p:attrName>ppt_y</p:attrName>
                                        </p:attrNameLst>
                                      </p:cBhvr>
                                      <p:rCtr x="2240"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13369 -1.11111E-6 L 0.17848 -1.11111E-6 " pathEditMode="relative" rAng="0" ptsTypes="AA">
                                      <p:cBhvr>
                                        <p:cTn id="18" dur="1000" fill="hold"/>
                                        <p:tgtEl>
                                          <p:spTgt spid="7"/>
                                        </p:tgtEl>
                                        <p:attrNameLst>
                                          <p:attrName>ppt_x</p:attrName>
                                          <p:attrName>ppt_y</p:attrName>
                                        </p:attrNameLst>
                                      </p:cBhvr>
                                      <p:rCtr x="2240" y="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17848 -1.11111E-6 L 0.22327 -1.11111E-6 " pathEditMode="relative" rAng="0" ptsTypes="AA">
                                      <p:cBhvr>
                                        <p:cTn id="22" dur="1000" fill="hold"/>
                                        <p:tgtEl>
                                          <p:spTgt spid="7"/>
                                        </p:tgtEl>
                                        <p:attrNameLst>
                                          <p:attrName>ppt_x</p:attrName>
                                          <p:attrName>ppt_y</p:attrName>
                                        </p:attrNameLst>
                                      </p:cBhvr>
                                      <p:rCtr x="2240" y="0"/>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22327 -1.11111E-6 L 0.26806 -1.11111E-6 " pathEditMode="relative" rAng="0" ptsTypes="AA">
                                      <p:cBhvr>
                                        <p:cTn id="26" dur="1000" fill="hold"/>
                                        <p:tgtEl>
                                          <p:spTgt spid="7"/>
                                        </p:tgtEl>
                                        <p:attrNameLst>
                                          <p:attrName>ppt_x</p:attrName>
                                          <p:attrName>ppt_y</p:attrName>
                                        </p:attrNameLst>
                                      </p:cBhvr>
                                      <p:rCtr x="2240" y="0"/>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0.26806 -1.11111E-6 L 0.31285 -1.11111E-6 " pathEditMode="relative" rAng="0" ptsTypes="AA">
                                      <p:cBhvr>
                                        <p:cTn id="30" dur="1000" fill="hold"/>
                                        <p:tgtEl>
                                          <p:spTgt spid="7"/>
                                        </p:tgtEl>
                                        <p:attrNameLst>
                                          <p:attrName>ppt_x</p:attrName>
                                          <p:attrName>ppt_y</p:attrName>
                                        </p:attrNameLst>
                                      </p:cBhvr>
                                      <p:rCtr x="2240" y="0"/>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0.31285 -1.11111E-6 L 0.3566 -1.11111E-6 " pathEditMode="relative" rAng="0" ptsTypes="AA">
                                      <p:cBhvr>
                                        <p:cTn id="34" dur="1000" fill="hold"/>
                                        <p:tgtEl>
                                          <p:spTgt spid="7"/>
                                        </p:tgtEl>
                                        <p:attrNameLst>
                                          <p:attrName>ppt_x</p:attrName>
                                          <p:attrName>ppt_y</p:attrName>
                                        </p:attrNameLst>
                                      </p:cBhvr>
                                      <p:rCtr x="2187" y="0"/>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0.3566 -1.11111E-6 L 0.40244 -1.11111E-6 " pathEditMode="relative" rAng="0" ptsTypes="AA">
                                      <p:cBhvr>
                                        <p:cTn id="38" dur="1000" fill="hold"/>
                                        <p:tgtEl>
                                          <p:spTgt spid="7"/>
                                        </p:tgtEl>
                                        <p:attrNameLst>
                                          <p:attrName>ppt_x</p:attrName>
                                          <p:attrName>ppt_y</p:attrName>
                                        </p:attrNameLst>
                                      </p:cBhvr>
                                      <p:rCtr x="2292" y="0"/>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0.40244 -1.11111E-6 L 0.44757 -1.11111E-6 " pathEditMode="relative" rAng="0" ptsTypes="AA">
                                      <p:cBhvr>
                                        <p:cTn id="42" dur="1000" fill="hold"/>
                                        <p:tgtEl>
                                          <p:spTgt spid="7"/>
                                        </p:tgtEl>
                                        <p:attrNameLst>
                                          <p:attrName>ppt_x</p:attrName>
                                          <p:attrName>ppt_y</p:attrName>
                                        </p:attrNameLst>
                                      </p:cBhvr>
                                      <p:rCtr x="2257" y="0"/>
                                    </p:animMotion>
                                  </p:childTnLst>
                                </p:cTn>
                              </p:par>
                            </p:childTnLst>
                          </p:cTn>
                        </p:par>
                      </p:childTnLst>
                    </p:cTn>
                  </p:par>
                  <p:par>
                    <p:cTn id="43" fill="hold">
                      <p:stCondLst>
                        <p:cond delay="indefinite"/>
                      </p:stCondLst>
                      <p:childTnLst>
                        <p:par>
                          <p:cTn id="44" fill="hold">
                            <p:stCondLst>
                              <p:cond delay="0"/>
                            </p:stCondLst>
                            <p:childTnLst>
                              <p:par>
                                <p:cTn id="45" presetID="63" presetClass="path" presetSubtype="0" accel="50000" decel="50000" fill="hold" nodeType="clickEffect">
                                  <p:stCondLst>
                                    <p:cond delay="0"/>
                                  </p:stCondLst>
                                  <p:childTnLst>
                                    <p:animMotion origin="layout" path="M 0.44757 -1.11111E-6 L 0.49202 -1.11111E-6 " pathEditMode="relative" rAng="0" ptsTypes="AA">
                                      <p:cBhvr>
                                        <p:cTn id="46" dur="1000" fill="hold"/>
                                        <p:tgtEl>
                                          <p:spTgt spid="7"/>
                                        </p:tgtEl>
                                        <p:attrNameLst>
                                          <p:attrName>ppt_x</p:attrName>
                                          <p:attrName>ppt_y</p:attrName>
                                        </p:attrNameLst>
                                      </p:cBhvr>
                                      <p:rCtr x="2222" y="0"/>
                                    </p:animMotion>
                                  </p:childTnLst>
                                </p:cTn>
                              </p:par>
                            </p:childTnLst>
                          </p:cTn>
                        </p:par>
                      </p:childTnLst>
                    </p:cTn>
                  </p:par>
                  <p:par>
                    <p:cTn id="47" fill="hold">
                      <p:stCondLst>
                        <p:cond delay="indefinite"/>
                      </p:stCondLst>
                      <p:childTnLst>
                        <p:par>
                          <p:cTn id="48" fill="hold">
                            <p:stCondLst>
                              <p:cond delay="0"/>
                            </p:stCondLst>
                            <p:childTnLst>
                              <p:par>
                                <p:cTn id="49" presetID="63" presetClass="path" presetSubtype="0" accel="50000" decel="50000" fill="hold" nodeType="clickEffect">
                                  <p:stCondLst>
                                    <p:cond delay="0"/>
                                  </p:stCondLst>
                                  <p:childTnLst>
                                    <p:animMotion origin="layout" path="M 0.49202 -1.11111E-6 L 0.53681 -1.11111E-6 " pathEditMode="relative" rAng="0" ptsTypes="AA">
                                      <p:cBhvr>
                                        <p:cTn id="50" dur="1000" fill="hold"/>
                                        <p:tgtEl>
                                          <p:spTgt spid="7"/>
                                        </p:tgtEl>
                                        <p:attrNameLst>
                                          <p:attrName>ppt_x</p:attrName>
                                          <p:attrName>ppt_y</p:attrName>
                                        </p:attrNameLst>
                                      </p:cBhvr>
                                      <p:rCtr x="2240" y="0"/>
                                    </p:animMotion>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nodeType="clickEffect">
                                  <p:stCondLst>
                                    <p:cond delay="0"/>
                                  </p:stCondLst>
                                  <p:childTnLst>
                                    <p:animMotion origin="layout" path="M 0.53681 -1.11111E-6 L 0.5816 -1.11111E-6 " pathEditMode="relative" rAng="0" ptsTypes="AA">
                                      <p:cBhvr>
                                        <p:cTn id="54" dur="1000" fill="hold"/>
                                        <p:tgtEl>
                                          <p:spTgt spid="7"/>
                                        </p:tgtEl>
                                        <p:attrNameLst>
                                          <p:attrName>ppt_x</p:attrName>
                                          <p:attrName>ppt_y</p:attrName>
                                        </p:attrNameLst>
                                      </p:cBhvr>
                                      <p:rCtr x="2240" y="0"/>
                                    </p:animMotion>
                                  </p:childTnLst>
                                </p:cTn>
                              </p:par>
                            </p:childTnLst>
                          </p:cTn>
                        </p:par>
                      </p:childTnLst>
                    </p:cTn>
                  </p:par>
                  <p:par>
                    <p:cTn id="55" fill="hold">
                      <p:stCondLst>
                        <p:cond delay="indefinite"/>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0.5816 -1.11111E-6 L 0.62639 -1.11111E-6 " pathEditMode="relative" rAng="0" ptsTypes="AA">
                                      <p:cBhvr>
                                        <p:cTn id="58" dur="1000" fill="hold"/>
                                        <p:tgtEl>
                                          <p:spTgt spid="7"/>
                                        </p:tgtEl>
                                        <p:attrNameLst>
                                          <p:attrName>ppt_x</p:attrName>
                                          <p:attrName>ppt_y</p:attrName>
                                        </p:attrNameLst>
                                      </p:cBhvr>
                                      <p:rCtr x="2240" y="0"/>
                                    </p:animMotion>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nodeType="clickEffect">
                                  <p:stCondLst>
                                    <p:cond delay="0"/>
                                  </p:stCondLst>
                                  <p:childTnLst>
                                    <p:animMotion origin="layout" path="M 0.62639 -1.11111E-6 L 0.67014 -1.11111E-6 " pathEditMode="relative" rAng="0" ptsTypes="AA">
                                      <p:cBhvr>
                                        <p:cTn id="62" dur="1000" fill="hold"/>
                                        <p:tgtEl>
                                          <p:spTgt spid="7"/>
                                        </p:tgtEl>
                                        <p:attrNameLst>
                                          <p:attrName>ppt_x</p:attrName>
                                          <p:attrName>ppt_y</p:attrName>
                                        </p:attrNameLst>
                                      </p:cBhvr>
                                      <p:rCtr x="2187" y="0"/>
                                    </p:animMotion>
                                  </p:childTnLst>
                                </p:cTn>
                              </p:par>
                            </p:childTnLst>
                          </p:cTn>
                        </p:par>
                      </p:childTnLst>
                    </p:cTn>
                  </p:par>
                  <p:par>
                    <p:cTn id="63" fill="hold">
                      <p:stCondLst>
                        <p:cond delay="indefinite"/>
                      </p:stCondLst>
                      <p:childTnLst>
                        <p:par>
                          <p:cTn id="64" fill="hold">
                            <p:stCondLst>
                              <p:cond delay="0"/>
                            </p:stCondLst>
                            <p:childTnLst>
                              <p:par>
                                <p:cTn id="65" presetID="63" presetClass="path" presetSubtype="0" accel="50000" decel="50000" fill="hold" nodeType="clickEffect">
                                  <p:stCondLst>
                                    <p:cond delay="0"/>
                                  </p:stCondLst>
                                  <p:childTnLst>
                                    <p:animMotion origin="layout" path="M 0.67014 -1.11111E-6 L 0.71598 -1.11111E-6 " pathEditMode="relative" rAng="0" ptsTypes="AA">
                                      <p:cBhvr>
                                        <p:cTn id="66" dur="1000" fill="hold"/>
                                        <p:tgtEl>
                                          <p:spTgt spid="7"/>
                                        </p:tgtEl>
                                        <p:attrNameLst>
                                          <p:attrName>ppt_x</p:attrName>
                                          <p:attrName>ppt_y</p:attrName>
                                        </p:attrNameLst>
                                      </p:cBhvr>
                                      <p:rCtr x="2292" y="0"/>
                                    </p:animMotion>
                                  </p:childTnLst>
                                </p:cTn>
                              </p:par>
                            </p:childTnLst>
                          </p:cTn>
                        </p:par>
                      </p:childTnLst>
                    </p:cTn>
                  </p:par>
                  <p:par>
                    <p:cTn id="67" fill="hold">
                      <p:stCondLst>
                        <p:cond delay="indefinite"/>
                      </p:stCondLst>
                      <p:childTnLst>
                        <p:par>
                          <p:cTn id="68" fill="hold">
                            <p:stCondLst>
                              <p:cond delay="0"/>
                            </p:stCondLst>
                            <p:childTnLst>
                              <p:par>
                                <p:cTn id="69" presetID="63" presetClass="path" presetSubtype="0" accel="50000" decel="50000" fill="hold" nodeType="clickEffect">
                                  <p:stCondLst>
                                    <p:cond delay="0"/>
                                  </p:stCondLst>
                                  <p:childTnLst>
                                    <p:animMotion origin="layout" path="M 0.71598 -1.11111E-6 L 0.76077 -1.11111E-6 " pathEditMode="relative" rAng="0" ptsTypes="AA">
                                      <p:cBhvr>
                                        <p:cTn id="70" dur="1000" fill="hold"/>
                                        <p:tgtEl>
                                          <p:spTgt spid="7"/>
                                        </p:tgtEl>
                                        <p:attrNameLst>
                                          <p:attrName>ppt_x</p:attrName>
                                          <p:attrName>ppt_y</p:attrName>
                                        </p:attrNameLst>
                                      </p:cBhvr>
                                      <p:rCtr x="2240" y="0"/>
                                    </p:animMotion>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nodeType="clickEffect">
                                  <p:stCondLst>
                                    <p:cond delay="0"/>
                                  </p:stCondLst>
                                  <p:childTnLst>
                                    <p:animMotion origin="layout" path="M 0.76077 -1.11111E-6 L 0.80556 -1.11111E-6 " pathEditMode="relative" rAng="0" ptsTypes="AA">
                                      <p:cBhvr>
                                        <p:cTn id="74" dur="1000" fill="hold"/>
                                        <p:tgtEl>
                                          <p:spTgt spid="7"/>
                                        </p:tgtEl>
                                        <p:attrNameLst>
                                          <p:attrName>ppt_x</p:attrName>
                                          <p:attrName>ppt_y</p:attrName>
                                        </p:attrNameLst>
                                      </p:cBhvr>
                                      <p:rCtr x="2240" y="0"/>
                                    </p:animMotion>
                                  </p:childTnLst>
                                </p:cTn>
                              </p:par>
                            </p:childTnLst>
                          </p:cTn>
                        </p:par>
                      </p:childTnLst>
                    </p:cTn>
                  </p:par>
                  <p:par>
                    <p:cTn id="75" fill="hold">
                      <p:stCondLst>
                        <p:cond delay="indefinite"/>
                      </p:stCondLst>
                      <p:childTnLst>
                        <p:par>
                          <p:cTn id="76" fill="hold">
                            <p:stCondLst>
                              <p:cond delay="0"/>
                            </p:stCondLst>
                            <p:childTnLst>
                              <p:par>
                                <p:cTn id="77" presetID="63" presetClass="path" presetSubtype="0" accel="50000" decel="50000" fill="hold" nodeType="clickEffect">
                                  <p:stCondLst>
                                    <p:cond delay="0"/>
                                  </p:stCondLst>
                                  <p:childTnLst>
                                    <p:animMotion origin="layout" path="M 0.80556 -1.11111E-6 L 0.8507 -1.11111E-6 " pathEditMode="relative" rAng="0" ptsTypes="AA">
                                      <p:cBhvr>
                                        <p:cTn id="78" dur="1000" fill="hold"/>
                                        <p:tgtEl>
                                          <p:spTgt spid="7"/>
                                        </p:tgtEl>
                                        <p:attrNameLst>
                                          <p:attrName>ppt_x</p:attrName>
                                          <p:attrName>ppt_y</p:attrName>
                                        </p:attrNameLst>
                                      </p:cBhvr>
                                      <p:rCtr x="2257" y="0"/>
                                    </p:animMotion>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0.8507 -1.11111E-6 L 0.89514 -1.11111E-6 " pathEditMode="relative" rAng="0" ptsTypes="AA">
                                      <p:cBhvr>
                                        <p:cTn id="82" dur="1000" fill="hold"/>
                                        <p:tgtEl>
                                          <p:spTgt spid="7"/>
                                        </p:tgtEl>
                                        <p:attrNameLst>
                                          <p:attrName>ppt_x</p:attrName>
                                          <p:attrName>ppt_y</p:attrName>
                                        </p:attrNameLst>
                                      </p:cBhvr>
                                      <p:rCtr x="2222" y="0"/>
                                    </p:animMotion>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par>
                                <p:cTn id="87" presetID="10" presetClass="exit" presetSubtype="0" fill="hold" nodeType="withEffect">
                                  <p:stCondLst>
                                    <p:cond delay="200"/>
                                  </p:stCondLst>
                                  <p:childTnLst>
                                    <p:animEffect transition="out" filter="fade">
                                      <p:cBhvr>
                                        <p:cTn id="88" dur="500"/>
                                        <p:tgtEl>
                                          <p:spTgt spid="7"/>
                                        </p:tgtEl>
                                      </p:cBhvr>
                                    </p:animEffect>
                                    <p:set>
                                      <p:cBhvr>
                                        <p:cTn id="89" dur="1" fill="hold">
                                          <p:stCondLst>
                                            <p:cond delay="499"/>
                                          </p:stCondLst>
                                        </p:cTn>
                                        <p:tgtEl>
                                          <p:spTgt spid="7"/>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63" presetClass="path" presetSubtype="0" accel="50000" decel="50000" fill="hold" nodeType="clickEffect">
                                  <p:stCondLst>
                                    <p:cond delay="0"/>
                                  </p:stCondLst>
                                  <p:childTnLst>
                                    <p:animMotion origin="layout" path="M -4.16667E-6 3.7037E-7 L -0.04479 3.7037E-7 " pathEditMode="relative" rAng="0" ptsTypes="AA">
                                      <p:cBhvr>
                                        <p:cTn id="93" dur="1000" fill="hold"/>
                                        <p:tgtEl>
                                          <p:spTgt spid="13"/>
                                        </p:tgtEl>
                                        <p:attrNameLst>
                                          <p:attrName>ppt_x</p:attrName>
                                          <p:attrName>ppt_y</p:attrName>
                                        </p:attrNameLst>
                                      </p:cBhvr>
                                      <p:rCtr x="-2240" y="0"/>
                                    </p:animMotion>
                                  </p:childTnLst>
                                </p:cTn>
                              </p:par>
                            </p:childTnLst>
                          </p:cTn>
                        </p:par>
                      </p:childTnLst>
                    </p:cTn>
                  </p:par>
                  <p:par>
                    <p:cTn id="94" fill="hold">
                      <p:stCondLst>
                        <p:cond delay="indefinite"/>
                      </p:stCondLst>
                      <p:childTnLst>
                        <p:par>
                          <p:cTn id="95" fill="hold">
                            <p:stCondLst>
                              <p:cond delay="0"/>
                            </p:stCondLst>
                            <p:childTnLst>
                              <p:par>
                                <p:cTn id="96" presetID="63" presetClass="path" presetSubtype="0" accel="50000" decel="50000" fill="hold" nodeType="clickEffect">
                                  <p:stCondLst>
                                    <p:cond delay="0"/>
                                  </p:stCondLst>
                                  <p:childTnLst>
                                    <p:animMotion origin="layout" path="M -0.04479 3.7037E-7 L -0.09079 3.7037E-7 " pathEditMode="relative" rAng="0" ptsTypes="AA">
                                      <p:cBhvr>
                                        <p:cTn id="97" dur="1000" fill="hold"/>
                                        <p:tgtEl>
                                          <p:spTgt spid="13"/>
                                        </p:tgtEl>
                                        <p:attrNameLst>
                                          <p:attrName>ppt_x</p:attrName>
                                          <p:attrName>ppt_y</p:attrName>
                                        </p:attrNameLst>
                                      </p:cBhvr>
                                      <p:rCtr x="-2309" y="0"/>
                                    </p:animMotion>
                                  </p:childTnLst>
                                </p:cTn>
                              </p:par>
                            </p:childTnLst>
                          </p:cTn>
                        </p:par>
                      </p:childTnLst>
                    </p:cTn>
                  </p:par>
                  <p:par>
                    <p:cTn id="98" fill="hold">
                      <p:stCondLst>
                        <p:cond delay="indefinite"/>
                      </p:stCondLst>
                      <p:childTnLst>
                        <p:par>
                          <p:cTn id="99" fill="hold">
                            <p:stCondLst>
                              <p:cond delay="0"/>
                            </p:stCondLst>
                            <p:childTnLst>
                              <p:par>
                                <p:cTn id="100" presetID="63" presetClass="path" presetSubtype="0" accel="50000" decel="50000" fill="hold" nodeType="clickEffect">
                                  <p:stCondLst>
                                    <p:cond delay="0"/>
                                  </p:stCondLst>
                                  <p:childTnLst>
                                    <p:animMotion origin="layout" path="M -0.09079 3.7037E-7 L -0.13385 3.7037E-7 " pathEditMode="relative" rAng="0" ptsTypes="AA">
                                      <p:cBhvr>
                                        <p:cTn id="101" dur="1000" fill="hold"/>
                                        <p:tgtEl>
                                          <p:spTgt spid="13"/>
                                        </p:tgtEl>
                                        <p:attrNameLst>
                                          <p:attrName>ppt_x</p:attrName>
                                          <p:attrName>ppt_y</p:attrName>
                                        </p:attrNameLst>
                                      </p:cBhvr>
                                      <p:rCtr x="-2153" y="0"/>
                                    </p:animMotion>
                                  </p:childTnLst>
                                </p:cTn>
                              </p:par>
                            </p:childTnLst>
                          </p:cTn>
                        </p:par>
                      </p:childTnLst>
                    </p:cTn>
                  </p:par>
                  <p:par>
                    <p:cTn id="102" fill="hold">
                      <p:stCondLst>
                        <p:cond delay="indefinite"/>
                      </p:stCondLst>
                      <p:childTnLst>
                        <p:par>
                          <p:cTn id="103" fill="hold">
                            <p:stCondLst>
                              <p:cond delay="0"/>
                            </p:stCondLst>
                            <p:childTnLst>
                              <p:par>
                                <p:cTn id="104" presetID="63" presetClass="path" presetSubtype="0" accel="50000" decel="50000" fill="hold" nodeType="clickEffect">
                                  <p:stCondLst>
                                    <p:cond delay="0"/>
                                  </p:stCondLst>
                                  <p:childTnLst>
                                    <p:animMotion origin="layout" path="M -0.13385 3.7037E-7 L -0.17968 3.7037E-7 " pathEditMode="relative" rAng="0" ptsTypes="AA">
                                      <p:cBhvr>
                                        <p:cTn id="105" dur="1000" fill="hold"/>
                                        <p:tgtEl>
                                          <p:spTgt spid="13"/>
                                        </p:tgtEl>
                                        <p:attrNameLst>
                                          <p:attrName>ppt_x</p:attrName>
                                          <p:attrName>ppt_y</p:attrName>
                                        </p:attrNameLst>
                                      </p:cBhvr>
                                      <p:rCtr x="-2292" y="0"/>
                                    </p:animMotion>
                                  </p:childTnLst>
                                </p:cTn>
                              </p:par>
                            </p:childTnLst>
                          </p:cTn>
                        </p:par>
                      </p:childTnLst>
                    </p:cTn>
                  </p:par>
                  <p:par>
                    <p:cTn id="106" fill="hold">
                      <p:stCondLst>
                        <p:cond delay="indefinite"/>
                      </p:stCondLst>
                      <p:childTnLst>
                        <p:par>
                          <p:cTn id="107" fill="hold">
                            <p:stCondLst>
                              <p:cond delay="0"/>
                            </p:stCondLst>
                            <p:childTnLst>
                              <p:par>
                                <p:cTn id="108" presetID="63" presetClass="path" presetSubtype="0" accel="50000" decel="50000" fill="hold" nodeType="clickEffect">
                                  <p:stCondLst>
                                    <p:cond delay="0"/>
                                  </p:stCondLst>
                                  <p:childTnLst>
                                    <p:animMotion origin="layout" path="M -0.17968 3.7037E-7 L -0.22413 3.7037E-7 " pathEditMode="relative" rAng="0" ptsTypes="AA">
                                      <p:cBhvr>
                                        <p:cTn id="109" dur="1000" fill="hold"/>
                                        <p:tgtEl>
                                          <p:spTgt spid="13"/>
                                        </p:tgtEl>
                                        <p:attrNameLst>
                                          <p:attrName>ppt_x</p:attrName>
                                          <p:attrName>ppt_y</p:attrName>
                                        </p:attrNameLst>
                                      </p:cBhvr>
                                      <p:rCtr x="-2222" y="0"/>
                                    </p:animMotion>
                                  </p:childTnLst>
                                </p:cTn>
                              </p:par>
                            </p:childTnLst>
                          </p:cTn>
                        </p:par>
                      </p:childTnLst>
                    </p:cTn>
                  </p:par>
                  <p:par>
                    <p:cTn id="110" fill="hold">
                      <p:stCondLst>
                        <p:cond delay="indefinite"/>
                      </p:stCondLst>
                      <p:childTnLst>
                        <p:par>
                          <p:cTn id="111" fill="hold">
                            <p:stCondLst>
                              <p:cond delay="0"/>
                            </p:stCondLst>
                            <p:childTnLst>
                              <p:par>
                                <p:cTn id="112" presetID="63" presetClass="path" presetSubtype="0" accel="50000" decel="50000" fill="hold" nodeType="clickEffect">
                                  <p:stCondLst>
                                    <p:cond delay="0"/>
                                  </p:stCondLst>
                                  <p:childTnLst>
                                    <p:animMotion origin="layout" path="M -0.22413 3.7037E-7 L -0.26996 3.7037E-7 " pathEditMode="relative" rAng="0" ptsTypes="AA">
                                      <p:cBhvr>
                                        <p:cTn id="113" dur="1000" fill="hold"/>
                                        <p:tgtEl>
                                          <p:spTgt spid="13"/>
                                        </p:tgtEl>
                                        <p:attrNameLst>
                                          <p:attrName>ppt_x</p:attrName>
                                          <p:attrName>ppt_y</p:attrName>
                                        </p:attrNameLst>
                                      </p:cBhvr>
                                      <p:rCtr x="-2292" y="0"/>
                                    </p:animMotion>
                                  </p:childTnLst>
                                </p:cTn>
                              </p:par>
                            </p:childTnLst>
                          </p:cTn>
                        </p:par>
                      </p:childTnLst>
                    </p:cTn>
                  </p:par>
                  <p:par>
                    <p:cTn id="114" fill="hold">
                      <p:stCondLst>
                        <p:cond delay="indefinite"/>
                      </p:stCondLst>
                      <p:childTnLst>
                        <p:par>
                          <p:cTn id="115" fill="hold">
                            <p:stCondLst>
                              <p:cond delay="0"/>
                            </p:stCondLst>
                            <p:childTnLst>
                              <p:par>
                                <p:cTn id="116" presetID="63" presetClass="path" presetSubtype="0" accel="50000" decel="50000" fill="hold" nodeType="clickEffect">
                                  <p:stCondLst>
                                    <p:cond delay="0"/>
                                  </p:stCondLst>
                                  <p:childTnLst>
                                    <p:animMotion origin="layout" path="M -0.26996 3.7037E-7 L -0.31302 3.7037E-7 " pathEditMode="relative" rAng="0" ptsTypes="AA">
                                      <p:cBhvr>
                                        <p:cTn id="117" dur="1000" fill="hold"/>
                                        <p:tgtEl>
                                          <p:spTgt spid="13"/>
                                        </p:tgtEl>
                                        <p:attrNameLst>
                                          <p:attrName>ppt_x</p:attrName>
                                          <p:attrName>ppt_y</p:attrName>
                                        </p:attrNameLst>
                                      </p:cBhvr>
                                      <p:rCtr x="-2153" y="0"/>
                                    </p:animMotion>
                                  </p:childTnLst>
                                </p:cTn>
                              </p:par>
                            </p:childTnLst>
                          </p:cTn>
                        </p:par>
                      </p:childTnLst>
                    </p:cTn>
                  </p:par>
                  <p:par>
                    <p:cTn id="118" fill="hold">
                      <p:stCondLst>
                        <p:cond delay="indefinite"/>
                      </p:stCondLst>
                      <p:childTnLst>
                        <p:par>
                          <p:cTn id="119" fill="hold">
                            <p:stCondLst>
                              <p:cond delay="0"/>
                            </p:stCondLst>
                            <p:childTnLst>
                              <p:par>
                                <p:cTn id="120" presetID="63" presetClass="path" presetSubtype="0" accel="50000" decel="50000" fill="hold" nodeType="clickEffect">
                                  <p:stCondLst>
                                    <p:cond delay="0"/>
                                  </p:stCondLst>
                                  <p:childTnLst>
                                    <p:animMotion origin="layout" path="M -0.31302 3.7037E-7 L -0.35885 3.7037E-7 " pathEditMode="relative" rAng="0" ptsTypes="AA">
                                      <p:cBhvr>
                                        <p:cTn id="121" dur="1000" fill="hold"/>
                                        <p:tgtEl>
                                          <p:spTgt spid="13"/>
                                        </p:tgtEl>
                                        <p:attrNameLst>
                                          <p:attrName>ppt_x</p:attrName>
                                          <p:attrName>ppt_y</p:attrName>
                                        </p:attrNameLst>
                                      </p:cBhvr>
                                      <p:rCtr x="-2292" y="0"/>
                                    </p:animMotion>
                                  </p:childTnLst>
                                </p:cTn>
                              </p:par>
                            </p:childTnLst>
                          </p:cTn>
                        </p:par>
                      </p:childTnLst>
                    </p:cTn>
                  </p:par>
                  <p:par>
                    <p:cTn id="122" fill="hold">
                      <p:stCondLst>
                        <p:cond delay="indefinite"/>
                      </p:stCondLst>
                      <p:childTnLst>
                        <p:par>
                          <p:cTn id="123" fill="hold">
                            <p:stCondLst>
                              <p:cond delay="0"/>
                            </p:stCondLst>
                            <p:childTnLst>
                              <p:par>
                                <p:cTn id="124" presetID="63" presetClass="path" presetSubtype="0" accel="50000" decel="50000" fill="hold" nodeType="clickEffect">
                                  <p:stCondLst>
                                    <p:cond delay="0"/>
                                  </p:stCondLst>
                                  <p:childTnLst>
                                    <p:animMotion origin="layout" path="M -0.35885 3.7037E-7 L -0.40329 3.7037E-7 " pathEditMode="relative" rAng="0" ptsTypes="AA">
                                      <p:cBhvr>
                                        <p:cTn id="125" dur="1000" fill="hold"/>
                                        <p:tgtEl>
                                          <p:spTgt spid="13"/>
                                        </p:tgtEl>
                                        <p:attrNameLst>
                                          <p:attrName>ppt_x</p:attrName>
                                          <p:attrName>ppt_y</p:attrName>
                                        </p:attrNameLst>
                                      </p:cBhvr>
                                      <p:rCtr x="-2222" y="0"/>
                                    </p:animMotion>
                                  </p:childTnLst>
                                </p:cTn>
                              </p:par>
                            </p:childTnLst>
                          </p:cTn>
                        </p:par>
                      </p:childTnLst>
                    </p:cTn>
                  </p:par>
                  <p:par>
                    <p:cTn id="126" fill="hold">
                      <p:stCondLst>
                        <p:cond delay="indefinite"/>
                      </p:stCondLst>
                      <p:childTnLst>
                        <p:par>
                          <p:cTn id="127" fill="hold">
                            <p:stCondLst>
                              <p:cond delay="0"/>
                            </p:stCondLst>
                            <p:childTnLst>
                              <p:par>
                                <p:cTn id="128" presetID="63" presetClass="path" presetSubtype="0" accel="50000" decel="50000" fill="hold" nodeType="clickEffect">
                                  <p:stCondLst>
                                    <p:cond delay="0"/>
                                  </p:stCondLst>
                                  <p:childTnLst>
                                    <p:animMotion origin="layout" path="M -0.40329 3.7037E-7 L -0.44809 3.7037E-7 " pathEditMode="relative" rAng="0" ptsTypes="AA">
                                      <p:cBhvr>
                                        <p:cTn id="129" dur="1000" fill="hold"/>
                                        <p:tgtEl>
                                          <p:spTgt spid="13"/>
                                        </p:tgtEl>
                                        <p:attrNameLst>
                                          <p:attrName>ppt_x</p:attrName>
                                          <p:attrName>ppt_y</p:attrName>
                                        </p:attrNameLst>
                                      </p:cBhvr>
                                      <p:rCtr x="-2240" y="0"/>
                                    </p:animMotion>
                                  </p:childTnLst>
                                </p:cTn>
                              </p:par>
                            </p:childTnLst>
                          </p:cTn>
                        </p:par>
                      </p:childTnLst>
                    </p:cTn>
                  </p:par>
                  <p:par>
                    <p:cTn id="130" fill="hold">
                      <p:stCondLst>
                        <p:cond delay="indefinite"/>
                      </p:stCondLst>
                      <p:childTnLst>
                        <p:par>
                          <p:cTn id="131" fill="hold">
                            <p:stCondLst>
                              <p:cond delay="0"/>
                            </p:stCondLst>
                            <p:childTnLst>
                              <p:par>
                                <p:cTn id="132" presetID="63" presetClass="path" presetSubtype="0" accel="50000" decel="50000" fill="hold" nodeType="clickEffect">
                                  <p:stCondLst>
                                    <p:cond delay="0"/>
                                  </p:stCondLst>
                                  <p:childTnLst>
                                    <p:animMotion origin="layout" path="M -0.44809 3.7037E-7 L -0.49375 3.7037E-7 " pathEditMode="relative" rAng="0" ptsTypes="AA">
                                      <p:cBhvr>
                                        <p:cTn id="133" dur="1000" fill="hold"/>
                                        <p:tgtEl>
                                          <p:spTgt spid="13"/>
                                        </p:tgtEl>
                                        <p:attrNameLst>
                                          <p:attrName>ppt_x</p:attrName>
                                          <p:attrName>ppt_y</p:attrName>
                                        </p:attrNameLst>
                                      </p:cBhvr>
                                      <p:rCtr x="-2292" y="0"/>
                                    </p:animMotion>
                                  </p:childTnLst>
                                </p:cTn>
                              </p:par>
                            </p:childTnLst>
                          </p:cTn>
                        </p:par>
                      </p:childTnLst>
                    </p:cTn>
                  </p:par>
                  <p:par>
                    <p:cTn id="134" fill="hold">
                      <p:stCondLst>
                        <p:cond delay="indefinite"/>
                      </p:stCondLst>
                      <p:childTnLst>
                        <p:par>
                          <p:cTn id="135" fill="hold">
                            <p:stCondLst>
                              <p:cond delay="0"/>
                            </p:stCondLst>
                            <p:childTnLst>
                              <p:par>
                                <p:cTn id="136" presetID="63" presetClass="path" presetSubtype="0" accel="50000" decel="50000" fill="hold" nodeType="clickEffect">
                                  <p:stCondLst>
                                    <p:cond delay="0"/>
                                  </p:stCondLst>
                                  <p:childTnLst>
                                    <p:animMotion origin="layout" path="M -0.49375 3.7037E-7 L -0.53958 3.7037E-7 " pathEditMode="relative" rAng="0" ptsTypes="AA">
                                      <p:cBhvr>
                                        <p:cTn id="137" dur="1000" fill="hold"/>
                                        <p:tgtEl>
                                          <p:spTgt spid="13"/>
                                        </p:tgtEl>
                                        <p:attrNameLst>
                                          <p:attrName>ppt_x</p:attrName>
                                          <p:attrName>ppt_y</p:attrName>
                                        </p:attrNameLst>
                                      </p:cBhvr>
                                      <p:rCtr x="-2292" y="0"/>
                                    </p:animMotion>
                                  </p:childTnLst>
                                </p:cTn>
                              </p:par>
                            </p:childTnLst>
                          </p:cTn>
                        </p:par>
                      </p:childTnLst>
                    </p:cTn>
                  </p:par>
                  <p:par>
                    <p:cTn id="138" fill="hold">
                      <p:stCondLst>
                        <p:cond delay="indefinite"/>
                      </p:stCondLst>
                      <p:childTnLst>
                        <p:par>
                          <p:cTn id="139" fill="hold">
                            <p:stCondLst>
                              <p:cond delay="0"/>
                            </p:stCondLst>
                            <p:childTnLst>
                              <p:par>
                                <p:cTn id="140" presetID="63" presetClass="path" presetSubtype="0" accel="50000" decel="50000" fill="hold" nodeType="clickEffect">
                                  <p:stCondLst>
                                    <p:cond delay="0"/>
                                  </p:stCondLst>
                                  <p:childTnLst>
                                    <p:animMotion origin="layout" path="M -0.53958 3.7037E-7 L -0.58194 3.7037E-7 " pathEditMode="relative" rAng="0" ptsTypes="AA">
                                      <p:cBhvr>
                                        <p:cTn id="141" dur="1000" fill="hold"/>
                                        <p:tgtEl>
                                          <p:spTgt spid="13"/>
                                        </p:tgtEl>
                                        <p:attrNameLst>
                                          <p:attrName>ppt_x</p:attrName>
                                          <p:attrName>ppt_y</p:attrName>
                                        </p:attrNameLst>
                                      </p:cBhvr>
                                      <p:rCtr x="-2118" y="0"/>
                                    </p:animMotion>
                                  </p:childTnLst>
                                </p:cTn>
                              </p:par>
                            </p:childTnLst>
                          </p:cTn>
                        </p:par>
                      </p:childTnLst>
                    </p:cTn>
                  </p:par>
                  <p:par>
                    <p:cTn id="142" fill="hold">
                      <p:stCondLst>
                        <p:cond delay="indefinite"/>
                      </p:stCondLst>
                      <p:childTnLst>
                        <p:par>
                          <p:cTn id="143" fill="hold">
                            <p:stCondLst>
                              <p:cond delay="0"/>
                            </p:stCondLst>
                            <p:childTnLst>
                              <p:par>
                                <p:cTn id="144" presetID="63" presetClass="path" presetSubtype="0" accel="50000" decel="50000" fill="hold" nodeType="clickEffect">
                                  <p:stCondLst>
                                    <p:cond delay="0"/>
                                  </p:stCondLst>
                                  <p:childTnLst>
                                    <p:animMotion origin="layout" path="M -0.58194 3.7037E-7 L -0.6276 3.7037E-7 " pathEditMode="relative" rAng="0" ptsTypes="AA">
                                      <p:cBhvr>
                                        <p:cTn id="145" dur="1000" fill="hold"/>
                                        <p:tgtEl>
                                          <p:spTgt spid="13"/>
                                        </p:tgtEl>
                                        <p:attrNameLst>
                                          <p:attrName>ppt_x</p:attrName>
                                          <p:attrName>ppt_y</p:attrName>
                                        </p:attrNameLst>
                                      </p:cBhvr>
                                      <p:rCtr x="-2292" y="0"/>
                                    </p:animMotion>
                                  </p:childTnLst>
                                </p:cTn>
                              </p:par>
                            </p:childTnLst>
                          </p:cTn>
                        </p:par>
                      </p:childTnLst>
                    </p:cTn>
                  </p:par>
                  <p:par>
                    <p:cTn id="146" fill="hold">
                      <p:stCondLst>
                        <p:cond delay="indefinite"/>
                      </p:stCondLst>
                      <p:childTnLst>
                        <p:par>
                          <p:cTn id="147" fill="hold">
                            <p:stCondLst>
                              <p:cond delay="0"/>
                            </p:stCondLst>
                            <p:childTnLst>
                              <p:par>
                                <p:cTn id="148" presetID="63" presetClass="path" presetSubtype="0" accel="50000" decel="50000" fill="hold" nodeType="clickEffect">
                                  <p:stCondLst>
                                    <p:cond delay="0"/>
                                  </p:stCondLst>
                                  <p:childTnLst>
                                    <p:animMotion origin="layout" path="M -0.6276 3.7037E-7 L -0.67135 3.7037E-7 " pathEditMode="relative" rAng="0" ptsTypes="AA">
                                      <p:cBhvr>
                                        <p:cTn id="149" dur="1000" fill="hold"/>
                                        <p:tgtEl>
                                          <p:spTgt spid="13"/>
                                        </p:tgtEl>
                                        <p:attrNameLst>
                                          <p:attrName>ppt_x</p:attrName>
                                          <p:attrName>ppt_y</p:attrName>
                                        </p:attrNameLst>
                                      </p:cBhvr>
                                      <p:rCtr x="-2187" y="0"/>
                                    </p:animMotion>
                                  </p:childTnLst>
                                </p:cTn>
                              </p:par>
                            </p:childTnLst>
                          </p:cTn>
                        </p:par>
                      </p:childTnLst>
                    </p:cTn>
                  </p:par>
                  <p:par>
                    <p:cTn id="150" fill="hold">
                      <p:stCondLst>
                        <p:cond delay="indefinite"/>
                      </p:stCondLst>
                      <p:childTnLst>
                        <p:par>
                          <p:cTn id="151" fill="hold">
                            <p:stCondLst>
                              <p:cond delay="0"/>
                            </p:stCondLst>
                            <p:childTnLst>
                              <p:par>
                                <p:cTn id="152" presetID="63" presetClass="path" presetSubtype="0" accel="50000" decel="50000" fill="hold" nodeType="clickEffect">
                                  <p:stCondLst>
                                    <p:cond delay="0"/>
                                  </p:stCondLst>
                                  <p:childTnLst>
                                    <p:animMotion origin="layout" path="M -0.67135 3.7037E-7 L -0.71718 3.7037E-7 " pathEditMode="relative" rAng="0" ptsTypes="AA">
                                      <p:cBhvr>
                                        <p:cTn id="153" dur="1000" fill="hold"/>
                                        <p:tgtEl>
                                          <p:spTgt spid="13"/>
                                        </p:tgtEl>
                                        <p:attrNameLst>
                                          <p:attrName>ppt_x</p:attrName>
                                          <p:attrName>ppt_y</p:attrName>
                                        </p:attrNameLst>
                                      </p:cBhvr>
                                      <p:rCtr x="-2292" y="0"/>
                                    </p:animMotion>
                                  </p:childTnLst>
                                </p:cTn>
                              </p:par>
                            </p:childTnLst>
                          </p:cTn>
                        </p:par>
                      </p:childTnLst>
                    </p:cTn>
                  </p:par>
                  <p:par>
                    <p:cTn id="154" fill="hold">
                      <p:stCondLst>
                        <p:cond delay="indefinite"/>
                      </p:stCondLst>
                      <p:childTnLst>
                        <p:par>
                          <p:cTn id="155" fill="hold">
                            <p:stCondLst>
                              <p:cond delay="0"/>
                            </p:stCondLst>
                            <p:childTnLst>
                              <p:par>
                                <p:cTn id="156" presetID="63" presetClass="path" presetSubtype="0" accel="50000" decel="50000" fill="hold" nodeType="clickEffect">
                                  <p:stCondLst>
                                    <p:cond delay="0"/>
                                  </p:stCondLst>
                                  <p:childTnLst>
                                    <p:animMotion origin="layout" path="M -0.71718 3.7037E-7 L -0.76093 3.7037E-7 " pathEditMode="relative" rAng="0" ptsTypes="AA">
                                      <p:cBhvr>
                                        <p:cTn id="157" dur="1000" fill="hold"/>
                                        <p:tgtEl>
                                          <p:spTgt spid="13"/>
                                        </p:tgtEl>
                                        <p:attrNameLst>
                                          <p:attrName>ppt_x</p:attrName>
                                          <p:attrName>ppt_y</p:attrName>
                                        </p:attrNameLst>
                                      </p:cBhvr>
                                      <p:rCtr x="-2187" y="0"/>
                                    </p:animMotion>
                                  </p:childTnLst>
                                </p:cTn>
                              </p:par>
                            </p:childTnLst>
                          </p:cTn>
                        </p:par>
                      </p:childTnLst>
                    </p:cTn>
                  </p:par>
                  <p:par>
                    <p:cTn id="158" fill="hold">
                      <p:stCondLst>
                        <p:cond delay="indefinite"/>
                      </p:stCondLst>
                      <p:childTnLst>
                        <p:par>
                          <p:cTn id="159" fill="hold">
                            <p:stCondLst>
                              <p:cond delay="0"/>
                            </p:stCondLst>
                            <p:childTnLst>
                              <p:par>
                                <p:cTn id="160" presetID="63" presetClass="path" presetSubtype="0" accel="50000" decel="50000" fill="hold" nodeType="clickEffect">
                                  <p:stCondLst>
                                    <p:cond delay="0"/>
                                  </p:stCondLst>
                                  <p:childTnLst>
                                    <p:animMotion origin="layout" path="M -0.76093 3.7037E-7 L -0.80677 3.7037E-7 " pathEditMode="relative" rAng="0" ptsTypes="AA">
                                      <p:cBhvr>
                                        <p:cTn id="161" dur="1000" fill="hold"/>
                                        <p:tgtEl>
                                          <p:spTgt spid="13"/>
                                        </p:tgtEl>
                                        <p:attrNameLst>
                                          <p:attrName>ppt_x</p:attrName>
                                          <p:attrName>ppt_y</p:attrName>
                                        </p:attrNameLst>
                                      </p:cBhvr>
                                      <p:rCtr x="-2292" y="0"/>
                                    </p:animMotion>
                                  </p:childTnLst>
                                </p:cTn>
                              </p:par>
                            </p:childTnLst>
                          </p:cTn>
                        </p:par>
                      </p:childTnLst>
                    </p:cTn>
                  </p:par>
                  <p:par>
                    <p:cTn id="162" fill="hold">
                      <p:stCondLst>
                        <p:cond delay="indefinite"/>
                      </p:stCondLst>
                      <p:childTnLst>
                        <p:par>
                          <p:cTn id="163" fill="hold">
                            <p:stCondLst>
                              <p:cond delay="0"/>
                            </p:stCondLst>
                            <p:childTnLst>
                              <p:par>
                                <p:cTn id="164" presetID="63" presetClass="path" presetSubtype="0" accel="50000" decel="50000" fill="hold" nodeType="clickEffect">
                                  <p:stCondLst>
                                    <p:cond delay="0"/>
                                  </p:stCondLst>
                                  <p:childTnLst>
                                    <p:animMotion origin="layout" path="M -0.80677 3.7037E-7 L -0.85052 3.7037E-7 " pathEditMode="relative" rAng="0" ptsTypes="AA">
                                      <p:cBhvr>
                                        <p:cTn id="165" dur="1000" fill="hold"/>
                                        <p:tgtEl>
                                          <p:spTgt spid="13"/>
                                        </p:tgtEl>
                                        <p:attrNameLst>
                                          <p:attrName>ppt_x</p:attrName>
                                          <p:attrName>ppt_y</p:attrName>
                                        </p:attrNameLst>
                                      </p:cBhvr>
                                      <p:rCtr x="-2187" y="0"/>
                                    </p:animMotion>
                                  </p:childTnLst>
                                </p:cTn>
                              </p:par>
                            </p:childTnLst>
                          </p:cTn>
                        </p:par>
                      </p:childTnLst>
                    </p:cTn>
                  </p:par>
                  <p:par>
                    <p:cTn id="166" fill="hold">
                      <p:stCondLst>
                        <p:cond delay="indefinite"/>
                      </p:stCondLst>
                      <p:childTnLst>
                        <p:par>
                          <p:cTn id="167" fill="hold">
                            <p:stCondLst>
                              <p:cond delay="0"/>
                            </p:stCondLst>
                            <p:childTnLst>
                              <p:par>
                                <p:cTn id="168" presetID="63" presetClass="path" presetSubtype="0" accel="50000" decel="50000" fill="hold" nodeType="clickEffect">
                                  <p:stCondLst>
                                    <p:cond delay="0"/>
                                  </p:stCondLst>
                                  <p:childTnLst>
                                    <p:animMotion origin="layout" path="M -0.85052 3.7037E-7 L -0.89531 3.7037E-7 " pathEditMode="relative" rAng="0" ptsTypes="AA">
                                      <p:cBhvr>
                                        <p:cTn id="169" dur="1000" fill="hold"/>
                                        <p:tgtEl>
                                          <p:spTgt spid="13"/>
                                        </p:tgtEl>
                                        <p:attrNameLst>
                                          <p:attrName>ppt_x</p:attrName>
                                          <p:attrName>ppt_y</p:attrName>
                                        </p:attrNameLst>
                                      </p:cBhvr>
                                      <p:rCtr x="-22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6E96AEA9-14A8-4190-9082-E731621AC447}"/>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3.5 Improper fractions &amp; mixed numbers</a:t>
            </a:r>
            <a:endParaRPr lang="en-US"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2:2</a:t>
            </a:r>
          </a:p>
        </p:txBody>
      </p:sp>
      <p:pic>
        <p:nvPicPr>
          <p:cNvPr id="4" name="Picture 3">
            <a:extLst>
              <a:ext uri="{FF2B5EF4-FFF2-40B4-BE49-F238E27FC236}">
                <a16:creationId xmlns:a16="http://schemas.microsoft.com/office/drawing/2014/main" id="{6CACB996-B844-4A4C-B10F-66C12F7E7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49" y="3068210"/>
            <a:ext cx="8461102" cy="721580"/>
          </a:xfrm>
          <a:prstGeom prst="rect">
            <a:avLst/>
          </a:prstGeom>
        </p:spPr>
      </p:pic>
    </p:spTree>
    <p:extLst>
      <p:ext uri="{BB962C8B-B14F-4D97-AF65-F5344CB8AC3E}">
        <p14:creationId xmlns:p14="http://schemas.microsoft.com/office/powerpoint/2010/main" val="1765404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1697</Words>
  <Application>Microsoft Office PowerPoint</Application>
  <PresentationFormat>On-screen Show (4:3)</PresentationFormat>
  <Paragraphs>309</Paragraphs>
  <Slides>74</Slides>
  <Notes>72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1" baseType="lpstr">
      <vt:lpstr>Arial</vt:lpstr>
      <vt:lpstr>Calibri</vt:lpstr>
      <vt:lpstr>Calibri Light</vt:lpstr>
      <vt:lpstr>Cambria Math</vt:lpstr>
      <vt:lpstr>Myriad Pro</vt:lpstr>
      <vt:lpstr>Office Theme</vt:lpstr>
      <vt:lpstr>Equation</vt:lpstr>
      <vt:lpstr>3.5 Working across one whole:  improper fractions and mixed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2019-08-21T11:39:09Z</dcterms:created>
  <dcterms:modified xsi:type="dcterms:W3CDTF">2019-08-21T11:39:21Z</dcterms:modified>
</cp:coreProperties>
</file>