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2132186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1.5 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Addition and subtraction of fractions 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0900"/>
            <a:ext cx="7924800" cy="1143000"/>
          </a:xfrm>
        </p:spPr>
        <p:txBody>
          <a:bodyPr anchor="ctr"/>
          <a:lstStyle/>
          <a:p>
            <a:r>
              <a:rPr lang="en-US" dirty="0" smtClean="0">
                <a:ea typeface="ＭＳ Ｐゴシック" pitchFamily="34" charset="-128"/>
              </a:rPr>
              <a:t>1.5 Addition and subtraction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of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06488"/>
            <a:ext cx="7921625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Notice how the teacher moves from a real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life example of adding fractions involving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cakes  to the more abstract and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generalised representation of the fraction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cards. 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The cards can be applied to any real life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context.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61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1  Video 1.5   Addition and subtraction of fractions  </vt:lpstr>
      <vt:lpstr>1.5 Addition and subtraction  of fractions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2014-02-07T09:54:22Z</dcterms:created>
  <dcterms:modified xsi:type="dcterms:W3CDTF">2014-02-07T09:54:41Z</dcterms:modified>
</cp:coreProperties>
</file>