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notesSlides/notesSlide22.xml" ContentType="application/vnd.openxmlformats-officedocument.presentationml.notesSlide+xml"/>
  <Override PartName="/ppt/ink/ink3.xml" ContentType="application/inkml+xml"/>
  <Override PartName="/ppt/ink/ink4.xml" ContentType="application/inkml+xml"/>
  <Override PartName="/ppt/tags/tag4.xml" ContentType="application/vnd.openxmlformats-officedocument.presentationml.tags+xml"/>
  <Override PartName="/ppt/notesSlides/notesSlide23.xml" ContentType="application/vnd.openxmlformats-officedocument.presentationml.notesSlide+xml"/>
  <Override PartName="/ppt/ink/ink5.xml" ContentType="application/inkml+xml"/>
  <Override PartName="/ppt/ink/ink6.xml" ContentType="application/inkml+xml"/>
  <Override PartName="/ppt/tags/tag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6.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7.xml" ContentType="application/vnd.openxmlformats-officedocument.presentationml.tags+xml"/>
  <Override PartName="/ppt/notesSlides/notesSlide47.xml" ContentType="application/vnd.openxmlformats-officedocument.presentationml.notesSlide+xml"/>
  <Override PartName="/ppt/tags/tag8.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9.xml" ContentType="application/vnd.openxmlformats-officedocument.presentationml.tags+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11.xml" ContentType="application/vnd.openxmlformats-officedocument.presentationml.tags+xml"/>
  <Override PartName="/ppt/notesSlides/notesSlide55.xml" ContentType="application/vnd.openxmlformats-officedocument.presentationml.notesSlide+xml"/>
  <Override PartName="/ppt/tags/tag12.xml" ContentType="application/vnd.openxmlformats-officedocument.presentationml.tags+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tags/tag14.xml" ContentType="application/vnd.openxmlformats-officedocument.presentationml.tags+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tags/tag15.xml" ContentType="application/vnd.openxmlformats-officedocument.presentationml.tags+xml"/>
  <Override PartName="/ppt/notesSlides/notesSlide79.xml" ContentType="application/vnd.openxmlformats-officedocument.presentationml.notesSlide+xml"/>
  <Override PartName="/ppt/tags/tag16.xml" ContentType="application/vnd.openxmlformats-officedocument.presentationml.tags+xml"/>
  <Override PartName="/ppt/notesSlides/notesSlide80.xml" ContentType="application/vnd.openxmlformats-officedocument.presentationml.notesSlide+xml"/>
  <Override PartName="/ppt/tags/tag17.xml" ContentType="application/vnd.openxmlformats-officedocument.presentationml.tags+xml"/>
  <Override PartName="/ppt/notesSlides/notesSlide81.xml" ContentType="application/vnd.openxmlformats-officedocument.presentationml.notesSlide+xml"/>
  <Override PartName="/ppt/tags/tag18.xml" ContentType="application/vnd.openxmlformats-officedocument.presentationml.tags+xml"/>
  <Override PartName="/ppt/notesSlides/notesSlide82.xml" ContentType="application/vnd.openxmlformats-officedocument.presentationml.notesSlide+xml"/>
  <Override PartName="/ppt/tags/tag19.xml" ContentType="application/vnd.openxmlformats-officedocument.presentationml.tags+xml"/>
  <Override PartName="/ppt/notesSlides/notesSlide83.xml" ContentType="application/vnd.openxmlformats-officedocument.presentationml.notesSlide+xml"/>
  <Override PartName="/ppt/tags/tag20.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21.xml" ContentType="application/vnd.openxmlformats-officedocument.presentationml.tags+xml"/>
  <Override PartName="/ppt/notesSlides/notesSlide87.xml" ContentType="application/vnd.openxmlformats-officedocument.presentationml.notesSlide+xml"/>
  <Override PartName="/ppt/tags/tag22.xml" ContentType="application/vnd.openxmlformats-officedocument.presentationml.tags+xml"/>
  <Override PartName="/ppt/notesSlides/notesSlide88.xml" ContentType="application/vnd.openxmlformats-officedocument.presentationml.notesSlide+xml"/>
  <Override PartName="/ppt/tags/tag23.xml" ContentType="application/vnd.openxmlformats-officedocument.presentationml.tags+xml"/>
  <Override PartName="/ppt/notesSlides/notesSlide89.xml" ContentType="application/vnd.openxmlformats-officedocument.presentationml.notesSlide+xml"/>
  <Override PartName="/ppt/tags/tag24.xml" ContentType="application/vnd.openxmlformats-officedocument.presentationml.tags+xml"/>
  <Override PartName="/ppt/notesSlides/notesSlide90.xml" ContentType="application/vnd.openxmlformats-officedocument.presentationml.notesSlide+xml"/>
  <Override PartName="/ppt/tags/tag25.xml" ContentType="application/vnd.openxmlformats-officedocument.presentationml.tags+xml"/>
  <Override PartName="/ppt/notesSlides/notesSlide91.xml" ContentType="application/vnd.openxmlformats-officedocument.presentationml.notesSlide+xml"/>
  <Override PartName="/ppt/tags/tag26.xml" ContentType="application/vnd.openxmlformats-officedocument.presentationml.tags+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tags/tag27.xml" ContentType="application/vnd.openxmlformats-officedocument.presentationml.tags+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tags/tag28.xml" ContentType="application/vnd.openxmlformats-officedocument.presentationml.tags+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 id="2147483683" r:id="rId6"/>
  </p:sldMasterIdLst>
  <p:notesMasterIdLst>
    <p:notesMasterId r:id="rId114"/>
  </p:notesMasterIdLst>
  <p:sldIdLst>
    <p:sldId id="257" r:id="rId7"/>
    <p:sldId id="508" r:id="rId8"/>
    <p:sldId id="506" r:id="rId9"/>
    <p:sldId id="549" r:id="rId10"/>
    <p:sldId id="507" r:id="rId11"/>
    <p:sldId id="481" r:id="rId12"/>
    <p:sldId id="267" r:id="rId13"/>
    <p:sldId id="268" r:id="rId14"/>
    <p:sldId id="269" r:id="rId15"/>
    <p:sldId id="270" r:id="rId16"/>
    <p:sldId id="271" r:id="rId17"/>
    <p:sldId id="272" r:id="rId18"/>
    <p:sldId id="273" r:id="rId19"/>
    <p:sldId id="511" r:id="rId20"/>
    <p:sldId id="512" r:id="rId21"/>
    <p:sldId id="274" r:id="rId22"/>
    <p:sldId id="275" r:id="rId23"/>
    <p:sldId id="276" r:id="rId24"/>
    <p:sldId id="277" r:id="rId25"/>
    <p:sldId id="278" r:id="rId26"/>
    <p:sldId id="334" r:id="rId27"/>
    <p:sldId id="459" r:id="rId28"/>
    <p:sldId id="458" r:id="rId29"/>
    <p:sldId id="456" r:id="rId30"/>
    <p:sldId id="513" r:id="rId31"/>
    <p:sldId id="514"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515" r:id="rId45"/>
    <p:sldId id="516" r:id="rId46"/>
    <p:sldId id="291" r:id="rId47"/>
    <p:sldId id="292" r:id="rId48"/>
    <p:sldId id="293" r:id="rId49"/>
    <p:sldId id="294" r:id="rId50"/>
    <p:sldId id="295" r:id="rId51"/>
    <p:sldId id="296" r:id="rId52"/>
    <p:sldId id="297" r:id="rId53"/>
    <p:sldId id="298" r:id="rId54"/>
    <p:sldId id="517" r:id="rId55"/>
    <p:sldId id="518" r:id="rId56"/>
    <p:sldId id="299" r:id="rId57"/>
    <p:sldId id="300" r:id="rId58"/>
    <p:sldId id="519" r:id="rId59"/>
    <p:sldId id="520" r:id="rId60"/>
    <p:sldId id="301" r:id="rId61"/>
    <p:sldId id="547" r:id="rId62"/>
    <p:sldId id="303" r:id="rId63"/>
    <p:sldId id="304" r:id="rId64"/>
    <p:sldId id="379" r:id="rId65"/>
    <p:sldId id="307" r:id="rId66"/>
    <p:sldId id="548" r:id="rId67"/>
    <p:sldId id="545" r:id="rId68"/>
    <p:sldId id="546"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521" r:id="rId83"/>
    <p:sldId id="522" r:id="rId84"/>
    <p:sldId id="308" r:id="rId85"/>
    <p:sldId id="309" r:id="rId86"/>
    <p:sldId id="310" r:id="rId87"/>
    <p:sldId id="311" r:id="rId88"/>
    <p:sldId id="312" r:id="rId89"/>
    <p:sldId id="313" r:id="rId90"/>
    <p:sldId id="523" r:id="rId91"/>
    <p:sldId id="524" r:id="rId92"/>
    <p:sldId id="314" r:id="rId93"/>
    <p:sldId id="315" r:id="rId94"/>
    <p:sldId id="316" r:id="rId95"/>
    <p:sldId id="317" r:id="rId96"/>
    <p:sldId id="318" r:id="rId97"/>
    <p:sldId id="319" r:id="rId98"/>
    <p:sldId id="525" r:id="rId99"/>
    <p:sldId id="526" r:id="rId100"/>
    <p:sldId id="527" r:id="rId101"/>
    <p:sldId id="537" r:id="rId102"/>
    <p:sldId id="529" r:id="rId103"/>
    <p:sldId id="538" r:id="rId104"/>
    <p:sldId id="531" r:id="rId105"/>
    <p:sldId id="509" r:id="rId106"/>
    <p:sldId id="302" r:id="rId107"/>
    <p:sldId id="533" r:id="rId108"/>
    <p:sldId id="543" r:id="rId109"/>
    <p:sldId id="544" r:id="rId110"/>
    <p:sldId id="535" r:id="rId111"/>
    <p:sldId id="541" r:id="rId112"/>
    <p:sldId id="477" r:id="rId1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506"/>
            <p14:sldId id="549"/>
            <p14:sldId id="507"/>
            <p14:sldId id="481"/>
            <p14:sldId id="267"/>
            <p14:sldId id="268"/>
            <p14:sldId id="269"/>
            <p14:sldId id="270"/>
            <p14:sldId id="271"/>
            <p14:sldId id="272"/>
            <p14:sldId id="273"/>
            <p14:sldId id="511"/>
            <p14:sldId id="512"/>
            <p14:sldId id="274"/>
            <p14:sldId id="275"/>
            <p14:sldId id="276"/>
            <p14:sldId id="277"/>
            <p14:sldId id="278"/>
            <p14:sldId id="334"/>
            <p14:sldId id="459"/>
            <p14:sldId id="458"/>
            <p14:sldId id="456"/>
            <p14:sldId id="513"/>
            <p14:sldId id="514"/>
            <p14:sldId id="279"/>
            <p14:sldId id="280"/>
            <p14:sldId id="281"/>
            <p14:sldId id="282"/>
            <p14:sldId id="283"/>
            <p14:sldId id="284"/>
            <p14:sldId id="285"/>
            <p14:sldId id="286"/>
            <p14:sldId id="287"/>
            <p14:sldId id="288"/>
            <p14:sldId id="289"/>
            <p14:sldId id="290"/>
            <p14:sldId id="515"/>
            <p14:sldId id="516"/>
            <p14:sldId id="291"/>
            <p14:sldId id="292"/>
            <p14:sldId id="293"/>
            <p14:sldId id="294"/>
            <p14:sldId id="295"/>
            <p14:sldId id="296"/>
            <p14:sldId id="297"/>
            <p14:sldId id="298"/>
            <p14:sldId id="517"/>
            <p14:sldId id="518"/>
            <p14:sldId id="299"/>
            <p14:sldId id="300"/>
            <p14:sldId id="519"/>
            <p14:sldId id="520"/>
            <p14:sldId id="301"/>
            <p14:sldId id="547"/>
            <p14:sldId id="303"/>
            <p14:sldId id="304"/>
            <p14:sldId id="379"/>
            <p14:sldId id="307"/>
            <p14:sldId id="548"/>
            <p14:sldId id="545"/>
            <p14:sldId id="546"/>
            <p14:sldId id="321"/>
            <p14:sldId id="322"/>
            <p14:sldId id="323"/>
            <p14:sldId id="324"/>
            <p14:sldId id="325"/>
            <p14:sldId id="326"/>
            <p14:sldId id="327"/>
            <p14:sldId id="328"/>
            <p14:sldId id="329"/>
            <p14:sldId id="330"/>
            <p14:sldId id="331"/>
            <p14:sldId id="332"/>
            <p14:sldId id="333"/>
            <p14:sldId id="521"/>
            <p14:sldId id="522"/>
            <p14:sldId id="308"/>
            <p14:sldId id="309"/>
            <p14:sldId id="310"/>
            <p14:sldId id="311"/>
            <p14:sldId id="312"/>
            <p14:sldId id="313"/>
            <p14:sldId id="523"/>
            <p14:sldId id="524"/>
            <p14:sldId id="314"/>
            <p14:sldId id="315"/>
            <p14:sldId id="316"/>
            <p14:sldId id="317"/>
            <p14:sldId id="318"/>
            <p14:sldId id="319"/>
            <p14:sldId id="525"/>
            <p14:sldId id="526"/>
            <p14:sldId id="527"/>
            <p14:sldId id="537"/>
            <p14:sldId id="529"/>
            <p14:sldId id="538"/>
            <p14:sldId id="531"/>
            <p14:sldId id="509"/>
            <p14:sldId id="302"/>
            <p14:sldId id="533"/>
            <p14:sldId id="543"/>
            <p14:sldId id="544"/>
            <p14:sldId id="535"/>
            <p14:sldId id="541"/>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27"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A126D-374D-4677-87E5-BFBA2A10BFC5}" v="8" dt="2022-01-12T09:10:42.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5" autoAdjust="0"/>
    <p:restoredTop sz="74115" autoAdjust="0"/>
  </p:normalViewPr>
  <p:slideViewPr>
    <p:cSldViewPr snapToGrid="0" showGuides="1">
      <p:cViewPr varScale="1">
        <p:scale>
          <a:sx n="49" d="100"/>
          <a:sy n="49" d="100"/>
        </p:scale>
        <p:origin x="13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viewProps" Target="viewProp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slide" Target="slides/slide107.xml"/><Relationship Id="rId118"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microsoft.com/office/2015/10/relationships/revisionInfo" Target="revisionInfo.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9571218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543875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101</a:t>
            </a:fld>
            <a:endParaRPr lang="en-GB" dirty="0"/>
          </a:p>
        </p:txBody>
      </p:sp>
    </p:spTree>
    <p:extLst>
      <p:ext uri="{BB962C8B-B14F-4D97-AF65-F5344CB8AC3E}">
        <p14:creationId xmlns:p14="http://schemas.microsoft.com/office/powerpoint/2010/main" val="310684252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102</a:t>
            </a:fld>
            <a:endParaRPr lang="en-GB"/>
          </a:p>
        </p:txBody>
      </p:sp>
    </p:spTree>
    <p:extLst>
      <p:ext uri="{BB962C8B-B14F-4D97-AF65-F5344CB8AC3E}">
        <p14:creationId xmlns:p14="http://schemas.microsoft.com/office/powerpoint/2010/main" val="173474668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3925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3131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105</a:t>
            </a:fld>
            <a:endParaRPr lang="en-GB"/>
          </a:p>
        </p:txBody>
      </p:sp>
    </p:spTree>
    <p:extLst>
      <p:ext uri="{BB962C8B-B14F-4D97-AF65-F5344CB8AC3E}">
        <p14:creationId xmlns:p14="http://schemas.microsoft.com/office/powerpoint/2010/main" val="370923632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755713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107</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05780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8382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86445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a:t>
            </a:fld>
            <a:endParaRPr lang="en-GB"/>
          </a:p>
        </p:txBody>
      </p:sp>
    </p:spTree>
    <p:extLst>
      <p:ext uri="{BB962C8B-B14F-4D97-AF65-F5344CB8AC3E}">
        <p14:creationId xmlns:p14="http://schemas.microsoft.com/office/powerpoint/2010/main" val="2403021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8376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09769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49600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6061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2766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87106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052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251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23</a:t>
            </a:fld>
            <a:endParaRPr lang="en-GB" dirty="0"/>
          </a:p>
        </p:txBody>
      </p:sp>
    </p:spTree>
    <p:extLst>
      <p:ext uri="{BB962C8B-B14F-4D97-AF65-F5344CB8AC3E}">
        <p14:creationId xmlns:p14="http://schemas.microsoft.com/office/powerpoint/2010/main" val="2656109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671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25</a:t>
            </a:fld>
            <a:endParaRPr lang="en-GB"/>
          </a:p>
        </p:txBody>
      </p:sp>
    </p:spTree>
    <p:extLst>
      <p:ext uri="{BB962C8B-B14F-4D97-AF65-F5344CB8AC3E}">
        <p14:creationId xmlns:p14="http://schemas.microsoft.com/office/powerpoint/2010/main" val="363356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83218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95592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79673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2461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469859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60338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47069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55984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243070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60449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169702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15607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32275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39</a:t>
            </a:fld>
            <a:endParaRPr lang="en-GB"/>
          </a:p>
        </p:txBody>
      </p:sp>
    </p:spTree>
    <p:extLst>
      <p:ext uri="{BB962C8B-B14F-4D97-AF65-F5344CB8AC3E}">
        <p14:creationId xmlns:p14="http://schemas.microsoft.com/office/powerpoint/2010/main" val="247543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7407625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25271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527030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2557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063973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06865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83521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05023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43879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285591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49</a:t>
            </a:fld>
            <a:endParaRPr lang="en-GB"/>
          </a:p>
        </p:txBody>
      </p:sp>
    </p:spTree>
    <p:extLst>
      <p:ext uri="{BB962C8B-B14F-4D97-AF65-F5344CB8AC3E}">
        <p14:creationId xmlns:p14="http://schemas.microsoft.com/office/powerpoint/2010/main" val="125828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316268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96829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942438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53</a:t>
            </a:fld>
            <a:endParaRPr lang="en-GB"/>
          </a:p>
        </p:txBody>
      </p:sp>
    </p:spTree>
    <p:extLst>
      <p:ext uri="{BB962C8B-B14F-4D97-AF65-F5344CB8AC3E}">
        <p14:creationId xmlns:p14="http://schemas.microsoft.com/office/powerpoint/2010/main" val="13404263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54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982388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266918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127183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338106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39497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348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988912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0B2D0D-235D-420E-BB8B-30523AEEDA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5872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0359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62</a:t>
            </a:fld>
            <a:endParaRPr lang="en-GB"/>
          </a:p>
        </p:txBody>
      </p:sp>
    </p:spTree>
    <p:extLst>
      <p:ext uri="{BB962C8B-B14F-4D97-AF65-F5344CB8AC3E}">
        <p14:creationId xmlns:p14="http://schemas.microsoft.com/office/powerpoint/2010/main" val="26974586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20673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709178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76487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88528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1314215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9323029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5763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32937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71808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879563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034441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68962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859058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455585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76649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77</a:t>
            </a:fld>
            <a:endParaRPr lang="en-GB"/>
          </a:p>
        </p:txBody>
      </p:sp>
    </p:spTree>
    <p:extLst>
      <p:ext uri="{BB962C8B-B14F-4D97-AF65-F5344CB8AC3E}">
        <p14:creationId xmlns:p14="http://schemas.microsoft.com/office/powerpoint/2010/main" val="25084022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766389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7899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520228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82321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480105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114821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1756428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141595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85</a:t>
            </a:fld>
            <a:endParaRPr lang="en-GB"/>
          </a:p>
        </p:txBody>
      </p:sp>
    </p:spTree>
    <p:extLst>
      <p:ext uri="{BB962C8B-B14F-4D97-AF65-F5344CB8AC3E}">
        <p14:creationId xmlns:p14="http://schemas.microsoft.com/office/powerpoint/2010/main" val="38425749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16308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480739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490388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24338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65989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232617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0119590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916777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93</a:t>
            </a:fld>
            <a:endParaRPr lang="en-GB"/>
          </a:p>
        </p:txBody>
      </p:sp>
    </p:spTree>
    <p:extLst>
      <p:ext uri="{BB962C8B-B14F-4D97-AF65-F5344CB8AC3E}">
        <p14:creationId xmlns:p14="http://schemas.microsoft.com/office/powerpoint/2010/main" val="5676573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35416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95</a:t>
            </a:fld>
            <a:endParaRPr lang="en-GB"/>
          </a:p>
        </p:txBody>
      </p:sp>
    </p:spTree>
    <p:extLst>
      <p:ext uri="{BB962C8B-B14F-4D97-AF65-F5344CB8AC3E}">
        <p14:creationId xmlns:p14="http://schemas.microsoft.com/office/powerpoint/2010/main" val="18162094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12461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97</a:t>
            </a:fld>
            <a:endParaRPr lang="en-GB"/>
          </a:p>
        </p:txBody>
      </p:sp>
    </p:spTree>
    <p:extLst>
      <p:ext uri="{BB962C8B-B14F-4D97-AF65-F5344CB8AC3E}">
        <p14:creationId xmlns:p14="http://schemas.microsoft.com/office/powerpoint/2010/main" val="233215706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034915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99</a:t>
            </a:fld>
            <a:endParaRPr lang="en-GB"/>
          </a:p>
        </p:txBody>
      </p:sp>
    </p:spTree>
    <p:extLst>
      <p:ext uri="{BB962C8B-B14F-4D97-AF65-F5344CB8AC3E}">
        <p14:creationId xmlns:p14="http://schemas.microsoft.com/office/powerpoint/2010/main" val="3603383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15033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878722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448644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347539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605008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5262504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26444855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12536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9186308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93935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65282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56217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a:t>
            </a:r>
            <a:r>
              <a:rPr lang="en-US" sz="1500" baseline="0" dirty="0">
                <a:solidFill>
                  <a:schemeClr val="bg1">
                    <a:lumMod val="50000"/>
                  </a:schemeClr>
                </a:solidFill>
                <a:effectLst/>
                <a:latin typeface="Myriad Pro" charset="0"/>
              </a:rPr>
              <a:t> </a:t>
            </a:r>
            <a:r>
              <a:rPr lang="en-US" sz="1500" dirty="0">
                <a:solidFill>
                  <a:schemeClr val="bg1">
                    <a:lumMod val="50000"/>
                  </a:schemeClr>
                </a:solidFill>
                <a:effectLst/>
                <a:latin typeface="Myriad Pro" charset="0"/>
              </a:rPr>
              <a:t>2018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8071727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 id="2147483691" r:id="rId8"/>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extLst>
      <p:ext uri="{BB962C8B-B14F-4D97-AF65-F5344CB8AC3E}">
        <p14:creationId xmlns:p14="http://schemas.microsoft.com/office/powerpoint/2010/main" val="21180757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328439849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48.JP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249.png"/></Relationships>
</file>

<file path=ppt/slides/_rels/slide10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248.JPG"/></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18.xml"/><Relationship Id="rId1" Type="http://schemas.openxmlformats.org/officeDocument/2006/relationships/tags" Target="../tags/tag28.xml"/><Relationship Id="rId4" Type="http://schemas.openxmlformats.org/officeDocument/2006/relationships/image" Target="../media/image250.png"/></Relationships>
</file>

<file path=ppt/slides/_rels/slide10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hyperlink" Target="https://www.ncetm.org.uk/in-the-classroom/national-curriculum-resource-tool/" TargetMode="External"/><Relationship Id="rId2" Type="http://schemas.openxmlformats.org/officeDocument/2006/relationships/notesSlide" Target="../notesSlides/notesSlide106.xml"/><Relationship Id="rId1" Type="http://schemas.openxmlformats.org/officeDocument/2006/relationships/slideLayout" Target="../slideLayouts/slideLayout5.xml"/><Relationship Id="rId5" Type="http://schemas.openxmlformats.org/officeDocument/2006/relationships/image" Target="../media/image247.PNG"/><Relationship Id="rId4" Type="http://schemas.openxmlformats.org/officeDocument/2006/relationships/slide" Target="slide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7"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www.ncetm.org.uk/classroom-resources/cp-year-1-unit-5-numbers-0-to-1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1017683/Maths_guidance_KS_1_and_2.pdf#page=20"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70.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customXml" Target="../ink/ink2.xml"/><Relationship Id="rId5" Type="http://schemas.openxmlformats.org/officeDocument/2006/relationships/image" Target="../media/image600.png"/><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00.png"/><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customXml" Target="../ink/ink4.xml"/><Relationship Id="rId5" Type="http://schemas.openxmlformats.org/officeDocument/2006/relationships/image" Target="../media/image601.png"/><Relationship Id="rId4" Type="http://schemas.openxmlformats.org/officeDocument/2006/relationships/customXml" Target="../ink/ink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90.png"/><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customXml" Target="../ink/ink6.xml"/><Relationship Id="rId5" Type="http://schemas.openxmlformats.org/officeDocument/2006/relationships/image" Target="../media/image602.png"/><Relationship Id="rId4" Type="http://schemas.openxmlformats.org/officeDocument/2006/relationships/customXml" Target="../ink/ink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5.xml"/><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10"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notesSlide" Target="../notesSlides/notesSlide27.xml"/><Relationship Id="rId21" Type="http://schemas.openxmlformats.org/officeDocument/2006/relationships/image" Target="../media/image82.png"/><Relationship Id="rId7" Type="http://schemas.openxmlformats.org/officeDocument/2006/relationships/image" Target="../media/image67.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slideLayout" Target="../slideLayouts/slideLayout11.xml"/><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tags" Target="../tags/tag6.xml"/><Relationship Id="rId6" Type="http://schemas.openxmlformats.org/officeDocument/2006/relationships/image" Target="../media/image66.png"/><Relationship Id="rId11" Type="http://schemas.openxmlformats.org/officeDocument/2006/relationships/image" Target="../media/image72.png"/><Relationship Id="rId5" Type="http://schemas.openxmlformats.org/officeDocument/2006/relationships/image" Target="../media/image65.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5.png"/><Relationship Id="rId22"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85.png"/></Relationships>
</file>

<file path=ppt/slides/_rels/slide2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slide" Target="slide5.xml"/><Relationship Id="rId7" Type="http://schemas.openxmlformats.org/officeDocument/2006/relationships/slide" Target="slide49.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25.xml"/><Relationship Id="rId10" Type="http://schemas.openxmlformats.org/officeDocument/2006/relationships/slide" Target="slide3.xml"/><Relationship Id="rId4" Type="http://schemas.openxmlformats.org/officeDocument/2006/relationships/slide" Target="slide14.xml"/><Relationship Id="rId9" Type="http://schemas.openxmlformats.org/officeDocument/2006/relationships/slide" Target="slide62.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89.png"/></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96.png"/></Relationships>
</file>

<file path=ppt/slides/_rels/slide3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98.png"/></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04.png"/></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77.xml"/><Relationship Id="rId7" Type="http://schemas.openxmlformats.org/officeDocument/2006/relationships/slide" Target="slide9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5.xml"/><Relationship Id="rId11" Type="http://schemas.openxmlformats.org/officeDocument/2006/relationships/slide" Target="slide3.xml"/><Relationship Id="rId5" Type="http://schemas.openxmlformats.org/officeDocument/2006/relationships/slide" Target="slide93.xml"/><Relationship Id="rId10" Type="http://schemas.openxmlformats.org/officeDocument/2006/relationships/slide" Target="slide105.xml"/><Relationship Id="rId4" Type="http://schemas.openxmlformats.org/officeDocument/2006/relationships/slide" Target="slide85.xml"/><Relationship Id="rId9" Type="http://schemas.openxmlformats.org/officeDocument/2006/relationships/slide" Target="slide10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12"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4.xml"/><Relationship Id="rId1" Type="http://schemas.openxmlformats.org/officeDocument/2006/relationships/slideLayout" Target="../slideLayouts/slideLayout11.xml"/><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113.png"/><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46.xml"/><Relationship Id="rId1" Type="http://schemas.openxmlformats.org/officeDocument/2006/relationships/slideLayout" Target="../slideLayouts/slideLayout11.xml"/><Relationship Id="rId4" Type="http://schemas.openxmlformats.org/officeDocument/2006/relationships/image" Target="../media/image115.png"/></Relationships>
</file>

<file path=ppt/slides/_rels/slide47.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notesSlide" Target="../notesSlides/notesSlide47.xml"/><Relationship Id="rId7" Type="http://schemas.openxmlformats.org/officeDocument/2006/relationships/image" Target="../media/image119.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48.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notesSlide" Target="../notesSlides/notesSlide48.xml"/><Relationship Id="rId7" Type="http://schemas.openxmlformats.org/officeDocument/2006/relationships/image" Target="../media/image124.png"/><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14"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127.png"/><Relationship Id="rId4" Type="http://schemas.openxmlformats.org/officeDocument/2006/relationships/image" Target="../media/image126.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10.xml"/><Relationship Id="rId5" Type="http://schemas.openxmlformats.org/officeDocument/2006/relationships/image" Target="../media/image129.png"/><Relationship Id="rId4" Type="http://schemas.openxmlformats.org/officeDocument/2006/relationships/image" Target="../media/image128.png"/></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16" TargetMode="Externa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1.xml"/><Relationship Id="rId1" Type="http://schemas.openxmlformats.org/officeDocument/2006/relationships/tags" Target="../tags/tag11.xml"/><Relationship Id="rId5" Type="http://schemas.openxmlformats.org/officeDocument/2006/relationships/image" Target="../media/image131.png"/><Relationship Id="rId4" Type="http://schemas.openxmlformats.org/officeDocument/2006/relationships/image" Target="../media/image130.png"/></Relationships>
</file>

<file path=ppt/slides/_rels/slide56.xml.rels><?xml version="1.0" encoding="UTF-8" standalone="yes"?>
<Relationships xmlns="http://schemas.openxmlformats.org/package/2006/relationships"><Relationship Id="rId8" Type="http://schemas.openxmlformats.org/officeDocument/2006/relationships/image" Target="../media/image136.png"/><Relationship Id="rId3" Type="http://schemas.openxmlformats.org/officeDocument/2006/relationships/notesSlide" Target="../notesSlides/notesSlide56.xml"/><Relationship Id="rId7" Type="http://schemas.openxmlformats.org/officeDocument/2006/relationships/image" Target="../media/image135.png"/><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134.png"/><Relationship Id="rId11" Type="http://schemas.openxmlformats.org/officeDocument/2006/relationships/image" Target="../media/image139.png"/><Relationship Id="rId5" Type="http://schemas.openxmlformats.org/officeDocument/2006/relationships/image" Target="../media/image133.png"/><Relationship Id="rId10" Type="http://schemas.openxmlformats.org/officeDocument/2006/relationships/image" Target="../media/image138.png"/><Relationship Id="rId4" Type="http://schemas.openxmlformats.org/officeDocument/2006/relationships/image" Target="../media/image132.png"/><Relationship Id="rId9" Type="http://schemas.openxmlformats.org/officeDocument/2006/relationships/image" Target="../media/image13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1.xml"/><Relationship Id="rId1" Type="http://schemas.openxmlformats.org/officeDocument/2006/relationships/tags" Target="../tags/tag13.xml"/><Relationship Id="rId4" Type="http://schemas.openxmlformats.org/officeDocument/2006/relationships/image" Target="../media/image140.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1.xml"/><Relationship Id="rId1" Type="http://schemas.openxmlformats.org/officeDocument/2006/relationships/tags" Target="../tags/tag14.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2.png"/></Relationships>
</file>

<file path=ppt/slides/_rels/slide59.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notesSlide" Target="../notesSlides/notesSlide59.xml"/><Relationship Id="rId1" Type="http://schemas.openxmlformats.org/officeDocument/2006/relationships/slideLayout" Target="../slideLayouts/slideLayout18.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4"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22"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148.png"/></Relationships>
</file>

<file path=ppt/slides/_rels/slide65.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65.xml"/><Relationship Id="rId1" Type="http://schemas.openxmlformats.org/officeDocument/2006/relationships/slideLayout" Target="../slideLayouts/slideLayout11.xml"/><Relationship Id="rId4" Type="http://schemas.openxmlformats.org/officeDocument/2006/relationships/image" Target="../media/image150.png"/></Relationships>
</file>

<file path=ppt/slides/_rels/slide6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66.xml"/><Relationship Id="rId1" Type="http://schemas.openxmlformats.org/officeDocument/2006/relationships/slideLayout" Target="../slideLayouts/slideLayout11.xml"/><Relationship Id="rId4" Type="http://schemas.openxmlformats.org/officeDocument/2006/relationships/image" Target="../media/image152.png"/></Relationships>
</file>

<file path=ppt/slides/_rels/slide6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67.xml"/><Relationship Id="rId1" Type="http://schemas.openxmlformats.org/officeDocument/2006/relationships/slideLayout" Target="../slideLayouts/slideLayout11.xml"/><Relationship Id="rId4" Type="http://schemas.openxmlformats.org/officeDocument/2006/relationships/image" Target="../media/image154.png"/></Relationships>
</file>

<file path=ppt/slides/_rels/slide68.xml.rels><?xml version="1.0" encoding="UTF-8" standalone="yes"?>
<Relationships xmlns="http://schemas.openxmlformats.org/package/2006/relationships"><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68.xml"/><Relationship Id="rId1" Type="http://schemas.openxmlformats.org/officeDocument/2006/relationships/slideLayout" Target="../slideLayouts/slideLayout11.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s>
</file>

<file path=ppt/slides/_rels/slide69.xml.rels><?xml version="1.0" encoding="UTF-8" standalone="yes"?>
<Relationships xmlns="http://schemas.openxmlformats.org/package/2006/relationships"><Relationship Id="rId8" Type="http://schemas.openxmlformats.org/officeDocument/2006/relationships/image" Target="../media/image165.png"/><Relationship Id="rId3" Type="http://schemas.openxmlformats.org/officeDocument/2006/relationships/image" Target="../media/image160.png"/><Relationship Id="rId7" Type="http://schemas.openxmlformats.org/officeDocument/2006/relationships/image" Target="../media/image164.png"/><Relationship Id="rId2" Type="http://schemas.openxmlformats.org/officeDocument/2006/relationships/notesSlide" Target="../notesSlides/notesSlide69.xml"/><Relationship Id="rId1" Type="http://schemas.openxmlformats.org/officeDocument/2006/relationships/slideLayout" Target="../slideLayouts/slideLayout11.xml"/><Relationship Id="rId6" Type="http://schemas.openxmlformats.org/officeDocument/2006/relationships/image" Target="../media/image163.png"/><Relationship Id="rId5" Type="http://schemas.openxmlformats.org/officeDocument/2006/relationships/image" Target="../media/image162.png"/><Relationship Id="rId4" Type="http://schemas.openxmlformats.org/officeDocument/2006/relationships/image" Target="../media/image16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70.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71.xml"/><Relationship Id="rId1" Type="http://schemas.openxmlformats.org/officeDocument/2006/relationships/slideLayout" Target="../slideLayouts/slideLayout11.xml"/><Relationship Id="rId5" Type="http://schemas.openxmlformats.org/officeDocument/2006/relationships/image" Target="../media/image168.png"/><Relationship Id="rId4" Type="http://schemas.openxmlformats.org/officeDocument/2006/relationships/image" Target="../media/image167.png"/></Relationships>
</file>

<file path=ppt/slides/_rels/slide72.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72.xml"/><Relationship Id="rId1" Type="http://schemas.openxmlformats.org/officeDocument/2006/relationships/slideLayout" Target="../slideLayouts/slideLayout11.xml"/><Relationship Id="rId5" Type="http://schemas.openxmlformats.org/officeDocument/2006/relationships/image" Target="../media/image168.png"/><Relationship Id="rId4" Type="http://schemas.openxmlformats.org/officeDocument/2006/relationships/image" Target="../media/image167.png"/></Relationships>
</file>

<file path=ppt/slides/_rels/slide7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73.xml"/><Relationship Id="rId1" Type="http://schemas.openxmlformats.org/officeDocument/2006/relationships/slideLayout" Target="../slideLayouts/slideLayout11.xml"/><Relationship Id="rId5" Type="http://schemas.openxmlformats.org/officeDocument/2006/relationships/image" Target="../media/image168.png"/><Relationship Id="rId4" Type="http://schemas.openxmlformats.org/officeDocument/2006/relationships/image" Target="../media/image167.png"/></Relationships>
</file>

<file path=ppt/slides/_rels/slide74.xml.rels><?xml version="1.0" encoding="UTF-8" standalone="yes"?>
<Relationships xmlns="http://schemas.openxmlformats.org/package/2006/relationships"><Relationship Id="rId8" Type="http://schemas.openxmlformats.org/officeDocument/2006/relationships/image" Target="../media/image174.png"/><Relationship Id="rId13" Type="http://schemas.openxmlformats.org/officeDocument/2006/relationships/image" Target="../media/image179.png"/><Relationship Id="rId3" Type="http://schemas.openxmlformats.org/officeDocument/2006/relationships/image" Target="../media/image169.png"/><Relationship Id="rId7" Type="http://schemas.openxmlformats.org/officeDocument/2006/relationships/image" Target="../media/image173.png"/><Relationship Id="rId12" Type="http://schemas.openxmlformats.org/officeDocument/2006/relationships/image" Target="../media/image178.png"/><Relationship Id="rId2" Type="http://schemas.openxmlformats.org/officeDocument/2006/relationships/notesSlide" Target="../notesSlides/notesSlide74.xml"/><Relationship Id="rId1" Type="http://schemas.openxmlformats.org/officeDocument/2006/relationships/slideLayout" Target="../slideLayouts/slideLayout11.xml"/><Relationship Id="rId6" Type="http://schemas.openxmlformats.org/officeDocument/2006/relationships/image" Target="../media/image172.png"/><Relationship Id="rId11" Type="http://schemas.openxmlformats.org/officeDocument/2006/relationships/image" Target="../media/image177.png"/><Relationship Id="rId5" Type="http://schemas.openxmlformats.org/officeDocument/2006/relationships/image" Target="../media/image171.png"/><Relationship Id="rId10" Type="http://schemas.openxmlformats.org/officeDocument/2006/relationships/image" Target="../media/image176.png"/><Relationship Id="rId4" Type="http://schemas.openxmlformats.org/officeDocument/2006/relationships/image" Target="../media/image170.png"/><Relationship Id="rId9" Type="http://schemas.openxmlformats.org/officeDocument/2006/relationships/image" Target="../media/image175.png"/><Relationship Id="rId14" Type="http://schemas.openxmlformats.org/officeDocument/2006/relationships/image" Target="../media/image180.png"/></Relationships>
</file>

<file path=ppt/slides/_rels/slide75.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75.xml"/><Relationship Id="rId1" Type="http://schemas.openxmlformats.org/officeDocument/2006/relationships/slideLayout" Target="../slideLayouts/slideLayout11.xml"/><Relationship Id="rId6" Type="http://schemas.openxmlformats.org/officeDocument/2006/relationships/image" Target="../media/image184.png"/><Relationship Id="rId5" Type="http://schemas.openxmlformats.org/officeDocument/2006/relationships/image" Target="../media/image183.png"/><Relationship Id="rId4" Type="http://schemas.openxmlformats.org/officeDocument/2006/relationships/image" Target="../media/image182.png"/></Relationships>
</file>

<file path=ppt/slides/_rels/slide76.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76.xml"/><Relationship Id="rId1" Type="http://schemas.openxmlformats.org/officeDocument/2006/relationships/slideLayout" Target="../slideLayouts/slideLayout11.xml"/><Relationship Id="rId4" Type="http://schemas.openxmlformats.org/officeDocument/2006/relationships/image" Target="../media/image186.png"/></Relationships>
</file>

<file path=ppt/slides/_rels/slide7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8.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27" TargetMode="External"/></Relationships>
</file>

<file path=ppt/slides/_rels/slide79.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notesSlide" Target="../notesSlides/notesSlide79.xml"/><Relationship Id="rId7" Type="http://schemas.openxmlformats.org/officeDocument/2006/relationships/image" Target="../media/image190.png"/><Relationship Id="rId2" Type="http://schemas.openxmlformats.org/officeDocument/2006/relationships/slideLayout" Target="../slideLayouts/slideLayout11.xml"/><Relationship Id="rId1" Type="http://schemas.openxmlformats.org/officeDocument/2006/relationships/tags" Target="../tags/tag15.xml"/><Relationship Id="rId6" Type="http://schemas.openxmlformats.org/officeDocument/2006/relationships/image" Target="../media/image189.png"/><Relationship Id="rId11" Type="http://schemas.openxmlformats.org/officeDocument/2006/relationships/image" Target="../media/image194.png"/><Relationship Id="rId5" Type="http://schemas.openxmlformats.org/officeDocument/2006/relationships/image" Target="../media/image188.png"/><Relationship Id="rId10" Type="http://schemas.openxmlformats.org/officeDocument/2006/relationships/image" Target="../media/image193.png"/><Relationship Id="rId4" Type="http://schemas.openxmlformats.org/officeDocument/2006/relationships/image" Target="../media/image187.png"/><Relationship Id="rId9" Type="http://schemas.openxmlformats.org/officeDocument/2006/relationships/image" Target="../media/image19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0.xml.rels><?xml version="1.0" encoding="UTF-8" standalone="yes"?>
<Relationships xmlns="http://schemas.openxmlformats.org/package/2006/relationships"><Relationship Id="rId8" Type="http://schemas.openxmlformats.org/officeDocument/2006/relationships/image" Target="../media/image198.png"/><Relationship Id="rId13" Type="http://schemas.openxmlformats.org/officeDocument/2006/relationships/image" Target="../media/image203.png"/><Relationship Id="rId3" Type="http://schemas.openxmlformats.org/officeDocument/2006/relationships/notesSlide" Target="../notesSlides/notesSlide80.xml"/><Relationship Id="rId7" Type="http://schemas.openxmlformats.org/officeDocument/2006/relationships/image" Target="../media/image197.png"/><Relationship Id="rId12" Type="http://schemas.openxmlformats.org/officeDocument/2006/relationships/image" Target="../media/image202.png"/><Relationship Id="rId2" Type="http://schemas.openxmlformats.org/officeDocument/2006/relationships/slideLayout" Target="../slideLayouts/slideLayout11.xml"/><Relationship Id="rId16" Type="http://schemas.openxmlformats.org/officeDocument/2006/relationships/image" Target="../media/image206.png"/><Relationship Id="rId1" Type="http://schemas.openxmlformats.org/officeDocument/2006/relationships/tags" Target="../tags/tag16.xml"/><Relationship Id="rId6" Type="http://schemas.openxmlformats.org/officeDocument/2006/relationships/image" Target="../media/image196.png"/><Relationship Id="rId11" Type="http://schemas.openxmlformats.org/officeDocument/2006/relationships/image" Target="../media/image201.png"/><Relationship Id="rId5" Type="http://schemas.openxmlformats.org/officeDocument/2006/relationships/image" Target="../media/image188.png"/><Relationship Id="rId15" Type="http://schemas.openxmlformats.org/officeDocument/2006/relationships/image" Target="../media/image205.png"/><Relationship Id="rId10" Type="http://schemas.openxmlformats.org/officeDocument/2006/relationships/image" Target="../media/image200.png"/><Relationship Id="rId4" Type="http://schemas.openxmlformats.org/officeDocument/2006/relationships/image" Target="../media/image195.png"/><Relationship Id="rId9" Type="http://schemas.openxmlformats.org/officeDocument/2006/relationships/image" Target="../media/image199.png"/><Relationship Id="rId14" Type="http://schemas.openxmlformats.org/officeDocument/2006/relationships/image" Target="../media/image204.png"/></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207.png"/></Relationships>
</file>

<file path=ppt/slides/_rels/slide82.xml.rels><?xml version="1.0" encoding="UTF-8" standalone="yes"?>
<Relationships xmlns="http://schemas.openxmlformats.org/package/2006/relationships"><Relationship Id="rId8" Type="http://schemas.openxmlformats.org/officeDocument/2006/relationships/image" Target="../media/image212.png"/><Relationship Id="rId3" Type="http://schemas.openxmlformats.org/officeDocument/2006/relationships/notesSlide" Target="../notesSlides/notesSlide82.xml"/><Relationship Id="rId7" Type="http://schemas.openxmlformats.org/officeDocument/2006/relationships/image" Target="../media/image211.png"/><Relationship Id="rId2" Type="http://schemas.openxmlformats.org/officeDocument/2006/relationships/slideLayout" Target="../slideLayouts/slideLayout11.xml"/><Relationship Id="rId1" Type="http://schemas.openxmlformats.org/officeDocument/2006/relationships/tags" Target="../tags/tag18.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1.xml"/><Relationship Id="rId1" Type="http://schemas.openxmlformats.org/officeDocument/2006/relationships/tags" Target="../tags/tag19.xml"/><Relationship Id="rId6" Type="http://schemas.openxmlformats.org/officeDocument/2006/relationships/image" Target="../media/image211.png"/><Relationship Id="rId5" Type="http://schemas.openxmlformats.org/officeDocument/2006/relationships/image" Target="../media/image214.png"/><Relationship Id="rId4" Type="http://schemas.openxmlformats.org/officeDocument/2006/relationships/image" Target="../media/image213.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7" Type="http://schemas.openxmlformats.org/officeDocument/2006/relationships/image" Target="../media/image218.png"/><Relationship Id="rId2" Type="http://schemas.openxmlformats.org/officeDocument/2006/relationships/slideLayout" Target="../slideLayouts/slideLayout11.xml"/><Relationship Id="rId1" Type="http://schemas.openxmlformats.org/officeDocument/2006/relationships/tags" Target="../tags/tag20.xml"/><Relationship Id="rId6" Type="http://schemas.openxmlformats.org/officeDocument/2006/relationships/image" Target="../media/image217.png"/><Relationship Id="rId5" Type="http://schemas.openxmlformats.org/officeDocument/2006/relationships/image" Target="../media/image216.png"/><Relationship Id="rId4" Type="http://schemas.openxmlformats.org/officeDocument/2006/relationships/image" Target="../media/image215.png"/></Relationships>
</file>

<file path=ppt/slides/_rels/slide8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29" TargetMode="External"/></Relationships>
</file>

<file path=ppt/slides/_rels/slide87.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notesSlide" Target="../notesSlides/notesSlide87.xml"/><Relationship Id="rId7" Type="http://schemas.openxmlformats.org/officeDocument/2006/relationships/image" Target="../media/image221.png"/><Relationship Id="rId2" Type="http://schemas.openxmlformats.org/officeDocument/2006/relationships/slideLayout" Target="../slideLayouts/slideLayout11.xml"/><Relationship Id="rId1" Type="http://schemas.openxmlformats.org/officeDocument/2006/relationships/tags" Target="../tags/tag21.xml"/><Relationship Id="rId6" Type="http://schemas.openxmlformats.org/officeDocument/2006/relationships/image" Target="../media/image220.png"/><Relationship Id="rId11" Type="http://schemas.openxmlformats.org/officeDocument/2006/relationships/image" Target="../media/image225.png"/><Relationship Id="rId5" Type="http://schemas.openxmlformats.org/officeDocument/2006/relationships/image" Target="../media/image188.png"/><Relationship Id="rId10" Type="http://schemas.openxmlformats.org/officeDocument/2006/relationships/image" Target="../media/image224.png"/><Relationship Id="rId4" Type="http://schemas.openxmlformats.org/officeDocument/2006/relationships/image" Target="../media/image219.png"/><Relationship Id="rId9" Type="http://schemas.openxmlformats.org/officeDocument/2006/relationships/image" Target="../media/image223.png"/></Relationships>
</file>

<file path=ppt/slides/_rels/slide88.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notesSlide" Target="../notesSlides/notesSlide88.xml"/><Relationship Id="rId7" Type="http://schemas.openxmlformats.org/officeDocument/2006/relationships/image" Target="../media/image228.png"/><Relationship Id="rId2" Type="http://schemas.openxmlformats.org/officeDocument/2006/relationships/slideLayout" Target="../slideLayouts/slideLayout11.xml"/><Relationship Id="rId1" Type="http://schemas.openxmlformats.org/officeDocument/2006/relationships/tags" Target="../tags/tag22.xml"/><Relationship Id="rId6" Type="http://schemas.openxmlformats.org/officeDocument/2006/relationships/image" Target="../media/image227.png"/><Relationship Id="rId11" Type="http://schemas.openxmlformats.org/officeDocument/2006/relationships/image" Target="../media/image232.png"/><Relationship Id="rId5" Type="http://schemas.openxmlformats.org/officeDocument/2006/relationships/image" Target="../media/image188.png"/><Relationship Id="rId10" Type="http://schemas.openxmlformats.org/officeDocument/2006/relationships/image" Target="../media/image231.png"/><Relationship Id="rId4" Type="http://schemas.openxmlformats.org/officeDocument/2006/relationships/image" Target="../media/image226.png"/><Relationship Id="rId9" Type="http://schemas.openxmlformats.org/officeDocument/2006/relationships/image" Target="../media/image230.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1.xml"/><Relationship Id="rId1" Type="http://schemas.openxmlformats.org/officeDocument/2006/relationships/tags" Target="../tags/tag23.xml"/><Relationship Id="rId4" Type="http://schemas.openxmlformats.org/officeDocument/2006/relationships/image" Target="../media/image23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90.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notesSlide" Target="../notesSlides/notesSlide90.xml"/><Relationship Id="rId7" Type="http://schemas.openxmlformats.org/officeDocument/2006/relationships/image" Target="../media/image211.png"/><Relationship Id="rId2" Type="http://schemas.openxmlformats.org/officeDocument/2006/relationships/slideLayout" Target="../slideLayouts/slideLayout11.xml"/><Relationship Id="rId1" Type="http://schemas.openxmlformats.org/officeDocument/2006/relationships/tags" Target="../tags/tag24.xml"/><Relationship Id="rId6" Type="http://schemas.openxmlformats.org/officeDocument/2006/relationships/image" Target="../media/image236.png"/><Relationship Id="rId5" Type="http://schemas.openxmlformats.org/officeDocument/2006/relationships/image" Target="../media/image235.png"/><Relationship Id="rId4" Type="http://schemas.openxmlformats.org/officeDocument/2006/relationships/image" Target="../media/image234.png"/><Relationship Id="rId9" Type="http://schemas.openxmlformats.org/officeDocument/2006/relationships/image" Target="../media/image238.png"/></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91.xml"/><Relationship Id="rId7" Type="http://schemas.openxmlformats.org/officeDocument/2006/relationships/image" Target="../media/image242.png"/><Relationship Id="rId2" Type="http://schemas.openxmlformats.org/officeDocument/2006/relationships/slideLayout" Target="../slideLayouts/slideLayout11.xml"/><Relationship Id="rId1" Type="http://schemas.openxmlformats.org/officeDocument/2006/relationships/tags" Target="../tags/tag25.xml"/><Relationship Id="rId6" Type="http://schemas.openxmlformats.org/officeDocument/2006/relationships/image" Target="../media/image241.png"/><Relationship Id="rId5" Type="http://schemas.openxmlformats.org/officeDocument/2006/relationships/image" Target="../media/image240.png"/><Relationship Id="rId4" Type="http://schemas.openxmlformats.org/officeDocument/2006/relationships/image" Target="../media/image239.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246.png"/><Relationship Id="rId2" Type="http://schemas.openxmlformats.org/officeDocument/2006/relationships/slideLayout" Target="../slideLayouts/slideLayout11.xml"/><Relationship Id="rId1" Type="http://schemas.openxmlformats.org/officeDocument/2006/relationships/tags" Target="../tags/tag26.xml"/><Relationship Id="rId6" Type="http://schemas.openxmlformats.org/officeDocument/2006/relationships/image" Target="../media/image245.png"/><Relationship Id="rId5" Type="http://schemas.openxmlformats.org/officeDocument/2006/relationships/image" Target="../media/image244.png"/><Relationship Id="rId4" Type="http://schemas.openxmlformats.org/officeDocument/2006/relationships/image" Target="../media/image243.png"/></Relationships>
</file>

<file path=ppt/slides/_rels/slide9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3ujhpnba/ncetm_mm_sp1_y1_se10_teach.pdf#page=30" TargetMode="External"/></Relationships>
</file>

<file path=ppt/slides/_rels/slide9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hyperlink" Target="https://www.ncetm.org.uk/in-the-classroom/national-curriculum-resource-tool/" TargetMode="External"/><Relationship Id="rId2" Type="http://schemas.openxmlformats.org/officeDocument/2006/relationships/notesSlide" Target="../notesSlides/notesSlide96.xml"/><Relationship Id="rId1" Type="http://schemas.openxmlformats.org/officeDocument/2006/relationships/slideLayout" Target="../slideLayouts/slideLayout5.xml"/><Relationship Id="rId5" Type="http://schemas.openxmlformats.org/officeDocument/2006/relationships/image" Target="../media/image247.PNG"/><Relationship Id="rId4" Type="http://schemas.openxmlformats.org/officeDocument/2006/relationships/slide" Target="slide3.xml"/></Relationships>
</file>

<file path=ppt/slides/_rels/slide9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hyperlink" Target="https://www.ncetm.org.uk/in-the-classroom/national-curriculum-resource-tool/" TargetMode="External"/><Relationship Id="rId2" Type="http://schemas.openxmlformats.org/officeDocument/2006/relationships/notesSlide" Target="../notesSlides/notesSlide98.xml"/><Relationship Id="rId1" Type="http://schemas.openxmlformats.org/officeDocument/2006/relationships/slideLayout" Target="../slideLayouts/slideLayout5.xml"/><Relationship Id="rId5" Type="http://schemas.openxmlformats.org/officeDocument/2006/relationships/image" Target="../media/image247.PNG"/><Relationship Id="rId4" Type="http://schemas.openxmlformats.org/officeDocument/2006/relationships/slide" Target="slide3.xml"/></Relationships>
</file>

<file path=ppt/slides/_rels/slide9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1, Unit 8</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Numbers 0 to 20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1:3</a:t>
            </a:r>
          </a:p>
        </p:txBody>
      </p:sp>
      <p:pic>
        <p:nvPicPr>
          <p:cNvPr id="5" name="Picture 4">
            <a:extLst>
              <a:ext uri="{FF2B5EF4-FFF2-40B4-BE49-F238E27FC236}">
                <a16:creationId xmlns:a16="http://schemas.microsoft.com/office/drawing/2014/main" id="{04D2254D-46BB-4231-B607-A626E67887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858" y="1485890"/>
            <a:ext cx="3812284" cy="3886220"/>
          </a:xfrm>
          <a:prstGeom prst="rect">
            <a:avLst/>
          </a:prstGeom>
        </p:spPr>
      </p:pic>
    </p:spTree>
    <p:extLst>
      <p:ext uri="{BB962C8B-B14F-4D97-AF65-F5344CB8AC3E}">
        <p14:creationId xmlns:p14="http://schemas.microsoft.com/office/powerpoint/2010/main" val="2093372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1, Unit 8,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329622466"/>
              </p:ext>
            </p:extLst>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1NPV-2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20-23</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0195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2BC496C-A047-4C00-A3D2-E9036952DF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47082" y="2762442"/>
            <a:ext cx="5205774" cy="1298114"/>
          </a:xfrm>
          <a:prstGeom prst="rect">
            <a:avLst/>
          </a:prstGeom>
        </p:spPr>
      </p:pic>
      <p:sp>
        <p:nvSpPr>
          <p:cNvPr id="2" name="Title 1">
            <a:extLst>
              <a:ext uri="{FF2B5EF4-FFF2-40B4-BE49-F238E27FC236}">
                <a16:creationId xmlns:a16="http://schemas.microsoft.com/office/drawing/2014/main" id="{98D11F3E-65DF-4DE3-8489-E6C61B8C9146}"/>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sp>
        <p:nvSpPr>
          <p:cNvPr id="5" name="Content Placeholder 2">
            <a:extLst>
              <a:ext uri="{FF2B5EF4-FFF2-40B4-BE49-F238E27FC236}">
                <a16:creationId xmlns:a16="http://schemas.microsoft.com/office/drawing/2014/main" id="{AB874CB1-5F28-48AC-A2FA-EA933CFC02BD}"/>
              </a:ext>
            </a:extLst>
          </p:cNvPr>
          <p:cNvSpPr txBox="1">
            <a:spLocks/>
          </p:cNvSpPr>
          <p:nvPr/>
        </p:nvSpPr>
        <p:spPr>
          <a:xfrm>
            <a:off x="6177724" y="1360518"/>
            <a:ext cx="5390389" cy="45830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What do you notice about the numbers on the picture of the ruler? How is the ruler similar to a number line?</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What does the ‘cm’ on the ruler mean?</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you describe </a:t>
            </a:r>
            <a:r>
              <a:rPr lang="en-GB" sz="1800" i="1" dirty="0">
                <a:latin typeface="Arial" panose="020B0604020202020204" pitchFamily="34" charset="0"/>
                <a:cs typeface="Arial" panose="020B0604020202020204" pitchFamily="34" charset="0"/>
              </a:rPr>
              <a:t>how </a:t>
            </a:r>
            <a:r>
              <a:rPr lang="en-GB" sz="1800" dirty="0">
                <a:latin typeface="Arial" panose="020B0604020202020204" pitchFamily="34" charset="0"/>
                <a:cs typeface="Arial" panose="020B0604020202020204" pitchFamily="34" charset="0"/>
              </a:rPr>
              <a:t>the leaf is placed against the ruler? Why? So, can you say how long the leaf is, using the word ‘centimetres’?</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Let’s look at our classroom rulers! What numbers can we see on them?</a:t>
            </a:r>
          </a:p>
          <a:p>
            <a:pPr>
              <a:lnSpc>
                <a:spcPct val="120000"/>
              </a:lnSpc>
              <a:spcBef>
                <a:spcPts val="600"/>
              </a:spcBef>
              <a:spcAft>
                <a:spcPts val="600"/>
              </a:spcAft>
              <a:buClr>
                <a:srgbClr val="585858"/>
              </a:buClr>
              <a:buFont typeface="Arial" panose="020B0604020202020204" pitchFamily="34" charset="0"/>
              <a:buChar char="•"/>
            </a:pPr>
            <a:r>
              <a:rPr lang="en-GB" sz="1800" dirty="0">
                <a:latin typeface="Arial" panose="020B0604020202020204" pitchFamily="34" charset="0"/>
                <a:cs typeface="Arial" panose="020B0604020202020204" pitchFamily="34" charset="0"/>
              </a:rPr>
              <a:t>Can we use our rulers to measure some things in our classroom? What must we remember to do and say?</a:t>
            </a:r>
            <a:endParaRPr lang="en-GB" sz="1800" dirty="0">
              <a:solidFill>
                <a:srgbClr val="FF0000"/>
              </a:solidFill>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326068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Outcomes 11 to 15 provide an opportunity for children to apply their understanding of numbers 0 to 20 in a measures context.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a:t>
            </a:r>
            <a:r>
              <a:rPr lang="en-GB" sz="2400" b="1" dirty="0"/>
              <a:t>14</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0322631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estimate length in cm</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724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idx="4294967295"/>
          </p:nvPr>
        </p:nvSpPr>
        <p:spPr>
          <a:xfrm>
            <a:off x="594008" y="246063"/>
            <a:ext cx="11140163" cy="426170"/>
          </a:xfrm>
        </p:spPr>
        <p:txBody>
          <a:bodyPr>
            <a:noAutofit/>
          </a:bodyPr>
          <a:lstStyle/>
          <a:p>
            <a:r>
              <a:rPr lang="en-GB" sz="2400" dirty="0">
                <a:solidFill>
                  <a:schemeClr val="bg1"/>
                </a:solidFill>
              </a:rPr>
              <a:t>Year 1, Unit 8,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49" y="1062838"/>
            <a:ext cx="7219319" cy="4779962"/>
          </a:xfrm>
        </p:spPr>
        <p:txBody>
          <a:bodyPr>
            <a:normAutofit/>
          </a:bodyPr>
          <a:lstStyle/>
          <a:p>
            <a:pPr>
              <a:lnSpc>
                <a:spcPct val="120000"/>
              </a:lnSpc>
              <a:buClr>
                <a:srgbClr val="585858"/>
              </a:buClr>
            </a:pPr>
            <a:r>
              <a:rPr lang="en-GB" sz="2000" dirty="0"/>
              <a:t>Additional teacher guidance for this outcome should be read first and can be found in the DfE Mathematics guidance. Page references relate to the 335-page document available as a download at the bottom of </a:t>
            </a:r>
            <a:r>
              <a:rPr lang="en-GB" sz="2000" dirty="0">
                <a:hlinkClick r:id="rId3"/>
              </a:rPr>
              <a:t>this web page</a:t>
            </a:r>
            <a:r>
              <a:rPr lang="en-GB" sz="2000" dirty="0"/>
              <a:t>.</a:t>
            </a:r>
          </a:p>
          <a:p>
            <a:pPr>
              <a:lnSpc>
                <a:spcPct val="120000"/>
              </a:lnSpc>
              <a:buClr>
                <a:srgbClr val="585858"/>
              </a:buClr>
            </a:pPr>
            <a:endParaRPr lang="en-GB" sz="2000" dirty="0"/>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48" y="2815642"/>
          <a:ext cx="7219320" cy="792480"/>
        </p:xfrm>
        <a:graphic>
          <a:graphicData uri="http://schemas.openxmlformats.org/drawingml/2006/table">
            <a:tbl>
              <a:tblPr firstRow="1" bandRow="1">
                <a:tableStyleId>{5C22544A-7EE6-4342-B048-85BDC9FD1C3A}</a:tableStyleId>
              </a:tblPr>
              <a:tblGrid>
                <a:gridCol w="3848876">
                  <a:extLst>
                    <a:ext uri="{9D8B030D-6E8A-4147-A177-3AD203B41FA5}">
                      <a16:colId xmlns:a16="http://schemas.microsoft.com/office/drawing/2014/main" val="507789682"/>
                    </a:ext>
                  </a:extLst>
                </a:gridCol>
                <a:gridCol w="3370444">
                  <a:extLst>
                    <a:ext uri="{9D8B030D-6E8A-4147-A177-3AD203B41FA5}">
                      <a16:colId xmlns:a16="http://schemas.microsoft.com/office/drawing/2014/main" val="3138488680"/>
                    </a:ext>
                  </a:extLst>
                </a:gridCol>
              </a:tblGrid>
              <a:tr h="0">
                <a:tc>
                  <a:txBody>
                    <a:bodyPr/>
                    <a:lstStyle/>
                    <a:p>
                      <a:pPr algn="ctr"/>
                      <a:r>
                        <a:rPr lang="en-GB" sz="2000" dirty="0">
                          <a:latin typeface="Arial" panose="020B0604020202020204" pitchFamily="34" charset="0"/>
                          <a:cs typeface="Arial" panose="020B0604020202020204" pitchFamily="34" charset="0"/>
                        </a:rPr>
                        <a:t>Ready to progress criteria</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1NPV-2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20-23</a:t>
                      </a:r>
                    </a:p>
                  </a:txBody>
                  <a:tcPr>
                    <a:solidFill>
                      <a:srgbClr val="E5F3F2"/>
                    </a:solidFill>
                  </a:tcPr>
                </a:tc>
                <a:extLst>
                  <a:ext uri="{0D108BD9-81ED-4DB2-BD59-A6C34878D82A}">
                    <a16:rowId xmlns:a16="http://schemas.microsoft.com/office/drawing/2014/main" val="1814327038"/>
                  </a:ext>
                </a:extLst>
              </a:tr>
            </a:tbl>
          </a:graphicData>
        </a:graphic>
      </p:graphicFrame>
      <p:pic>
        <p:nvPicPr>
          <p:cNvPr id="8" name="Picture Placeholder 7" descr="Graphical user interface, text&#10;&#10;Description automatically generated">
            <a:extLst>
              <a:ext uri="{FF2B5EF4-FFF2-40B4-BE49-F238E27FC236}">
                <a16:creationId xmlns:a16="http://schemas.microsoft.com/office/drawing/2014/main" id="{778E3E13-F15C-4591-81C5-CA48EB6AE4EC}"/>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510" b="510"/>
          <a:stretch>
            <a:fillRect/>
          </a:stretch>
        </p:blipFill>
        <p:spPr>
          <a:xfrm>
            <a:off x="593725" y="1039018"/>
            <a:ext cx="3395663" cy="4779963"/>
          </a:xfrm>
          <a:prstGeom prst="rect">
            <a:avLst/>
          </a:prstGeom>
          <a:ln>
            <a:solidFill>
              <a:schemeClr val="tx1">
                <a:lumMod val="65000"/>
                <a:lumOff val="35000"/>
              </a:schemeClr>
            </a:solidFill>
          </a:ln>
          <a:effectLst>
            <a:outerShdw blurRad="50800" dist="38100" dir="2700000" algn="tl" rotWithShape="0">
              <a:prstClr val="black">
                <a:alpha val="40000"/>
              </a:prstClr>
            </a:outerShdw>
          </a:effectLst>
        </p:spPr>
      </p:pic>
      <p:sp>
        <p:nvSpPr>
          <p:cNvPr id="9" name="Action Button: Return 8">
            <a:hlinkClick r:id="rId5" action="ppaction://hlinksldjump" highlightClick="1"/>
            <a:extLst>
              <a:ext uri="{FF2B5EF4-FFF2-40B4-BE49-F238E27FC236}">
                <a16:creationId xmlns:a16="http://schemas.microsoft.com/office/drawing/2014/main" id="{DAB83022-D258-4BA1-881B-85A87B12EB29}"/>
              </a:ext>
            </a:extLst>
          </p:cNvPr>
          <p:cNvSpPr/>
          <p:nvPr/>
        </p:nvSpPr>
        <p:spPr>
          <a:xfrm>
            <a:off x="593725" y="600418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1578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11F3E-65DF-4DE3-8489-E6C61B8C9146}"/>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grpSp>
        <p:nvGrpSpPr>
          <p:cNvPr id="9" name="Group 8">
            <a:extLst>
              <a:ext uri="{FF2B5EF4-FFF2-40B4-BE49-F238E27FC236}">
                <a16:creationId xmlns:a16="http://schemas.microsoft.com/office/drawing/2014/main" id="{234C6304-8545-4906-B0CD-4E6EC980174A}"/>
              </a:ext>
            </a:extLst>
          </p:cNvPr>
          <p:cNvGrpSpPr/>
          <p:nvPr/>
        </p:nvGrpSpPr>
        <p:grpSpPr>
          <a:xfrm>
            <a:off x="1847528" y="1557338"/>
            <a:ext cx="4238459" cy="576064"/>
            <a:chOff x="1847528" y="1983596"/>
            <a:chExt cx="4238459" cy="576064"/>
          </a:xfrm>
        </p:grpSpPr>
        <p:sp>
          <p:nvSpPr>
            <p:cNvPr id="7" name="Rectangle 6">
              <a:extLst>
                <a:ext uri="{FF2B5EF4-FFF2-40B4-BE49-F238E27FC236}">
                  <a16:creationId xmlns:a16="http://schemas.microsoft.com/office/drawing/2014/main" id="{F3364291-A64D-45A5-8DFE-30AD38F53F24}"/>
                </a:ext>
              </a:extLst>
            </p:cNvPr>
            <p:cNvSpPr/>
            <p:nvPr/>
          </p:nvSpPr>
          <p:spPr bwMode="auto">
            <a:xfrm>
              <a:off x="1847528" y="1983596"/>
              <a:ext cx="4238459" cy="576064"/>
            </a:xfrm>
            <a:prstGeom prst="rect">
              <a:avLst/>
            </a:prstGeom>
            <a:solidFill>
              <a:schemeClr val="accent2"/>
            </a:solidFill>
            <a:ln w="19050">
              <a:solidFill>
                <a:schemeClr val="accent6">
                  <a:lumMod val="50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8" name="TextBox 7">
              <a:extLst>
                <a:ext uri="{FF2B5EF4-FFF2-40B4-BE49-F238E27FC236}">
                  <a16:creationId xmlns:a16="http://schemas.microsoft.com/office/drawing/2014/main" id="{C1F34ED2-0F85-4A68-9E66-6DB0BA24B8DF}"/>
                </a:ext>
              </a:extLst>
            </p:cNvPr>
            <p:cNvSpPr txBox="1"/>
            <p:nvPr/>
          </p:nvSpPr>
          <p:spPr>
            <a:xfrm>
              <a:off x="3513748" y="2038184"/>
              <a:ext cx="90601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85858"/>
                  </a:solidFill>
                  <a:effectLst/>
                  <a:uLnTx/>
                  <a:uFillTx/>
                  <a:latin typeface="Calibri" panose="020F0502020204030204"/>
                  <a:ea typeface="+mn-ea"/>
                  <a:cs typeface="+mn-cs"/>
                </a:rPr>
                <a:t>10cm</a:t>
              </a:r>
            </a:p>
          </p:txBody>
        </p:sp>
      </p:grpSp>
      <p:grpSp>
        <p:nvGrpSpPr>
          <p:cNvPr id="12" name="Group 11">
            <a:extLst>
              <a:ext uri="{FF2B5EF4-FFF2-40B4-BE49-F238E27FC236}">
                <a16:creationId xmlns:a16="http://schemas.microsoft.com/office/drawing/2014/main" id="{9CB5D6ED-8584-4C14-9972-282771145521}"/>
              </a:ext>
            </a:extLst>
          </p:cNvPr>
          <p:cNvGrpSpPr/>
          <p:nvPr/>
        </p:nvGrpSpPr>
        <p:grpSpPr>
          <a:xfrm>
            <a:off x="6078684" y="1557338"/>
            <a:ext cx="4238459" cy="576064"/>
            <a:chOff x="1847528" y="1983596"/>
            <a:chExt cx="4238459" cy="576064"/>
          </a:xfrm>
        </p:grpSpPr>
        <p:sp>
          <p:nvSpPr>
            <p:cNvPr id="13" name="Rectangle 12">
              <a:extLst>
                <a:ext uri="{FF2B5EF4-FFF2-40B4-BE49-F238E27FC236}">
                  <a16:creationId xmlns:a16="http://schemas.microsoft.com/office/drawing/2014/main" id="{336C76E5-1BD2-41FD-AEE2-F58144F82F30}"/>
                </a:ext>
              </a:extLst>
            </p:cNvPr>
            <p:cNvSpPr/>
            <p:nvPr/>
          </p:nvSpPr>
          <p:spPr bwMode="auto">
            <a:xfrm>
              <a:off x="1847528" y="1983596"/>
              <a:ext cx="4238459" cy="576064"/>
            </a:xfrm>
            <a:prstGeom prst="rect">
              <a:avLst/>
            </a:prstGeom>
            <a:solidFill>
              <a:schemeClr val="accent2"/>
            </a:solidFill>
            <a:ln w="19050">
              <a:solidFill>
                <a:schemeClr val="accent6">
                  <a:lumMod val="50000"/>
                </a:schemeClr>
              </a:solid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DE74F922-CA59-4ACD-8688-19B4694939C8}"/>
                </a:ext>
              </a:extLst>
            </p:cNvPr>
            <p:cNvSpPr txBox="1"/>
            <p:nvPr/>
          </p:nvSpPr>
          <p:spPr>
            <a:xfrm>
              <a:off x="3513748" y="2038184"/>
              <a:ext cx="906017"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85858"/>
                  </a:solidFill>
                  <a:effectLst/>
                  <a:uLnTx/>
                  <a:uFillTx/>
                  <a:latin typeface="Calibri" panose="020F0502020204030204"/>
                  <a:ea typeface="+mn-ea"/>
                  <a:cs typeface="+mn-cs"/>
                </a:rPr>
                <a:t>10cm</a:t>
              </a:r>
            </a:p>
          </p:txBody>
        </p:sp>
      </p:grpSp>
      <p:pic>
        <p:nvPicPr>
          <p:cNvPr id="10" name="Picture 9">
            <a:extLst>
              <a:ext uri="{FF2B5EF4-FFF2-40B4-BE49-F238E27FC236}">
                <a16:creationId xmlns:a16="http://schemas.microsoft.com/office/drawing/2014/main" id="{C526D42D-0B32-41F1-9880-72125C7CF7C0}"/>
              </a:ext>
            </a:extLst>
          </p:cNvPr>
          <p:cNvPicPr>
            <a:picLocks noChangeAspect="1"/>
          </p:cNvPicPr>
          <p:nvPr/>
        </p:nvPicPr>
        <p:blipFill>
          <a:blip r:embed="rId4"/>
          <a:stretch>
            <a:fillRect/>
          </a:stretch>
        </p:blipFill>
        <p:spPr>
          <a:xfrm>
            <a:off x="1778823" y="2238550"/>
            <a:ext cx="1252484" cy="698287"/>
          </a:xfrm>
          <a:prstGeom prst="rect">
            <a:avLst/>
          </a:prstGeom>
        </p:spPr>
      </p:pic>
      <p:sp>
        <p:nvSpPr>
          <p:cNvPr id="4" name="Content Placeholder 2">
            <a:extLst>
              <a:ext uri="{FF2B5EF4-FFF2-40B4-BE49-F238E27FC236}">
                <a16:creationId xmlns:a16="http://schemas.microsoft.com/office/drawing/2014/main" id="{9EAC89BB-F917-4255-8D03-456C78D6079B}"/>
              </a:ext>
            </a:extLst>
          </p:cNvPr>
          <p:cNvSpPr txBox="1">
            <a:spLocks/>
          </p:cNvSpPr>
          <p:nvPr/>
        </p:nvSpPr>
        <p:spPr>
          <a:xfrm>
            <a:off x="594009" y="3022459"/>
            <a:ext cx="10210350" cy="22980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Someone has lost their ruler! But they have two strips of paper to use to measure things. What do you notice about the paper strips? How can they use their number knowledge to help them?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Why do you think they might have placed the rubber where they did?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So,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about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long is the rubber, do you think? How could they check with a ruler?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use two paper strips to say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about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long some classroom objects are? </a:t>
            </a:r>
          </a:p>
        </p:txBody>
      </p:sp>
      <p:sp>
        <p:nvSpPr>
          <p:cNvPr id="5" name="TextBox 19">
            <a:extLst>
              <a:ext uri="{FF2B5EF4-FFF2-40B4-BE49-F238E27FC236}">
                <a16:creationId xmlns:a16="http://schemas.microsoft.com/office/drawing/2014/main" id="{0760E4D3-4C8E-4B99-B499-55E4FD5D7725}"/>
              </a:ext>
            </a:extLst>
          </p:cNvPr>
          <p:cNvSpPr txBox="1"/>
          <p:nvPr/>
        </p:nvSpPr>
        <p:spPr>
          <a:xfrm>
            <a:off x="839788" y="5730841"/>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My [object] is about ____ centimetres long.</a:t>
            </a:r>
          </a:p>
        </p:txBody>
      </p:sp>
    </p:spTree>
    <p:custDataLst>
      <p:tags r:id="rId1"/>
    </p:custDataLst>
    <p:extLst>
      <p:ext uri="{BB962C8B-B14F-4D97-AF65-F5344CB8AC3E}">
        <p14:creationId xmlns:p14="http://schemas.microsoft.com/office/powerpoint/2010/main" val="5716942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Outcomes 11 to 15 provide an opportunity for children to apply their understanding of numbers 0 to 20 in a measures context.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a:t>
            </a:r>
            <a:r>
              <a:rPr lang="en-GB" sz="2400" b="1" dirty="0"/>
              <a:t>15</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7801848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estimate length, measure length and record these values in a table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2941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a:bodyPr>
          <a:lstStyle/>
          <a:p>
            <a:pPr>
              <a:lnSpc>
                <a:spcPct val="120000"/>
              </a:lnSpc>
              <a:buClr>
                <a:srgbClr val="585858"/>
              </a:buClr>
            </a:pPr>
            <a:r>
              <a:rPr lang="en-GB" sz="2000" dirty="0"/>
              <a:t>For support with lesson and task design,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solidFill>
                  <a:schemeClr val="tx1">
                    <a:lumMod val="65000"/>
                    <a:lumOff val="35000"/>
                  </a:schemeClr>
                </a:solidFill>
                <a:hlinkClick r:id="rId3">
                  <a:extLst>
                    <a:ext uri="{A12FA001-AC4F-418D-AE19-62706E023703}">
                      <ahyp:hlinkClr xmlns:ahyp="http://schemas.microsoft.com/office/drawing/2018/hyperlinkcolor" val="tx"/>
                    </a:ext>
                  </a:extLst>
                </a:hlinkClick>
              </a:rPr>
              <a:t>NCETM National Curriculum Resource Tool </a:t>
            </a:r>
            <a:endParaRPr lang="en-GB" sz="2000" dirty="0">
              <a:solidFill>
                <a:schemeClr val="tx1">
                  <a:lumMod val="65000"/>
                  <a:lumOff val="35000"/>
                </a:schemeClr>
              </a:solidFill>
            </a:endParaRPr>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sp>
        <p:nvSpPr>
          <p:cNvPr id="8" name="Action Button: Return 7">
            <a:hlinkClick r:id="rId4" action="ppaction://hlinksldjump" highlightClick="1"/>
            <a:extLst>
              <a:ext uri="{FF2B5EF4-FFF2-40B4-BE49-F238E27FC236}">
                <a16:creationId xmlns:a16="http://schemas.microsoft.com/office/drawing/2014/main" id="{93C88AAF-AAEC-4DFB-A243-F234A1C3E838}"/>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 name="Picture Placeholder 26" descr="Background pattern&#10;&#10;Description automatically generated">
            <a:extLst>
              <a:ext uri="{FF2B5EF4-FFF2-40B4-BE49-F238E27FC236}">
                <a16:creationId xmlns:a16="http://schemas.microsoft.com/office/drawing/2014/main" id="{AA6C5E2F-5EFE-4698-8ED6-E7275C36D49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399" r="5399"/>
          <a:stretch>
            <a:fillRect/>
          </a:stretch>
        </p:blipFill>
        <p:spPr/>
      </p:pic>
    </p:spTree>
    <p:extLst>
      <p:ext uri="{BB962C8B-B14F-4D97-AF65-F5344CB8AC3E}">
        <p14:creationId xmlns:p14="http://schemas.microsoft.com/office/powerpoint/2010/main" val="523174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DE59929-63E5-4327-9F8D-9F9533099474}"/>
              </a:ext>
            </a:extLst>
          </p:cNvPr>
          <p:cNvGraphicFramePr>
            <a:graphicFrameLocks noGrp="1"/>
          </p:cNvGraphicFramePr>
          <p:nvPr/>
        </p:nvGraphicFramePr>
        <p:xfrm>
          <a:off x="6528048" y="2492896"/>
          <a:ext cx="3521676" cy="2016224"/>
        </p:xfrm>
        <a:graphic>
          <a:graphicData uri="http://schemas.openxmlformats.org/drawingml/2006/table">
            <a:tbl>
              <a:tblPr firstRow="1" firstCol="1" bandRow="1"/>
              <a:tblGrid>
                <a:gridCol w="1760838">
                  <a:extLst>
                    <a:ext uri="{9D8B030D-6E8A-4147-A177-3AD203B41FA5}">
                      <a16:colId xmlns:a16="http://schemas.microsoft.com/office/drawing/2014/main" val="20001"/>
                    </a:ext>
                  </a:extLst>
                </a:gridCol>
                <a:gridCol w="1760838">
                  <a:extLst>
                    <a:ext uri="{9D8B030D-6E8A-4147-A177-3AD203B41FA5}">
                      <a16:colId xmlns:a16="http://schemas.microsoft.com/office/drawing/2014/main" val="20002"/>
                    </a:ext>
                  </a:extLst>
                </a:gridCol>
              </a:tblGrid>
              <a:tr h="576064">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10s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1s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1440160">
                <a:tc>
                  <a:txBody>
                    <a:bodyPr/>
                    <a:lstStyle/>
                    <a:p>
                      <a:pPr algn="ctr">
                        <a:lnSpc>
                          <a:spcPct val="107000"/>
                        </a:lnSpc>
                        <a:spcAft>
                          <a:spcPts val="0"/>
                        </a:spcAft>
                      </a:pPr>
                      <a:r>
                        <a:rPr lang="en-GB" sz="2400" dirty="0">
                          <a:effectLst/>
                          <a:latin typeface="Myriad Pro" panose="020B0503030403020204"/>
                          <a:ea typeface="Calibri" panose="020F0502020204030204" pitchFamily="34" charset="0"/>
                          <a:cs typeface="Times New Roman" panose="02020603050405020304" pitchFamily="18" charset="0"/>
                        </a:rPr>
                        <a:t>1</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effectLst/>
                          <a:latin typeface="Myriad Pro" panose="020B0503030403020204"/>
                          <a:ea typeface="Calibri" panose="020F0502020204030204" pitchFamily="34" charset="0"/>
                          <a:cs typeface="Times New Roman" panose="02020603050405020304" pitchFamily="18" charset="0"/>
                        </a:rPr>
                        <a:t>5</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ext Placeholder 1"/>
          <p:cNvSpPr>
            <a:spLocks noGrp="1"/>
          </p:cNvSpPr>
          <p:nvPr>
            <p:ph type="body" sz="quarter" idx="11"/>
          </p:nvPr>
        </p:nvSpPr>
        <p:spPr/>
        <p:txBody>
          <a:bodyPr/>
          <a:lstStyle/>
          <a:p>
            <a:r>
              <a:rPr lang="en-GB"/>
              <a:t>1.10 Composition: 11–19 – step 1:4</a:t>
            </a:r>
            <a:endParaRPr lang="en-GB" dirty="0"/>
          </a:p>
        </p:txBody>
      </p:sp>
      <p:pic>
        <p:nvPicPr>
          <p:cNvPr id="4" name="Picture 3">
            <a:extLst>
              <a:ext uri="{FF2B5EF4-FFF2-40B4-BE49-F238E27FC236}">
                <a16:creationId xmlns:a16="http://schemas.microsoft.com/office/drawing/2014/main" id="{F733F392-D052-4C85-8401-A81CFCFEE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000" y="1485890"/>
            <a:ext cx="3812284" cy="3886220"/>
          </a:xfrm>
          <a:prstGeom prst="rect">
            <a:avLst/>
          </a:prstGeom>
        </p:spPr>
      </p:pic>
      <p:sp>
        <p:nvSpPr>
          <p:cNvPr id="10" name="Rectangle 9">
            <a:extLst>
              <a:ext uri="{FF2B5EF4-FFF2-40B4-BE49-F238E27FC236}">
                <a16:creationId xmlns:a16="http://schemas.microsoft.com/office/drawing/2014/main" id="{7A6D96F9-3143-4BBB-B6D6-9973CD7DCF0C}"/>
              </a:ext>
            </a:extLst>
          </p:cNvPr>
          <p:cNvSpPr/>
          <p:nvPr/>
        </p:nvSpPr>
        <p:spPr bwMode="auto">
          <a:xfrm>
            <a:off x="7176120" y="3573016"/>
            <a:ext cx="432048"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a:extLst>
              <a:ext uri="{FF2B5EF4-FFF2-40B4-BE49-F238E27FC236}">
                <a16:creationId xmlns:a16="http://schemas.microsoft.com/office/drawing/2014/main" id="{0C8E8EDD-5C58-4C97-B2F0-A47B49F25623}"/>
              </a:ext>
            </a:extLst>
          </p:cNvPr>
          <p:cNvSpPr/>
          <p:nvPr/>
        </p:nvSpPr>
        <p:spPr bwMode="auto">
          <a:xfrm>
            <a:off x="8832304" y="3583959"/>
            <a:ext cx="432048"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03478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a:t>1.10 Composition: 11–19 – step 1:4</a:t>
            </a:r>
            <a:endParaRPr lang="en-GB" dirty="0"/>
          </a:p>
        </p:txBody>
      </p:sp>
      <p:pic>
        <p:nvPicPr>
          <p:cNvPr id="5" name="Picture 4" descr="A picture containing object&#10;&#10;Description generated with very high confidence">
            <a:extLst>
              <a:ext uri="{FF2B5EF4-FFF2-40B4-BE49-F238E27FC236}">
                <a16:creationId xmlns:a16="http://schemas.microsoft.com/office/drawing/2014/main" id="{9BE3E501-0532-42AF-8A84-9ABDA0C5BC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387531"/>
            <a:ext cx="3953723" cy="2082938"/>
          </a:xfrm>
          <a:prstGeom prst="rect">
            <a:avLst/>
          </a:prstGeom>
        </p:spPr>
      </p:pic>
      <p:graphicFrame>
        <p:nvGraphicFramePr>
          <p:cNvPr id="9" name="Table 8">
            <a:extLst>
              <a:ext uri="{FF2B5EF4-FFF2-40B4-BE49-F238E27FC236}">
                <a16:creationId xmlns:a16="http://schemas.microsoft.com/office/drawing/2014/main" id="{DFE36B08-C8B1-4F30-9B7B-191A37BA66D0}"/>
              </a:ext>
            </a:extLst>
          </p:cNvPr>
          <p:cNvGraphicFramePr>
            <a:graphicFrameLocks noGrp="1"/>
          </p:cNvGraphicFramePr>
          <p:nvPr/>
        </p:nvGraphicFramePr>
        <p:xfrm>
          <a:off x="6528048" y="2492896"/>
          <a:ext cx="3521676" cy="2016224"/>
        </p:xfrm>
        <a:graphic>
          <a:graphicData uri="http://schemas.openxmlformats.org/drawingml/2006/table">
            <a:tbl>
              <a:tblPr firstRow="1" firstCol="1" bandRow="1"/>
              <a:tblGrid>
                <a:gridCol w="1760838">
                  <a:extLst>
                    <a:ext uri="{9D8B030D-6E8A-4147-A177-3AD203B41FA5}">
                      <a16:colId xmlns:a16="http://schemas.microsoft.com/office/drawing/2014/main" val="20001"/>
                    </a:ext>
                  </a:extLst>
                </a:gridCol>
                <a:gridCol w="1760838">
                  <a:extLst>
                    <a:ext uri="{9D8B030D-6E8A-4147-A177-3AD203B41FA5}">
                      <a16:colId xmlns:a16="http://schemas.microsoft.com/office/drawing/2014/main" val="20002"/>
                    </a:ext>
                  </a:extLst>
                </a:gridCol>
              </a:tblGrid>
              <a:tr h="576064">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10s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1s</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extLst>
                  <a:ext uri="{0D108BD9-81ED-4DB2-BD59-A6C34878D82A}">
                    <a16:rowId xmlns:a16="http://schemas.microsoft.com/office/drawing/2014/main" val="10000"/>
                  </a:ext>
                </a:extLst>
              </a:tr>
              <a:tr h="1440160">
                <a:tc>
                  <a:txBody>
                    <a:bodyPr/>
                    <a:lstStyle/>
                    <a:p>
                      <a:pPr algn="ctr">
                        <a:lnSpc>
                          <a:spcPct val="107000"/>
                        </a:lnSpc>
                        <a:spcAft>
                          <a:spcPts val="0"/>
                        </a:spcAft>
                      </a:pPr>
                      <a:r>
                        <a:rPr lang="en-GB" sz="2400" dirty="0">
                          <a:effectLst/>
                          <a:latin typeface="Myriad Pro" panose="020B0503030403020204"/>
                          <a:ea typeface="Calibri" panose="020F0502020204030204" pitchFamily="34" charset="0"/>
                          <a:cs typeface="Times New Roman" panose="02020603050405020304" pitchFamily="18" charset="0"/>
                        </a:rPr>
                        <a:t>1</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2400" dirty="0">
                          <a:effectLst/>
                          <a:latin typeface="Myriad Pro" panose="020B0503030403020204"/>
                          <a:ea typeface="Calibri" panose="020F0502020204030204" pitchFamily="34" charset="0"/>
                          <a:cs typeface="Times New Roman" panose="02020603050405020304" pitchFamily="18" charset="0"/>
                        </a:rPr>
                        <a:t>4</a:t>
                      </a: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Rectangle 11">
            <a:extLst>
              <a:ext uri="{FF2B5EF4-FFF2-40B4-BE49-F238E27FC236}">
                <a16:creationId xmlns:a16="http://schemas.microsoft.com/office/drawing/2014/main" id="{CC6D1D34-8316-40FD-A0EE-09E95A1FCC62}"/>
              </a:ext>
            </a:extLst>
          </p:cNvPr>
          <p:cNvSpPr/>
          <p:nvPr/>
        </p:nvSpPr>
        <p:spPr bwMode="auto">
          <a:xfrm>
            <a:off x="7176120" y="3573016"/>
            <a:ext cx="432048"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Rectangle 12">
            <a:extLst>
              <a:ext uri="{FF2B5EF4-FFF2-40B4-BE49-F238E27FC236}">
                <a16:creationId xmlns:a16="http://schemas.microsoft.com/office/drawing/2014/main" id="{E307EE05-B6E7-4AAF-9FD9-7712588E4B4E}"/>
              </a:ext>
            </a:extLst>
          </p:cNvPr>
          <p:cNvSpPr/>
          <p:nvPr/>
        </p:nvSpPr>
        <p:spPr bwMode="auto">
          <a:xfrm>
            <a:off x="8832304" y="3583959"/>
            <a:ext cx="432048" cy="43204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31967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1:5</a:t>
            </a:r>
          </a:p>
        </p:txBody>
      </p:sp>
      <p:pic>
        <p:nvPicPr>
          <p:cNvPr id="4" name="Picture 3" descr="A close up of a logo&#10;&#10;Description generated with very high confidence">
            <a:extLst>
              <a:ext uri="{FF2B5EF4-FFF2-40B4-BE49-F238E27FC236}">
                <a16:creationId xmlns:a16="http://schemas.microsoft.com/office/drawing/2014/main" id="{BA3DD1ED-96D4-4E1D-B898-4849FB75627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50971" y="1259978"/>
            <a:ext cx="4090058" cy="728862"/>
          </a:xfrm>
          <a:prstGeom prst="rect">
            <a:avLst/>
          </a:prstGeom>
        </p:spPr>
      </p:pic>
      <p:pic>
        <p:nvPicPr>
          <p:cNvPr id="10" name="Picture 9" descr="A picture containing object&#10;&#10;Description generated with very high confidence">
            <a:extLst>
              <a:ext uri="{FF2B5EF4-FFF2-40B4-BE49-F238E27FC236}">
                <a16:creationId xmlns:a16="http://schemas.microsoft.com/office/drawing/2014/main" id="{603DC480-267B-449E-8BAE-B021EA25D9A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819124" y="3722326"/>
            <a:ext cx="2441555" cy="2082938"/>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id="{2FE7510C-A5E6-43A2-ABBE-72EDB67866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06955" y="3750400"/>
            <a:ext cx="1440160" cy="2082938"/>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FEA568E6-D788-4C79-ACE3-E95E2574066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4339003" y="1988840"/>
            <a:ext cx="1728192" cy="144016"/>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EF41B338-F0B2-4D25-87D4-398CCB8D7DA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15067" y="2132856"/>
            <a:ext cx="576064" cy="584846"/>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EAA7EE54-4FE7-43B0-B966-942518C3D2C2}"/>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050971" y="2492896"/>
            <a:ext cx="864096" cy="432048"/>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F8AC32DE-6DC1-4568-BEEA-3B9663D883E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67194" y="1988840"/>
            <a:ext cx="1728193" cy="144016"/>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A788CC19-4B66-4BBF-86D2-81F4B709BD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866000" y="2132856"/>
            <a:ext cx="576064" cy="584846"/>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id="{8066E818-2479-400B-8C14-B63E263F45CD}"/>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442064" y="2492896"/>
            <a:ext cx="698964" cy="432048"/>
          </a:xfrm>
          <a:prstGeom prst="rect">
            <a:avLst/>
          </a:prstGeom>
        </p:spPr>
      </p:pic>
    </p:spTree>
    <p:extLst>
      <p:ext uri="{BB962C8B-B14F-4D97-AF65-F5344CB8AC3E}">
        <p14:creationId xmlns:p14="http://schemas.microsoft.com/office/powerpoint/2010/main" val="11157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26" presetClass="emph" presetSubtype="0" fill="hold" nodeType="afterEffect">
                                  <p:stCondLst>
                                    <p:cond delay="25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up)">
                                      <p:cBhvr>
                                        <p:cTn id="28" dur="500"/>
                                        <p:tgtEl>
                                          <p:spTgt spid="18"/>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10"/>
                                        </p:tgtEl>
                                      </p:cBhvr>
                                    </p:animEffect>
                                    <p:animScale>
                                      <p:cBhvr>
                                        <p:cTn id="3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3321959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the digits in the numbers 11 to 19 express position on a number line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7643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8111320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28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1:6</a:t>
            </a:r>
          </a:p>
        </p:txBody>
      </p:sp>
      <p:pic>
        <p:nvPicPr>
          <p:cNvPr id="5" name="Picture 4" descr="A picture containing object&#10;&#10;Description generated with high confidence">
            <a:extLst>
              <a:ext uri="{FF2B5EF4-FFF2-40B4-BE49-F238E27FC236}">
                <a16:creationId xmlns:a16="http://schemas.microsoft.com/office/drawing/2014/main" id="{13B15951-CBD5-4994-9F95-3DF7FEE54C4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3072200"/>
            <a:ext cx="7907446" cy="284792"/>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id="{5D212DEA-0BD9-4339-810B-3F47D8455F18}"/>
              </a:ext>
            </a:extLst>
          </p:cNvPr>
          <p:cNvPicPr>
            <a:picLocks noChangeAspect="1"/>
          </p:cNvPicPr>
          <p:nvPr/>
        </p:nvPicPr>
        <p:blipFill rotWithShape="1">
          <a:blip r:embed="rId4">
            <a:extLst>
              <a:ext uri="{28A0092B-C50C-407E-A947-70E740481C1C}">
                <a14:useLocalDpi xmlns:a14="http://schemas.microsoft.com/office/drawing/2010/main" val="0"/>
              </a:ext>
            </a:extLst>
          </a:blip>
          <a:srcRect b="-17549"/>
          <a:stretch/>
        </p:blipFill>
        <p:spPr>
          <a:xfrm>
            <a:off x="2999656" y="3356992"/>
            <a:ext cx="504056" cy="504056"/>
          </a:xfrm>
          <a:prstGeom prst="rect">
            <a:avLst/>
          </a:prstGeom>
        </p:spPr>
      </p:pic>
      <p:pic>
        <p:nvPicPr>
          <p:cNvPr id="21" name="Picture 20" descr="A picture containing object&#10;&#10;Description generated with high confidence">
            <a:extLst>
              <a:ext uri="{FF2B5EF4-FFF2-40B4-BE49-F238E27FC236}">
                <a16:creationId xmlns:a16="http://schemas.microsoft.com/office/drawing/2014/main" id="{5DB30C4D-E523-43A4-9DB9-542F086CECC0}"/>
              </a:ext>
            </a:extLst>
          </p:cNvPr>
          <p:cNvPicPr>
            <a:picLocks noChangeAspect="1"/>
          </p:cNvPicPr>
          <p:nvPr/>
        </p:nvPicPr>
        <p:blipFill rotWithShape="1">
          <a:blip r:embed="rId5">
            <a:extLst>
              <a:ext uri="{28A0092B-C50C-407E-A947-70E740481C1C}">
                <a14:useLocalDpi xmlns:a14="http://schemas.microsoft.com/office/drawing/2010/main" val="0"/>
              </a:ext>
            </a:extLst>
          </a:blip>
          <a:srcRect b="-20539"/>
          <a:stretch/>
        </p:blipFill>
        <p:spPr>
          <a:xfrm>
            <a:off x="3575720" y="3429000"/>
            <a:ext cx="504056" cy="441632"/>
          </a:xfrm>
          <a:prstGeom prst="rect">
            <a:avLst/>
          </a:prstGeom>
        </p:spPr>
      </p:pic>
      <p:pic>
        <p:nvPicPr>
          <p:cNvPr id="22" name="Picture 21" descr="A picture containing object&#10;&#10;Description generated with high confidence">
            <a:extLst>
              <a:ext uri="{FF2B5EF4-FFF2-40B4-BE49-F238E27FC236}">
                <a16:creationId xmlns:a16="http://schemas.microsoft.com/office/drawing/2014/main" id="{E1F1B116-8532-4236-A23A-53BE61A277DD}"/>
              </a:ext>
            </a:extLst>
          </p:cNvPr>
          <p:cNvPicPr>
            <a:picLocks noChangeAspect="1"/>
          </p:cNvPicPr>
          <p:nvPr/>
        </p:nvPicPr>
        <p:blipFill rotWithShape="1">
          <a:blip r:embed="rId6">
            <a:extLst>
              <a:ext uri="{28A0092B-C50C-407E-A947-70E740481C1C}">
                <a14:useLocalDpi xmlns:a14="http://schemas.microsoft.com/office/drawing/2010/main" val="0"/>
              </a:ext>
            </a:extLst>
          </a:blip>
          <a:srcRect b="-20539"/>
          <a:stretch/>
        </p:blipFill>
        <p:spPr>
          <a:xfrm>
            <a:off x="4151784" y="3418044"/>
            <a:ext cx="504056" cy="441632"/>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id="{C4C0E9B6-48BB-4FD2-9E31-343EA4F1411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727848" y="3418044"/>
            <a:ext cx="504056" cy="370996"/>
          </a:xfrm>
          <a:prstGeom prst="rect">
            <a:avLst/>
          </a:prstGeom>
        </p:spPr>
      </p:pic>
      <p:pic>
        <p:nvPicPr>
          <p:cNvPr id="24" name="Picture 23" descr="A picture containing object&#10;&#10;Description generated with high confidence">
            <a:extLst>
              <a:ext uri="{FF2B5EF4-FFF2-40B4-BE49-F238E27FC236}">
                <a16:creationId xmlns:a16="http://schemas.microsoft.com/office/drawing/2014/main" id="{A4FC7232-6560-4142-AF6C-EE82C8B9D6C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375920" y="3429001"/>
            <a:ext cx="432048" cy="360039"/>
          </a:xfrm>
          <a:prstGeom prst="rect">
            <a:avLst/>
          </a:prstGeom>
        </p:spPr>
      </p:pic>
      <p:pic>
        <p:nvPicPr>
          <p:cNvPr id="25" name="Picture 24" descr="A picture containing object&#10;&#10;Description generated with high confidence">
            <a:extLst>
              <a:ext uri="{FF2B5EF4-FFF2-40B4-BE49-F238E27FC236}">
                <a16:creationId xmlns:a16="http://schemas.microsoft.com/office/drawing/2014/main" id="{5BD57FB5-4A0F-4BC2-9BA9-695AF73B827C}"/>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879976" y="3429001"/>
            <a:ext cx="432048" cy="360039"/>
          </a:xfrm>
          <a:prstGeom prst="rect">
            <a:avLst/>
          </a:prstGeom>
        </p:spPr>
      </p:pic>
      <p:pic>
        <p:nvPicPr>
          <p:cNvPr id="26" name="Picture 25" descr="A picture containing object&#10;&#10;Description generated with high confidence">
            <a:extLst>
              <a:ext uri="{FF2B5EF4-FFF2-40B4-BE49-F238E27FC236}">
                <a16:creationId xmlns:a16="http://schemas.microsoft.com/office/drawing/2014/main" id="{5B7965F5-F0C5-48C6-BD73-E17D94DEC05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456040" y="3429001"/>
            <a:ext cx="432048" cy="360039"/>
          </a:xfrm>
          <a:prstGeom prst="rect">
            <a:avLst/>
          </a:prstGeom>
        </p:spPr>
      </p:pic>
      <p:pic>
        <p:nvPicPr>
          <p:cNvPr id="27" name="Picture 26" descr="A picture containing object&#10;&#10;Description generated with high confidence">
            <a:extLst>
              <a:ext uri="{FF2B5EF4-FFF2-40B4-BE49-F238E27FC236}">
                <a16:creationId xmlns:a16="http://schemas.microsoft.com/office/drawing/2014/main" id="{1B571C23-A45E-4DE9-82CC-3477A435A9E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032104" y="3418045"/>
            <a:ext cx="432048" cy="360039"/>
          </a:xfrm>
          <a:prstGeom prst="rect">
            <a:avLst/>
          </a:prstGeom>
        </p:spPr>
      </p:pic>
      <p:pic>
        <p:nvPicPr>
          <p:cNvPr id="28" name="Picture 27" descr="A picture containing object&#10;&#10;Description generated with high confidence">
            <a:extLst>
              <a:ext uri="{FF2B5EF4-FFF2-40B4-BE49-F238E27FC236}">
                <a16:creationId xmlns:a16="http://schemas.microsoft.com/office/drawing/2014/main" id="{A7FD5337-2246-4C32-A324-EBB5DAE79A9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608168" y="3429001"/>
            <a:ext cx="360040" cy="349083"/>
          </a:xfrm>
          <a:prstGeom prst="rect">
            <a:avLst/>
          </a:prstGeom>
        </p:spPr>
      </p:pic>
      <p:pic>
        <p:nvPicPr>
          <p:cNvPr id="29" name="Picture 28" descr="A picture containing object&#10;&#10;Description generated with high confidence">
            <a:extLst>
              <a:ext uri="{FF2B5EF4-FFF2-40B4-BE49-F238E27FC236}">
                <a16:creationId xmlns:a16="http://schemas.microsoft.com/office/drawing/2014/main" id="{9AE01EB2-AA21-440D-8BDF-9FB5A8893A1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8184232" y="3439957"/>
            <a:ext cx="432048" cy="349083"/>
          </a:xfrm>
          <a:prstGeom prst="rect">
            <a:avLst/>
          </a:prstGeom>
        </p:spPr>
      </p:pic>
      <p:pic>
        <p:nvPicPr>
          <p:cNvPr id="30" name="Picture 29" descr="A picture containing object&#10;&#10;Description generated with high confidence">
            <a:extLst>
              <a:ext uri="{FF2B5EF4-FFF2-40B4-BE49-F238E27FC236}">
                <a16:creationId xmlns:a16="http://schemas.microsoft.com/office/drawing/2014/main" id="{C2C370C3-A931-48F3-A452-D2BFABA6A83E}"/>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8688288" y="3439957"/>
            <a:ext cx="432048" cy="349083"/>
          </a:xfrm>
          <a:prstGeom prst="rect">
            <a:avLst/>
          </a:prstGeom>
        </p:spPr>
      </p:pic>
    </p:spTree>
    <p:extLst>
      <p:ext uri="{BB962C8B-B14F-4D97-AF65-F5344CB8AC3E}">
        <p14:creationId xmlns:p14="http://schemas.microsoft.com/office/powerpoint/2010/main" val="24218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2"/>
                                        </p:tgtEl>
                                      </p:cBhvr>
                                    </p:animEffect>
                                    <p:animScale>
                                      <p:cBhvr>
                                        <p:cTn id="17" dur="250" autoRev="1" fill="hold"/>
                                        <p:tgtEl>
                                          <p:spTgt spid="22"/>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23"/>
                                        </p:tgtEl>
                                      </p:cBhvr>
                                    </p:animEffect>
                                    <p:animScale>
                                      <p:cBhvr>
                                        <p:cTn id="22" dur="250" autoRev="1" fill="hold"/>
                                        <p:tgtEl>
                                          <p:spTgt spid="23"/>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24"/>
                                        </p:tgtEl>
                                      </p:cBhvr>
                                    </p:animEffect>
                                    <p:animScale>
                                      <p:cBhvr>
                                        <p:cTn id="27" dur="250" autoRev="1" fill="hold"/>
                                        <p:tgtEl>
                                          <p:spTgt spid="24"/>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25"/>
                                        </p:tgtEl>
                                      </p:cBhvr>
                                    </p:animEffect>
                                    <p:animScale>
                                      <p:cBhvr>
                                        <p:cTn id="32" dur="250" autoRev="1" fill="hold"/>
                                        <p:tgtEl>
                                          <p:spTgt spid="25"/>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27"/>
                                        </p:tgtEl>
                                      </p:cBhvr>
                                    </p:animEffect>
                                    <p:animScale>
                                      <p:cBhvr>
                                        <p:cTn id="42" dur="250" autoRev="1" fill="hold"/>
                                        <p:tgtEl>
                                          <p:spTgt spid="2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6" presetClass="emph" presetSubtype="0" fill="hold" nodeType="clickEffect">
                                  <p:stCondLst>
                                    <p:cond delay="0"/>
                                  </p:stCondLst>
                                  <p:childTnLst>
                                    <p:animEffect transition="out" filter="fade">
                                      <p:cBhvr>
                                        <p:cTn id="46" dur="500" tmFilter="0, 0; .2, .5; .8, .5; 1, 0"/>
                                        <p:tgtEl>
                                          <p:spTgt spid="28"/>
                                        </p:tgtEl>
                                      </p:cBhvr>
                                    </p:animEffect>
                                    <p:animScale>
                                      <p:cBhvr>
                                        <p:cTn id="47" dur="250" autoRev="1" fill="hold"/>
                                        <p:tgtEl>
                                          <p:spTgt spid="28"/>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26" presetClass="emph" presetSubtype="0" fill="hold" nodeType="clickEffect">
                                  <p:stCondLst>
                                    <p:cond delay="0"/>
                                  </p:stCondLst>
                                  <p:childTnLst>
                                    <p:animEffect transition="out" filter="fade">
                                      <p:cBhvr>
                                        <p:cTn id="51" dur="500" tmFilter="0, 0; .2, .5; .8, .5; 1, 0"/>
                                        <p:tgtEl>
                                          <p:spTgt spid="29"/>
                                        </p:tgtEl>
                                      </p:cBhvr>
                                    </p:animEffect>
                                    <p:animScale>
                                      <p:cBhvr>
                                        <p:cTn id="52" dur="250" autoRev="1" fill="hold"/>
                                        <p:tgtEl>
                                          <p:spTgt spid="29"/>
                                        </p:tgtEl>
                                      </p:cBhvr>
                                      <p:by x="105000" y="105000"/>
                                    </p:animScale>
                                  </p:childTnLst>
                                </p:cTn>
                              </p:par>
                            </p:childTnLst>
                          </p:cTn>
                        </p:par>
                      </p:childTnLst>
                    </p:cTn>
                  </p:par>
                  <p:par>
                    <p:cTn id="53" fill="hold">
                      <p:stCondLst>
                        <p:cond delay="indefinite"/>
                      </p:stCondLst>
                      <p:childTnLst>
                        <p:par>
                          <p:cTn id="54" fill="hold">
                            <p:stCondLst>
                              <p:cond delay="0"/>
                            </p:stCondLst>
                            <p:childTnLst>
                              <p:par>
                                <p:cTn id="55" presetID="26" presetClass="emph" presetSubtype="0" fill="hold" nodeType="clickEffect">
                                  <p:stCondLst>
                                    <p:cond delay="0"/>
                                  </p:stCondLst>
                                  <p:childTnLst>
                                    <p:animEffect transition="out" filter="fade">
                                      <p:cBhvr>
                                        <p:cTn id="56" dur="500" tmFilter="0, 0; .2, .5; .8, .5; 1, 0"/>
                                        <p:tgtEl>
                                          <p:spTgt spid="30"/>
                                        </p:tgtEl>
                                      </p:cBhvr>
                                    </p:animEffect>
                                    <p:animScale>
                                      <p:cBhvr>
                                        <p:cTn id="57"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1:6</a:t>
            </a:r>
          </a:p>
        </p:txBody>
      </p:sp>
      <p:pic>
        <p:nvPicPr>
          <p:cNvPr id="10" name="Picture 9" descr="A close up of a keyboard&#10;&#10;Description generated with high confidence">
            <a:extLst>
              <a:ext uri="{FF2B5EF4-FFF2-40B4-BE49-F238E27FC236}">
                <a16:creationId xmlns:a16="http://schemas.microsoft.com/office/drawing/2014/main" id="{F78B003F-7CC4-4198-937E-26E2991EA4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49874" y="1494944"/>
            <a:ext cx="612071" cy="720080"/>
          </a:xfrm>
          <a:prstGeom prst="rect">
            <a:avLst/>
          </a:prstGeom>
        </p:spPr>
      </p:pic>
      <p:pic>
        <p:nvPicPr>
          <p:cNvPr id="12" name="Picture 11" descr="A close up of a keyboard&#10;&#10;Description generated with high confidence">
            <a:extLst>
              <a:ext uri="{FF2B5EF4-FFF2-40B4-BE49-F238E27FC236}">
                <a16:creationId xmlns:a16="http://schemas.microsoft.com/office/drawing/2014/main" id="{A8B083FB-4393-49A4-A49A-E349A63A1A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15201" y="1490400"/>
            <a:ext cx="648073" cy="720080"/>
          </a:xfrm>
          <a:prstGeom prst="rect">
            <a:avLst/>
          </a:prstGeom>
        </p:spPr>
      </p:pic>
      <p:pic>
        <p:nvPicPr>
          <p:cNvPr id="14" name="Picture 13" descr="A screenshot of a computer&#10;&#10;Description generated with high confidence">
            <a:extLst>
              <a:ext uri="{FF2B5EF4-FFF2-40B4-BE49-F238E27FC236}">
                <a16:creationId xmlns:a16="http://schemas.microsoft.com/office/drawing/2014/main" id="{1FBFC6F1-19B1-4ABC-A5F0-2F79E559A71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505441" y="1490400"/>
            <a:ext cx="612069" cy="720080"/>
          </a:xfrm>
          <a:prstGeom prst="rect">
            <a:avLst/>
          </a:prstGeom>
        </p:spPr>
      </p:pic>
      <p:pic>
        <p:nvPicPr>
          <p:cNvPr id="16" name="Picture 15" descr="A screenshot of a computer&#10;&#10;Description generated with high confidence">
            <a:extLst>
              <a:ext uri="{FF2B5EF4-FFF2-40B4-BE49-F238E27FC236}">
                <a16:creationId xmlns:a16="http://schemas.microsoft.com/office/drawing/2014/main" id="{61AFA69F-CCF7-4D36-BFF1-84A0FF5784B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019601" y="1490400"/>
            <a:ext cx="648073" cy="720080"/>
          </a:xfrm>
          <a:prstGeom prst="rect">
            <a:avLst/>
          </a:prstGeom>
        </p:spPr>
      </p:pic>
      <p:pic>
        <p:nvPicPr>
          <p:cNvPr id="18" name="Picture 17" descr="A screenshot of a computer&#10;&#10;Description generated with high confidence">
            <a:extLst>
              <a:ext uri="{FF2B5EF4-FFF2-40B4-BE49-F238E27FC236}">
                <a16:creationId xmlns:a16="http://schemas.microsoft.com/office/drawing/2014/main" id="{580603EE-B2D6-4EEC-9AF4-477C16EF0E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80401" y="1490400"/>
            <a:ext cx="684075" cy="720080"/>
          </a:xfrm>
          <a:prstGeom prst="rect">
            <a:avLst/>
          </a:prstGeom>
        </p:spPr>
      </p:pic>
      <p:pic>
        <p:nvPicPr>
          <p:cNvPr id="22" name="Picture 21" descr="A screenshot of a computer&#10;&#10;Description generated with high confidence">
            <a:extLst>
              <a:ext uri="{FF2B5EF4-FFF2-40B4-BE49-F238E27FC236}">
                <a16:creationId xmlns:a16="http://schemas.microsoft.com/office/drawing/2014/main" id="{8FC8E545-C967-466F-B841-304D7A36DFF0}"/>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027601" y="1497600"/>
            <a:ext cx="648073" cy="720080"/>
          </a:xfrm>
          <a:prstGeom prst="rect">
            <a:avLst/>
          </a:prstGeom>
        </p:spPr>
      </p:pic>
      <p:pic>
        <p:nvPicPr>
          <p:cNvPr id="24" name="Picture 23" descr="A screenshot of a computer&#10;&#10;Description generated with high confidence">
            <a:extLst>
              <a:ext uri="{FF2B5EF4-FFF2-40B4-BE49-F238E27FC236}">
                <a16:creationId xmlns:a16="http://schemas.microsoft.com/office/drawing/2014/main" id="{49E1FD5C-6F69-48DB-BC26-7A694CA0335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495601" y="1414800"/>
            <a:ext cx="684075" cy="720080"/>
          </a:xfrm>
          <a:prstGeom prst="rect">
            <a:avLst/>
          </a:prstGeom>
        </p:spPr>
      </p:pic>
      <p:pic>
        <p:nvPicPr>
          <p:cNvPr id="26" name="Picture 25" descr="A screenshot of a computer&#10;&#10;Description generated with high confidence">
            <a:extLst>
              <a:ext uri="{FF2B5EF4-FFF2-40B4-BE49-F238E27FC236}">
                <a16:creationId xmlns:a16="http://schemas.microsoft.com/office/drawing/2014/main" id="{DBD07DEE-2086-4134-910C-4BD2688D465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032102" y="1490400"/>
            <a:ext cx="648074" cy="648072"/>
          </a:xfrm>
          <a:prstGeom prst="rect">
            <a:avLst/>
          </a:prstGeom>
        </p:spPr>
      </p:pic>
      <p:pic>
        <p:nvPicPr>
          <p:cNvPr id="28" name="Picture 27" descr="A screenshot of a computer&#10;&#10;Description generated with high confidence">
            <a:extLst>
              <a:ext uri="{FF2B5EF4-FFF2-40B4-BE49-F238E27FC236}">
                <a16:creationId xmlns:a16="http://schemas.microsoft.com/office/drawing/2014/main" id="{FA540054-344D-4C0D-830D-D3568080BFA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536001" y="1490400"/>
            <a:ext cx="684075" cy="648072"/>
          </a:xfrm>
          <a:prstGeom prst="rect">
            <a:avLst/>
          </a:prstGeom>
        </p:spPr>
      </p:pic>
      <p:pic>
        <p:nvPicPr>
          <p:cNvPr id="30" name="Picture 29" descr="A screenshot of a computer&#10;&#10;Description generated with high confidence">
            <a:extLst>
              <a:ext uri="{FF2B5EF4-FFF2-40B4-BE49-F238E27FC236}">
                <a16:creationId xmlns:a16="http://schemas.microsoft.com/office/drawing/2014/main" id="{6953155B-8224-44A7-8370-178D0DF6B935}"/>
              </a:ext>
            </a:extLst>
          </p:cNvPr>
          <p:cNvPicPr>
            <a:picLocks noChangeAspect="1"/>
          </p:cNvPicPr>
          <p:nvPr/>
        </p:nvPicPr>
        <p:blipFill rotWithShape="1">
          <a:blip r:embed="rId12">
            <a:extLst>
              <a:ext uri="{28A0092B-C50C-407E-A947-70E740481C1C}">
                <a14:useLocalDpi xmlns:a14="http://schemas.microsoft.com/office/drawing/2010/main" val="0"/>
              </a:ext>
            </a:extLst>
          </a:blip>
          <a:srcRect r="-697"/>
          <a:stretch/>
        </p:blipFill>
        <p:spPr>
          <a:xfrm>
            <a:off x="8083555" y="1497600"/>
            <a:ext cx="568731" cy="637280"/>
          </a:xfrm>
          <a:prstGeom prst="rect">
            <a:avLst/>
          </a:prstGeom>
        </p:spPr>
      </p:pic>
      <p:pic>
        <p:nvPicPr>
          <p:cNvPr id="4" name="Picture 3" descr="A close up of a keyboard&#10;&#10;Description generated with very high confidence">
            <a:extLst>
              <a:ext uri="{FF2B5EF4-FFF2-40B4-BE49-F238E27FC236}">
                <a16:creationId xmlns:a16="http://schemas.microsoft.com/office/drawing/2014/main" id="{F725A021-03DE-47D8-8599-24C0483605D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39715" y="1052732"/>
            <a:ext cx="5112573" cy="5112573"/>
          </a:xfrm>
          <a:prstGeom prst="rect">
            <a:avLst/>
          </a:prstGeom>
        </p:spPr>
      </p:pic>
      <p:grpSp>
        <p:nvGrpSpPr>
          <p:cNvPr id="6" name="Group 5"/>
          <p:cNvGrpSpPr/>
          <p:nvPr/>
        </p:nvGrpSpPr>
        <p:grpSpPr>
          <a:xfrm>
            <a:off x="8148000" y="1075665"/>
            <a:ext cx="486000" cy="486000"/>
            <a:chOff x="6624000" y="1075665"/>
            <a:chExt cx="486000" cy="486000"/>
          </a:xfrm>
        </p:grpSpPr>
        <p:sp>
          <p:nvSpPr>
            <p:cNvPr id="3" name="Rectangle 2"/>
            <p:cNvSpPr/>
            <p:nvPr/>
          </p:nvSpPr>
          <p:spPr bwMode="auto">
            <a:xfrm>
              <a:off x="6624000" y="1075665"/>
              <a:ext cx="486000" cy="486000"/>
            </a:xfrm>
            <a:prstGeom prst="rect">
              <a:avLst/>
            </a:prstGeom>
            <a:solidFill>
              <a:srgbClr val="EAC7AA"/>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rtlCol="0" anchor="ctr" anchorCtr="0" compatLnSpc="1">
              <a:prstTxWarp prst="textNoShape">
                <a:avLst/>
              </a:prstTxWarp>
            </a:bodyPr>
            <a:lstStyle/>
            <a:p>
              <a:pPr algn="ctr" fontAlgn="base">
                <a:spcAft>
                  <a:spcPct val="0"/>
                </a:spcAft>
                <a:buClr>
                  <a:srgbClr val="00628C"/>
                </a:buClr>
              </a:pPr>
              <a:endParaRPr lang="en-GB" dirty="0">
                <a:solidFill>
                  <a:srgbClr val="000000"/>
                </a:solidFill>
                <a:latin typeface="Myriad Pro" panose="020B0503030403020204" pitchFamily="34" charset="0"/>
              </a:endParaRPr>
            </a:p>
          </p:txBody>
        </p:sp>
        <p:sp>
          <p:nvSpPr>
            <p:cNvPr id="5" name="TextBox 4"/>
            <p:cNvSpPr txBox="1"/>
            <p:nvPr/>
          </p:nvSpPr>
          <p:spPr bwMode="auto">
            <a:xfrm>
              <a:off x="6641187" y="1152000"/>
              <a:ext cx="4320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dirty="0">
                  <a:solidFill>
                    <a:srgbClr val="000000"/>
                  </a:solidFill>
                  <a:latin typeface="Myriad Pro" panose="020B0503030403020204" pitchFamily="34" charset="0"/>
                  <a:ea typeface="Myriad Pro Semibold" charset="0"/>
                  <a:cs typeface="Myriad Pro Semibold" charset="0"/>
                </a:rPr>
                <a:t>10</a:t>
              </a:r>
            </a:p>
          </p:txBody>
        </p:sp>
      </p:grpSp>
    </p:spTree>
    <p:extLst>
      <p:ext uri="{BB962C8B-B14F-4D97-AF65-F5344CB8AC3E}">
        <p14:creationId xmlns:p14="http://schemas.microsoft.com/office/powerpoint/2010/main" val="33341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xit" presetSubtype="0" fill="hold" nodeType="afterEffect">
                                  <p:stCondLst>
                                    <p:cond delay="1500"/>
                                  </p:stCondLst>
                                  <p:childTnLst>
                                    <p:animEffect transition="out" filter="fade">
                                      <p:cBhvr>
                                        <p:cTn id="10" dur="500"/>
                                        <p:tgtEl>
                                          <p:spTgt spid="6"/>
                                        </p:tgtEl>
                                      </p:cBhvr>
                                    </p:animEffect>
                                    <p:set>
                                      <p:cBhvr>
                                        <p:cTn id="11" dur="1" fill="hold">
                                          <p:stCondLst>
                                            <p:cond delay="4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xit" presetSubtype="0" fill="hold" nodeType="withEffect">
                                  <p:stCondLst>
                                    <p:cond delay="150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xit" presetSubtype="0" fill="hold" nodeType="withEffect">
                                  <p:stCondLst>
                                    <p:cond delay="150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xit" presetSubtype="0" fill="hold" nodeType="withEffect">
                                  <p:stCondLst>
                                    <p:cond delay="1500"/>
                                  </p:stCondLst>
                                  <p:childTnLst>
                                    <p:animEffect transition="out" filter="fade">
                                      <p:cBhvr>
                                        <p:cTn id="34" dur="500"/>
                                        <p:tgtEl>
                                          <p:spTgt spid="14"/>
                                        </p:tgtEl>
                                      </p:cBhvr>
                                    </p:animEffect>
                                    <p:set>
                                      <p:cBhvr>
                                        <p:cTn id="35" dur="1" fill="hold">
                                          <p:stCondLst>
                                            <p:cond delay="499"/>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xit" presetSubtype="0" fill="hold" nodeType="withEffect">
                                  <p:stCondLst>
                                    <p:cond delay="150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par>
                                <p:cTn id="49" presetID="10" presetClass="exit" presetSubtype="0" fill="hold" nodeType="withEffect">
                                  <p:stCondLst>
                                    <p:cond delay="1500"/>
                                  </p:stCondLst>
                                  <p:childTnLst>
                                    <p:animEffect transition="out" filter="fad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xit" presetSubtype="0" fill="hold" nodeType="withEffect">
                                  <p:stCondLst>
                                    <p:cond delay="150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xit" presetSubtype="0" fill="hold" nodeType="withEffect">
                                  <p:stCondLst>
                                    <p:cond delay="1500"/>
                                  </p:stCondLst>
                                  <p:childTnLst>
                                    <p:animEffect transition="out" filter="fade">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500"/>
                                        <p:tgtEl>
                                          <p:spTgt spid="26"/>
                                        </p:tgtEl>
                                      </p:cBhvr>
                                    </p:animEffect>
                                  </p:childTnLst>
                                </p:cTn>
                              </p:par>
                              <p:par>
                                <p:cTn id="73" presetID="10" presetClass="exit" presetSubtype="0" fill="hold" nodeType="withEffect">
                                  <p:stCondLst>
                                    <p:cond delay="150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par>
                                <p:cTn id="81" presetID="10" presetClass="exit" presetSubtype="0" fill="hold" nodeType="withEffect">
                                  <p:stCondLst>
                                    <p:cond delay="1500"/>
                                  </p:stCondLst>
                                  <p:childTnLst>
                                    <p:animEffect transition="out" filter="fade">
                                      <p:cBhvr>
                                        <p:cTn id="82" dur="500"/>
                                        <p:tgtEl>
                                          <p:spTgt spid="28"/>
                                        </p:tgtEl>
                                      </p:cBhvr>
                                    </p:animEffect>
                                    <p:set>
                                      <p:cBhvr>
                                        <p:cTn id="83" dur="1" fill="hold">
                                          <p:stCondLst>
                                            <p:cond delay="499"/>
                                          </p:stCondLst>
                                        </p:cTn>
                                        <p:tgtEl>
                                          <p:spTgt spid="2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500"/>
                                        <p:tgtEl>
                                          <p:spTgt spid="30"/>
                                        </p:tgtEl>
                                      </p:cBhvr>
                                    </p:animEffect>
                                  </p:childTnLst>
                                </p:cTn>
                              </p:par>
                              <p:par>
                                <p:cTn id="89" presetID="10" presetClass="exit" presetSubtype="0" fill="hold" nodeType="withEffect">
                                  <p:stCondLst>
                                    <p:cond delay="1500"/>
                                  </p:stCondLst>
                                  <p:childTnLst>
                                    <p:animEffect transition="out" filter="fade">
                                      <p:cBhvr>
                                        <p:cTn id="90" dur="500"/>
                                        <p:tgtEl>
                                          <p:spTgt spid="30"/>
                                        </p:tgtEl>
                                      </p:cBhvr>
                                    </p:animEffect>
                                    <p:set>
                                      <p:cBhvr>
                                        <p:cTn id="91"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1:6</a:t>
            </a:r>
          </a:p>
        </p:txBody>
      </p:sp>
      <p:graphicFrame>
        <p:nvGraphicFramePr>
          <p:cNvPr id="4" name="Table 3">
            <a:extLst>
              <a:ext uri="{FF2B5EF4-FFF2-40B4-BE49-F238E27FC236}">
                <a16:creationId xmlns:a16="http://schemas.microsoft.com/office/drawing/2014/main" id="{A2B4E8CE-EB6A-4DF4-A340-225FAE4025CE}"/>
              </a:ext>
            </a:extLst>
          </p:cNvPr>
          <p:cNvGraphicFramePr>
            <a:graphicFrameLocks noGrp="1"/>
          </p:cNvGraphicFramePr>
          <p:nvPr/>
        </p:nvGraphicFramePr>
        <p:xfrm>
          <a:off x="2184957" y="2514600"/>
          <a:ext cx="7822089" cy="18288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gridCol w="869121">
                  <a:extLst>
                    <a:ext uri="{9D8B030D-6E8A-4147-A177-3AD203B41FA5}">
                      <a16:colId xmlns:a16="http://schemas.microsoft.com/office/drawing/2014/main" val="3313008467"/>
                    </a:ext>
                  </a:extLst>
                </a:gridCol>
                <a:gridCol w="869121">
                  <a:extLst>
                    <a:ext uri="{9D8B030D-6E8A-4147-A177-3AD203B41FA5}">
                      <a16:colId xmlns:a16="http://schemas.microsoft.com/office/drawing/2014/main" val="463253698"/>
                    </a:ext>
                  </a:extLst>
                </a:gridCol>
                <a:gridCol w="869121">
                  <a:extLst>
                    <a:ext uri="{9D8B030D-6E8A-4147-A177-3AD203B41FA5}">
                      <a16:colId xmlns:a16="http://schemas.microsoft.com/office/drawing/2014/main" val="3176159061"/>
                    </a:ext>
                  </a:extLst>
                </a:gridCol>
                <a:gridCol w="869121">
                  <a:extLst>
                    <a:ext uri="{9D8B030D-6E8A-4147-A177-3AD203B41FA5}">
                      <a16:colId xmlns:a16="http://schemas.microsoft.com/office/drawing/2014/main" val="1033333468"/>
                    </a:ext>
                  </a:extLst>
                </a:gridCol>
                <a:gridCol w="869121">
                  <a:extLst>
                    <a:ext uri="{9D8B030D-6E8A-4147-A177-3AD203B41FA5}">
                      <a16:colId xmlns:a16="http://schemas.microsoft.com/office/drawing/2014/main" val="2269979499"/>
                    </a:ext>
                  </a:extLst>
                </a:gridCol>
                <a:gridCol w="869121">
                  <a:extLst>
                    <a:ext uri="{9D8B030D-6E8A-4147-A177-3AD203B41FA5}">
                      <a16:colId xmlns:a16="http://schemas.microsoft.com/office/drawing/2014/main" val="2410110944"/>
                    </a:ext>
                  </a:extLst>
                </a:gridCol>
                <a:gridCol w="869121">
                  <a:extLst>
                    <a:ext uri="{9D8B030D-6E8A-4147-A177-3AD203B41FA5}">
                      <a16:colId xmlns:a16="http://schemas.microsoft.com/office/drawing/2014/main" val="3616430655"/>
                    </a:ext>
                  </a:extLst>
                </a:gridCol>
                <a:gridCol w="869121">
                  <a:extLst>
                    <a:ext uri="{9D8B030D-6E8A-4147-A177-3AD203B41FA5}">
                      <a16:colId xmlns:a16="http://schemas.microsoft.com/office/drawing/2014/main" val="2533739866"/>
                    </a:ext>
                  </a:extLst>
                </a:gridCol>
              </a:tblGrid>
              <a:tr h="394943">
                <a:tc>
                  <a:txBody>
                    <a:bodyPr/>
                    <a:lstStyle/>
                    <a:p>
                      <a:pPr algn="r"/>
                      <a:r>
                        <a:rPr lang="en-GB" sz="2400" b="0" dirty="0">
                          <a:solidFill>
                            <a:schemeClr val="tx1"/>
                          </a:solidFill>
                          <a:latin typeface="Myriad Pro Semibold"/>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730801"/>
                  </a:ext>
                </a:extLst>
              </a:tr>
              <a:tr h="394943">
                <a:tc>
                  <a:txBody>
                    <a:bodyPr/>
                    <a:lstStyle/>
                    <a:p>
                      <a:pPr algn="r"/>
                      <a:r>
                        <a:rPr lang="en-GB" sz="2400" b="0" dirty="0">
                          <a:solidFill>
                            <a:schemeClr val="tx1"/>
                          </a:solidFill>
                          <a:latin typeface="Myriad Pro Semibold"/>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33042"/>
                  </a:ext>
                </a:extLst>
              </a:tr>
              <a:tr h="394943">
                <a:tc>
                  <a:txBody>
                    <a:bodyPr/>
                    <a:lstStyle/>
                    <a:p>
                      <a:pPr algn="r"/>
                      <a:r>
                        <a:rPr lang="en-GB" sz="2400" b="0">
                          <a:solidFill>
                            <a:schemeClr val="tx1"/>
                          </a:solidFill>
                          <a:latin typeface="Myriad Pro Semibold"/>
                        </a:rPr>
                        <a:t>10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20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30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40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50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60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70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a:solidFill>
                            <a:schemeClr val="tx1"/>
                          </a:solidFill>
                          <a:latin typeface="Myriad Pro Semibold"/>
                        </a:rPr>
                        <a:t>80</a:t>
                      </a:r>
                      <a:endParaRPr lang="en-GB" sz="2400" b="0" dirty="0">
                        <a:solidFill>
                          <a:schemeClr val="tx1"/>
                        </a:solidFill>
                        <a:latin typeface="Myriad Pro Semibold"/>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413396"/>
                  </a:ext>
                </a:extLst>
              </a:tr>
              <a:tr h="394943">
                <a:tc>
                  <a:txBody>
                    <a:bodyPr/>
                    <a:lstStyle/>
                    <a:p>
                      <a:pPr algn="r"/>
                      <a:r>
                        <a:rPr lang="en-GB" sz="2400" b="0" dirty="0">
                          <a:solidFill>
                            <a:schemeClr val="tx1"/>
                          </a:solidFill>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35551"/>
                  </a:ext>
                </a:extLst>
              </a:tr>
            </a:tbl>
          </a:graphicData>
        </a:graphic>
      </p:graphicFrame>
      <p:graphicFrame>
        <p:nvGraphicFramePr>
          <p:cNvPr id="5" name="Table 4">
            <a:extLst>
              <a:ext uri="{FF2B5EF4-FFF2-40B4-BE49-F238E27FC236}">
                <a16:creationId xmlns:a16="http://schemas.microsoft.com/office/drawing/2014/main" id="{090C773A-94C9-468C-949A-CD909F0A9B95}"/>
              </a:ext>
            </a:extLst>
          </p:cNvPr>
          <p:cNvGraphicFramePr>
            <a:graphicFrameLocks noGrp="1"/>
          </p:cNvGraphicFramePr>
          <p:nvPr/>
        </p:nvGraphicFramePr>
        <p:xfrm>
          <a:off x="2184956" y="34290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7" name="Table 6">
            <a:extLst>
              <a:ext uri="{FF2B5EF4-FFF2-40B4-BE49-F238E27FC236}">
                <a16:creationId xmlns:a16="http://schemas.microsoft.com/office/drawing/2014/main" id="{BD4BE7F4-5FDF-40E3-81F5-29748FA49B59}"/>
              </a:ext>
            </a:extLst>
          </p:cNvPr>
          <p:cNvGraphicFramePr>
            <a:graphicFrameLocks noGrp="1"/>
          </p:cNvGraphicFramePr>
          <p:nvPr/>
        </p:nvGraphicFramePr>
        <p:xfrm>
          <a:off x="2184956"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8" name="Table 7">
            <a:extLst>
              <a:ext uri="{FF2B5EF4-FFF2-40B4-BE49-F238E27FC236}">
                <a16:creationId xmlns:a16="http://schemas.microsoft.com/office/drawing/2014/main" id="{F19A61C8-D9FE-4457-AEBC-F7BBB1FED3B3}"/>
              </a:ext>
            </a:extLst>
          </p:cNvPr>
          <p:cNvGraphicFramePr>
            <a:graphicFrameLocks noGrp="1"/>
          </p:cNvGraphicFramePr>
          <p:nvPr/>
        </p:nvGraphicFramePr>
        <p:xfrm>
          <a:off x="3054077"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9" name="Table 8">
            <a:extLst>
              <a:ext uri="{FF2B5EF4-FFF2-40B4-BE49-F238E27FC236}">
                <a16:creationId xmlns:a16="http://schemas.microsoft.com/office/drawing/2014/main" id="{F29ABB6D-FDFC-4CBA-8BB2-AEDB1A3185C6}"/>
              </a:ext>
            </a:extLst>
          </p:cNvPr>
          <p:cNvGraphicFramePr>
            <a:graphicFrameLocks noGrp="1"/>
          </p:cNvGraphicFramePr>
          <p:nvPr/>
        </p:nvGraphicFramePr>
        <p:xfrm>
          <a:off x="3923197"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10" name="Table 9">
            <a:extLst>
              <a:ext uri="{FF2B5EF4-FFF2-40B4-BE49-F238E27FC236}">
                <a16:creationId xmlns:a16="http://schemas.microsoft.com/office/drawing/2014/main" id="{C95741C6-2636-431E-B728-5BCBD94D4ED9}"/>
              </a:ext>
            </a:extLst>
          </p:cNvPr>
          <p:cNvGraphicFramePr>
            <a:graphicFrameLocks noGrp="1"/>
          </p:cNvGraphicFramePr>
          <p:nvPr/>
        </p:nvGraphicFramePr>
        <p:xfrm>
          <a:off x="4792319"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11" name="Table 10">
            <a:extLst>
              <a:ext uri="{FF2B5EF4-FFF2-40B4-BE49-F238E27FC236}">
                <a16:creationId xmlns:a16="http://schemas.microsoft.com/office/drawing/2014/main" id="{80C57139-B105-4F83-8985-ED23ED90DA25}"/>
              </a:ext>
            </a:extLst>
          </p:cNvPr>
          <p:cNvGraphicFramePr>
            <a:graphicFrameLocks noGrp="1"/>
          </p:cNvGraphicFramePr>
          <p:nvPr/>
        </p:nvGraphicFramePr>
        <p:xfrm>
          <a:off x="5661440"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12" name="Table 11">
            <a:extLst>
              <a:ext uri="{FF2B5EF4-FFF2-40B4-BE49-F238E27FC236}">
                <a16:creationId xmlns:a16="http://schemas.microsoft.com/office/drawing/2014/main" id="{CAAB5991-867A-4A6D-9BBD-B875A80C17CB}"/>
              </a:ext>
            </a:extLst>
          </p:cNvPr>
          <p:cNvGraphicFramePr>
            <a:graphicFrameLocks noGrp="1"/>
          </p:cNvGraphicFramePr>
          <p:nvPr/>
        </p:nvGraphicFramePr>
        <p:xfrm>
          <a:off x="6530561"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13" name="Table 12">
            <a:extLst>
              <a:ext uri="{FF2B5EF4-FFF2-40B4-BE49-F238E27FC236}">
                <a16:creationId xmlns:a16="http://schemas.microsoft.com/office/drawing/2014/main" id="{DA0E5C15-F66E-42A1-8F80-624C8B5C7BE5}"/>
              </a:ext>
            </a:extLst>
          </p:cNvPr>
          <p:cNvGraphicFramePr>
            <a:graphicFrameLocks noGrp="1"/>
          </p:cNvGraphicFramePr>
          <p:nvPr/>
        </p:nvGraphicFramePr>
        <p:xfrm>
          <a:off x="7399682"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14" name="Table 13">
            <a:extLst>
              <a:ext uri="{FF2B5EF4-FFF2-40B4-BE49-F238E27FC236}">
                <a16:creationId xmlns:a16="http://schemas.microsoft.com/office/drawing/2014/main" id="{AF669CED-99EA-4E76-83EF-535C8F14912E}"/>
              </a:ext>
            </a:extLst>
          </p:cNvPr>
          <p:cNvGraphicFramePr>
            <a:graphicFrameLocks noGrp="1"/>
          </p:cNvGraphicFramePr>
          <p:nvPr/>
        </p:nvGraphicFramePr>
        <p:xfrm>
          <a:off x="8268803"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15" name="Table 14">
            <a:extLst>
              <a:ext uri="{FF2B5EF4-FFF2-40B4-BE49-F238E27FC236}">
                <a16:creationId xmlns:a16="http://schemas.microsoft.com/office/drawing/2014/main" id="{7CC6FA52-0C9B-4C3F-BA83-693F5AB9D26F}"/>
              </a:ext>
            </a:extLst>
          </p:cNvPr>
          <p:cNvGraphicFramePr>
            <a:graphicFrameLocks noGrp="1"/>
          </p:cNvGraphicFramePr>
          <p:nvPr/>
        </p:nvGraphicFramePr>
        <p:xfrm>
          <a:off x="9137925" y="38862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graphicFrame>
        <p:nvGraphicFramePr>
          <p:cNvPr id="16" name="Table 15">
            <a:extLst>
              <a:ext uri="{FF2B5EF4-FFF2-40B4-BE49-F238E27FC236}">
                <a16:creationId xmlns:a16="http://schemas.microsoft.com/office/drawing/2014/main" id="{44741107-CAD0-4AC5-A498-7FD35318EEA4}"/>
              </a:ext>
            </a:extLst>
          </p:cNvPr>
          <p:cNvGraphicFramePr>
            <a:graphicFrameLocks noGrp="1"/>
          </p:cNvGraphicFramePr>
          <p:nvPr/>
        </p:nvGraphicFramePr>
        <p:xfrm>
          <a:off x="3054076" y="3429000"/>
          <a:ext cx="869121" cy="4572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tblGrid>
              <a:tr h="394943">
                <a:tc>
                  <a:txBody>
                    <a:bodyPr/>
                    <a:lstStyle/>
                    <a:p>
                      <a:pPr algn="r"/>
                      <a:r>
                        <a:rPr lang="en-GB" sz="2400" b="0" dirty="0">
                          <a:solidFill>
                            <a:schemeClr val="tx1"/>
                          </a:solidFill>
                          <a:latin typeface="Myriad Pro Semibold"/>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C7AA"/>
                    </a:solidFill>
                  </a:tcPr>
                </a:tc>
                <a:extLst>
                  <a:ext uri="{0D108BD9-81ED-4DB2-BD59-A6C34878D82A}">
                    <a16:rowId xmlns:a16="http://schemas.microsoft.com/office/drawing/2014/main" val="1273413396"/>
                  </a:ext>
                </a:extLst>
              </a:tr>
            </a:tbl>
          </a:graphicData>
        </a:graphic>
      </p:graphicFrame>
    </p:spTree>
    <p:extLst>
      <p:ext uri="{BB962C8B-B14F-4D97-AF65-F5344CB8AC3E}">
        <p14:creationId xmlns:p14="http://schemas.microsoft.com/office/powerpoint/2010/main" val="5587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150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xit" presetSubtype="0" fill="hold" nodeType="withEffect">
                                  <p:stCondLst>
                                    <p:cond delay="1500"/>
                                  </p:stCondLst>
                                  <p:childTnLst>
                                    <p:animEffect transition="out" filter="fade">
                                      <p:cBhvr>
                                        <p:cTn id="20" dur="500"/>
                                        <p:tgtEl>
                                          <p:spTgt spid="5"/>
                                        </p:tgtEl>
                                      </p:cBhvr>
                                    </p:animEffect>
                                    <p:set>
                                      <p:cBhvr>
                                        <p:cTn id="21" dur="1" fill="hold">
                                          <p:stCondLst>
                                            <p:cond delay="499"/>
                                          </p:stCondLst>
                                        </p:cTn>
                                        <p:tgtEl>
                                          <p:spTgt spid="5"/>
                                        </p:tgtEl>
                                        <p:attrNameLst>
                                          <p:attrName>style.visibility</p:attrName>
                                        </p:attrNameLst>
                                      </p:cBhvr>
                                      <p:to>
                                        <p:strVal val="hidden"/>
                                      </p:to>
                                    </p:set>
                                  </p:childTnLst>
                                </p:cTn>
                              </p:par>
                              <p:par>
                                <p:cTn id="22" presetID="10" presetClass="exit" presetSubtype="0" fill="hold" nodeType="withEffect">
                                  <p:stCondLst>
                                    <p:cond delay="150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nodeType="withEffect">
                                  <p:stCondLst>
                                    <p:cond delay="50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xit" presetSubtype="0" fill="hold" nodeType="withEffect">
                                  <p:stCondLst>
                                    <p:cond delay="150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10" presetClass="exit" presetSubtype="0" fill="hold" nodeType="withEffect">
                                  <p:stCondLst>
                                    <p:cond delay="150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par>
                                <p:cTn id="44" presetID="10" presetClass="entr" presetSubtype="0" fill="hold" nodeType="withEffect">
                                  <p:stCondLst>
                                    <p:cond delay="50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500"/>
                                        <p:tgtEl>
                                          <p:spTgt spid="9"/>
                                        </p:tgtEl>
                                      </p:cBhvr>
                                    </p:animEffect>
                                  </p:childTnLst>
                                </p:cTn>
                              </p:par>
                              <p:par>
                                <p:cTn id="47" presetID="10" presetClass="exit" presetSubtype="0" fill="hold" nodeType="withEffect">
                                  <p:stCondLst>
                                    <p:cond delay="150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nodeType="withEffect">
                                  <p:stCondLst>
                                    <p:cond delay="150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par>
                                <p:cTn id="58" presetID="10" presetClass="entr" presetSubtype="0" fill="hold" nodeType="withEffect">
                                  <p:stCondLst>
                                    <p:cond delay="50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par>
                                <p:cTn id="61" presetID="10" presetClass="exit" presetSubtype="0" fill="hold" nodeType="withEffect">
                                  <p:stCondLst>
                                    <p:cond delay="1500"/>
                                  </p:stCondLst>
                                  <p:childTnLst>
                                    <p:animEffect transition="out" filter="fade">
                                      <p:cBhvr>
                                        <p:cTn id="62" dur="500"/>
                                        <p:tgtEl>
                                          <p:spTgt spid="10"/>
                                        </p:tgtEl>
                                      </p:cBhvr>
                                    </p:animEffect>
                                    <p:set>
                                      <p:cBhvr>
                                        <p:cTn id="63" dur="1" fill="hold">
                                          <p:stCondLst>
                                            <p:cond delay="499"/>
                                          </p:stCondLst>
                                        </p:cTn>
                                        <p:tgtEl>
                                          <p:spTgt spid="10"/>
                                        </p:tgtEl>
                                        <p:attrNameLst>
                                          <p:attrName>style.visibility</p:attrName>
                                        </p:attrNameLst>
                                      </p:cBhvr>
                                      <p:to>
                                        <p:strVal val="hidden"/>
                                      </p:to>
                                    </p:set>
                                  </p:childTnLst>
                                </p:cTn>
                              </p:par>
                              <p:par>
                                <p:cTn id="64" presetID="10" presetClass="exit" presetSubtype="0" fill="hold" nodeType="withEffect">
                                  <p:stCondLst>
                                    <p:cond delay="1500"/>
                                  </p:stCondLst>
                                  <p:childTnLst>
                                    <p:animEffect transition="out" filter="fade">
                                      <p:cBhvr>
                                        <p:cTn id="65" dur="500"/>
                                        <p:tgtEl>
                                          <p:spTgt spid="5"/>
                                        </p:tgtEl>
                                      </p:cBhvr>
                                    </p:animEffect>
                                    <p:set>
                                      <p:cBhvr>
                                        <p:cTn id="66" dur="1" fill="hold">
                                          <p:stCondLst>
                                            <p:cond delay="499"/>
                                          </p:stCondLst>
                                        </p:cTn>
                                        <p:tgtEl>
                                          <p:spTgt spid="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xit" presetSubtype="0" fill="hold" nodeType="withEffect">
                                  <p:stCondLst>
                                    <p:cond delay="150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par>
                                <p:cTn id="78" presetID="10" presetClass="exit" presetSubtype="0" fill="hold" nodeType="withEffect">
                                  <p:stCondLst>
                                    <p:cond delay="1500"/>
                                  </p:stCondLst>
                                  <p:childTnLst>
                                    <p:animEffect transition="out" filter="fade">
                                      <p:cBhvr>
                                        <p:cTn id="79" dur="500"/>
                                        <p:tgtEl>
                                          <p:spTgt spid="5"/>
                                        </p:tgtEl>
                                      </p:cBhvr>
                                    </p:animEffect>
                                    <p:set>
                                      <p:cBhvr>
                                        <p:cTn id="80" dur="1" fill="hold">
                                          <p:stCondLst>
                                            <p:cond delay="499"/>
                                          </p:stCondLst>
                                        </p:cTn>
                                        <p:tgtEl>
                                          <p:spTgt spid="5"/>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fade">
                                      <p:cBhvr>
                                        <p:cTn id="85" dur="500"/>
                                        <p:tgtEl>
                                          <p:spTgt spid="5"/>
                                        </p:tgtEl>
                                      </p:cBhvr>
                                    </p:animEffect>
                                  </p:childTnLst>
                                </p:cTn>
                              </p:par>
                              <p:par>
                                <p:cTn id="86" presetID="10" presetClass="entr" presetSubtype="0" fill="hold" nodeType="withEffect">
                                  <p:stCondLst>
                                    <p:cond delay="50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par>
                                <p:cTn id="89" presetID="10" presetClass="exit" presetSubtype="0" fill="hold" nodeType="withEffect">
                                  <p:stCondLst>
                                    <p:cond delay="150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10" presetClass="exit" presetSubtype="0" fill="hold" nodeType="withEffect">
                                  <p:stCondLst>
                                    <p:cond delay="1500"/>
                                  </p:stCondLst>
                                  <p:childTnLst>
                                    <p:animEffect transition="out" filter="fade">
                                      <p:cBhvr>
                                        <p:cTn id="93" dur="500"/>
                                        <p:tgtEl>
                                          <p:spTgt spid="5"/>
                                        </p:tgtEl>
                                      </p:cBhvr>
                                    </p:animEffect>
                                    <p:set>
                                      <p:cBhvr>
                                        <p:cTn id="94" dur="1" fill="hold">
                                          <p:stCondLst>
                                            <p:cond delay="499"/>
                                          </p:stCondLst>
                                        </p:cTn>
                                        <p:tgtEl>
                                          <p:spTgt spid="5"/>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5"/>
                                        </p:tgtEl>
                                        <p:attrNameLst>
                                          <p:attrName>style.visibility</p:attrName>
                                        </p:attrNameLst>
                                      </p:cBhvr>
                                      <p:to>
                                        <p:strVal val="visible"/>
                                      </p:to>
                                    </p:set>
                                    <p:animEffect transition="in" filter="fade">
                                      <p:cBhvr>
                                        <p:cTn id="99" dur="500"/>
                                        <p:tgtEl>
                                          <p:spTgt spid="5"/>
                                        </p:tgtEl>
                                      </p:cBhvr>
                                    </p:animEffect>
                                  </p:childTnLst>
                                </p:cTn>
                              </p:par>
                              <p:par>
                                <p:cTn id="100" presetID="10" presetClass="entr" presetSubtype="0" fill="hold" nodeType="withEffect">
                                  <p:stCondLst>
                                    <p:cond delay="50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500"/>
                                        <p:tgtEl>
                                          <p:spTgt spid="13"/>
                                        </p:tgtEl>
                                      </p:cBhvr>
                                    </p:animEffect>
                                  </p:childTnLst>
                                </p:cTn>
                              </p:par>
                              <p:par>
                                <p:cTn id="103" presetID="10" presetClass="exit" presetSubtype="0" fill="hold" nodeType="withEffect">
                                  <p:stCondLst>
                                    <p:cond delay="1500"/>
                                  </p:stCondLst>
                                  <p:childTnLst>
                                    <p:animEffect transition="out" filter="fade">
                                      <p:cBhvr>
                                        <p:cTn id="104" dur="500"/>
                                        <p:tgtEl>
                                          <p:spTgt spid="13"/>
                                        </p:tgtEl>
                                      </p:cBhvr>
                                    </p:animEffect>
                                    <p:set>
                                      <p:cBhvr>
                                        <p:cTn id="105" dur="1" fill="hold">
                                          <p:stCondLst>
                                            <p:cond delay="499"/>
                                          </p:stCondLst>
                                        </p:cTn>
                                        <p:tgtEl>
                                          <p:spTgt spid="13"/>
                                        </p:tgtEl>
                                        <p:attrNameLst>
                                          <p:attrName>style.visibility</p:attrName>
                                        </p:attrNameLst>
                                      </p:cBhvr>
                                      <p:to>
                                        <p:strVal val="hidden"/>
                                      </p:to>
                                    </p:set>
                                  </p:childTnLst>
                                </p:cTn>
                              </p:par>
                              <p:par>
                                <p:cTn id="106" presetID="10" presetClass="exit" presetSubtype="0" fill="hold" nodeType="withEffect">
                                  <p:stCondLst>
                                    <p:cond delay="1500"/>
                                  </p:stCondLst>
                                  <p:childTnLst>
                                    <p:animEffect transition="out" filter="fade">
                                      <p:cBhvr>
                                        <p:cTn id="107" dur="500"/>
                                        <p:tgtEl>
                                          <p:spTgt spid="5"/>
                                        </p:tgtEl>
                                      </p:cBhvr>
                                    </p:animEffect>
                                    <p:set>
                                      <p:cBhvr>
                                        <p:cTn id="108" dur="1" fill="hold">
                                          <p:stCondLst>
                                            <p:cond delay="499"/>
                                          </p:stCondLst>
                                        </p:cTn>
                                        <p:tgtEl>
                                          <p:spTgt spid="5"/>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5"/>
                                        </p:tgtEl>
                                        <p:attrNameLst>
                                          <p:attrName>style.visibility</p:attrName>
                                        </p:attrNameLst>
                                      </p:cBhvr>
                                      <p:to>
                                        <p:strVal val="visible"/>
                                      </p:to>
                                    </p:set>
                                    <p:animEffect transition="in" filter="fade">
                                      <p:cBhvr>
                                        <p:cTn id="113" dur="500"/>
                                        <p:tgtEl>
                                          <p:spTgt spid="5"/>
                                        </p:tgtEl>
                                      </p:cBhvr>
                                    </p:animEffect>
                                  </p:childTnLst>
                                </p:cTn>
                              </p:par>
                            </p:childTnLst>
                          </p:cTn>
                        </p:par>
                        <p:par>
                          <p:cTn id="114" fill="hold">
                            <p:stCondLst>
                              <p:cond delay="500"/>
                            </p:stCondLst>
                            <p:childTnLst>
                              <p:par>
                                <p:cTn id="115" presetID="10" presetClass="entr" presetSubtype="0" fill="hold"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par>
                                <p:cTn id="118" presetID="10" presetClass="exit" presetSubtype="0" fill="hold" nodeType="withEffect">
                                  <p:stCondLst>
                                    <p:cond delay="1500"/>
                                  </p:stCondLst>
                                  <p:childTnLst>
                                    <p:animEffect transition="out" filter="fade">
                                      <p:cBhvr>
                                        <p:cTn id="119" dur="500"/>
                                        <p:tgtEl>
                                          <p:spTgt spid="14"/>
                                        </p:tgtEl>
                                      </p:cBhvr>
                                    </p:animEffect>
                                    <p:set>
                                      <p:cBhvr>
                                        <p:cTn id="120" dur="1" fill="hold">
                                          <p:stCondLst>
                                            <p:cond delay="499"/>
                                          </p:stCondLst>
                                        </p:cTn>
                                        <p:tgtEl>
                                          <p:spTgt spid="14"/>
                                        </p:tgtEl>
                                        <p:attrNameLst>
                                          <p:attrName>style.visibility</p:attrName>
                                        </p:attrNameLst>
                                      </p:cBhvr>
                                      <p:to>
                                        <p:strVal val="hidden"/>
                                      </p:to>
                                    </p:set>
                                  </p:childTnLst>
                                </p:cTn>
                              </p:par>
                              <p:par>
                                <p:cTn id="121" presetID="10" presetClass="exit" presetSubtype="0" fill="hold" nodeType="withEffect">
                                  <p:stCondLst>
                                    <p:cond delay="1500"/>
                                  </p:stCondLst>
                                  <p:childTnLst>
                                    <p:animEffect transition="out" filter="fade">
                                      <p:cBhvr>
                                        <p:cTn id="122" dur="500"/>
                                        <p:tgtEl>
                                          <p:spTgt spid="5"/>
                                        </p:tgtEl>
                                      </p:cBhvr>
                                    </p:animEffect>
                                    <p:set>
                                      <p:cBhvr>
                                        <p:cTn id="123" dur="1" fill="hold">
                                          <p:stCondLst>
                                            <p:cond delay="499"/>
                                          </p:stCondLst>
                                        </p:cTn>
                                        <p:tgtEl>
                                          <p:spTgt spid="5"/>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fade">
                                      <p:cBhvr>
                                        <p:cTn id="128" dur="500"/>
                                        <p:tgtEl>
                                          <p:spTgt spid="5"/>
                                        </p:tgtEl>
                                      </p:cBhvr>
                                    </p:animEffect>
                                  </p:childTnLst>
                                </p:cTn>
                              </p:par>
                            </p:childTnLst>
                          </p:cTn>
                        </p:par>
                        <p:par>
                          <p:cTn id="129" fill="hold">
                            <p:stCondLst>
                              <p:cond delay="500"/>
                            </p:stCondLst>
                            <p:childTnLst>
                              <p:par>
                                <p:cTn id="130" presetID="10" presetClass="entr" presetSubtype="0" fill="hold" nodeType="afterEffect">
                                  <p:stCondLst>
                                    <p:cond delay="0"/>
                                  </p:stCondLst>
                                  <p:childTnLst>
                                    <p:set>
                                      <p:cBhvr>
                                        <p:cTn id="131" dur="1" fill="hold">
                                          <p:stCondLst>
                                            <p:cond delay="0"/>
                                          </p:stCondLst>
                                        </p:cTn>
                                        <p:tgtEl>
                                          <p:spTgt spid="15"/>
                                        </p:tgtEl>
                                        <p:attrNameLst>
                                          <p:attrName>style.visibility</p:attrName>
                                        </p:attrNameLst>
                                      </p:cBhvr>
                                      <p:to>
                                        <p:strVal val="visible"/>
                                      </p:to>
                                    </p:set>
                                    <p:animEffect transition="in" filter="fade">
                                      <p:cBhvr>
                                        <p:cTn id="132" dur="500"/>
                                        <p:tgtEl>
                                          <p:spTgt spid="15"/>
                                        </p:tgtEl>
                                      </p:cBhvr>
                                    </p:animEffect>
                                  </p:childTnLst>
                                </p:cTn>
                              </p:par>
                              <p:par>
                                <p:cTn id="133" presetID="10" presetClass="exit" presetSubtype="0" fill="hold" nodeType="withEffect">
                                  <p:stCondLst>
                                    <p:cond delay="1500"/>
                                  </p:stCondLst>
                                  <p:childTnLst>
                                    <p:animEffect transition="out" filter="fade">
                                      <p:cBhvr>
                                        <p:cTn id="134" dur="500"/>
                                        <p:tgtEl>
                                          <p:spTgt spid="5"/>
                                        </p:tgtEl>
                                      </p:cBhvr>
                                    </p:animEffect>
                                    <p:set>
                                      <p:cBhvr>
                                        <p:cTn id="135" dur="1" fill="hold">
                                          <p:stCondLst>
                                            <p:cond delay="499"/>
                                          </p:stCondLst>
                                        </p:cTn>
                                        <p:tgtEl>
                                          <p:spTgt spid="5"/>
                                        </p:tgtEl>
                                        <p:attrNameLst>
                                          <p:attrName>style.visibility</p:attrName>
                                        </p:attrNameLst>
                                      </p:cBhvr>
                                      <p:to>
                                        <p:strVal val="hidden"/>
                                      </p:to>
                                    </p:set>
                                  </p:childTnLst>
                                </p:cTn>
                              </p:par>
                              <p:par>
                                <p:cTn id="136" presetID="10" presetClass="exit" presetSubtype="0" fill="hold" nodeType="withEffect">
                                  <p:stCondLst>
                                    <p:cond delay="1500"/>
                                  </p:stCondLst>
                                  <p:childTnLst>
                                    <p:animEffect transition="out" filter="fade">
                                      <p:cBhvr>
                                        <p:cTn id="137" dur="500"/>
                                        <p:tgtEl>
                                          <p:spTgt spid="15"/>
                                        </p:tgtEl>
                                      </p:cBhvr>
                                    </p:animEffect>
                                    <p:set>
                                      <p:cBhvr>
                                        <p:cTn id="138" dur="1" fill="hold">
                                          <p:stCondLst>
                                            <p:cond delay="499"/>
                                          </p:stCondLst>
                                        </p:cTn>
                                        <p:tgtEl>
                                          <p:spTgt spid="15"/>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16"/>
                                        </p:tgtEl>
                                        <p:attrNameLst>
                                          <p:attrName>style.visibility</p:attrName>
                                        </p:attrNameLst>
                                      </p:cBhvr>
                                      <p:to>
                                        <p:strVal val="visible"/>
                                      </p:to>
                                    </p:set>
                                    <p:animEffect transition="in" filter="fade">
                                      <p:cBhvr>
                                        <p:cTn id="143" dur="500"/>
                                        <p:tgtEl>
                                          <p:spTgt spid="16"/>
                                        </p:tgtEl>
                                      </p:cBhvr>
                                    </p:animEffect>
                                  </p:childTnLst>
                                </p:cTn>
                              </p:par>
                              <p:par>
                                <p:cTn id="144" presetID="10" presetClass="exit" presetSubtype="0" fill="hold" nodeType="withEffect">
                                  <p:stCondLst>
                                    <p:cond delay="1500"/>
                                  </p:stCondLst>
                                  <p:childTnLst>
                                    <p:animEffect transition="out" filter="fade">
                                      <p:cBhvr>
                                        <p:cTn id="145" dur="500"/>
                                        <p:tgtEl>
                                          <p:spTgt spid="16"/>
                                        </p:tgtEl>
                                      </p:cBhvr>
                                    </p:animEffect>
                                    <p:set>
                                      <p:cBhvr>
                                        <p:cTn id="14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1:8</a:t>
            </a:r>
          </a:p>
        </p:txBody>
      </p:sp>
      <p:pic>
        <p:nvPicPr>
          <p:cNvPr id="4" name="Picture 3" descr="A close up of a clock&#10;&#10;Description generated with high confidence">
            <a:extLst>
              <a:ext uri="{FF2B5EF4-FFF2-40B4-BE49-F238E27FC236}">
                <a16:creationId xmlns:a16="http://schemas.microsoft.com/office/drawing/2014/main" id="{1B75D9AA-83C8-41CC-99B6-2A8229F4C3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2991" y="2276634"/>
            <a:ext cx="7946021" cy="936342"/>
          </a:xfrm>
          <a:prstGeom prst="rect">
            <a:avLst/>
          </a:prstGeom>
        </p:spPr>
      </p:pic>
      <p:pic>
        <p:nvPicPr>
          <p:cNvPr id="7" name="Picture 6" descr="A close up of a clock&#10;&#10;Description generated with high confidence">
            <a:extLst>
              <a:ext uri="{FF2B5EF4-FFF2-40B4-BE49-F238E27FC236}">
                <a16:creationId xmlns:a16="http://schemas.microsoft.com/office/drawing/2014/main" id="{2CB562CB-2D4E-4B31-9ACA-3E5CFBE7461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2990" y="3644786"/>
            <a:ext cx="7946021" cy="936342"/>
          </a:xfrm>
          <a:prstGeom prst="rect">
            <a:avLst/>
          </a:prstGeom>
        </p:spPr>
      </p:pic>
      <p:sp>
        <p:nvSpPr>
          <p:cNvPr id="5" name="Rectangle 4">
            <a:extLst>
              <a:ext uri="{FF2B5EF4-FFF2-40B4-BE49-F238E27FC236}">
                <a16:creationId xmlns:a16="http://schemas.microsoft.com/office/drawing/2014/main" id="{94EC9C46-130E-4165-BA4B-55AEED46BFC0}"/>
              </a:ext>
            </a:extLst>
          </p:cNvPr>
          <p:cNvSpPr/>
          <p:nvPr/>
        </p:nvSpPr>
        <p:spPr bwMode="auto">
          <a:xfrm>
            <a:off x="6600056" y="2636912"/>
            <a:ext cx="504056" cy="432048"/>
          </a:xfrm>
          <a:prstGeom prst="rect">
            <a:avLst/>
          </a:prstGeom>
          <a:noFill/>
          <a:ln w="114300">
            <a:solidFill>
              <a:schemeClr val="bg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Rectangle 7">
            <a:extLst>
              <a:ext uri="{FF2B5EF4-FFF2-40B4-BE49-F238E27FC236}">
                <a16:creationId xmlns:a16="http://schemas.microsoft.com/office/drawing/2014/main" id="{5341591C-1C95-4BEC-BF1D-7DD1E440FD71}"/>
              </a:ext>
            </a:extLst>
          </p:cNvPr>
          <p:cNvSpPr/>
          <p:nvPr/>
        </p:nvSpPr>
        <p:spPr bwMode="auto">
          <a:xfrm>
            <a:off x="6600056" y="3866400"/>
            <a:ext cx="504056" cy="661718"/>
          </a:xfrm>
          <a:prstGeom prst="rect">
            <a:avLst/>
          </a:prstGeom>
          <a:solidFill>
            <a:schemeClr val="bg1"/>
          </a:solidFill>
          <a:ln w="11430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82583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3857466"/>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6"/>
              </a:rPr>
              <a:t>1NPV</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-2 Page 20</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pPr>
              <a:spcAft>
                <a:spcPts val="800"/>
              </a:spcAf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This unit builds directly on </a:t>
            </a:r>
            <a:r>
              <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hlinkClick r:id="rId7"/>
              </a:rPr>
              <a:t>Year 1, Unit 5: Numbers 0 to 10</a:t>
            </a: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1, Unit 8</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498E809-1931-4527-B2F1-9D5FACE3D1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068" y="3057735"/>
            <a:ext cx="8011867" cy="756638"/>
          </a:xfrm>
          <a:prstGeom prst="rect">
            <a:avLst/>
          </a:prstGeom>
        </p:spPr>
      </p:pic>
      <p:pic>
        <p:nvPicPr>
          <p:cNvPr id="15" name="Picture 14">
            <a:extLst>
              <a:ext uri="{FF2B5EF4-FFF2-40B4-BE49-F238E27FC236}">
                <a16:creationId xmlns:a16="http://schemas.microsoft.com/office/drawing/2014/main" id="{BB1FD31B-C2BE-46E0-8E3C-C78DF33115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32986" y="3071895"/>
            <a:ext cx="374782" cy="714210"/>
          </a:xfrm>
          <a:prstGeom prst="rect">
            <a:avLst/>
          </a:prstGeom>
        </p:spPr>
      </p:pic>
      <p:sp>
        <p:nvSpPr>
          <p:cNvPr id="2" name="Text Placeholder 1"/>
          <p:cNvSpPr>
            <a:spLocks noGrp="1"/>
          </p:cNvSpPr>
          <p:nvPr>
            <p:ph type="body" sz="quarter" idx="11"/>
          </p:nvPr>
        </p:nvSpPr>
        <p:spPr/>
        <p:txBody>
          <a:bodyPr/>
          <a:lstStyle/>
          <a:p>
            <a:r>
              <a:rPr lang="en-GB" dirty="0"/>
              <a:t>1.10 Composition: 11–19 – step 1:8</a:t>
            </a:r>
          </a:p>
        </p:txBody>
      </p:sp>
      <p:pic>
        <p:nvPicPr>
          <p:cNvPr id="17" name="Picture 16">
            <a:extLst>
              <a:ext uri="{FF2B5EF4-FFF2-40B4-BE49-F238E27FC236}">
                <a16:creationId xmlns:a16="http://schemas.microsoft.com/office/drawing/2014/main" id="{A4772B5C-52B5-4639-8D1C-820594897C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08609" y="3071895"/>
            <a:ext cx="374782" cy="714210"/>
          </a:xfrm>
          <a:prstGeom prst="rect">
            <a:avLst/>
          </a:prstGeom>
        </p:spPr>
      </p:pic>
      <p:pic>
        <p:nvPicPr>
          <p:cNvPr id="6" name="Picture 5">
            <a:extLst>
              <a:ext uri="{FF2B5EF4-FFF2-40B4-BE49-F238E27FC236}">
                <a16:creationId xmlns:a16="http://schemas.microsoft.com/office/drawing/2014/main" id="{AD63A49F-B721-494D-B277-D9B7EEE240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95801" y="3079639"/>
            <a:ext cx="1612809" cy="706466"/>
          </a:xfrm>
          <a:prstGeom prst="rect">
            <a:avLst/>
          </a:prstGeom>
        </p:spPr>
      </p:pic>
      <p:pic>
        <p:nvPicPr>
          <p:cNvPr id="7" name="Picture 6">
            <a:extLst>
              <a:ext uri="{FF2B5EF4-FFF2-40B4-BE49-F238E27FC236}">
                <a16:creationId xmlns:a16="http://schemas.microsoft.com/office/drawing/2014/main" id="{244DD0BA-C1A9-43BB-8E3A-EE736126508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55640" y="3071895"/>
            <a:ext cx="489314" cy="714210"/>
          </a:xfrm>
          <a:prstGeom prst="rect">
            <a:avLst/>
          </a:prstGeom>
        </p:spPr>
      </p:pic>
      <p:pic>
        <p:nvPicPr>
          <p:cNvPr id="8" name="Picture 7">
            <a:extLst>
              <a:ext uri="{FF2B5EF4-FFF2-40B4-BE49-F238E27FC236}">
                <a16:creationId xmlns:a16="http://schemas.microsoft.com/office/drawing/2014/main" id="{EA5BAE3F-2CE1-43E9-8815-D5B97DE2B03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08609" y="3068960"/>
            <a:ext cx="489314" cy="714210"/>
          </a:xfrm>
          <a:prstGeom prst="rect">
            <a:avLst/>
          </a:prstGeom>
        </p:spPr>
      </p:pic>
      <p:pic>
        <p:nvPicPr>
          <p:cNvPr id="9" name="Picture 8">
            <a:extLst>
              <a:ext uri="{FF2B5EF4-FFF2-40B4-BE49-F238E27FC236}">
                <a16:creationId xmlns:a16="http://schemas.microsoft.com/office/drawing/2014/main" id="{8A18890B-3B35-47C1-AB75-81210710E57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4122"/>
          <a:stretch/>
        </p:blipFill>
        <p:spPr>
          <a:xfrm>
            <a:off x="6571424" y="3100162"/>
            <a:ext cx="2764937" cy="714211"/>
          </a:xfrm>
          <a:prstGeom prst="rect">
            <a:avLst/>
          </a:prstGeom>
        </p:spPr>
      </p:pic>
    </p:spTree>
    <p:extLst>
      <p:ext uri="{BB962C8B-B14F-4D97-AF65-F5344CB8AC3E}">
        <p14:creationId xmlns:p14="http://schemas.microsoft.com/office/powerpoint/2010/main" val="387979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grpSp>
        <p:nvGrpSpPr>
          <p:cNvPr id="258" name="Group 257">
            <a:extLst>
              <a:ext uri="{FF2B5EF4-FFF2-40B4-BE49-F238E27FC236}">
                <a16:creationId xmlns:a16="http://schemas.microsoft.com/office/drawing/2014/main" id="{EFF31BE3-53F0-4201-B928-0C32A0F84385}"/>
              </a:ext>
            </a:extLst>
          </p:cNvPr>
          <p:cNvGrpSpPr/>
          <p:nvPr/>
        </p:nvGrpSpPr>
        <p:grpSpPr>
          <a:xfrm>
            <a:off x="479376" y="2331865"/>
            <a:ext cx="11143490" cy="566491"/>
            <a:chOff x="479376" y="2661190"/>
            <a:chExt cx="11143490" cy="566491"/>
          </a:xfrm>
        </p:grpSpPr>
        <p:grpSp>
          <p:nvGrpSpPr>
            <p:cNvPr id="6" name="Group 5">
              <a:extLst>
                <a:ext uri="{FF2B5EF4-FFF2-40B4-BE49-F238E27FC236}">
                  <a16:creationId xmlns:a16="http://schemas.microsoft.com/office/drawing/2014/main" id="{94A92CF3-4886-4E21-9E84-5F52F5F00A07}"/>
                </a:ext>
              </a:extLst>
            </p:cNvPr>
            <p:cNvGrpSpPr/>
            <p:nvPr/>
          </p:nvGrpSpPr>
          <p:grpSpPr>
            <a:xfrm>
              <a:off x="479376" y="2661190"/>
              <a:ext cx="11143490" cy="561375"/>
              <a:chOff x="479376" y="2661190"/>
              <a:chExt cx="11143490" cy="561375"/>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479376" y="2812181"/>
                <a:ext cx="11143490" cy="410384"/>
                <a:chOff x="657117" y="3668047"/>
                <a:chExt cx="7803550" cy="325295"/>
              </a:xfrm>
            </p:grpSpPr>
            <p:sp>
              <p:nvSpPr>
                <p:cNvPr id="12" name="TextBox 11">
                  <a:extLst>
                    <a:ext uri="{FF2B5EF4-FFF2-40B4-BE49-F238E27FC236}">
                      <a16:creationId xmlns:a16="http://schemas.microsoft.com/office/drawing/2014/main" id="{2C1D9B05-1BC7-4586-AB5F-45C7A8D8D530}"/>
                    </a:ext>
                  </a:extLst>
                </p:cNvPr>
                <p:cNvSpPr txBox="1"/>
                <p:nvPr/>
              </p:nvSpPr>
              <p:spPr>
                <a:xfrm>
                  <a:off x="8109766" y="3676191"/>
                  <a:ext cx="350901" cy="31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20</a:t>
                  </a:r>
                  <a:endPar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1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323651" y="3676191"/>
                  <a:ext cx="510205" cy="31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gr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05529" y="2675955"/>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94601" y="2663361"/>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15731" y="2663214"/>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73475" y="2661190"/>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87150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92727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98305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503882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715037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820614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926192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1031769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D86A663-5CAC-435F-B3CC-28C6D5DAE11D}"/>
                  </a:ext>
                </a:extLst>
              </p:cNvPr>
              <p:cNvCxnSpPr>
                <a:cxnSpLocks/>
              </p:cNvCxnSpPr>
              <p:nvPr/>
            </p:nvCxnSpPr>
            <p:spPr>
              <a:xfrm>
                <a:off x="5566714" y="2663361"/>
                <a:ext cx="0" cy="146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21AEACF-DBC7-410D-9084-8BB1AF59567A}"/>
                  </a:ext>
                </a:extLst>
              </p:cNvPr>
              <p:cNvCxnSpPr/>
              <p:nvPr/>
            </p:nvCxnSpPr>
            <p:spPr>
              <a:xfrm>
                <a:off x="10845584" y="2666327"/>
                <a:ext cx="0" cy="148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70481D1-011B-48FD-8A3B-7265E77CEF2E}"/>
                  </a:ext>
                </a:extLst>
              </p:cNvPr>
              <p:cNvCxnSpPr>
                <a:cxnSpLocks/>
              </p:cNvCxnSpPr>
              <p:nvPr/>
            </p:nvCxnSpPr>
            <p:spPr>
              <a:xfrm>
                <a:off x="134361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94A6404-A1B6-4848-A9CF-556F124F6DA9}"/>
                  </a:ext>
                </a:extLst>
              </p:cNvPr>
              <p:cNvCxnSpPr>
                <a:cxnSpLocks/>
              </p:cNvCxnSpPr>
              <p:nvPr/>
            </p:nvCxnSpPr>
            <p:spPr>
              <a:xfrm>
                <a:off x="239939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77763FF-A06E-4BC0-9BFE-9272EB8E09CB}"/>
                  </a:ext>
                </a:extLst>
              </p:cNvPr>
              <p:cNvCxnSpPr>
                <a:cxnSpLocks/>
              </p:cNvCxnSpPr>
              <p:nvPr/>
            </p:nvCxnSpPr>
            <p:spPr>
              <a:xfrm>
                <a:off x="345516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E0B791E-E2AB-4AC5-9A28-AD0D55265C2D}"/>
                  </a:ext>
                </a:extLst>
              </p:cNvPr>
              <p:cNvCxnSpPr>
                <a:cxnSpLocks/>
              </p:cNvCxnSpPr>
              <p:nvPr/>
            </p:nvCxnSpPr>
            <p:spPr>
              <a:xfrm>
                <a:off x="451094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F66313D-BC62-42DE-BB98-69486DC159D1}"/>
                  </a:ext>
                </a:extLst>
              </p:cNvPr>
              <p:cNvCxnSpPr>
                <a:cxnSpLocks/>
              </p:cNvCxnSpPr>
              <p:nvPr/>
            </p:nvCxnSpPr>
            <p:spPr>
              <a:xfrm>
                <a:off x="662248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3A73016-8926-4121-9CA2-BFB1CD579938}"/>
                  </a:ext>
                </a:extLst>
              </p:cNvPr>
              <p:cNvCxnSpPr>
                <a:cxnSpLocks/>
              </p:cNvCxnSpPr>
              <p:nvPr/>
            </p:nvCxnSpPr>
            <p:spPr>
              <a:xfrm>
                <a:off x="767826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A49205-71E1-4849-942D-3353308CA2BF}"/>
                  </a:ext>
                </a:extLst>
              </p:cNvPr>
              <p:cNvCxnSpPr>
                <a:cxnSpLocks/>
              </p:cNvCxnSpPr>
              <p:nvPr/>
            </p:nvCxnSpPr>
            <p:spPr>
              <a:xfrm>
                <a:off x="873403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FE7E3D2-136A-417D-AA26-46396B53618F}"/>
                  </a:ext>
                </a:extLst>
              </p:cNvPr>
              <p:cNvCxnSpPr>
                <a:cxnSpLocks/>
              </p:cNvCxnSpPr>
              <p:nvPr/>
            </p:nvCxnSpPr>
            <p:spPr>
              <a:xfrm>
                <a:off x="978981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85B1E04-C14B-4F42-9C45-BACB3348034B}"/>
                </a:ext>
              </a:extLst>
            </p:cNvPr>
            <p:cNvSpPr txBox="1"/>
            <p:nvPr/>
          </p:nvSpPr>
          <p:spPr>
            <a:xfrm>
              <a:off x="1174076"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8" name="TextBox 7">
              <a:extLst>
                <a:ext uri="{FF2B5EF4-FFF2-40B4-BE49-F238E27FC236}">
                  <a16:creationId xmlns:a16="http://schemas.microsoft.com/office/drawing/2014/main" id="{EEBB9E31-C9AE-4C16-A2B1-D12BE1AE423F}"/>
                </a:ext>
              </a:extLst>
            </p:cNvPr>
            <p:cNvSpPr txBox="1"/>
            <p:nvPr/>
          </p:nvSpPr>
          <p:spPr>
            <a:xfrm>
              <a:off x="1702697"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9" name="TextBox 8">
              <a:extLst>
                <a:ext uri="{FF2B5EF4-FFF2-40B4-BE49-F238E27FC236}">
                  <a16:creationId xmlns:a16="http://schemas.microsoft.com/office/drawing/2014/main" id="{1FC15352-EC53-49AA-89EB-A7F814CC23CF}"/>
                </a:ext>
              </a:extLst>
            </p:cNvPr>
            <p:cNvSpPr txBox="1"/>
            <p:nvPr/>
          </p:nvSpPr>
          <p:spPr>
            <a:xfrm>
              <a:off x="2231318"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0" name="TextBox 9">
              <a:extLst>
                <a:ext uri="{FF2B5EF4-FFF2-40B4-BE49-F238E27FC236}">
                  <a16:creationId xmlns:a16="http://schemas.microsoft.com/office/drawing/2014/main" id="{94451002-6DF9-4739-BD02-5AC470D11036}"/>
                </a:ext>
              </a:extLst>
            </p:cNvPr>
            <p:cNvSpPr txBox="1"/>
            <p:nvPr/>
          </p:nvSpPr>
          <p:spPr>
            <a:xfrm>
              <a:off x="2759939"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6" name="TextBox 15">
              <a:extLst>
                <a:ext uri="{FF2B5EF4-FFF2-40B4-BE49-F238E27FC236}">
                  <a16:creationId xmlns:a16="http://schemas.microsoft.com/office/drawing/2014/main" id="{2F2A4597-0B27-4284-A4A7-E9502D881B40}"/>
                </a:ext>
              </a:extLst>
            </p:cNvPr>
            <p:cNvSpPr txBox="1"/>
            <p:nvPr/>
          </p:nvSpPr>
          <p:spPr>
            <a:xfrm>
              <a:off x="3288560"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17" name="TextBox 16">
              <a:extLst>
                <a:ext uri="{FF2B5EF4-FFF2-40B4-BE49-F238E27FC236}">
                  <a16:creationId xmlns:a16="http://schemas.microsoft.com/office/drawing/2014/main" id="{A7129F00-1AA9-4943-B5AD-8CEA07976DF2}"/>
                </a:ext>
              </a:extLst>
            </p:cNvPr>
            <p:cNvSpPr txBox="1"/>
            <p:nvPr/>
          </p:nvSpPr>
          <p:spPr>
            <a:xfrm>
              <a:off x="3817181"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18" name="TextBox 17">
              <a:extLst>
                <a:ext uri="{FF2B5EF4-FFF2-40B4-BE49-F238E27FC236}">
                  <a16:creationId xmlns:a16="http://schemas.microsoft.com/office/drawing/2014/main" id="{A5C1C44E-89D4-46FB-8961-110556715FBD}"/>
                </a:ext>
              </a:extLst>
            </p:cNvPr>
            <p:cNvSpPr txBox="1"/>
            <p:nvPr/>
          </p:nvSpPr>
          <p:spPr>
            <a:xfrm>
              <a:off x="4345802"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19" name="TextBox 18">
              <a:extLst>
                <a:ext uri="{FF2B5EF4-FFF2-40B4-BE49-F238E27FC236}">
                  <a16:creationId xmlns:a16="http://schemas.microsoft.com/office/drawing/2014/main" id="{521EED36-5C1D-4686-A57C-47764FBB8BB6}"/>
                </a:ext>
              </a:extLst>
            </p:cNvPr>
            <p:cNvSpPr txBox="1"/>
            <p:nvPr/>
          </p:nvSpPr>
          <p:spPr>
            <a:xfrm>
              <a:off x="4874423"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0" name="TextBox 19">
              <a:extLst>
                <a:ext uri="{FF2B5EF4-FFF2-40B4-BE49-F238E27FC236}">
                  <a16:creationId xmlns:a16="http://schemas.microsoft.com/office/drawing/2014/main" id="{BE601ACD-D487-4423-834B-BB86CA720815}"/>
                </a:ext>
              </a:extLst>
            </p:cNvPr>
            <p:cNvSpPr txBox="1"/>
            <p:nvPr/>
          </p:nvSpPr>
          <p:spPr>
            <a:xfrm>
              <a:off x="5403046" y="2827571"/>
              <a:ext cx="327335" cy="4001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69" name="TextBox 68">
              <a:extLst>
                <a:ext uri="{FF2B5EF4-FFF2-40B4-BE49-F238E27FC236}">
                  <a16:creationId xmlns:a16="http://schemas.microsoft.com/office/drawing/2014/main" id="{EE18B822-78E9-4D66-9883-151D5CCA9508}"/>
                </a:ext>
              </a:extLst>
            </p:cNvPr>
            <p:cNvSpPr txBox="1"/>
            <p:nvPr/>
          </p:nvSpPr>
          <p:spPr>
            <a:xfrm>
              <a:off x="6399808" y="2827571"/>
              <a:ext cx="45095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70" name="TextBox 69">
              <a:extLst>
                <a:ext uri="{FF2B5EF4-FFF2-40B4-BE49-F238E27FC236}">
                  <a16:creationId xmlns:a16="http://schemas.microsoft.com/office/drawing/2014/main" id="{BE9D6D6F-246E-4BE3-8771-A133B650AF43}"/>
                </a:ext>
              </a:extLst>
            </p:cNvPr>
            <p:cNvSpPr txBox="1"/>
            <p:nvPr/>
          </p:nvSpPr>
          <p:spPr>
            <a:xfrm>
              <a:off x="6918908" y="2827571"/>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71" name="TextBox 70">
              <a:extLst>
                <a:ext uri="{FF2B5EF4-FFF2-40B4-BE49-F238E27FC236}">
                  <a16:creationId xmlns:a16="http://schemas.microsoft.com/office/drawing/2014/main" id="{507E43BC-9AC6-404F-82C9-79E8E55BC19D}"/>
                </a:ext>
              </a:extLst>
            </p:cNvPr>
            <p:cNvSpPr txBox="1"/>
            <p:nvPr/>
          </p:nvSpPr>
          <p:spPr>
            <a:xfrm>
              <a:off x="7447529" y="2827571"/>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72" name="TextBox 71">
              <a:extLst>
                <a:ext uri="{FF2B5EF4-FFF2-40B4-BE49-F238E27FC236}">
                  <a16:creationId xmlns:a16="http://schemas.microsoft.com/office/drawing/2014/main" id="{BD82A0AD-45E5-4CBC-B424-8BB7D6F6D564}"/>
                </a:ext>
              </a:extLst>
            </p:cNvPr>
            <p:cNvSpPr txBox="1"/>
            <p:nvPr/>
          </p:nvSpPr>
          <p:spPr>
            <a:xfrm>
              <a:off x="7976150" y="2827571"/>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73" name="TextBox 72">
              <a:extLst>
                <a:ext uri="{FF2B5EF4-FFF2-40B4-BE49-F238E27FC236}">
                  <a16:creationId xmlns:a16="http://schemas.microsoft.com/office/drawing/2014/main" id="{8585B638-1316-4A79-8E68-BEEB162F169C}"/>
                </a:ext>
              </a:extLst>
            </p:cNvPr>
            <p:cNvSpPr txBox="1"/>
            <p:nvPr/>
          </p:nvSpPr>
          <p:spPr>
            <a:xfrm>
              <a:off x="8504771" y="2827571"/>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74" name="TextBox 73">
              <a:extLst>
                <a:ext uri="{FF2B5EF4-FFF2-40B4-BE49-F238E27FC236}">
                  <a16:creationId xmlns:a16="http://schemas.microsoft.com/office/drawing/2014/main" id="{2C31E143-147F-465A-BC28-38B21EB851D6}"/>
                </a:ext>
              </a:extLst>
            </p:cNvPr>
            <p:cNvSpPr txBox="1"/>
            <p:nvPr/>
          </p:nvSpPr>
          <p:spPr>
            <a:xfrm>
              <a:off x="9033392" y="2827571"/>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75" name="TextBox 74">
              <a:extLst>
                <a:ext uri="{FF2B5EF4-FFF2-40B4-BE49-F238E27FC236}">
                  <a16:creationId xmlns:a16="http://schemas.microsoft.com/office/drawing/2014/main" id="{BADA23D6-6A34-494D-902E-81E77B206451}"/>
                </a:ext>
              </a:extLst>
            </p:cNvPr>
            <p:cNvSpPr txBox="1"/>
            <p:nvPr/>
          </p:nvSpPr>
          <p:spPr>
            <a:xfrm>
              <a:off x="9562013" y="2827571"/>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76" name="TextBox 75">
              <a:extLst>
                <a:ext uri="{FF2B5EF4-FFF2-40B4-BE49-F238E27FC236}">
                  <a16:creationId xmlns:a16="http://schemas.microsoft.com/office/drawing/2014/main" id="{C07FC26E-07F9-4A12-AE2D-1081355FE639}"/>
                </a:ext>
              </a:extLst>
            </p:cNvPr>
            <p:cNvSpPr txBox="1"/>
            <p:nvPr/>
          </p:nvSpPr>
          <p:spPr>
            <a:xfrm>
              <a:off x="10090634" y="2827571"/>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77" name="TextBox 76">
              <a:extLst>
                <a:ext uri="{FF2B5EF4-FFF2-40B4-BE49-F238E27FC236}">
                  <a16:creationId xmlns:a16="http://schemas.microsoft.com/office/drawing/2014/main" id="{10F18807-A5B5-4B98-9F26-198B6A47E0F7}"/>
                </a:ext>
              </a:extLst>
            </p:cNvPr>
            <p:cNvSpPr txBox="1"/>
            <p:nvPr/>
          </p:nvSpPr>
          <p:spPr>
            <a:xfrm>
              <a:off x="10620689" y="2827571"/>
              <a:ext cx="4671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grpSp>
      <p:sp>
        <p:nvSpPr>
          <p:cNvPr id="259" name="Content Placeholder 2">
            <a:extLst>
              <a:ext uri="{FF2B5EF4-FFF2-40B4-BE49-F238E27FC236}">
                <a16:creationId xmlns:a16="http://schemas.microsoft.com/office/drawing/2014/main" id="{FAF97D2B-E4EA-4A91-A43E-8BFFA15D69A7}"/>
              </a:ext>
            </a:extLst>
          </p:cNvPr>
          <p:cNvSpPr txBox="1">
            <a:spLocks/>
          </p:cNvSpPr>
          <p:nvPr/>
        </p:nvSpPr>
        <p:spPr>
          <a:xfrm>
            <a:off x="623888" y="3010536"/>
            <a:ext cx="9407585" cy="274600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is different about this number line from the one on the previous slide? What are the smallest and largest numbers shown 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Which number is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half-way</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between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zero and twenty?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 numbers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before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ten? And the numbers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after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find these numbers on a ruler? Is ten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half-way</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between</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zero and twenty on the ruler?</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260" name="TextBox 19">
            <a:extLst>
              <a:ext uri="{FF2B5EF4-FFF2-40B4-BE49-F238E27FC236}">
                <a16:creationId xmlns:a16="http://schemas.microsoft.com/office/drawing/2014/main" id="{199C293B-0762-4205-A8FB-D3D4106F624F}"/>
              </a:ext>
            </a:extLst>
          </p:cNvPr>
          <p:cNvSpPr txBox="1"/>
          <p:nvPr/>
        </p:nvSpPr>
        <p:spPr>
          <a:xfrm>
            <a:off x="623888" y="5772467"/>
            <a:ext cx="10284308"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Ten is half-way between zero and twenty.</a:t>
            </a:r>
          </a:p>
        </p:txBody>
      </p:sp>
    </p:spTree>
    <p:custDataLst>
      <p:tags r:id="rId1"/>
    </p:custDataLst>
    <p:extLst>
      <p:ext uri="{BB962C8B-B14F-4D97-AF65-F5344CB8AC3E}">
        <p14:creationId xmlns:p14="http://schemas.microsoft.com/office/powerpoint/2010/main" val="24678369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grpSp>
        <p:nvGrpSpPr>
          <p:cNvPr id="25" name="Group 24">
            <a:extLst>
              <a:ext uri="{FF2B5EF4-FFF2-40B4-BE49-F238E27FC236}">
                <a16:creationId xmlns:a16="http://schemas.microsoft.com/office/drawing/2014/main" id="{B7C10BE1-B3E1-49C1-A3DF-CB7DAA3F6AB8}"/>
              </a:ext>
            </a:extLst>
          </p:cNvPr>
          <p:cNvGrpSpPr/>
          <p:nvPr/>
        </p:nvGrpSpPr>
        <p:grpSpPr>
          <a:xfrm>
            <a:off x="303270" y="2663214"/>
            <a:ext cx="5964394" cy="564466"/>
            <a:chOff x="479376" y="2663214"/>
            <a:chExt cx="5964394" cy="564466"/>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479376" y="2812181"/>
              <a:ext cx="5964394" cy="410384"/>
              <a:chOff x="657117" y="3668047"/>
              <a:chExt cx="4176739" cy="325295"/>
            </a:xfrm>
          </p:grpSpPr>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1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323651" y="3676191"/>
                <a:ext cx="510205" cy="31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gr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05529" y="2675955"/>
              <a:ext cx="5289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94601" y="2663361"/>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15731" y="2663214"/>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87150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92727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98305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503882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D86A663-5CAC-435F-B3CC-28C6D5DAE11D}"/>
                </a:ext>
              </a:extLst>
            </p:cNvPr>
            <p:cNvCxnSpPr>
              <a:cxnSpLocks/>
            </p:cNvCxnSpPr>
            <p:nvPr/>
          </p:nvCxnSpPr>
          <p:spPr>
            <a:xfrm>
              <a:off x="5566714" y="2663361"/>
              <a:ext cx="0" cy="146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70481D1-011B-48FD-8A3B-7265E77CEF2E}"/>
                </a:ext>
              </a:extLst>
            </p:cNvPr>
            <p:cNvCxnSpPr>
              <a:cxnSpLocks/>
            </p:cNvCxnSpPr>
            <p:nvPr/>
          </p:nvCxnSpPr>
          <p:spPr>
            <a:xfrm>
              <a:off x="134361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94A6404-A1B6-4848-A9CF-556F124F6DA9}"/>
                </a:ext>
              </a:extLst>
            </p:cNvPr>
            <p:cNvCxnSpPr>
              <a:cxnSpLocks/>
            </p:cNvCxnSpPr>
            <p:nvPr/>
          </p:nvCxnSpPr>
          <p:spPr>
            <a:xfrm>
              <a:off x="239939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77763FF-A06E-4BC0-9BFE-9272EB8E09CB}"/>
                </a:ext>
              </a:extLst>
            </p:cNvPr>
            <p:cNvCxnSpPr>
              <a:cxnSpLocks/>
            </p:cNvCxnSpPr>
            <p:nvPr/>
          </p:nvCxnSpPr>
          <p:spPr>
            <a:xfrm>
              <a:off x="345516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E0B791E-E2AB-4AC5-9A28-AD0D55265C2D}"/>
                </a:ext>
              </a:extLst>
            </p:cNvPr>
            <p:cNvCxnSpPr>
              <a:cxnSpLocks/>
            </p:cNvCxnSpPr>
            <p:nvPr/>
          </p:nvCxnSpPr>
          <p:spPr>
            <a:xfrm>
              <a:off x="451094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85B1E04-C14B-4F42-9C45-BACB3348034B}"/>
                </a:ext>
              </a:extLst>
            </p:cNvPr>
            <p:cNvSpPr txBox="1"/>
            <p:nvPr/>
          </p:nvSpPr>
          <p:spPr>
            <a:xfrm>
              <a:off x="1174076"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8" name="TextBox 7">
              <a:extLst>
                <a:ext uri="{FF2B5EF4-FFF2-40B4-BE49-F238E27FC236}">
                  <a16:creationId xmlns:a16="http://schemas.microsoft.com/office/drawing/2014/main" id="{EEBB9E31-C9AE-4C16-A2B1-D12BE1AE423F}"/>
                </a:ext>
              </a:extLst>
            </p:cNvPr>
            <p:cNvSpPr txBox="1"/>
            <p:nvPr/>
          </p:nvSpPr>
          <p:spPr>
            <a:xfrm>
              <a:off x="1702697"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9" name="TextBox 8">
              <a:extLst>
                <a:ext uri="{FF2B5EF4-FFF2-40B4-BE49-F238E27FC236}">
                  <a16:creationId xmlns:a16="http://schemas.microsoft.com/office/drawing/2014/main" id="{1FC15352-EC53-49AA-89EB-A7F814CC23CF}"/>
                </a:ext>
              </a:extLst>
            </p:cNvPr>
            <p:cNvSpPr txBox="1"/>
            <p:nvPr/>
          </p:nvSpPr>
          <p:spPr>
            <a:xfrm>
              <a:off x="2231318"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0" name="TextBox 9">
              <a:extLst>
                <a:ext uri="{FF2B5EF4-FFF2-40B4-BE49-F238E27FC236}">
                  <a16:creationId xmlns:a16="http://schemas.microsoft.com/office/drawing/2014/main" id="{94451002-6DF9-4739-BD02-5AC470D11036}"/>
                </a:ext>
              </a:extLst>
            </p:cNvPr>
            <p:cNvSpPr txBox="1"/>
            <p:nvPr/>
          </p:nvSpPr>
          <p:spPr>
            <a:xfrm>
              <a:off x="2759939"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6" name="TextBox 15">
              <a:extLst>
                <a:ext uri="{FF2B5EF4-FFF2-40B4-BE49-F238E27FC236}">
                  <a16:creationId xmlns:a16="http://schemas.microsoft.com/office/drawing/2014/main" id="{2F2A4597-0B27-4284-A4A7-E9502D881B40}"/>
                </a:ext>
              </a:extLst>
            </p:cNvPr>
            <p:cNvSpPr txBox="1"/>
            <p:nvPr/>
          </p:nvSpPr>
          <p:spPr>
            <a:xfrm>
              <a:off x="3288560"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17" name="TextBox 16">
              <a:extLst>
                <a:ext uri="{FF2B5EF4-FFF2-40B4-BE49-F238E27FC236}">
                  <a16:creationId xmlns:a16="http://schemas.microsoft.com/office/drawing/2014/main" id="{A7129F00-1AA9-4943-B5AD-8CEA07976DF2}"/>
                </a:ext>
              </a:extLst>
            </p:cNvPr>
            <p:cNvSpPr txBox="1"/>
            <p:nvPr/>
          </p:nvSpPr>
          <p:spPr>
            <a:xfrm>
              <a:off x="3817181"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18" name="TextBox 17">
              <a:extLst>
                <a:ext uri="{FF2B5EF4-FFF2-40B4-BE49-F238E27FC236}">
                  <a16:creationId xmlns:a16="http://schemas.microsoft.com/office/drawing/2014/main" id="{A5C1C44E-89D4-46FB-8961-110556715FBD}"/>
                </a:ext>
              </a:extLst>
            </p:cNvPr>
            <p:cNvSpPr txBox="1"/>
            <p:nvPr/>
          </p:nvSpPr>
          <p:spPr>
            <a:xfrm>
              <a:off x="4345802"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19" name="TextBox 18">
              <a:extLst>
                <a:ext uri="{FF2B5EF4-FFF2-40B4-BE49-F238E27FC236}">
                  <a16:creationId xmlns:a16="http://schemas.microsoft.com/office/drawing/2014/main" id="{521EED36-5C1D-4686-A57C-47764FBB8BB6}"/>
                </a:ext>
              </a:extLst>
            </p:cNvPr>
            <p:cNvSpPr txBox="1"/>
            <p:nvPr/>
          </p:nvSpPr>
          <p:spPr>
            <a:xfrm>
              <a:off x="4874423" y="2827571"/>
              <a:ext cx="327335" cy="40010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0" name="TextBox 19">
              <a:extLst>
                <a:ext uri="{FF2B5EF4-FFF2-40B4-BE49-F238E27FC236}">
                  <a16:creationId xmlns:a16="http://schemas.microsoft.com/office/drawing/2014/main" id="{BE601ACD-D487-4423-834B-BB86CA720815}"/>
                </a:ext>
              </a:extLst>
            </p:cNvPr>
            <p:cNvSpPr txBox="1"/>
            <p:nvPr/>
          </p:nvSpPr>
          <p:spPr>
            <a:xfrm>
              <a:off x="5403046" y="2827571"/>
              <a:ext cx="327335" cy="4001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grpSp>
      <p:grpSp>
        <p:nvGrpSpPr>
          <p:cNvPr id="26" name="Group 25">
            <a:extLst>
              <a:ext uri="{FF2B5EF4-FFF2-40B4-BE49-F238E27FC236}">
                <a16:creationId xmlns:a16="http://schemas.microsoft.com/office/drawing/2014/main" id="{C365F8D3-5CE8-440D-9667-4BE8D0BF7430}"/>
              </a:ext>
            </a:extLst>
          </p:cNvPr>
          <p:cNvGrpSpPr/>
          <p:nvPr/>
        </p:nvGrpSpPr>
        <p:grpSpPr>
          <a:xfrm>
            <a:off x="293842" y="3990788"/>
            <a:ext cx="5973822" cy="567936"/>
            <a:chOff x="469948" y="3990788"/>
            <a:chExt cx="5973822" cy="567936"/>
          </a:xfrm>
        </p:grpSpPr>
        <p:grpSp>
          <p:nvGrpSpPr>
            <p:cNvPr id="80" name="Group 79">
              <a:extLst>
                <a:ext uri="{FF2B5EF4-FFF2-40B4-BE49-F238E27FC236}">
                  <a16:creationId xmlns:a16="http://schemas.microsoft.com/office/drawing/2014/main" id="{D07AA0BD-3E18-4163-9A20-AE55D1FC450B}"/>
                </a:ext>
              </a:extLst>
            </p:cNvPr>
            <p:cNvGrpSpPr/>
            <p:nvPr/>
          </p:nvGrpSpPr>
          <p:grpSpPr>
            <a:xfrm>
              <a:off x="469948" y="4150035"/>
              <a:ext cx="5973822" cy="408689"/>
              <a:chOff x="650515" y="3676191"/>
              <a:chExt cx="4183341" cy="323951"/>
            </a:xfrm>
          </p:grpSpPr>
          <p:sp>
            <p:nvSpPr>
              <p:cNvPr id="104" name="TextBox 103">
                <a:extLst>
                  <a:ext uri="{FF2B5EF4-FFF2-40B4-BE49-F238E27FC236}">
                    <a16:creationId xmlns:a16="http://schemas.microsoft.com/office/drawing/2014/main" id="{F84258F4-C5D5-42F2-A22E-C28725988AA6}"/>
                  </a:ext>
                </a:extLst>
              </p:cNvPr>
              <p:cNvSpPr txBox="1"/>
              <p:nvPr/>
            </p:nvSpPr>
            <p:spPr>
              <a:xfrm>
                <a:off x="650515" y="3682991"/>
                <a:ext cx="510205" cy="31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105" name="TextBox 104">
                <a:extLst>
                  <a:ext uri="{FF2B5EF4-FFF2-40B4-BE49-F238E27FC236}">
                    <a16:creationId xmlns:a16="http://schemas.microsoft.com/office/drawing/2014/main" id="{0F2086A1-27D6-42E1-89D3-6A05AAA13D79}"/>
                  </a:ext>
                </a:extLst>
              </p:cNvPr>
              <p:cNvSpPr txBox="1"/>
              <p:nvPr/>
            </p:nvSpPr>
            <p:spPr>
              <a:xfrm>
                <a:off x="4323651" y="3676191"/>
                <a:ext cx="510205" cy="31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grpSp>
        <p:grpSp>
          <p:nvGrpSpPr>
            <p:cNvPr id="21" name="Group 20">
              <a:extLst>
                <a:ext uri="{FF2B5EF4-FFF2-40B4-BE49-F238E27FC236}">
                  <a16:creationId xmlns:a16="http://schemas.microsoft.com/office/drawing/2014/main" id="{92095753-BF1F-4B14-9CFD-5D260938D2C0}"/>
                </a:ext>
              </a:extLst>
            </p:cNvPr>
            <p:cNvGrpSpPr/>
            <p:nvPr/>
          </p:nvGrpSpPr>
          <p:grpSpPr>
            <a:xfrm>
              <a:off x="805529" y="3990788"/>
              <a:ext cx="5290471" cy="148966"/>
              <a:chOff x="805529" y="3990788"/>
              <a:chExt cx="5290471" cy="148966"/>
            </a:xfrm>
          </p:grpSpPr>
          <p:cxnSp>
            <p:nvCxnSpPr>
              <p:cNvPr id="81" name="Straight Connector 80">
                <a:extLst>
                  <a:ext uri="{FF2B5EF4-FFF2-40B4-BE49-F238E27FC236}">
                    <a16:creationId xmlns:a16="http://schemas.microsoft.com/office/drawing/2014/main" id="{FA2B6E3F-843C-4ECA-9433-B0ACD3640967}"/>
                  </a:ext>
                </a:extLst>
              </p:cNvPr>
              <p:cNvCxnSpPr>
                <a:cxnSpLocks/>
              </p:cNvCxnSpPr>
              <p:nvPr/>
            </p:nvCxnSpPr>
            <p:spPr>
              <a:xfrm>
                <a:off x="805529" y="4003529"/>
                <a:ext cx="529047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CEE72D9-E3EA-4B38-958C-FC48363B878A}"/>
                  </a:ext>
                </a:extLst>
              </p:cNvPr>
              <p:cNvCxnSpPr>
                <a:cxnSpLocks/>
              </p:cNvCxnSpPr>
              <p:nvPr/>
            </p:nvCxnSpPr>
            <p:spPr>
              <a:xfrm>
                <a:off x="6094601" y="3990935"/>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39D31FE-5FD3-43C1-856A-0F1513EA7E52}"/>
                  </a:ext>
                </a:extLst>
              </p:cNvPr>
              <p:cNvCxnSpPr>
                <a:cxnSpLocks/>
              </p:cNvCxnSpPr>
              <p:nvPr/>
            </p:nvCxnSpPr>
            <p:spPr>
              <a:xfrm>
                <a:off x="815731" y="3990788"/>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A197E1-B07A-4A6F-A2BD-5787A3DB08D6}"/>
                  </a:ext>
                </a:extLst>
              </p:cNvPr>
              <p:cNvCxnSpPr>
                <a:cxnSpLocks/>
              </p:cNvCxnSpPr>
              <p:nvPr/>
            </p:nvCxnSpPr>
            <p:spPr>
              <a:xfrm>
                <a:off x="1871505"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AECB5DC-59E8-4249-8DE5-4D10FEDA65A3}"/>
                  </a:ext>
                </a:extLst>
              </p:cNvPr>
              <p:cNvCxnSpPr>
                <a:cxnSpLocks/>
              </p:cNvCxnSpPr>
              <p:nvPr/>
            </p:nvCxnSpPr>
            <p:spPr>
              <a:xfrm>
                <a:off x="2927279"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6592AE0-A223-49B8-A660-3EFCD9C26B4C}"/>
                  </a:ext>
                </a:extLst>
              </p:cNvPr>
              <p:cNvCxnSpPr>
                <a:cxnSpLocks/>
              </p:cNvCxnSpPr>
              <p:nvPr/>
            </p:nvCxnSpPr>
            <p:spPr>
              <a:xfrm>
                <a:off x="3983053"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6FBE94E-8337-401E-89AE-31D1C9E4CCAD}"/>
                  </a:ext>
                </a:extLst>
              </p:cNvPr>
              <p:cNvCxnSpPr>
                <a:cxnSpLocks/>
              </p:cNvCxnSpPr>
              <p:nvPr/>
            </p:nvCxnSpPr>
            <p:spPr>
              <a:xfrm>
                <a:off x="5038827"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90AFC19-FE8F-48F3-B8A4-4A9E6D42F92D}"/>
                  </a:ext>
                </a:extLst>
              </p:cNvPr>
              <p:cNvCxnSpPr>
                <a:cxnSpLocks/>
              </p:cNvCxnSpPr>
              <p:nvPr/>
            </p:nvCxnSpPr>
            <p:spPr>
              <a:xfrm>
                <a:off x="5566714" y="3990935"/>
                <a:ext cx="0" cy="146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808AFC1D-4FEC-47FC-8C73-74DAD13659F6}"/>
                  </a:ext>
                </a:extLst>
              </p:cNvPr>
              <p:cNvCxnSpPr>
                <a:cxnSpLocks/>
              </p:cNvCxnSpPr>
              <p:nvPr/>
            </p:nvCxnSpPr>
            <p:spPr>
              <a:xfrm>
                <a:off x="1343618"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840405D-AE58-46E0-B64D-D3372C437DE8}"/>
                  </a:ext>
                </a:extLst>
              </p:cNvPr>
              <p:cNvCxnSpPr>
                <a:cxnSpLocks/>
              </p:cNvCxnSpPr>
              <p:nvPr/>
            </p:nvCxnSpPr>
            <p:spPr>
              <a:xfrm>
                <a:off x="2399392"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D1ACADB3-5F63-41B1-961D-9B10EE2B1FD1}"/>
                  </a:ext>
                </a:extLst>
              </p:cNvPr>
              <p:cNvCxnSpPr>
                <a:cxnSpLocks/>
              </p:cNvCxnSpPr>
              <p:nvPr/>
            </p:nvCxnSpPr>
            <p:spPr>
              <a:xfrm>
                <a:off x="3455166" y="3991605"/>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5353262-5879-46C3-A881-AB89A66C77BD}"/>
                  </a:ext>
                </a:extLst>
              </p:cNvPr>
              <p:cNvCxnSpPr>
                <a:cxnSpLocks/>
              </p:cNvCxnSpPr>
              <p:nvPr/>
            </p:nvCxnSpPr>
            <p:spPr>
              <a:xfrm>
                <a:off x="4510940" y="3991605"/>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62B2B45D-5C98-4D99-A508-ADDEE775E28E}"/>
                </a:ext>
              </a:extLst>
            </p:cNvPr>
            <p:cNvSpPr txBox="1"/>
            <p:nvPr/>
          </p:nvSpPr>
          <p:spPr>
            <a:xfrm>
              <a:off x="1111367" y="4155145"/>
              <a:ext cx="450957"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63" name="TextBox 62">
              <a:extLst>
                <a:ext uri="{FF2B5EF4-FFF2-40B4-BE49-F238E27FC236}">
                  <a16:creationId xmlns:a16="http://schemas.microsoft.com/office/drawing/2014/main" id="{6B587ABB-B3FB-4BB0-8B8A-4CC869429625}"/>
                </a:ext>
              </a:extLst>
            </p:cNvPr>
            <p:cNvSpPr txBox="1"/>
            <p:nvPr/>
          </p:nvSpPr>
          <p:spPr>
            <a:xfrm>
              <a:off x="1630467" y="4155145"/>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64" name="TextBox 63">
              <a:extLst>
                <a:ext uri="{FF2B5EF4-FFF2-40B4-BE49-F238E27FC236}">
                  <a16:creationId xmlns:a16="http://schemas.microsoft.com/office/drawing/2014/main" id="{8B97E50F-7C47-49B7-8C16-73BD19A27632}"/>
                </a:ext>
              </a:extLst>
            </p:cNvPr>
            <p:cNvSpPr txBox="1"/>
            <p:nvPr/>
          </p:nvSpPr>
          <p:spPr>
            <a:xfrm>
              <a:off x="2159088" y="4155145"/>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65" name="TextBox 64">
              <a:extLst>
                <a:ext uri="{FF2B5EF4-FFF2-40B4-BE49-F238E27FC236}">
                  <a16:creationId xmlns:a16="http://schemas.microsoft.com/office/drawing/2014/main" id="{939C7976-201C-4C01-8151-B789F6C0A8C4}"/>
                </a:ext>
              </a:extLst>
            </p:cNvPr>
            <p:cNvSpPr txBox="1"/>
            <p:nvPr/>
          </p:nvSpPr>
          <p:spPr>
            <a:xfrm>
              <a:off x="2687709" y="4155145"/>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66" name="TextBox 65">
              <a:extLst>
                <a:ext uri="{FF2B5EF4-FFF2-40B4-BE49-F238E27FC236}">
                  <a16:creationId xmlns:a16="http://schemas.microsoft.com/office/drawing/2014/main" id="{A30F18DB-846A-4906-9885-BCF0058322A4}"/>
                </a:ext>
              </a:extLst>
            </p:cNvPr>
            <p:cNvSpPr txBox="1"/>
            <p:nvPr/>
          </p:nvSpPr>
          <p:spPr>
            <a:xfrm>
              <a:off x="3216330" y="4155145"/>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67" name="TextBox 66">
              <a:extLst>
                <a:ext uri="{FF2B5EF4-FFF2-40B4-BE49-F238E27FC236}">
                  <a16:creationId xmlns:a16="http://schemas.microsoft.com/office/drawing/2014/main" id="{95AEC263-EFE6-4CC2-9CE6-6C21A1DF0615}"/>
                </a:ext>
              </a:extLst>
            </p:cNvPr>
            <p:cNvSpPr txBox="1"/>
            <p:nvPr/>
          </p:nvSpPr>
          <p:spPr>
            <a:xfrm>
              <a:off x="3744951" y="4155145"/>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68" name="TextBox 67">
              <a:extLst>
                <a:ext uri="{FF2B5EF4-FFF2-40B4-BE49-F238E27FC236}">
                  <a16:creationId xmlns:a16="http://schemas.microsoft.com/office/drawing/2014/main" id="{01FE2064-607C-43AD-B94C-EA6A97F164AE}"/>
                </a:ext>
              </a:extLst>
            </p:cNvPr>
            <p:cNvSpPr txBox="1"/>
            <p:nvPr/>
          </p:nvSpPr>
          <p:spPr>
            <a:xfrm>
              <a:off x="4273572" y="4155145"/>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78" name="TextBox 77">
              <a:extLst>
                <a:ext uri="{FF2B5EF4-FFF2-40B4-BE49-F238E27FC236}">
                  <a16:creationId xmlns:a16="http://schemas.microsoft.com/office/drawing/2014/main" id="{E9EFF357-17FF-4D96-8D19-25C8A53B0BB6}"/>
                </a:ext>
              </a:extLst>
            </p:cNvPr>
            <p:cNvSpPr txBox="1"/>
            <p:nvPr/>
          </p:nvSpPr>
          <p:spPr>
            <a:xfrm>
              <a:off x="4802193" y="4155145"/>
              <a:ext cx="470000"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79" name="TextBox 78">
              <a:extLst>
                <a:ext uri="{FF2B5EF4-FFF2-40B4-BE49-F238E27FC236}">
                  <a16:creationId xmlns:a16="http://schemas.microsoft.com/office/drawing/2014/main" id="{E6FC14B0-8173-4348-BEB3-80D08EFEA2AD}"/>
                </a:ext>
              </a:extLst>
            </p:cNvPr>
            <p:cNvSpPr txBox="1"/>
            <p:nvPr/>
          </p:nvSpPr>
          <p:spPr>
            <a:xfrm>
              <a:off x="5332248" y="4155145"/>
              <a:ext cx="46713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grpSp>
      <p:sp>
        <p:nvSpPr>
          <p:cNvPr id="28" name="Content Placeholder 2">
            <a:extLst>
              <a:ext uri="{FF2B5EF4-FFF2-40B4-BE49-F238E27FC236}">
                <a16:creationId xmlns:a16="http://schemas.microsoft.com/office/drawing/2014/main" id="{4B960F4F-7DA4-448A-8F59-D753ADA00A98}"/>
              </a:ext>
            </a:extLst>
          </p:cNvPr>
          <p:cNvSpPr txBox="1">
            <a:spLocks/>
          </p:cNvSpPr>
          <p:nvPr/>
        </p:nvSpPr>
        <p:spPr>
          <a:xfrm>
            <a:off x="6192011" y="1567970"/>
            <a:ext cx="5454557"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each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remember the number which sits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half-way between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zero and ten?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Which number sits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half-way between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ten and twenty?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Look at 9 on the top line, then find 19 on the next line, what do you notice? Repeat for other ‘teen’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56176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73960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72610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pPr>
              <a:buClrTx/>
              <a:buFontTx/>
              <a:buNone/>
            </a:pPr>
            <a:r>
              <a:rPr lang="en-GB" dirty="0"/>
              <a:t>1NPV-2 Numbers to 20 in the linear number system </a:t>
            </a:r>
            <a:endParaRPr lang="en-GB" kern="0" dirty="0"/>
          </a:p>
        </p:txBody>
      </p:sp>
      <p:grpSp>
        <p:nvGrpSpPr>
          <p:cNvPr id="258" name="Group 257">
            <a:extLst>
              <a:ext uri="{FF2B5EF4-FFF2-40B4-BE49-F238E27FC236}">
                <a16:creationId xmlns:a16="http://schemas.microsoft.com/office/drawing/2014/main" id="{EFF31BE3-53F0-4201-B928-0C32A0F84385}"/>
              </a:ext>
            </a:extLst>
          </p:cNvPr>
          <p:cNvGrpSpPr/>
          <p:nvPr/>
        </p:nvGrpSpPr>
        <p:grpSpPr>
          <a:xfrm>
            <a:off x="479376" y="2502440"/>
            <a:ext cx="11143490" cy="566491"/>
            <a:chOff x="479376" y="2661190"/>
            <a:chExt cx="11143490" cy="566491"/>
          </a:xfrm>
        </p:grpSpPr>
        <p:grpSp>
          <p:nvGrpSpPr>
            <p:cNvPr id="6" name="Group 5">
              <a:extLst>
                <a:ext uri="{FF2B5EF4-FFF2-40B4-BE49-F238E27FC236}">
                  <a16:creationId xmlns:a16="http://schemas.microsoft.com/office/drawing/2014/main" id="{94A92CF3-4886-4E21-9E84-5F52F5F00A07}"/>
                </a:ext>
              </a:extLst>
            </p:cNvPr>
            <p:cNvGrpSpPr/>
            <p:nvPr/>
          </p:nvGrpSpPr>
          <p:grpSpPr>
            <a:xfrm>
              <a:off x="479376" y="2661190"/>
              <a:ext cx="11143490" cy="561375"/>
              <a:chOff x="479376" y="2661190"/>
              <a:chExt cx="11143490" cy="561375"/>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479376" y="2812181"/>
                <a:ext cx="11143490" cy="410384"/>
                <a:chOff x="657117" y="3668047"/>
                <a:chExt cx="7803550" cy="325295"/>
              </a:xfrm>
            </p:grpSpPr>
            <p:sp>
              <p:nvSpPr>
                <p:cNvPr id="12" name="TextBox 11">
                  <a:extLst>
                    <a:ext uri="{FF2B5EF4-FFF2-40B4-BE49-F238E27FC236}">
                      <a16:creationId xmlns:a16="http://schemas.microsoft.com/office/drawing/2014/main" id="{2C1D9B05-1BC7-4586-AB5F-45C7A8D8D530}"/>
                    </a:ext>
                  </a:extLst>
                </p:cNvPr>
                <p:cNvSpPr txBox="1"/>
                <p:nvPr/>
              </p:nvSpPr>
              <p:spPr>
                <a:xfrm>
                  <a:off x="8109766" y="3676191"/>
                  <a:ext cx="350901" cy="317151"/>
                </a:xfrm>
                <a:prstGeom prst="rect">
                  <a:avLst/>
                </a:prstGeom>
                <a:noFill/>
              </p:spPr>
              <p:txBody>
                <a:bodyPr wrap="square" rtlCol="0">
                  <a:spAutoFit/>
                </a:bodyPr>
                <a:lstStyle/>
                <a:p>
                  <a:pPr algn="ctr">
                    <a:buNone/>
                  </a:pPr>
                  <a:r>
                    <a:rPr lang="en-GB" sz="2000" dirty="0"/>
                    <a:t>20</a:t>
                  </a:r>
                  <a:endParaRPr lang="en-GB" sz="2200" dirty="0"/>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17151"/>
                </a:xfrm>
                <a:prstGeom prst="rect">
                  <a:avLst/>
                </a:prstGeom>
                <a:noFill/>
              </p:spPr>
              <p:txBody>
                <a:bodyPr wrap="square" rtlCol="0">
                  <a:spAutoFit/>
                </a:bodyPr>
                <a:lstStyle/>
                <a:p>
                  <a:pPr algn="ctr">
                    <a:buNone/>
                  </a:pPr>
                  <a:r>
                    <a:rPr lang="en-GB" sz="2000" dirty="0"/>
                    <a:t>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323651" y="3676191"/>
                  <a:ext cx="510205" cy="317151"/>
                </a:xfrm>
                <a:prstGeom prst="rect">
                  <a:avLst/>
                </a:prstGeom>
                <a:noFill/>
              </p:spPr>
              <p:txBody>
                <a:bodyPr wrap="square" rtlCol="0">
                  <a:spAutoFit/>
                </a:bodyPr>
                <a:lstStyle/>
                <a:p>
                  <a:pPr algn="ctr">
                    <a:buNone/>
                  </a:pPr>
                  <a:r>
                    <a:rPr lang="en-GB" sz="2000" dirty="0"/>
                    <a:t>10</a:t>
                  </a:r>
                </a:p>
              </p:txBody>
            </p:sp>
          </p:gr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05529" y="2675955"/>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94601" y="2663361"/>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15731" y="2663214"/>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73475" y="2661190"/>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87150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92727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98305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503882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7150375"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8206149"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9261923"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10317697"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CD86A663-5CAC-435F-B3CC-28C6D5DAE11D}"/>
                  </a:ext>
                </a:extLst>
              </p:cNvPr>
              <p:cNvCxnSpPr>
                <a:cxnSpLocks/>
              </p:cNvCxnSpPr>
              <p:nvPr/>
            </p:nvCxnSpPr>
            <p:spPr>
              <a:xfrm>
                <a:off x="5566714" y="2663361"/>
                <a:ext cx="0" cy="1467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921AEACF-DBC7-410D-9084-8BB1AF59567A}"/>
                  </a:ext>
                </a:extLst>
              </p:cNvPr>
              <p:cNvCxnSpPr/>
              <p:nvPr/>
            </p:nvCxnSpPr>
            <p:spPr>
              <a:xfrm>
                <a:off x="10845584" y="2666327"/>
                <a:ext cx="0" cy="1489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70481D1-011B-48FD-8A3B-7265E77CEF2E}"/>
                  </a:ext>
                </a:extLst>
              </p:cNvPr>
              <p:cNvCxnSpPr>
                <a:cxnSpLocks/>
              </p:cNvCxnSpPr>
              <p:nvPr/>
            </p:nvCxnSpPr>
            <p:spPr>
              <a:xfrm>
                <a:off x="134361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94A6404-A1B6-4848-A9CF-556F124F6DA9}"/>
                  </a:ext>
                </a:extLst>
              </p:cNvPr>
              <p:cNvCxnSpPr>
                <a:cxnSpLocks/>
              </p:cNvCxnSpPr>
              <p:nvPr/>
            </p:nvCxnSpPr>
            <p:spPr>
              <a:xfrm>
                <a:off x="239939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177763FF-A06E-4BC0-9BFE-9272EB8E09CB}"/>
                  </a:ext>
                </a:extLst>
              </p:cNvPr>
              <p:cNvCxnSpPr>
                <a:cxnSpLocks/>
              </p:cNvCxnSpPr>
              <p:nvPr/>
            </p:nvCxnSpPr>
            <p:spPr>
              <a:xfrm>
                <a:off x="345516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E0B791E-E2AB-4AC5-9A28-AD0D55265C2D}"/>
                  </a:ext>
                </a:extLst>
              </p:cNvPr>
              <p:cNvCxnSpPr>
                <a:cxnSpLocks/>
              </p:cNvCxnSpPr>
              <p:nvPr/>
            </p:nvCxnSpPr>
            <p:spPr>
              <a:xfrm>
                <a:off x="451094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F66313D-BC62-42DE-BB98-69486DC159D1}"/>
                  </a:ext>
                </a:extLst>
              </p:cNvPr>
              <p:cNvCxnSpPr>
                <a:cxnSpLocks/>
              </p:cNvCxnSpPr>
              <p:nvPr/>
            </p:nvCxnSpPr>
            <p:spPr>
              <a:xfrm>
                <a:off x="6622488"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3A73016-8926-4121-9CA2-BFB1CD579938}"/>
                  </a:ext>
                </a:extLst>
              </p:cNvPr>
              <p:cNvCxnSpPr>
                <a:cxnSpLocks/>
              </p:cNvCxnSpPr>
              <p:nvPr/>
            </p:nvCxnSpPr>
            <p:spPr>
              <a:xfrm>
                <a:off x="7678262"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A49205-71E1-4849-942D-3353308CA2BF}"/>
                  </a:ext>
                </a:extLst>
              </p:cNvPr>
              <p:cNvCxnSpPr>
                <a:cxnSpLocks/>
              </p:cNvCxnSpPr>
              <p:nvPr/>
            </p:nvCxnSpPr>
            <p:spPr>
              <a:xfrm>
                <a:off x="8734036" y="2664031"/>
                <a:ext cx="0" cy="1481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FE7E3D2-136A-417D-AA26-46396B53618F}"/>
                  </a:ext>
                </a:extLst>
              </p:cNvPr>
              <p:cNvCxnSpPr>
                <a:cxnSpLocks/>
              </p:cNvCxnSpPr>
              <p:nvPr/>
            </p:nvCxnSpPr>
            <p:spPr>
              <a:xfrm>
                <a:off x="9789810" y="2664031"/>
                <a:ext cx="0" cy="148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D85B1E04-C14B-4F42-9C45-BACB3348034B}"/>
                </a:ext>
              </a:extLst>
            </p:cNvPr>
            <p:cNvSpPr txBox="1"/>
            <p:nvPr/>
          </p:nvSpPr>
          <p:spPr>
            <a:xfrm>
              <a:off x="1174076" y="2827571"/>
              <a:ext cx="327335" cy="400109"/>
            </a:xfrm>
            <a:prstGeom prst="rect">
              <a:avLst/>
            </a:prstGeom>
            <a:noFill/>
          </p:spPr>
          <p:txBody>
            <a:bodyPr wrap="none" rtlCol="0">
              <a:spAutoFit/>
            </a:bodyPr>
            <a:lstStyle/>
            <a:p>
              <a:pPr algn="ctr">
                <a:buNone/>
              </a:pPr>
              <a:r>
                <a:rPr lang="en-GB" sz="2000" dirty="0"/>
                <a:t>1</a:t>
              </a:r>
            </a:p>
          </p:txBody>
        </p:sp>
        <p:sp>
          <p:nvSpPr>
            <p:cNvPr id="8" name="TextBox 7">
              <a:extLst>
                <a:ext uri="{FF2B5EF4-FFF2-40B4-BE49-F238E27FC236}">
                  <a16:creationId xmlns:a16="http://schemas.microsoft.com/office/drawing/2014/main" id="{EEBB9E31-C9AE-4C16-A2B1-D12BE1AE423F}"/>
                </a:ext>
              </a:extLst>
            </p:cNvPr>
            <p:cNvSpPr txBox="1"/>
            <p:nvPr/>
          </p:nvSpPr>
          <p:spPr>
            <a:xfrm>
              <a:off x="1702697" y="2827571"/>
              <a:ext cx="327335" cy="400109"/>
            </a:xfrm>
            <a:prstGeom prst="rect">
              <a:avLst/>
            </a:prstGeom>
            <a:noFill/>
          </p:spPr>
          <p:txBody>
            <a:bodyPr wrap="none" rtlCol="0">
              <a:spAutoFit/>
            </a:bodyPr>
            <a:lstStyle/>
            <a:p>
              <a:pPr algn="ctr">
                <a:buNone/>
              </a:pPr>
              <a:r>
                <a:rPr lang="en-GB" sz="2000" dirty="0"/>
                <a:t>2</a:t>
              </a:r>
            </a:p>
          </p:txBody>
        </p:sp>
        <p:sp>
          <p:nvSpPr>
            <p:cNvPr id="9" name="TextBox 8">
              <a:extLst>
                <a:ext uri="{FF2B5EF4-FFF2-40B4-BE49-F238E27FC236}">
                  <a16:creationId xmlns:a16="http://schemas.microsoft.com/office/drawing/2014/main" id="{1FC15352-EC53-49AA-89EB-A7F814CC23CF}"/>
                </a:ext>
              </a:extLst>
            </p:cNvPr>
            <p:cNvSpPr txBox="1"/>
            <p:nvPr/>
          </p:nvSpPr>
          <p:spPr>
            <a:xfrm>
              <a:off x="2231318" y="2827571"/>
              <a:ext cx="327335" cy="400109"/>
            </a:xfrm>
            <a:prstGeom prst="rect">
              <a:avLst/>
            </a:prstGeom>
            <a:noFill/>
          </p:spPr>
          <p:txBody>
            <a:bodyPr wrap="none" rtlCol="0">
              <a:spAutoFit/>
            </a:bodyPr>
            <a:lstStyle/>
            <a:p>
              <a:pPr algn="ctr">
                <a:buNone/>
              </a:pPr>
              <a:r>
                <a:rPr lang="en-GB" sz="2000" dirty="0"/>
                <a:t>3</a:t>
              </a:r>
            </a:p>
          </p:txBody>
        </p:sp>
        <p:sp>
          <p:nvSpPr>
            <p:cNvPr id="10" name="TextBox 9">
              <a:extLst>
                <a:ext uri="{FF2B5EF4-FFF2-40B4-BE49-F238E27FC236}">
                  <a16:creationId xmlns:a16="http://schemas.microsoft.com/office/drawing/2014/main" id="{94451002-6DF9-4739-BD02-5AC470D11036}"/>
                </a:ext>
              </a:extLst>
            </p:cNvPr>
            <p:cNvSpPr txBox="1"/>
            <p:nvPr/>
          </p:nvSpPr>
          <p:spPr>
            <a:xfrm>
              <a:off x="2759939" y="2827571"/>
              <a:ext cx="327335" cy="400109"/>
            </a:xfrm>
            <a:prstGeom prst="rect">
              <a:avLst/>
            </a:prstGeom>
            <a:noFill/>
          </p:spPr>
          <p:txBody>
            <a:bodyPr wrap="none" rtlCol="0">
              <a:spAutoFit/>
            </a:bodyPr>
            <a:lstStyle/>
            <a:p>
              <a:pPr algn="ctr">
                <a:buNone/>
              </a:pPr>
              <a:r>
                <a:rPr lang="en-GB" sz="2000" dirty="0"/>
                <a:t>4</a:t>
              </a:r>
            </a:p>
          </p:txBody>
        </p:sp>
        <p:sp>
          <p:nvSpPr>
            <p:cNvPr id="16" name="TextBox 15">
              <a:extLst>
                <a:ext uri="{FF2B5EF4-FFF2-40B4-BE49-F238E27FC236}">
                  <a16:creationId xmlns:a16="http://schemas.microsoft.com/office/drawing/2014/main" id="{2F2A4597-0B27-4284-A4A7-E9502D881B40}"/>
                </a:ext>
              </a:extLst>
            </p:cNvPr>
            <p:cNvSpPr txBox="1"/>
            <p:nvPr/>
          </p:nvSpPr>
          <p:spPr>
            <a:xfrm>
              <a:off x="3288560" y="2827571"/>
              <a:ext cx="327335" cy="400109"/>
            </a:xfrm>
            <a:prstGeom prst="rect">
              <a:avLst/>
            </a:prstGeom>
            <a:noFill/>
          </p:spPr>
          <p:txBody>
            <a:bodyPr wrap="none" rtlCol="0">
              <a:spAutoFit/>
            </a:bodyPr>
            <a:lstStyle/>
            <a:p>
              <a:pPr algn="ctr">
                <a:buNone/>
              </a:pPr>
              <a:r>
                <a:rPr lang="en-GB" sz="2000" dirty="0"/>
                <a:t>5</a:t>
              </a:r>
            </a:p>
          </p:txBody>
        </p:sp>
        <p:sp>
          <p:nvSpPr>
            <p:cNvPr id="17" name="TextBox 16">
              <a:extLst>
                <a:ext uri="{FF2B5EF4-FFF2-40B4-BE49-F238E27FC236}">
                  <a16:creationId xmlns:a16="http://schemas.microsoft.com/office/drawing/2014/main" id="{A7129F00-1AA9-4943-B5AD-8CEA07976DF2}"/>
                </a:ext>
              </a:extLst>
            </p:cNvPr>
            <p:cNvSpPr txBox="1"/>
            <p:nvPr/>
          </p:nvSpPr>
          <p:spPr>
            <a:xfrm>
              <a:off x="3817181" y="2827571"/>
              <a:ext cx="327335" cy="400109"/>
            </a:xfrm>
            <a:prstGeom prst="rect">
              <a:avLst/>
            </a:prstGeom>
            <a:noFill/>
          </p:spPr>
          <p:txBody>
            <a:bodyPr wrap="none" rtlCol="0">
              <a:spAutoFit/>
            </a:bodyPr>
            <a:lstStyle/>
            <a:p>
              <a:pPr algn="ctr">
                <a:buNone/>
              </a:pPr>
              <a:r>
                <a:rPr lang="en-GB" sz="2000" dirty="0"/>
                <a:t>6</a:t>
              </a:r>
            </a:p>
          </p:txBody>
        </p:sp>
        <p:sp>
          <p:nvSpPr>
            <p:cNvPr id="18" name="TextBox 17">
              <a:extLst>
                <a:ext uri="{FF2B5EF4-FFF2-40B4-BE49-F238E27FC236}">
                  <a16:creationId xmlns:a16="http://schemas.microsoft.com/office/drawing/2014/main" id="{A5C1C44E-89D4-46FB-8961-110556715FBD}"/>
                </a:ext>
              </a:extLst>
            </p:cNvPr>
            <p:cNvSpPr txBox="1"/>
            <p:nvPr/>
          </p:nvSpPr>
          <p:spPr>
            <a:xfrm>
              <a:off x="4345802" y="2827571"/>
              <a:ext cx="327335" cy="400109"/>
            </a:xfrm>
            <a:prstGeom prst="rect">
              <a:avLst/>
            </a:prstGeom>
            <a:noFill/>
          </p:spPr>
          <p:txBody>
            <a:bodyPr wrap="none" rtlCol="0">
              <a:spAutoFit/>
            </a:bodyPr>
            <a:lstStyle/>
            <a:p>
              <a:pPr algn="ctr">
                <a:buNone/>
              </a:pPr>
              <a:r>
                <a:rPr lang="en-GB" sz="2000" dirty="0"/>
                <a:t>7</a:t>
              </a:r>
            </a:p>
          </p:txBody>
        </p:sp>
        <p:sp>
          <p:nvSpPr>
            <p:cNvPr id="19" name="TextBox 18">
              <a:extLst>
                <a:ext uri="{FF2B5EF4-FFF2-40B4-BE49-F238E27FC236}">
                  <a16:creationId xmlns:a16="http://schemas.microsoft.com/office/drawing/2014/main" id="{521EED36-5C1D-4686-A57C-47764FBB8BB6}"/>
                </a:ext>
              </a:extLst>
            </p:cNvPr>
            <p:cNvSpPr txBox="1"/>
            <p:nvPr/>
          </p:nvSpPr>
          <p:spPr>
            <a:xfrm>
              <a:off x="4874423" y="2827571"/>
              <a:ext cx="327335" cy="400109"/>
            </a:xfrm>
            <a:prstGeom prst="rect">
              <a:avLst/>
            </a:prstGeom>
            <a:noFill/>
          </p:spPr>
          <p:txBody>
            <a:bodyPr wrap="none" rtlCol="0">
              <a:spAutoFit/>
            </a:bodyPr>
            <a:lstStyle/>
            <a:p>
              <a:pPr algn="ctr">
                <a:buNone/>
              </a:pPr>
              <a:r>
                <a:rPr lang="en-GB" sz="2000" dirty="0"/>
                <a:t>8</a:t>
              </a:r>
            </a:p>
          </p:txBody>
        </p:sp>
        <p:sp>
          <p:nvSpPr>
            <p:cNvPr id="20" name="TextBox 19">
              <a:extLst>
                <a:ext uri="{FF2B5EF4-FFF2-40B4-BE49-F238E27FC236}">
                  <a16:creationId xmlns:a16="http://schemas.microsoft.com/office/drawing/2014/main" id="{BE601ACD-D487-4423-834B-BB86CA720815}"/>
                </a:ext>
              </a:extLst>
            </p:cNvPr>
            <p:cNvSpPr txBox="1"/>
            <p:nvPr/>
          </p:nvSpPr>
          <p:spPr>
            <a:xfrm>
              <a:off x="5403046" y="2827571"/>
              <a:ext cx="327335" cy="400109"/>
            </a:xfrm>
            <a:prstGeom prst="rect">
              <a:avLst/>
            </a:prstGeom>
            <a:noFill/>
          </p:spPr>
          <p:txBody>
            <a:bodyPr wrap="square" rtlCol="0">
              <a:spAutoFit/>
            </a:bodyPr>
            <a:lstStyle/>
            <a:p>
              <a:pPr algn="ctr">
                <a:buNone/>
              </a:pPr>
              <a:r>
                <a:rPr lang="en-GB" sz="2000" dirty="0"/>
                <a:t>9</a:t>
              </a:r>
            </a:p>
          </p:txBody>
        </p:sp>
        <p:sp>
          <p:nvSpPr>
            <p:cNvPr id="69" name="TextBox 68">
              <a:extLst>
                <a:ext uri="{FF2B5EF4-FFF2-40B4-BE49-F238E27FC236}">
                  <a16:creationId xmlns:a16="http://schemas.microsoft.com/office/drawing/2014/main" id="{EE18B822-78E9-4D66-9883-151D5CCA9508}"/>
                </a:ext>
              </a:extLst>
            </p:cNvPr>
            <p:cNvSpPr txBox="1"/>
            <p:nvPr/>
          </p:nvSpPr>
          <p:spPr>
            <a:xfrm>
              <a:off x="6399808" y="2827571"/>
              <a:ext cx="450957" cy="400110"/>
            </a:xfrm>
            <a:prstGeom prst="rect">
              <a:avLst/>
            </a:prstGeom>
            <a:noFill/>
          </p:spPr>
          <p:txBody>
            <a:bodyPr wrap="none" rtlCol="0">
              <a:spAutoFit/>
            </a:bodyPr>
            <a:lstStyle/>
            <a:p>
              <a:pPr algn="ctr">
                <a:buNone/>
              </a:pPr>
              <a:r>
                <a:rPr lang="en-GB" sz="2000" dirty="0"/>
                <a:t>11</a:t>
              </a:r>
            </a:p>
          </p:txBody>
        </p:sp>
        <p:sp>
          <p:nvSpPr>
            <p:cNvPr id="70" name="TextBox 69">
              <a:extLst>
                <a:ext uri="{FF2B5EF4-FFF2-40B4-BE49-F238E27FC236}">
                  <a16:creationId xmlns:a16="http://schemas.microsoft.com/office/drawing/2014/main" id="{BE9D6D6F-246E-4BE3-8771-A133B650AF43}"/>
                </a:ext>
              </a:extLst>
            </p:cNvPr>
            <p:cNvSpPr txBox="1"/>
            <p:nvPr/>
          </p:nvSpPr>
          <p:spPr>
            <a:xfrm>
              <a:off x="6918908" y="2827571"/>
              <a:ext cx="470000" cy="400110"/>
            </a:xfrm>
            <a:prstGeom prst="rect">
              <a:avLst/>
            </a:prstGeom>
            <a:noFill/>
          </p:spPr>
          <p:txBody>
            <a:bodyPr wrap="none" rtlCol="0">
              <a:spAutoFit/>
            </a:bodyPr>
            <a:lstStyle/>
            <a:p>
              <a:pPr algn="ctr">
                <a:buNone/>
              </a:pPr>
              <a:r>
                <a:rPr lang="en-GB" sz="2000" dirty="0"/>
                <a:t>12</a:t>
              </a:r>
            </a:p>
          </p:txBody>
        </p:sp>
        <p:sp>
          <p:nvSpPr>
            <p:cNvPr id="71" name="TextBox 70">
              <a:extLst>
                <a:ext uri="{FF2B5EF4-FFF2-40B4-BE49-F238E27FC236}">
                  <a16:creationId xmlns:a16="http://schemas.microsoft.com/office/drawing/2014/main" id="{507E43BC-9AC6-404F-82C9-79E8E55BC19D}"/>
                </a:ext>
              </a:extLst>
            </p:cNvPr>
            <p:cNvSpPr txBox="1"/>
            <p:nvPr/>
          </p:nvSpPr>
          <p:spPr>
            <a:xfrm>
              <a:off x="7447529" y="2827571"/>
              <a:ext cx="470000" cy="400110"/>
            </a:xfrm>
            <a:prstGeom prst="rect">
              <a:avLst/>
            </a:prstGeom>
            <a:noFill/>
          </p:spPr>
          <p:txBody>
            <a:bodyPr wrap="none" rtlCol="0">
              <a:spAutoFit/>
            </a:bodyPr>
            <a:lstStyle/>
            <a:p>
              <a:pPr algn="ctr">
                <a:buNone/>
              </a:pPr>
              <a:r>
                <a:rPr lang="en-GB" sz="2000" dirty="0"/>
                <a:t>13</a:t>
              </a:r>
            </a:p>
          </p:txBody>
        </p:sp>
        <p:sp>
          <p:nvSpPr>
            <p:cNvPr id="72" name="TextBox 71">
              <a:extLst>
                <a:ext uri="{FF2B5EF4-FFF2-40B4-BE49-F238E27FC236}">
                  <a16:creationId xmlns:a16="http://schemas.microsoft.com/office/drawing/2014/main" id="{BD82A0AD-45E5-4CBC-B424-8BB7D6F6D564}"/>
                </a:ext>
              </a:extLst>
            </p:cNvPr>
            <p:cNvSpPr txBox="1"/>
            <p:nvPr/>
          </p:nvSpPr>
          <p:spPr>
            <a:xfrm>
              <a:off x="7976150" y="2827571"/>
              <a:ext cx="470000" cy="400110"/>
            </a:xfrm>
            <a:prstGeom prst="rect">
              <a:avLst/>
            </a:prstGeom>
            <a:noFill/>
          </p:spPr>
          <p:txBody>
            <a:bodyPr wrap="none" rtlCol="0">
              <a:spAutoFit/>
            </a:bodyPr>
            <a:lstStyle/>
            <a:p>
              <a:pPr algn="ctr">
                <a:buNone/>
              </a:pPr>
              <a:r>
                <a:rPr lang="en-GB" sz="2000" dirty="0"/>
                <a:t>14</a:t>
              </a:r>
            </a:p>
          </p:txBody>
        </p:sp>
        <p:sp>
          <p:nvSpPr>
            <p:cNvPr id="73" name="TextBox 72">
              <a:extLst>
                <a:ext uri="{FF2B5EF4-FFF2-40B4-BE49-F238E27FC236}">
                  <a16:creationId xmlns:a16="http://schemas.microsoft.com/office/drawing/2014/main" id="{8585B638-1316-4A79-8E68-BEEB162F169C}"/>
                </a:ext>
              </a:extLst>
            </p:cNvPr>
            <p:cNvSpPr txBox="1"/>
            <p:nvPr/>
          </p:nvSpPr>
          <p:spPr>
            <a:xfrm>
              <a:off x="8504771" y="2827571"/>
              <a:ext cx="470000" cy="400110"/>
            </a:xfrm>
            <a:prstGeom prst="rect">
              <a:avLst/>
            </a:prstGeom>
            <a:noFill/>
          </p:spPr>
          <p:txBody>
            <a:bodyPr wrap="none" rtlCol="0">
              <a:spAutoFit/>
            </a:bodyPr>
            <a:lstStyle/>
            <a:p>
              <a:pPr algn="ctr">
                <a:buNone/>
              </a:pPr>
              <a:r>
                <a:rPr lang="en-GB" sz="2000" dirty="0"/>
                <a:t>15</a:t>
              </a:r>
            </a:p>
          </p:txBody>
        </p:sp>
        <p:sp>
          <p:nvSpPr>
            <p:cNvPr id="74" name="TextBox 73">
              <a:extLst>
                <a:ext uri="{FF2B5EF4-FFF2-40B4-BE49-F238E27FC236}">
                  <a16:creationId xmlns:a16="http://schemas.microsoft.com/office/drawing/2014/main" id="{2C31E143-147F-465A-BC28-38B21EB851D6}"/>
                </a:ext>
              </a:extLst>
            </p:cNvPr>
            <p:cNvSpPr txBox="1"/>
            <p:nvPr/>
          </p:nvSpPr>
          <p:spPr>
            <a:xfrm>
              <a:off x="9033392" y="2827571"/>
              <a:ext cx="470000" cy="400110"/>
            </a:xfrm>
            <a:prstGeom prst="rect">
              <a:avLst/>
            </a:prstGeom>
            <a:noFill/>
          </p:spPr>
          <p:txBody>
            <a:bodyPr wrap="none" rtlCol="0">
              <a:spAutoFit/>
            </a:bodyPr>
            <a:lstStyle/>
            <a:p>
              <a:pPr algn="ctr">
                <a:buNone/>
              </a:pPr>
              <a:r>
                <a:rPr lang="en-GB" sz="2000" dirty="0"/>
                <a:t>16</a:t>
              </a:r>
            </a:p>
          </p:txBody>
        </p:sp>
        <p:sp>
          <p:nvSpPr>
            <p:cNvPr id="75" name="TextBox 74">
              <a:extLst>
                <a:ext uri="{FF2B5EF4-FFF2-40B4-BE49-F238E27FC236}">
                  <a16:creationId xmlns:a16="http://schemas.microsoft.com/office/drawing/2014/main" id="{BADA23D6-6A34-494D-902E-81E77B206451}"/>
                </a:ext>
              </a:extLst>
            </p:cNvPr>
            <p:cNvSpPr txBox="1"/>
            <p:nvPr/>
          </p:nvSpPr>
          <p:spPr>
            <a:xfrm>
              <a:off x="9562013" y="2827571"/>
              <a:ext cx="470000" cy="400110"/>
            </a:xfrm>
            <a:prstGeom prst="rect">
              <a:avLst/>
            </a:prstGeom>
            <a:noFill/>
          </p:spPr>
          <p:txBody>
            <a:bodyPr wrap="none" rtlCol="0">
              <a:spAutoFit/>
            </a:bodyPr>
            <a:lstStyle/>
            <a:p>
              <a:pPr algn="ctr">
                <a:buNone/>
              </a:pPr>
              <a:r>
                <a:rPr lang="en-GB" sz="2000" dirty="0"/>
                <a:t>17</a:t>
              </a:r>
            </a:p>
          </p:txBody>
        </p:sp>
        <p:sp>
          <p:nvSpPr>
            <p:cNvPr id="76" name="TextBox 75">
              <a:extLst>
                <a:ext uri="{FF2B5EF4-FFF2-40B4-BE49-F238E27FC236}">
                  <a16:creationId xmlns:a16="http://schemas.microsoft.com/office/drawing/2014/main" id="{C07FC26E-07F9-4A12-AE2D-1081355FE639}"/>
                </a:ext>
              </a:extLst>
            </p:cNvPr>
            <p:cNvSpPr txBox="1"/>
            <p:nvPr/>
          </p:nvSpPr>
          <p:spPr>
            <a:xfrm>
              <a:off x="10090634" y="2827571"/>
              <a:ext cx="470000" cy="400110"/>
            </a:xfrm>
            <a:prstGeom prst="rect">
              <a:avLst/>
            </a:prstGeom>
            <a:noFill/>
          </p:spPr>
          <p:txBody>
            <a:bodyPr wrap="none" rtlCol="0">
              <a:spAutoFit/>
            </a:bodyPr>
            <a:lstStyle/>
            <a:p>
              <a:pPr algn="ctr">
                <a:buNone/>
              </a:pPr>
              <a:r>
                <a:rPr lang="en-GB" sz="2000" dirty="0"/>
                <a:t>18</a:t>
              </a:r>
            </a:p>
          </p:txBody>
        </p:sp>
        <p:sp>
          <p:nvSpPr>
            <p:cNvPr id="77" name="TextBox 76">
              <a:extLst>
                <a:ext uri="{FF2B5EF4-FFF2-40B4-BE49-F238E27FC236}">
                  <a16:creationId xmlns:a16="http://schemas.microsoft.com/office/drawing/2014/main" id="{10F18807-A5B5-4B98-9F26-198B6A47E0F7}"/>
                </a:ext>
              </a:extLst>
            </p:cNvPr>
            <p:cNvSpPr txBox="1"/>
            <p:nvPr/>
          </p:nvSpPr>
          <p:spPr>
            <a:xfrm>
              <a:off x="10620689" y="2827571"/>
              <a:ext cx="467136" cy="400110"/>
            </a:xfrm>
            <a:prstGeom prst="rect">
              <a:avLst/>
            </a:prstGeom>
            <a:noFill/>
          </p:spPr>
          <p:txBody>
            <a:bodyPr wrap="square" rtlCol="0">
              <a:spAutoFit/>
            </a:bodyPr>
            <a:lstStyle/>
            <a:p>
              <a:pPr algn="ctr">
                <a:buNone/>
              </a:pPr>
              <a:r>
                <a:rPr lang="en-GB" sz="2000" dirty="0"/>
                <a:t>19</a:t>
              </a:r>
            </a:p>
          </p:txBody>
        </p:sp>
      </p:grpSp>
      <p:sp>
        <p:nvSpPr>
          <p:cNvPr id="79" name="Rectangle 78">
            <a:extLst>
              <a:ext uri="{FF2B5EF4-FFF2-40B4-BE49-F238E27FC236}">
                <a16:creationId xmlns:a16="http://schemas.microsoft.com/office/drawing/2014/main" id="{69B7F7E7-E767-4470-80A7-CC1211CF758D}"/>
              </a:ext>
            </a:extLst>
          </p:cNvPr>
          <p:cNvSpPr/>
          <p:nvPr/>
        </p:nvSpPr>
        <p:spPr>
          <a:xfrm>
            <a:off x="3311054" y="1856510"/>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350" dirty="0"/>
          </a:p>
        </p:txBody>
      </p:sp>
      <p:sp>
        <p:nvSpPr>
          <p:cNvPr id="81" name="Rectangle 80">
            <a:extLst>
              <a:ext uri="{FF2B5EF4-FFF2-40B4-BE49-F238E27FC236}">
                <a16:creationId xmlns:a16="http://schemas.microsoft.com/office/drawing/2014/main" id="{AC6C9D54-AB9E-416F-B89B-3FA99A40284A}"/>
              </a:ext>
            </a:extLst>
          </p:cNvPr>
          <p:cNvSpPr/>
          <p:nvPr/>
        </p:nvSpPr>
        <p:spPr>
          <a:xfrm>
            <a:off x="10656444" y="1841976"/>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sz="1350" dirty="0"/>
          </a:p>
        </p:txBody>
      </p:sp>
      <p:sp>
        <p:nvSpPr>
          <p:cNvPr id="82" name="TextBox 81">
            <a:extLst>
              <a:ext uri="{FF2B5EF4-FFF2-40B4-BE49-F238E27FC236}">
                <a16:creationId xmlns:a16="http://schemas.microsoft.com/office/drawing/2014/main" id="{80B41464-C93C-4D30-89BD-2FADD52F9F4D}"/>
              </a:ext>
            </a:extLst>
          </p:cNvPr>
          <p:cNvSpPr txBox="1"/>
          <p:nvPr/>
        </p:nvSpPr>
        <p:spPr>
          <a:xfrm>
            <a:off x="3294523" y="1458562"/>
            <a:ext cx="341760" cy="430887"/>
          </a:xfrm>
          <a:prstGeom prst="rect">
            <a:avLst/>
          </a:prstGeom>
          <a:noFill/>
        </p:spPr>
        <p:txBody>
          <a:bodyPr wrap="none" rtlCol="0">
            <a:spAutoFit/>
          </a:bodyPr>
          <a:lstStyle/>
          <a:p>
            <a:pPr>
              <a:buNone/>
            </a:pPr>
            <a:r>
              <a:rPr lang="en-GB" sz="2200" b="1" dirty="0"/>
              <a:t>5</a:t>
            </a:r>
          </a:p>
        </p:txBody>
      </p:sp>
      <p:sp>
        <p:nvSpPr>
          <p:cNvPr id="83" name="TextBox 82">
            <a:extLst>
              <a:ext uri="{FF2B5EF4-FFF2-40B4-BE49-F238E27FC236}">
                <a16:creationId xmlns:a16="http://schemas.microsoft.com/office/drawing/2014/main" id="{11F594BA-7D8E-4731-A1E2-02C624FDB405}"/>
              </a:ext>
            </a:extLst>
          </p:cNvPr>
          <p:cNvSpPr txBox="1"/>
          <p:nvPr/>
        </p:nvSpPr>
        <p:spPr>
          <a:xfrm>
            <a:off x="10583387" y="1444028"/>
            <a:ext cx="498855" cy="430887"/>
          </a:xfrm>
          <a:prstGeom prst="rect">
            <a:avLst/>
          </a:prstGeom>
          <a:noFill/>
        </p:spPr>
        <p:txBody>
          <a:bodyPr wrap="none" rtlCol="0">
            <a:spAutoFit/>
          </a:bodyPr>
          <a:lstStyle/>
          <a:p>
            <a:pPr>
              <a:buNone/>
            </a:pPr>
            <a:r>
              <a:rPr lang="en-GB" sz="2200" b="1" dirty="0"/>
              <a:t>19</a:t>
            </a:r>
          </a:p>
        </p:txBody>
      </p:sp>
      <p:cxnSp>
        <p:nvCxnSpPr>
          <p:cNvPr id="84" name="Straight Arrow Connector 83">
            <a:extLst>
              <a:ext uri="{FF2B5EF4-FFF2-40B4-BE49-F238E27FC236}">
                <a16:creationId xmlns:a16="http://schemas.microsoft.com/office/drawing/2014/main" id="{7CB86339-DF94-4342-BB8B-9A9B8FF23C7B}"/>
              </a:ext>
            </a:extLst>
          </p:cNvPr>
          <p:cNvCxnSpPr>
            <a:cxnSpLocks/>
          </p:cNvCxnSpPr>
          <p:nvPr/>
        </p:nvCxnSpPr>
        <p:spPr>
          <a:xfrm>
            <a:off x="3461863" y="1899313"/>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5061AE38-7A7C-4373-94BA-67DB9F2554C1}"/>
              </a:ext>
            </a:extLst>
          </p:cNvPr>
          <p:cNvCxnSpPr>
            <a:cxnSpLocks/>
          </p:cNvCxnSpPr>
          <p:nvPr/>
        </p:nvCxnSpPr>
        <p:spPr>
          <a:xfrm>
            <a:off x="10829196" y="1884779"/>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28FAD7F0-083C-4084-AB01-20AC9AFDEF9F}"/>
              </a:ext>
            </a:extLst>
          </p:cNvPr>
          <p:cNvSpPr/>
          <p:nvPr/>
        </p:nvSpPr>
        <p:spPr>
          <a:xfrm>
            <a:off x="1104175" y="2739607"/>
            <a:ext cx="4577068" cy="303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87" name="Rectangle 86">
            <a:extLst>
              <a:ext uri="{FF2B5EF4-FFF2-40B4-BE49-F238E27FC236}">
                <a16:creationId xmlns:a16="http://schemas.microsoft.com/office/drawing/2014/main" id="{EE954145-7ABF-4C60-9831-E3A04C4D5911}"/>
              </a:ext>
            </a:extLst>
          </p:cNvPr>
          <p:cNvSpPr/>
          <p:nvPr/>
        </p:nvSpPr>
        <p:spPr>
          <a:xfrm>
            <a:off x="6465765" y="2743888"/>
            <a:ext cx="4568957" cy="29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dirty="0"/>
          </a:p>
        </p:txBody>
      </p:sp>
      <p:sp>
        <p:nvSpPr>
          <p:cNvPr id="2" name="Content Placeholder 2">
            <a:extLst>
              <a:ext uri="{FF2B5EF4-FFF2-40B4-BE49-F238E27FC236}">
                <a16:creationId xmlns:a16="http://schemas.microsoft.com/office/drawing/2014/main" id="{ABE70BA0-CB0E-4779-B033-8C380AFB6BC5}"/>
              </a:ext>
            </a:extLst>
          </p:cNvPr>
          <p:cNvSpPr txBox="1">
            <a:spLocks/>
          </p:cNvSpPr>
          <p:nvPr/>
        </p:nvSpPr>
        <p:spPr>
          <a:xfrm>
            <a:off x="623888" y="3429000"/>
            <a:ext cx="9466477" cy="2561916"/>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kern="0" dirty="0">
                <a:latin typeface="Arial" panose="020B0604020202020204" pitchFamily="34" charset="0"/>
                <a:cs typeface="Arial" panose="020B0604020202020204" pitchFamily="34" charset="0"/>
              </a:rPr>
              <a:t>Can you remember the numbers which sit </a:t>
            </a:r>
            <a:r>
              <a:rPr lang="en-GB" sz="2000" i="1" kern="0" dirty="0">
                <a:latin typeface="Arial" panose="020B0604020202020204" pitchFamily="34" charset="0"/>
                <a:cs typeface="Arial" panose="020B0604020202020204" pitchFamily="34" charset="0"/>
              </a:rPr>
              <a:t>half-way between </a:t>
            </a:r>
            <a:r>
              <a:rPr lang="en-GB" sz="2000" kern="0" dirty="0">
                <a:latin typeface="Arial" panose="020B0604020202020204" pitchFamily="34" charset="0"/>
                <a:cs typeface="Arial" panose="020B0604020202020204" pitchFamily="34" charset="0"/>
              </a:rPr>
              <a:t>zero and twenty, </a:t>
            </a:r>
            <a:r>
              <a:rPr lang="en-GB" sz="2000" i="1" kern="0" dirty="0">
                <a:latin typeface="Arial" panose="020B0604020202020204" pitchFamily="34" charset="0"/>
                <a:cs typeface="Arial" panose="020B0604020202020204" pitchFamily="34" charset="0"/>
              </a:rPr>
              <a:t>half-way between </a:t>
            </a:r>
            <a:r>
              <a:rPr lang="en-GB" sz="2000" kern="0" dirty="0">
                <a:latin typeface="Arial" panose="020B0604020202020204" pitchFamily="34" charset="0"/>
                <a:cs typeface="Arial" panose="020B0604020202020204" pitchFamily="34" charset="0"/>
              </a:rPr>
              <a:t>zero and ten, and </a:t>
            </a:r>
            <a:r>
              <a:rPr lang="en-GB" sz="2000" i="1" kern="0" dirty="0">
                <a:latin typeface="Arial" panose="020B0604020202020204" pitchFamily="34" charset="0"/>
                <a:cs typeface="Arial" panose="020B0604020202020204" pitchFamily="34" charset="0"/>
              </a:rPr>
              <a:t>half-way between </a:t>
            </a:r>
            <a:r>
              <a:rPr lang="en-GB" sz="2000" kern="0" dirty="0">
                <a:latin typeface="Arial" panose="020B0604020202020204" pitchFamily="34" charset="0"/>
                <a:cs typeface="Arial" panose="020B0604020202020204" pitchFamily="34" charset="0"/>
              </a:rPr>
              <a:t>ten and twenty? </a:t>
            </a:r>
          </a:p>
          <a:p>
            <a:pPr>
              <a:lnSpc>
                <a:spcPct val="120000"/>
              </a:lnSpc>
              <a:spcBef>
                <a:spcPts val="600"/>
              </a:spcBef>
              <a:spcAft>
                <a:spcPts val="600"/>
              </a:spcAft>
              <a:buClr>
                <a:srgbClr val="585858"/>
              </a:buClr>
              <a:buFont typeface="Arial" panose="020B0604020202020204" pitchFamily="34" charset="0"/>
              <a:buChar char="•"/>
            </a:pPr>
            <a:r>
              <a:rPr lang="en-GB" sz="2000" kern="0" dirty="0">
                <a:latin typeface="Arial" panose="020B0604020202020204" pitchFamily="34" charset="0"/>
                <a:cs typeface="Arial" panose="020B0604020202020204" pitchFamily="34" charset="0"/>
              </a:rPr>
              <a:t>Can you tell me some numbers which sit </a:t>
            </a:r>
            <a:r>
              <a:rPr lang="en-GB" sz="2000" i="1" kern="0" dirty="0">
                <a:latin typeface="Arial" panose="020B0604020202020204" pitchFamily="34" charset="0"/>
                <a:cs typeface="Arial" panose="020B0604020202020204" pitchFamily="34" charset="0"/>
              </a:rPr>
              <a:t>between</a:t>
            </a:r>
            <a:r>
              <a:rPr lang="en-GB" sz="2000" kern="0" dirty="0">
                <a:latin typeface="Arial" panose="020B0604020202020204" pitchFamily="34" charset="0"/>
                <a:cs typeface="Arial" panose="020B0604020202020204" pitchFamily="34" charset="0"/>
              </a:rPr>
              <a:t> zero and ten, and </a:t>
            </a:r>
            <a:r>
              <a:rPr lang="en-GB" sz="2000" i="1" kern="0" dirty="0">
                <a:latin typeface="Arial" panose="020B0604020202020204" pitchFamily="34" charset="0"/>
                <a:cs typeface="Arial" panose="020B0604020202020204" pitchFamily="34" charset="0"/>
              </a:rPr>
              <a:t>between</a:t>
            </a:r>
            <a:r>
              <a:rPr lang="en-GB" sz="2000" kern="0" dirty="0">
                <a:latin typeface="Arial" panose="020B0604020202020204" pitchFamily="34" charset="0"/>
                <a:cs typeface="Arial" panose="020B0604020202020204" pitchFamily="34" charset="0"/>
              </a:rPr>
              <a:t> ten and twenty?</a:t>
            </a:r>
          </a:p>
          <a:p>
            <a:pPr>
              <a:lnSpc>
                <a:spcPct val="120000"/>
              </a:lnSpc>
              <a:spcBef>
                <a:spcPts val="600"/>
              </a:spcBef>
              <a:spcAft>
                <a:spcPts val="600"/>
              </a:spcAft>
              <a:buClr>
                <a:srgbClr val="585858"/>
              </a:buClr>
              <a:buFont typeface="Arial" panose="020B0604020202020204" pitchFamily="34" charset="0"/>
              <a:buChar char="•"/>
            </a:pPr>
            <a:r>
              <a:rPr lang="en-GB" sz="2000" kern="0" dirty="0">
                <a:latin typeface="Arial" panose="020B0604020202020204" pitchFamily="34" charset="0"/>
                <a:cs typeface="Arial" panose="020B0604020202020204" pitchFamily="34" charset="0"/>
              </a:rPr>
              <a:t>Can you say which numbers sit where the arrow is pointing? Can you explain how you know, </a:t>
            </a:r>
            <a:r>
              <a:rPr lang="en-GB" sz="2000" i="1" kern="0" dirty="0">
                <a:latin typeface="Arial" panose="020B0604020202020204" pitchFamily="34" charset="0"/>
                <a:cs typeface="Arial" panose="020B0604020202020204" pitchFamily="34" charset="0"/>
              </a:rPr>
              <a:t>without needing to count from zero</a:t>
            </a:r>
            <a:r>
              <a:rPr lang="en-GB" sz="2000" kern="0" dirty="0">
                <a:latin typeface="Arial" panose="020B0604020202020204" pitchFamily="34" charset="0"/>
                <a:cs typeface="Arial" panose="020B0604020202020204" pitchFamily="34" charset="0"/>
              </a:rPr>
              <a:t>?</a:t>
            </a: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2819631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2" nodeType="click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8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8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8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2" grpId="1"/>
      <p:bldP spid="83" grpId="0"/>
      <p:bldP spid="83" grpId="1"/>
      <p:bldP spid="86" grpId="0" animBg="1"/>
      <p:bldP spid="86" grpId="1" animBg="1"/>
      <p:bldP spid="86" grpId="2" animBg="1"/>
      <p:bldP spid="87" grpId="0" animBg="1"/>
      <p:bldP spid="87" grpId="1" animBg="1"/>
      <p:bldP spid="87"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DAE5FCC-C65F-4677-8AFE-994BAC850759}"/>
              </a:ext>
            </a:extLst>
          </p:cNvPr>
          <p:cNvGrpSpPr/>
          <p:nvPr/>
        </p:nvGrpSpPr>
        <p:grpSpPr>
          <a:xfrm>
            <a:off x="2092405" y="1951077"/>
            <a:ext cx="8088576" cy="963759"/>
            <a:chOff x="588285" y="2556226"/>
            <a:chExt cx="8088576" cy="963759"/>
          </a:xfrm>
        </p:grpSpPr>
        <p:pic>
          <p:nvPicPr>
            <p:cNvPr id="10" name="Picture 9">
              <a:extLst>
                <a:ext uri="{FF2B5EF4-FFF2-40B4-BE49-F238E27FC236}">
                  <a16:creationId xmlns:a16="http://schemas.microsoft.com/office/drawing/2014/main" id="{B457190F-93B6-4794-93A4-3B5F38CCBC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85" y="2556226"/>
              <a:ext cx="8088576" cy="882148"/>
            </a:xfrm>
            <a:prstGeom prst="rect">
              <a:avLst/>
            </a:prstGeom>
          </p:spPr>
        </p:pic>
        <p:sp>
          <p:nvSpPr>
            <p:cNvPr id="2" name="TextBox 1">
              <a:extLst>
                <a:ext uri="{FF2B5EF4-FFF2-40B4-BE49-F238E27FC236}">
                  <a16:creationId xmlns:a16="http://schemas.microsoft.com/office/drawing/2014/main" id="{D2B69C00-E9C2-44B5-A210-9A389A3C5BBE}"/>
                </a:ext>
              </a:extLst>
            </p:cNvPr>
            <p:cNvSpPr txBox="1"/>
            <p:nvPr/>
          </p:nvSpPr>
          <p:spPr>
            <a:xfrm>
              <a:off x="953566"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12" name="TextBox 11">
              <a:extLst>
                <a:ext uri="{FF2B5EF4-FFF2-40B4-BE49-F238E27FC236}">
                  <a16:creationId xmlns:a16="http://schemas.microsoft.com/office/drawing/2014/main" id="{E4FBEF43-2D9B-49E4-87F2-EDDEDEFA0577}"/>
                </a:ext>
              </a:extLst>
            </p:cNvPr>
            <p:cNvSpPr txBox="1"/>
            <p:nvPr/>
          </p:nvSpPr>
          <p:spPr>
            <a:xfrm>
              <a:off x="1341611"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13" name="TextBox 12">
              <a:extLst>
                <a:ext uri="{FF2B5EF4-FFF2-40B4-BE49-F238E27FC236}">
                  <a16:creationId xmlns:a16="http://schemas.microsoft.com/office/drawing/2014/main" id="{ED772375-1EBD-4CAF-BDFB-711E7EC62861}"/>
                </a:ext>
              </a:extLst>
            </p:cNvPr>
            <p:cNvSpPr txBox="1"/>
            <p:nvPr/>
          </p:nvSpPr>
          <p:spPr>
            <a:xfrm>
              <a:off x="1727416"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4" name="TextBox 13">
              <a:extLst>
                <a:ext uri="{FF2B5EF4-FFF2-40B4-BE49-F238E27FC236}">
                  <a16:creationId xmlns:a16="http://schemas.microsoft.com/office/drawing/2014/main" id="{8F0D1167-F511-4A65-82BC-32F5FB676E26}"/>
                </a:ext>
              </a:extLst>
            </p:cNvPr>
            <p:cNvSpPr txBox="1"/>
            <p:nvPr/>
          </p:nvSpPr>
          <p:spPr>
            <a:xfrm>
              <a:off x="2110941"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5" name="TextBox 14">
              <a:extLst>
                <a:ext uri="{FF2B5EF4-FFF2-40B4-BE49-F238E27FC236}">
                  <a16:creationId xmlns:a16="http://schemas.microsoft.com/office/drawing/2014/main" id="{C8AF7AD1-55A4-4A5B-A0BD-B5974B9E1BA0}"/>
                </a:ext>
              </a:extLst>
            </p:cNvPr>
            <p:cNvSpPr txBox="1"/>
            <p:nvPr/>
          </p:nvSpPr>
          <p:spPr>
            <a:xfrm>
              <a:off x="2496745"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16" name="TextBox 15">
              <a:extLst>
                <a:ext uri="{FF2B5EF4-FFF2-40B4-BE49-F238E27FC236}">
                  <a16:creationId xmlns:a16="http://schemas.microsoft.com/office/drawing/2014/main" id="{E142412F-F01D-42C7-9AF7-10EC012330A8}"/>
                </a:ext>
              </a:extLst>
            </p:cNvPr>
            <p:cNvSpPr txBox="1"/>
            <p:nvPr/>
          </p:nvSpPr>
          <p:spPr>
            <a:xfrm>
              <a:off x="2884791"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20" name="TextBox 19">
              <a:extLst>
                <a:ext uri="{FF2B5EF4-FFF2-40B4-BE49-F238E27FC236}">
                  <a16:creationId xmlns:a16="http://schemas.microsoft.com/office/drawing/2014/main" id="{E696A703-335F-4F88-8510-21CC9B993422}"/>
                </a:ext>
              </a:extLst>
            </p:cNvPr>
            <p:cNvSpPr txBox="1"/>
            <p:nvPr/>
          </p:nvSpPr>
          <p:spPr>
            <a:xfrm>
              <a:off x="3266032"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21" name="TextBox 20">
              <a:extLst>
                <a:ext uri="{FF2B5EF4-FFF2-40B4-BE49-F238E27FC236}">
                  <a16:creationId xmlns:a16="http://schemas.microsoft.com/office/drawing/2014/main" id="{77F5E9A7-DD83-4F2B-BFAE-DE08C1A4979D}"/>
                </a:ext>
              </a:extLst>
            </p:cNvPr>
            <p:cNvSpPr txBox="1"/>
            <p:nvPr/>
          </p:nvSpPr>
          <p:spPr>
            <a:xfrm>
              <a:off x="3651837"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2" name="TextBox 21">
              <a:extLst>
                <a:ext uri="{FF2B5EF4-FFF2-40B4-BE49-F238E27FC236}">
                  <a16:creationId xmlns:a16="http://schemas.microsoft.com/office/drawing/2014/main" id="{317A6229-07DA-4154-B77F-F1C2C754BFB5}"/>
                </a:ext>
              </a:extLst>
            </p:cNvPr>
            <p:cNvSpPr txBox="1"/>
            <p:nvPr/>
          </p:nvSpPr>
          <p:spPr>
            <a:xfrm>
              <a:off x="4039882" y="3181431"/>
              <a:ext cx="29848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23" name="TextBox 22">
              <a:extLst>
                <a:ext uri="{FF2B5EF4-FFF2-40B4-BE49-F238E27FC236}">
                  <a16:creationId xmlns:a16="http://schemas.microsoft.com/office/drawing/2014/main" id="{6AA8217D-AE99-4D96-ACCF-D9872ED65504}"/>
                </a:ext>
              </a:extLst>
            </p:cNvPr>
            <p:cNvSpPr txBox="1"/>
            <p:nvPr/>
          </p:nvSpPr>
          <p:spPr>
            <a:xfrm>
              <a:off x="4722103" y="3175337"/>
              <a:ext cx="39703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24" name="TextBox 23">
              <a:extLst>
                <a:ext uri="{FF2B5EF4-FFF2-40B4-BE49-F238E27FC236}">
                  <a16:creationId xmlns:a16="http://schemas.microsoft.com/office/drawing/2014/main" id="{3EE4B861-A8F9-47D4-B386-B4FF03C9B1E3}"/>
                </a:ext>
              </a:extLst>
            </p:cNvPr>
            <p:cNvSpPr txBox="1"/>
            <p:nvPr/>
          </p:nvSpPr>
          <p:spPr>
            <a:xfrm>
              <a:off x="5109242" y="3175337"/>
              <a:ext cx="4122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25" name="TextBox 24">
              <a:extLst>
                <a:ext uri="{FF2B5EF4-FFF2-40B4-BE49-F238E27FC236}">
                  <a16:creationId xmlns:a16="http://schemas.microsoft.com/office/drawing/2014/main" id="{BD791DE4-F7E6-4321-92BF-46BFAF7D72DD}"/>
                </a:ext>
              </a:extLst>
            </p:cNvPr>
            <p:cNvSpPr txBox="1"/>
            <p:nvPr/>
          </p:nvSpPr>
          <p:spPr>
            <a:xfrm>
              <a:off x="5504011" y="3175337"/>
              <a:ext cx="4122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26" name="TextBox 25">
              <a:extLst>
                <a:ext uri="{FF2B5EF4-FFF2-40B4-BE49-F238E27FC236}">
                  <a16:creationId xmlns:a16="http://schemas.microsoft.com/office/drawing/2014/main" id="{A57FDEC9-8A7C-4EDC-9AC8-214EDF3354FF}"/>
                </a:ext>
              </a:extLst>
            </p:cNvPr>
            <p:cNvSpPr txBox="1"/>
            <p:nvPr/>
          </p:nvSpPr>
          <p:spPr>
            <a:xfrm>
              <a:off x="5876330" y="3175337"/>
              <a:ext cx="4122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27" name="TextBox 26">
              <a:extLst>
                <a:ext uri="{FF2B5EF4-FFF2-40B4-BE49-F238E27FC236}">
                  <a16:creationId xmlns:a16="http://schemas.microsoft.com/office/drawing/2014/main" id="{EAA7D288-E963-4C41-8768-5C6461D88E7E}"/>
                </a:ext>
              </a:extLst>
            </p:cNvPr>
            <p:cNvSpPr txBox="1"/>
            <p:nvPr/>
          </p:nvSpPr>
          <p:spPr>
            <a:xfrm>
              <a:off x="6271099" y="3175337"/>
              <a:ext cx="4122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28" name="TextBox 27">
              <a:extLst>
                <a:ext uri="{FF2B5EF4-FFF2-40B4-BE49-F238E27FC236}">
                  <a16:creationId xmlns:a16="http://schemas.microsoft.com/office/drawing/2014/main" id="{54AE086B-FDD2-40EE-BF55-F674019F60C8}"/>
                </a:ext>
              </a:extLst>
            </p:cNvPr>
            <p:cNvSpPr txBox="1"/>
            <p:nvPr/>
          </p:nvSpPr>
          <p:spPr>
            <a:xfrm>
              <a:off x="6665868" y="3175337"/>
              <a:ext cx="4122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29" name="TextBox 28">
              <a:extLst>
                <a:ext uri="{FF2B5EF4-FFF2-40B4-BE49-F238E27FC236}">
                  <a16:creationId xmlns:a16="http://schemas.microsoft.com/office/drawing/2014/main" id="{279812EB-4ED3-466B-9880-E04B2DF29BF0}"/>
                </a:ext>
              </a:extLst>
            </p:cNvPr>
            <p:cNvSpPr txBox="1"/>
            <p:nvPr/>
          </p:nvSpPr>
          <p:spPr>
            <a:xfrm>
              <a:off x="7029182" y="3175337"/>
              <a:ext cx="4122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30" name="TextBox 29">
              <a:extLst>
                <a:ext uri="{FF2B5EF4-FFF2-40B4-BE49-F238E27FC236}">
                  <a16:creationId xmlns:a16="http://schemas.microsoft.com/office/drawing/2014/main" id="{924DD777-0F8B-4027-87F8-79215B30861D}"/>
                </a:ext>
              </a:extLst>
            </p:cNvPr>
            <p:cNvSpPr txBox="1"/>
            <p:nvPr/>
          </p:nvSpPr>
          <p:spPr>
            <a:xfrm>
              <a:off x="7341657" y="3175337"/>
              <a:ext cx="5768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31" name="TextBox 30">
              <a:extLst>
                <a:ext uri="{FF2B5EF4-FFF2-40B4-BE49-F238E27FC236}">
                  <a16:creationId xmlns:a16="http://schemas.microsoft.com/office/drawing/2014/main" id="{D0D9B754-BC77-46EA-893B-380768717CF7}"/>
                </a:ext>
              </a:extLst>
            </p:cNvPr>
            <p:cNvSpPr txBox="1"/>
            <p:nvPr/>
          </p:nvSpPr>
          <p:spPr>
            <a:xfrm>
              <a:off x="7818719" y="3175337"/>
              <a:ext cx="4122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grpSp>
      <p:sp>
        <p:nvSpPr>
          <p:cNvPr id="4" name="Rectangle 3">
            <a:extLst>
              <a:ext uri="{FF2B5EF4-FFF2-40B4-BE49-F238E27FC236}">
                <a16:creationId xmlns:a16="http://schemas.microsoft.com/office/drawing/2014/main" id="{F801951F-DCE7-4C41-99B2-48A8C77B8D57}"/>
              </a:ext>
            </a:extLst>
          </p:cNvPr>
          <p:cNvSpPr/>
          <p:nvPr/>
        </p:nvSpPr>
        <p:spPr>
          <a:xfrm>
            <a:off x="3999490" y="1890105"/>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452CD85F-81F1-48D7-B282-7E41C75F74E7}"/>
              </a:ext>
            </a:extLst>
          </p:cNvPr>
          <p:cNvSpPr/>
          <p:nvPr/>
        </p:nvSpPr>
        <p:spPr>
          <a:xfrm>
            <a:off x="6671303" y="1885135"/>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C6EE6D6-66FE-42B4-84EB-40C077A8DC1A}"/>
              </a:ext>
            </a:extLst>
          </p:cNvPr>
          <p:cNvSpPr/>
          <p:nvPr/>
        </p:nvSpPr>
        <p:spPr>
          <a:xfrm>
            <a:off x="9374569" y="1890105"/>
            <a:ext cx="378279" cy="572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A45B87CA-B2E3-4EDD-8E41-660E4004911E}"/>
              </a:ext>
            </a:extLst>
          </p:cNvPr>
          <p:cNvSpPr>
            <a:spLocks noGrp="1"/>
          </p:cNvSpPr>
          <p:nvPr>
            <p:ph type="title"/>
          </p:nvPr>
        </p:nvSpPr>
        <p:spPr/>
        <p:txBody>
          <a:bodyPr/>
          <a:lstStyle/>
          <a:p>
            <a:pPr>
              <a:buClrTx/>
              <a:buFontTx/>
              <a:buNone/>
            </a:pPr>
            <a:r>
              <a:rPr lang="en-GB" dirty="0"/>
              <a:t>1NPV-2 Numbers to 20 in the linear number system </a:t>
            </a:r>
          </a:p>
        </p:txBody>
      </p:sp>
      <p:grpSp>
        <p:nvGrpSpPr>
          <p:cNvPr id="39" name="Group 38">
            <a:extLst>
              <a:ext uri="{FF2B5EF4-FFF2-40B4-BE49-F238E27FC236}">
                <a16:creationId xmlns:a16="http://schemas.microsoft.com/office/drawing/2014/main" id="{D991B048-0854-42F3-B38F-6914E457E734}"/>
              </a:ext>
            </a:extLst>
          </p:cNvPr>
          <p:cNvGrpSpPr/>
          <p:nvPr/>
        </p:nvGrpSpPr>
        <p:grpSpPr>
          <a:xfrm>
            <a:off x="8133406" y="1561730"/>
            <a:ext cx="498855" cy="830421"/>
            <a:chOff x="6609405" y="2166879"/>
            <a:chExt cx="498855" cy="830421"/>
          </a:xfrm>
        </p:grpSpPr>
        <p:sp>
          <p:nvSpPr>
            <p:cNvPr id="41" name="TextBox 40">
              <a:extLst>
                <a:ext uri="{FF2B5EF4-FFF2-40B4-BE49-F238E27FC236}">
                  <a16:creationId xmlns:a16="http://schemas.microsoft.com/office/drawing/2014/main" id="{6A176552-26DC-4F0A-B33C-92514A519A5D}"/>
                </a:ext>
              </a:extLst>
            </p:cNvPr>
            <p:cNvSpPr txBox="1"/>
            <p:nvPr/>
          </p:nvSpPr>
          <p:spPr>
            <a:xfrm>
              <a:off x="6609405" y="2166879"/>
              <a:ext cx="49885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cxnSp>
          <p:nvCxnSpPr>
            <p:cNvPr id="55" name="Straight Arrow Connector 54">
              <a:extLst>
                <a:ext uri="{FF2B5EF4-FFF2-40B4-BE49-F238E27FC236}">
                  <a16:creationId xmlns:a16="http://schemas.microsoft.com/office/drawing/2014/main" id="{0082635A-40F6-4865-B511-62ABC2AF6139}"/>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A8F42E89-76B2-421E-9673-7C477CB04777}"/>
              </a:ext>
            </a:extLst>
          </p:cNvPr>
          <p:cNvSpPr/>
          <p:nvPr/>
        </p:nvSpPr>
        <p:spPr>
          <a:xfrm>
            <a:off x="2476447" y="2653633"/>
            <a:ext cx="3362340" cy="34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0B91B00E-BF38-4184-89FE-C5A76CADF54B}"/>
              </a:ext>
            </a:extLst>
          </p:cNvPr>
          <p:cNvSpPr/>
          <p:nvPr/>
        </p:nvSpPr>
        <p:spPr>
          <a:xfrm>
            <a:off x="6326895" y="2662804"/>
            <a:ext cx="3362340" cy="34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2" name="Rectangle 61">
            <a:extLst>
              <a:ext uri="{FF2B5EF4-FFF2-40B4-BE49-F238E27FC236}">
                <a16:creationId xmlns:a16="http://schemas.microsoft.com/office/drawing/2014/main" id="{59C2B87C-947C-4CC5-A48D-44D82F3A1D75}"/>
              </a:ext>
            </a:extLst>
          </p:cNvPr>
          <p:cNvSpPr/>
          <p:nvPr/>
        </p:nvSpPr>
        <p:spPr>
          <a:xfrm>
            <a:off x="2321717" y="2490370"/>
            <a:ext cx="7307437" cy="448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panose="020F0502020204030204"/>
                <a:ea typeface="+mn-ea"/>
                <a:cs typeface="+mn-cs"/>
              </a:rPr>
              <a:t>v</a:t>
            </a:r>
          </a:p>
        </p:txBody>
      </p:sp>
      <p:grpSp>
        <p:nvGrpSpPr>
          <p:cNvPr id="36" name="Group 35">
            <a:extLst>
              <a:ext uri="{FF2B5EF4-FFF2-40B4-BE49-F238E27FC236}">
                <a16:creationId xmlns:a16="http://schemas.microsoft.com/office/drawing/2014/main" id="{CB68606B-55D5-4FE2-8A66-144D51501401}"/>
              </a:ext>
            </a:extLst>
          </p:cNvPr>
          <p:cNvGrpSpPr/>
          <p:nvPr/>
        </p:nvGrpSpPr>
        <p:grpSpPr>
          <a:xfrm>
            <a:off x="5905964" y="2475137"/>
            <a:ext cx="428322" cy="477660"/>
            <a:chOff x="4633098" y="3739287"/>
            <a:chExt cx="428322" cy="477660"/>
          </a:xfrm>
        </p:grpSpPr>
        <p:sp>
          <p:nvSpPr>
            <p:cNvPr id="45" name="TextBox 44">
              <a:extLst>
                <a:ext uri="{FF2B5EF4-FFF2-40B4-BE49-F238E27FC236}">
                  <a16:creationId xmlns:a16="http://schemas.microsoft.com/office/drawing/2014/main" id="{A0F13631-A305-43C2-9529-A106AE8A1109}"/>
                </a:ext>
              </a:extLst>
            </p:cNvPr>
            <p:cNvSpPr txBox="1"/>
            <p:nvPr/>
          </p:nvSpPr>
          <p:spPr>
            <a:xfrm>
              <a:off x="4633098" y="3863004"/>
              <a:ext cx="428322"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cxnSp>
          <p:nvCxnSpPr>
            <p:cNvPr id="49" name="Straight Connector 48">
              <a:extLst>
                <a:ext uri="{FF2B5EF4-FFF2-40B4-BE49-F238E27FC236}">
                  <a16:creationId xmlns:a16="http://schemas.microsoft.com/office/drawing/2014/main" id="{E61FA3E0-63F8-4863-ABA2-4231AC31BB64}"/>
                </a:ext>
              </a:extLst>
            </p:cNvPr>
            <p:cNvCxnSpPr/>
            <p:nvPr/>
          </p:nvCxnSpPr>
          <p:spPr>
            <a:xfrm>
              <a:off x="4839011" y="3739287"/>
              <a:ext cx="0" cy="150434"/>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43" name="Group 42">
            <a:extLst>
              <a:ext uri="{FF2B5EF4-FFF2-40B4-BE49-F238E27FC236}">
                <a16:creationId xmlns:a16="http://schemas.microsoft.com/office/drawing/2014/main" id="{18BA497C-420F-4BF9-9B37-8935C53C6088}"/>
              </a:ext>
            </a:extLst>
          </p:cNvPr>
          <p:cNvGrpSpPr/>
          <p:nvPr/>
        </p:nvGrpSpPr>
        <p:grpSpPr>
          <a:xfrm>
            <a:off x="7801535" y="1561730"/>
            <a:ext cx="498855" cy="830421"/>
            <a:chOff x="6609405" y="2166879"/>
            <a:chExt cx="498855" cy="830421"/>
          </a:xfrm>
        </p:grpSpPr>
        <p:sp>
          <p:nvSpPr>
            <p:cNvPr id="44" name="TextBox 43">
              <a:extLst>
                <a:ext uri="{FF2B5EF4-FFF2-40B4-BE49-F238E27FC236}">
                  <a16:creationId xmlns:a16="http://schemas.microsoft.com/office/drawing/2014/main" id="{4FE95D48-6A71-44EF-BAC4-C1E349645063}"/>
                </a:ext>
              </a:extLst>
            </p:cNvPr>
            <p:cNvSpPr txBox="1"/>
            <p:nvPr/>
          </p:nvSpPr>
          <p:spPr>
            <a:xfrm>
              <a:off x="6609405" y="2166879"/>
              <a:ext cx="49885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cxnSp>
          <p:nvCxnSpPr>
            <p:cNvPr id="46" name="Straight Arrow Connector 45">
              <a:extLst>
                <a:ext uri="{FF2B5EF4-FFF2-40B4-BE49-F238E27FC236}">
                  <a16:creationId xmlns:a16="http://schemas.microsoft.com/office/drawing/2014/main" id="{61D51453-CB67-472C-A802-8C99C91E99F4}"/>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2446ADCC-4F20-4EBA-B300-BDD60F07FC4E}"/>
              </a:ext>
            </a:extLst>
          </p:cNvPr>
          <p:cNvGrpSpPr/>
          <p:nvPr/>
        </p:nvGrpSpPr>
        <p:grpSpPr>
          <a:xfrm>
            <a:off x="8492284" y="1557338"/>
            <a:ext cx="498855" cy="830421"/>
            <a:chOff x="6609405" y="2166879"/>
            <a:chExt cx="498855" cy="830421"/>
          </a:xfrm>
        </p:grpSpPr>
        <p:sp>
          <p:nvSpPr>
            <p:cNvPr id="51" name="TextBox 50">
              <a:extLst>
                <a:ext uri="{FF2B5EF4-FFF2-40B4-BE49-F238E27FC236}">
                  <a16:creationId xmlns:a16="http://schemas.microsoft.com/office/drawing/2014/main" id="{9D4A52B3-5E86-4478-A6BD-3B77332A4209}"/>
                </a:ext>
              </a:extLst>
            </p:cNvPr>
            <p:cNvSpPr txBox="1"/>
            <p:nvPr/>
          </p:nvSpPr>
          <p:spPr>
            <a:xfrm>
              <a:off x="6609405" y="2166879"/>
              <a:ext cx="49885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cxnSp>
          <p:nvCxnSpPr>
            <p:cNvPr id="52" name="Straight Arrow Connector 51">
              <a:extLst>
                <a:ext uri="{FF2B5EF4-FFF2-40B4-BE49-F238E27FC236}">
                  <a16:creationId xmlns:a16="http://schemas.microsoft.com/office/drawing/2014/main" id="{B38AFE32-B668-4B2D-8757-49E1027D5367}"/>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Content Placeholder 2">
            <a:extLst>
              <a:ext uri="{FF2B5EF4-FFF2-40B4-BE49-F238E27FC236}">
                <a16:creationId xmlns:a16="http://schemas.microsoft.com/office/drawing/2014/main" id="{0B46EC01-9407-4AF4-8DCF-A2B1C858AD6F}"/>
              </a:ext>
            </a:extLst>
          </p:cNvPr>
          <p:cNvSpPr txBox="1">
            <a:spLocks/>
          </p:cNvSpPr>
          <p:nvPr/>
        </p:nvSpPr>
        <p:spPr>
          <a:xfrm>
            <a:off x="594009" y="3120474"/>
            <a:ext cx="9283918" cy="22980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 number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remember which number sits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half-way between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zero and twenty?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can we use what we know about the numbers between 10 and 20 to place 16 on the number line?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Where do you think these numbers sit: 19, 9, 11, 2? Can you explain why?</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
        <p:nvSpPr>
          <p:cNvPr id="5" name="TextBox 19">
            <a:extLst>
              <a:ext uri="{FF2B5EF4-FFF2-40B4-BE49-F238E27FC236}">
                <a16:creationId xmlns:a16="http://schemas.microsoft.com/office/drawing/2014/main" id="{D4EA4977-DA2D-43A8-9535-9EFCB3F3E775}"/>
              </a:ext>
            </a:extLst>
          </p:cNvPr>
          <p:cNvSpPr txBox="1"/>
          <p:nvPr/>
        </p:nvSpPr>
        <p:spPr>
          <a:xfrm>
            <a:off x="623888" y="5680064"/>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Ten is half-way between zero </a:t>
            </a:r>
            <a:r>
              <a:rPr kumimoji="0" lang="en-GB" sz="2000" b="0" i="1" u="none" strike="noStrike" kern="1200" cap="none" spc="0" normalizeH="0" baseline="0" noProof="0">
                <a:ln>
                  <a:noFill/>
                </a:ln>
                <a:solidFill>
                  <a:srgbClr val="585858"/>
                </a:solidFill>
                <a:effectLst/>
                <a:uLnTx/>
                <a:uFillTx/>
                <a:latin typeface="Arial" panose="020B0604020202020204" pitchFamily="34" charset="0"/>
                <a:ea typeface="+mn-ea"/>
                <a:cs typeface="+mn-cs"/>
              </a:rPr>
              <a:t>and twenty.</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3924151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par>
                          <p:cTn id="11" fill="hold">
                            <p:stCondLst>
                              <p:cond delay="0"/>
                            </p:stCondLst>
                            <p:childTnLst>
                              <p:par>
                                <p:cTn id="12" presetID="35" presetClass="path" presetSubtype="0" accel="50000" decel="50000" fill="hold" nodeType="afterEffect">
                                  <p:stCondLst>
                                    <p:cond delay="0"/>
                                  </p:stCondLst>
                                  <p:childTnLst>
                                    <p:animMotion origin="layout" path="M 1.11022E-16 -4.44444E-6 L -0.03607 -4.44444E-6 " pathEditMode="relative" rAng="0" ptsTypes="AA">
                                      <p:cBhvr>
                                        <p:cTn id="13" dur="1000" fill="hold"/>
                                        <p:tgtEl>
                                          <p:spTgt spid="39"/>
                                        </p:tgtEl>
                                        <p:attrNameLst>
                                          <p:attrName>ppt_x</p:attrName>
                                          <p:attrName>ppt_y</p:attrName>
                                        </p:attrNameLst>
                                      </p:cBhvr>
                                      <p:rCtr x="-1810" y="0"/>
                                    </p:animMotion>
                                  </p:childTnLst>
                                </p:cTn>
                              </p:par>
                            </p:childTnLst>
                          </p:cTn>
                        </p:par>
                        <p:par>
                          <p:cTn id="14" fill="hold">
                            <p:stCondLst>
                              <p:cond delay="1000"/>
                            </p:stCondLst>
                            <p:childTnLst>
                              <p:par>
                                <p:cTn id="15" presetID="1" presetClass="exit" presetSubtype="0" fill="hold" nodeType="afterEffect">
                                  <p:stCondLst>
                                    <p:cond delay="0"/>
                                  </p:stCondLst>
                                  <p:childTnLst>
                                    <p:set>
                                      <p:cBhvr>
                                        <p:cTn id="16" dur="1" fill="hold">
                                          <p:stCondLst>
                                            <p:cond delay="0"/>
                                          </p:stCondLst>
                                        </p:cTn>
                                        <p:tgtEl>
                                          <p:spTgt spid="39"/>
                                        </p:tgtEl>
                                        <p:attrNameLst>
                                          <p:attrName>style.visibility</p:attrName>
                                        </p:attrNameLst>
                                      </p:cBhvr>
                                      <p:to>
                                        <p:strVal val="hidden"/>
                                      </p:to>
                                    </p:set>
                                  </p:childTnLst>
                                </p:cTn>
                              </p:par>
                            </p:childTnLst>
                          </p:cTn>
                        </p:par>
                        <p:par>
                          <p:cTn id="17" fill="hold">
                            <p:stCondLst>
                              <p:cond delay="1000"/>
                            </p:stCondLst>
                            <p:childTnLst>
                              <p:par>
                                <p:cTn id="18" presetID="1" presetClass="entr" presetSubtype="0"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par>
                          <p:cTn id="20" fill="hold">
                            <p:stCondLst>
                              <p:cond delay="1000"/>
                            </p:stCondLst>
                            <p:childTnLst>
                              <p:par>
                                <p:cTn id="21" presetID="35" presetClass="path" presetSubtype="0" accel="50000" decel="50000" fill="hold" nodeType="afterEffect">
                                  <p:stCondLst>
                                    <p:cond delay="0"/>
                                  </p:stCondLst>
                                  <p:childTnLst>
                                    <p:animMotion origin="layout" path="M 3.54167E-6 -4.44444E-6 L 0.07617 -0.00046 " pathEditMode="relative" rAng="0" ptsTypes="AA">
                                      <p:cBhvr>
                                        <p:cTn id="22" dur="1000" fill="hold"/>
                                        <p:tgtEl>
                                          <p:spTgt spid="43"/>
                                        </p:tgtEl>
                                        <p:attrNameLst>
                                          <p:attrName>ppt_x</p:attrName>
                                          <p:attrName>ppt_y</p:attrName>
                                        </p:attrNameLst>
                                      </p:cBhvr>
                                      <p:rCtr x="3802" y="-23"/>
                                    </p:animMotion>
                                  </p:childTnLst>
                                </p:cTn>
                              </p:par>
                            </p:childTnLst>
                          </p:cTn>
                        </p:par>
                        <p:par>
                          <p:cTn id="23" fill="hold">
                            <p:stCondLst>
                              <p:cond delay="2000"/>
                            </p:stCondLst>
                            <p:childTnLst>
                              <p:par>
                                <p:cTn id="24" presetID="1" presetClass="exit" presetSubtype="0" fill="hold" nodeType="afterEffect">
                                  <p:stCondLst>
                                    <p:cond delay="0"/>
                                  </p:stCondLst>
                                  <p:childTnLst>
                                    <p:set>
                                      <p:cBhvr>
                                        <p:cTn id="25" dur="1" fill="hold">
                                          <p:stCondLst>
                                            <p:cond delay="0"/>
                                          </p:stCondLst>
                                        </p:cTn>
                                        <p:tgtEl>
                                          <p:spTgt spid="43"/>
                                        </p:tgtEl>
                                        <p:attrNameLst>
                                          <p:attrName>style.visibility</p:attrName>
                                        </p:attrNameLst>
                                      </p:cBhvr>
                                      <p:to>
                                        <p:strVal val="hidden"/>
                                      </p:to>
                                    </p:set>
                                  </p:childTnLst>
                                </p:cTn>
                              </p:par>
                            </p:childTnLst>
                          </p:cTn>
                        </p:par>
                        <p:par>
                          <p:cTn id="26" fill="hold">
                            <p:stCondLst>
                              <p:cond delay="2000"/>
                            </p:stCondLst>
                            <p:childTnLst>
                              <p:par>
                                <p:cTn id="27" presetID="1"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childTnLst>
                          </p:cTn>
                        </p:par>
                        <p:par>
                          <p:cTn id="29" fill="hold">
                            <p:stCondLst>
                              <p:cond delay="2000"/>
                            </p:stCondLst>
                            <p:childTnLst>
                              <p:par>
                                <p:cTn id="30" presetID="35" presetClass="path" presetSubtype="0" accel="50000" decel="50000" fill="hold" nodeType="afterEffect">
                                  <p:stCondLst>
                                    <p:cond delay="0"/>
                                  </p:stCondLst>
                                  <p:childTnLst>
                                    <p:animMotion origin="layout" path="M 2.91667E-6 0 L -0.0392 0.00023 " pathEditMode="relative" rAng="0" ptsTypes="AA">
                                      <p:cBhvr>
                                        <p:cTn id="31" dur="1000" fill="hold"/>
                                        <p:tgtEl>
                                          <p:spTgt spid="50"/>
                                        </p:tgtEl>
                                        <p:attrNameLst>
                                          <p:attrName>ppt_x</p:attrName>
                                          <p:attrName>ppt_y</p:attrName>
                                        </p:attrNameLst>
                                      </p:cBhvr>
                                      <p:rCtr x="-1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a:t>
            </a:r>
            <a:r>
              <a:rPr lang="en-GB" sz="2400" b="1" dirty="0"/>
              <a:t>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02124078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identify the quantity shown in a representation of numbers 11 to 19</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057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25653653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9-10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38668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2:1</a:t>
            </a:r>
          </a:p>
        </p:txBody>
      </p:sp>
      <p:pic>
        <p:nvPicPr>
          <p:cNvPr id="4" name="Picture 3" descr="A close up of a logo&#10;&#10;Description generated with very high confidence">
            <a:extLst>
              <a:ext uri="{FF2B5EF4-FFF2-40B4-BE49-F238E27FC236}">
                <a16:creationId xmlns:a16="http://schemas.microsoft.com/office/drawing/2014/main" id="{63A842C3-F01F-41EE-90B2-782AD1812A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6000" y="1379815"/>
            <a:ext cx="3953723" cy="3633362"/>
          </a:xfrm>
          <a:prstGeom prst="rect">
            <a:avLst/>
          </a:prstGeom>
        </p:spPr>
      </p:pic>
      <p:sp>
        <p:nvSpPr>
          <p:cNvPr id="5" name="Rectangle 4">
            <a:extLst>
              <a:ext uri="{FF2B5EF4-FFF2-40B4-BE49-F238E27FC236}">
                <a16:creationId xmlns:a16="http://schemas.microsoft.com/office/drawing/2014/main" id="{36773B84-F6BC-440D-B898-65F86624CBE0}"/>
              </a:ext>
            </a:extLst>
          </p:cNvPr>
          <p:cNvSpPr/>
          <p:nvPr/>
        </p:nvSpPr>
        <p:spPr bwMode="auto">
          <a:xfrm>
            <a:off x="6312024" y="1556792"/>
            <a:ext cx="648072"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FBA102F8-F898-4B3E-A8F1-E7F94654E356}"/>
              </a:ext>
            </a:extLst>
          </p:cNvPr>
          <p:cNvSpPr/>
          <p:nvPr/>
        </p:nvSpPr>
        <p:spPr bwMode="auto">
          <a:xfrm>
            <a:off x="7038822" y="1556792"/>
            <a:ext cx="713363"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Rectangle 9">
            <a:extLst>
              <a:ext uri="{FF2B5EF4-FFF2-40B4-BE49-F238E27FC236}">
                <a16:creationId xmlns:a16="http://schemas.microsoft.com/office/drawing/2014/main" id="{2416302A-4E28-4A84-BF14-FFA6162E39C9}"/>
              </a:ext>
            </a:extLst>
          </p:cNvPr>
          <p:cNvSpPr/>
          <p:nvPr/>
        </p:nvSpPr>
        <p:spPr bwMode="auto">
          <a:xfrm>
            <a:off x="7824192" y="1556792"/>
            <a:ext cx="648072"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Rectangle 10">
            <a:extLst>
              <a:ext uri="{FF2B5EF4-FFF2-40B4-BE49-F238E27FC236}">
                <a16:creationId xmlns:a16="http://schemas.microsoft.com/office/drawing/2014/main" id="{BB1BD39A-1E96-4675-BF7A-FE6563B05105}"/>
              </a:ext>
            </a:extLst>
          </p:cNvPr>
          <p:cNvSpPr/>
          <p:nvPr/>
        </p:nvSpPr>
        <p:spPr bwMode="auto">
          <a:xfrm>
            <a:off x="8616280" y="1556792"/>
            <a:ext cx="648072"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2" name="Rectangle 11">
            <a:extLst>
              <a:ext uri="{FF2B5EF4-FFF2-40B4-BE49-F238E27FC236}">
                <a16:creationId xmlns:a16="http://schemas.microsoft.com/office/drawing/2014/main" id="{7656612B-DFC5-49DE-B015-BCB3EFED004D}"/>
              </a:ext>
            </a:extLst>
          </p:cNvPr>
          <p:cNvSpPr/>
          <p:nvPr/>
        </p:nvSpPr>
        <p:spPr bwMode="auto">
          <a:xfrm>
            <a:off x="9336360" y="1574864"/>
            <a:ext cx="648072"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4" name="Rectangle 13">
            <a:extLst>
              <a:ext uri="{FF2B5EF4-FFF2-40B4-BE49-F238E27FC236}">
                <a16:creationId xmlns:a16="http://schemas.microsoft.com/office/drawing/2014/main" id="{9B859C43-04EE-4BE5-B85B-3C3904FE7BF5}"/>
              </a:ext>
            </a:extLst>
          </p:cNvPr>
          <p:cNvSpPr/>
          <p:nvPr/>
        </p:nvSpPr>
        <p:spPr bwMode="auto">
          <a:xfrm>
            <a:off x="9336360" y="2348880"/>
            <a:ext cx="648072"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6" name="Rectangle 15">
            <a:extLst>
              <a:ext uri="{FF2B5EF4-FFF2-40B4-BE49-F238E27FC236}">
                <a16:creationId xmlns:a16="http://schemas.microsoft.com/office/drawing/2014/main" id="{300736F8-A644-47B7-A6C5-529FEA36227B}"/>
              </a:ext>
            </a:extLst>
          </p:cNvPr>
          <p:cNvSpPr/>
          <p:nvPr/>
        </p:nvSpPr>
        <p:spPr bwMode="auto">
          <a:xfrm>
            <a:off x="8616280" y="2294944"/>
            <a:ext cx="648072" cy="68393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8" name="Rectangle 17">
            <a:extLst>
              <a:ext uri="{FF2B5EF4-FFF2-40B4-BE49-F238E27FC236}">
                <a16:creationId xmlns:a16="http://schemas.microsoft.com/office/drawing/2014/main" id="{9D07A772-6712-4E0B-8D74-0C7E26910C5B}"/>
              </a:ext>
            </a:extLst>
          </p:cNvPr>
          <p:cNvSpPr/>
          <p:nvPr/>
        </p:nvSpPr>
        <p:spPr bwMode="auto">
          <a:xfrm>
            <a:off x="7824192" y="2313016"/>
            <a:ext cx="648072" cy="68393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19" name="Rectangle 18">
            <a:extLst>
              <a:ext uri="{FF2B5EF4-FFF2-40B4-BE49-F238E27FC236}">
                <a16:creationId xmlns:a16="http://schemas.microsoft.com/office/drawing/2014/main" id="{FBE4B171-48D9-4176-97E0-22828AB9BC0E}"/>
              </a:ext>
            </a:extLst>
          </p:cNvPr>
          <p:cNvSpPr/>
          <p:nvPr/>
        </p:nvSpPr>
        <p:spPr bwMode="auto">
          <a:xfrm>
            <a:off x="7038822" y="2294944"/>
            <a:ext cx="713363" cy="68393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0" name="Rectangle 19">
            <a:extLst>
              <a:ext uri="{FF2B5EF4-FFF2-40B4-BE49-F238E27FC236}">
                <a16:creationId xmlns:a16="http://schemas.microsoft.com/office/drawing/2014/main" id="{2E46E711-9D36-44A2-9BBE-2F1707E351B5}"/>
              </a:ext>
            </a:extLst>
          </p:cNvPr>
          <p:cNvSpPr/>
          <p:nvPr/>
        </p:nvSpPr>
        <p:spPr bwMode="auto">
          <a:xfrm>
            <a:off x="6312024" y="2276872"/>
            <a:ext cx="648072" cy="70200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1" name="Rectangle 20">
            <a:extLst>
              <a:ext uri="{FF2B5EF4-FFF2-40B4-BE49-F238E27FC236}">
                <a16:creationId xmlns:a16="http://schemas.microsoft.com/office/drawing/2014/main" id="{B334B529-2B35-41BA-AA82-41D166C435C6}"/>
              </a:ext>
            </a:extLst>
          </p:cNvPr>
          <p:cNvSpPr/>
          <p:nvPr/>
        </p:nvSpPr>
        <p:spPr bwMode="auto">
          <a:xfrm>
            <a:off x="6312024" y="3375064"/>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a:extLst>
              <a:ext uri="{FF2B5EF4-FFF2-40B4-BE49-F238E27FC236}">
                <a16:creationId xmlns:a16="http://schemas.microsoft.com/office/drawing/2014/main" id="{D01CC2B6-28DF-45F6-B7A9-EA55FA87EF50}"/>
              </a:ext>
            </a:extLst>
          </p:cNvPr>
          <p:cNvSpPr/>
          <p:nvPr/>
        </p:nvSpPr>
        <p:spPr bwMode="auto">
          <a:xfrm>
            <a:off x="7038822" y="3429000"/>
            <a:ext cx="713363"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a:extLst>
              <a:ext uri="{FF2B5EF4-FFF2-40B4-BE49-F238E27FC236}">
                <a16:creationId xmlns:a16="http://schemas.microsoft.com/office/drawing/2014/main" id="{71F2E0B9-66AF-43BC-B7B6-7D462B3F15E7}"/>
              </a:ext>
            </a:extLst>
          </p:cNvPr>
          <p:cNvSpPr/>
          <p:nvPr/>
        </p:nvSpPr>
        <p:spPr bwMode="auto">
          <a:xfrm>
            <a:off x="7824192" y="3429000"/>
            <a:ext cx="648072"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23">
            <a:extLst>
              <a:ext uri="{FF2B5EF4-FFF2-40B4-BE49-F238E27FC236}">
                <a16:creationId xmlns:a16="http://schemas.microsoft.com/office/drawing/2014/main" id="{6E1A32C9-938B-42A7-BC1C-3AA3364815CD}"/>
              </a:ext>
            </a:extLst>
          </p:cNvPr>
          <p:cNvSpPr/>
          <p:nvPr/>
        </p:nvSpPr>
        <p:spPr bwMode="auto">
          <a:xfrm>
            <a:off x="8616280" y="3429000"/>
            <a:ext cx="648072"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5" name="Rectangle 24">
            <a:extLst>
              <a:ext uri="{FF2B5EF4-FFF2-40B4-BE49-F238E27FC236}">
                <a16:creationId xmlns:a16="http://schemas.microsoft.com/office/drawing/2014/main" id="{B82D567A-1E75-4F1E-AE7E-9923CD2FF537}"/>
              </a:ext>
            </a:extLst>
          </p:cNvPr>
          <p:cNvSpPr/>
          <p:nvPr/>
        </p:nvSpPr>
        <p:spPr bwMode="auto">
          <a:xfrm>
            <a:off x="9336360" y="3429000"/>
            <a:ext cx="64807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6" name="Rectangle 25">
            <a:extLst>
              <a:ext uri="{FF2B5EF4-FFF2-40B4-BE49-F238E27FC236}">
                <a16:creationId xmlns:a16="http://schemas.microsoft.com/office/drawing/2014/main" id="{5F94BE91-87A1-47B7-9FD1-ED11B929A879}"/>
              </a:ext>
            </a:extLst>
          </p:cNvPr>
          <p:cNvSpPr/>
          <p:nvPr/>
        </p:nvSpPr>
        <p:spPr bwMode="auto">
          <a:xfrm>
            <a:off x="9336360" y="4221088"/>
            <a:ext cx="648072" cy="60579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7" name="Rectangle 26">
            <a:extLst>
              <a:ext uri="{FF2B5EF4-FFF2-40B4-BE49-F238E27FC236}">
                <a16:creationId xmlns:a16="http://schemas.microsoft.com/office/drawing/2014/main" id="{7253EA00-408F-4FA3-BD22-9E68FA107280}"/>
              </a:ext>
            </a:extLst>
          </p:cNvPr>
          <p:cNvSpPr/>
          <p:nvPr/>
        </p:nvSpPr>
        <p:spPr bwMode="auto">
          <a:xfrm>
            <a:off x="8616280" y="4167152"/>
            <a:ext cx="648072"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8" name="Rectangle 27">
            <a:extLst>
              <a:ext uri="{FF2B5EF4-FFF2-40B4-BE49-F238E27FC236}">
                <a16:creationId xmlns:a16="http://schemas.microsoft.com/office/drawing/2014/main" id="{48602EF4-B55D-499F-A716-03AFE68D437B}"/>
              </a:ext>
            </a:extLst>
          </p:cNvPr>
          <p:cNvSpPr/>
          <p:nvPr/>
        </p:nvSpPr>
        <p:spPr bwMode="auto">
          <a:xfrm>
            <a:off x="7824192" y="4113216"/>
            <a:ext cx="648072" cy="68393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29" name="Rectangle 28">
            <a:extLst>
              <a:ext uri="{FF2B5EF4-FFF2-40B4-BE49-F238E27FC236}">
                <a16:creationId xmlns:a16="http://schemas.microsoft.com/office/drawing/2014/main" id="{AAD2931D-516B-42C1-A726-823A2813FB96}"/>
              </a:ext>
            </a:extLst>
          </p:cNvPr>
          <p:cNvSpPr/>
          <p:nvPr/>
        </p:nvSpPr>
        <p:spPr bwMode="auto">
          <a:xfrm>
            <a:off x="7038822" y="4167152"/>
            <a:ext cx="713363" cy="6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30" name="Rectangle 29">
            <a:extLst>
              <a:ext uri="{FF2B5EF4-FFF2-40B4-BE49-F238E27FC236}">
                <a16:creationId xmlns:a16="http://schemas.microsoft.com/office/drawing/2014/main" id="{CAC2AB04-3CCC-4D4C-BC63-9B757997E51B}"/>
              </a:ext>
            </a:extLst>
          </p:cNvPr>
          <p:cNvSpPr/>
          <p:nvPr/>
        </p:nvSpPr>
        <p:spPr bwMode="auto">
          <a:xfrm>
            <a:off x="6312024" y="4149080"/>
            <a:ext cx="648072" cy="68393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pic>
        <p:nvPicPr>
          <p:cNvPr id="31" name="Picture 30" descr="A close up of a logo&#10;&#10;Description generated with very high confidence">
            <a:extLst>
              <a:ext uri="{FF2B5EF4-FFF2-40B4-BE49-F238E27FC236}">
                <a16:creationId xmlns:a16="http://schemas.microsoft.com/office/drawing/2014/main" id="{D2F176D4-39E2-4074-A85B-D3226675B0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42280" y="1379815"/>
            <a:ext cx="641353" cy="630000"/>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681B2ABA-13A5-47A9-8EA6-4B6ADB0343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783633" y="1772815"/>
            <a:ext cx="641353" cy="630000"/>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CE812697-1A5D-4B10-B777-E3A99864791D}"/>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424985" y="1484784"/>
            <a:ext cx="641353" cy="648072"/>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07A144A7-EC82-4C90-B9CE-05C43EAA621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210353" y="1574864"/>
            <a:ext cx="720080" cy="630000"/>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68CAA519-9975-4E14-A1EC-695296E69D8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4548001" y="2276872"/>
            <a:ext cx="720081" cy="702008"/>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D048B50D-5E8B-454F-9C52-39D766EE7EC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935761" y="2447719"/>
            <a:ext cx="654786" cy="702009"/>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id="{9B20A3F4-3AAC-4035-BB09-18ADB04806D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964000" y="2573663"/>
            <a:ext cx="720078" cy="702009"/>
          </a:xfrm>
          <a:prstGeom prst="rect">
            <a:avLst/>
          </a:prstGeom>
        </p:spPr>
      </p:pic>
      <p:pic>
        <p:nvPicPr>
          <p:cNvPr id="42" name="Picture 41" descr="A close up of a logo&#10;&#10;Description generated with very high confidence">
            <a:extLst>
              <a:ext uri="{FF2B5EF4-FFF2-40B4-BE49-F238E27FC236}">
                <a16:creationId xmlns:a16="http://schemas.microsoft.com/office/drawing/2014/main" id="{1F4CFDBE-02FC-4EB6-A56F-2104523D79DA}"/>
              </a:ext>
            </a:extLst>
          </p:cNvPr>
          <p:cNvPicPr>
            <a:picLocks noChangeAspect="1"/>
          </p:cNvPicPr>
          <p:nvPr/>
        </p:nvPicPr>
        <p:blipFill rotWithShape="1">
          <a:blip r:embed="rId12">
            <a:extLst>
              <a:ext uri="{28A0092B-C50C-407E-A947-70E740481C1C}">
                <a14:useLocalDpi xmlns:a14="http://schemas.microsoft.com/office/drawing/2010/main" val="0"/>
              </a:ext>
            </a:extLst>
          </a:blip>
          <a:srcRect l="-19983"/>
          <a:stretch/>
        </p:blipFill>
        <p:spPr>
          <a:xfrm>
            <a:off x="2064001" y="3105108"/>
            <a:ext cx="870813" cy="630000"/>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id="{2D5F40FB-8F49-43BB-BF74-57392ACFCD8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3324000" y="3312001"/>
            <a:ext cx="720078" cy="674903"/>
          </a:xfrm>
          <a:prstGeom prst="rect">
            <a:avLst/>
          </a:prstGeom>
        </p:spPr>
      </p:pic>
      <p:pic>
        <p:nvPicPr>
          <p:cNvPr id="44" name="Picture 43" descr="A close up of a logo&#10;&#10;Description generated with very high confidence">
            <a:extLst>
              <a:ext uri="{FF2B5EF4-FFF2-40B4-BE49-F238E27FC236}">
                <a16:creationId xmlns:a16="http://schemas.microsoft.com/office/drawing/2014/main" id="{DE2C7CA7-C655-44E5-90F9-91DDB40661D3}"/>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260001" y="3384001"/>
            <a:ext cx="733517" cy="774571"/>
          </a:xfrm>
          <a:prstGeom prst="rect">
            <a:avLst/>
          </a:prstGeom>
        </p:spPr>
      </p:pic>
      <p:pic>
        <p:nvPicPr>
          <p:cNvPr id="45" name="Picture 44" descr="A close up of a logo&#10;&#10;Description generated with very high confidence">
            <a:extLst>
              <a:ext uri="{FF2B5EF4-FFF2-40B4-BE49-F238E27FC236}">
                <a16:creationId xmlns:a16="http://schemas.microsoft.com/office/drawing/2014/main" id="{B29318D1-24D5-4181-BD5B-84943E9B32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3666000" y="3923744"/>
            <a:ext cx="654786" cy="702009"/>
          </a:xfrm>
          <a:prstGeom prst="rect">
            <a:avLst/>
          </a:prstGeom>
        </p:spPr>
      </p:pic>
      <p:pic>
        <p:nvPicPr>
          <p:cNvPr id="46" name="Picture 45" descr="A close up of a logo&#10;&#10;Description generated with very high confidence">
            <a:extLst>
              <a:ext uri="{FF2B5EF4-FFF2-40B4-BE49-F238E27FC236}">
                <a16:creationId xmlns:a16="http://schemas.microsoft.com/office/drawing/2014/main" id="{0CB0F1E0-1323-4A78-ADE8-D2BD95B2C43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4440000" y="4221088"/>
            <a:ext cx="654786" cy="702009"/>
          </a:xfrm>
          <a:prstGeom prst="rect">
            <a:avLst/>
          </a:prstGeom>
        </p:spPr>
      </p:pic>
      <p:pic>
        <p:nvPicPr>
          <p:cNvPr id="47" name="Picture 46" descr="A close up of a logo&#10;&#10;Description generated with very high confidence">
            <a:extLst>
              <a:ext uri="{FF2B5EF4-FFF2-40B4-BE49-F238E27FC236}">
                <a16:creationId xmlns:a16="http://schemas.microsoft.com/office/drawing/2014/main" id="{08862792-8F62-4923-B626-816B2B7FC10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2639617" y="3735109"/>
            <a:ext cx="706643" cy="720078"/>
          </a:xfrm>
          <a:prstGeom prst="rect">
            <a:avLst/>
          </a:prstGeom>
        </p:spPr>
      </p:pic>
      <p:pic>
        <p:nvPicPr>
          <p:cNvPr id="48" name="Picture 47" descr="A close up of a logo&#10;&#10;Description generated with very high confidence">
            <a:extLst>
              <a:ext uri="{FF2B5EF4-FFF2-40B4-BE49-F238E27FC236}">
                <a16:creationId xmlns:a16="http://schemas.microsoft.com/office/drawing/2014/main" id="{3C39A67A-FD17-4B24-A48F-15D3EA1FBF6B}"/>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2226001" y="4484923"/>
            <a:ext cx="654787" cy="672269"/>
          </a:xfrm>
          <a:prstGeom prst="rect">
            <a:avLst/>
          </a:prstGeom>
        </p:spPr>
      </p:pic>
      <p:pic>
        <p:nvPicPr>
          <p:cNvPr id="49" name="Picture 48" descr="A close up of a logo&#10;&#10;Description generated with very high confidence">
            <a:extLst>
              <a:ext uri="{FF2B5EF4-FFF2-40B4-BE49-F238E27FC236}">
                <a16:creationId xmlns:a16="http://schemas.microsoft.com/office/drawing/2014/main" id="{CBE2608A-0A84-484D-9611-F86639F689A6}"/>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a:stretch/>
        </p:blipFill>
        <p:spPr>
          <a:xfrm>
            <a:off x="7392144" y="5013177"/>
            <a:ext cx="373477" cy="465008"/>
          </a:xfrm>
          <a:prstGeom prst="rect">
            <a:avLst/>
          </a:prstGeom>
        </p:spPr>
      </p:pic>
      <p:pic>
        <p:nvPicPr>
          <p:cNvPr id="50" name="Picture 49" descr="A close up of a logo&#10;&#10;Description generated with very high confidence">
            <a:extLst>
              <a:ext uri="{FF2B5EF4-FFF2-40B4-BE49-F238E27FC236}">
                <a16:creationId xmlns:a16="http://schemas.microsoft.com/office/drawing/2014/main" id="{DCBADC45-A99D-4F45-9C02-B7B7759CFA6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7765620" y="5067393"/>
            <a:ext cx="562628" cy="410792"/>
          </a:xfrm>
          <a:prstGeom prst="rect">
            <a:avLst/>
          </a:prstGeom>
        </p:spPr>
      </p:pic>
      <p:pic>
        <p:nvPicPr>
          <p:cNvPr id="51" name="Picture 50" descr="A close up of a logo&#10;&#10;Description generated with very high confidence">
            <a:extLst>
              <a:ext uri="{FF2B5EF4-FFF2-40B4-BE49-F238E27FC236}">
                <a16:creationId xmlns:a16="http://schemas.microsoft.com/office/drawing/2014/main" id="{AF3B6D13-D58E-43D9-BA90-C6C228E23AEA}"/>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a:stretch/>
        </p:blipFill>
        <p:spPr>
          <a:xfrm>
            <a:off x="8328248" y="5121329"/>
            <a:ext cx="648072" cy="341968"/>
          </a:xfrm>
          <a:prstGeom prst="rect">
            <a:avLst/>
          </a:prstGeom>
        </p:spPr>
      </p:pic>
      <p:pic>
        <p:nvPicPr>
          <p:cNvPr id="41" name="Picture 40" descr="A close up of a logo&#10;&#10;Description generated with very high confidence">
            <a:extLst>
              <a:ext uri="{FF2B5EF4-FFF2-40B4-BE49-F238E27FC236}">
                <a16:creationId xmlns:a16="http://schemas.microsoft.com/office/drawing/2014/main" id="{18D441F1-46D9-4965-8C87-D9E0924D24C4}"/>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2351583" y="2420886"/>
            <a:ext cx="654786" cy="702007"/>
          </a:xfrm>
          <a:prstGeom prst="rect">
            <a:avLst/>
          </a:prstGeom>
        </p:spPr>
      </p:pic>
    </p:spTree>
    <p:custDataLst>
      <p:tags r:id="rId1"/>
    </p:custDataLst>
    <p:extLst>
      <p:ext uri="{BB962C8B-B14F-4D97-AF65-F5344CB8AC3E}">
        <p14:creationId xmlns:p14="http://schemas.microsoft.com/office/powerpoint/2010/main" val="321302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45833E-6 4.81481E-6 L 0.34493 0.03241 " pathEditMode="relative" rAng="0" ptsTypes="AA">
                                      <p:cBhvr>
                                        <p:cTn id="6" dur="2000" fill="hold"/>
                                        <p:tgtEl>
                                          <p:spTgt spid="31"/>
                                        </p:tgtEl>
                                        <p:attrNameLst>
                                          <p:attrName>ppt_x</p:attrName>
                                          <p:attrName>ppt_y</p:attrName>
                                        </p:attrNameLst>
                                      </p:cBhvr>
                                      <p:rCtr x="17695" y="1574"/>
                                    </p:animMotion>
                                  </p:childTnLst>
                                </p:cTn>
                              </p:par>
                              <p:par>
                                <p:cTn id="7" presetID="63" presetClass="path" presetSubtype="0" accel="50000" decel="50000" fill="hold" nodeType="withEffect">
                                  <p:stCondLst>
                                    <p:cond delay="0"/>
                                  </p:stCondLst>
                                  <p:childTnLst>
                                    <p:animMotion origin="layout" path="M 1.25E-6 2.96296E-6 L 0.35026 -0.02755 " pathEditMode="relative" rAng="0" ptsTypes="AA">
                                      <p:cBhvr>
                                        <p:cTn id="8" dur="2000" fill="hold"/>
                                        <p:tgtEl>
                                          <p:spTgt spid="32"/>
                                        </p:tgtEl>
                                        <p:attrNameLst>
                                          <p:attrName>ppt_x</p:attrName>
                                          <p:attrName>ppt_y</p:attrName>
                                        </p:attrNameLst>
                                      </p:cBhvr>
                                      <p:rCtr x="17148" y="-1458"/>
                                    </p:animMotion>
                                  </p:childTnLst>
                                </p:cTn>
                              </p:par>
                              <p:par>
                                <p:cTn id="9" presetID="63" presetClass="path" presetSubtype="0" accel="50000" decel="50000" fill="hold" nodeType="withEffect">
                                  <p:stCondLst>
                                    <p:cond delay="0"/>
                                  </p:stCondLst>
                                  <p:childTnLst>
                                    <p:animMotion origin="layout" path="M 3.33333E-6 2.59259E-6 L 0.42227 0.01574 " pathEditMode="relative" rAng="0" ptsTypes="AA">
                                      <p:cBhvr>
                                        <p:cTn id="10" dur="2000" fill="hold"/>
                                        <p:tgtEl>
                                          <p:spTgt spid="33"/>
                                        </p:tgtEl>
                                        <p:attrNameLst>
                                          <p:attrName>ppt_x</p:attrName>
                                          <p:attrName>ppt_y</p:attrName>
                                        </p:attrNameLst>
                                      </p:cBhvr>
                                      <p:rCtr x="20951" y="787"/>
                                    </p:animMotion>
                                  </p:childTnLst>
                                </p:cTn>
                              </p:par>
                              <p:par>
                                <p:cTn id="11" presetID="63" presetClass="path" presetSubtype="0" accel="50000" decel="50000" fill="hold" nodeType="withEffect">
                                  <p:stCondLst>
                                    <p:cond delay="0"/>
                                  </p:stCondLst>
                                  <p:childTnLst>
                                    <p:animMotion origin="layout" path="M -2.5E-6 4.44444E-6 L 0.29323 0.00023 " pathEditMode="relative" rAng="0" ptsTypes="AA">
                                      <p:cBhvr>
                                        <p:cTn id="12" dur="2000" fill="hold"/>
                                        <p:tgtEl>
                                          <p:spTgt spid="35"/>
                                        </p:tgtEl>
                                        <p:attrNameLst>
                                          <p:attrName>ppt_x</p:attrName>
                                          <p:attrName>ppt_y</p:attrName>
                                        </p:attrNameLst>
                                      </p:cBhvr>
                                      <p:rCtr x="14570" y="69"/>
                                    </p:animMotion>
                                  </p:childTnLst>
                                </p:cTn>
                              </p:par>
                              <p:par>
                                <p:cTn id="13" presetID="63" presetClass="path" presetSubtype="0" accel="50000" decel="50000" fill="hold" nodeType="withEffect">
                                  <p:stCondLst>
                                    <p:cond delay="0"/>
                                  </p:stCondLst>
                                  <p:childTnLst>
                                    <p:animMotion origin="layout" path="M -2.29167E-6 7.40741E-7 L 0.39193 -0.10741 " pathEditMode="relative" rAng="0" ptsTypes="AA">
                                      <p:cBhvr>
                                        <p:cTn id="14" dur="2000" fill="hold"/>
                                        <p:tgtEl>
                                          <p:spTgt spid="36"/>
                                        </p:tgtEl>
                                        <p:attrNameLst>
                                          <p:attrName>ppt_x</p:attrName>
                                          <p:attrName>ppt_y</p:attrName>
                                        </p:attrNameLst>
                                      </p:cBhvr>
                                      <p:rCtr x="19648" y="-5116"/>
                                    </p:animMotion>
                                  </p:childTnLst>
                                </p:cTn>
                              </p:par>
                              <p:par>
                                <p:cTn id="15" presetID="63" presetClass="path" presetSubtype="0" accel="50000" decel="50000" fill="hold" nodeType="withEffect">
                                  <p:stCondLst>
                                    <p:cond delay="0"/>
                                  </p:stCondLst>
                                  <p:childTnLst>
                                    <p:animMotion origin="layout" path="M -3.75E-6 -1.85185E-6 L 0.44414 -0.02361 " pathEditMode="relative" rAng="0" ptsTypes="AA">
                                      <p:cBhvr>
                                        <p:cTn id="16" dur="2000" fill="hold"/>
                                        <p:tgtEl>
                                          <p:spTgt spid="37"/>
                                        </p:tgtEl>
                                        <p:attrNameLst>
                                          <p:attrName>ppt_x</p:attrName>
                                          <p:attrName>ppt_y</p:attrName>
                                        </p:attrNameLst>
                                      </p:cBhvr>
                                      <p:rCtr x="22070" y="-1181"/>
                                    </p:animMotion>
                                  </p:childTnLst>
                                </p:cTn>
                              </p:par>
                              <p:par>
                                <p:cTn id="17" presetID="63" presetClass="path" presetSubtype="0" accel="50000" decel="50000" fill="hold" nodeType="withEffect">
                                  <p:stCondLst>
                                    <p:cond delay="0"/>
                                  </p:stCondLst>
                                  <p:childTnLst>
                                    <p:animMotion origin="layout" path="M -3.75E-6 -2.96296E-6 L 0.4349 -0.14236 " pathEditMode="relative" rAng="0" ptsTypes="AA">
                                      <p:cBhvr>
                                        <p:cTn id="18" dur="2000" fill="hold"/>
                                        <p:tgtEl>
                                          <p:spTgt spid="43"/>
                                        </p:tgtEl>
                                        <p:attrNameLst>
                                          <p:attrName>ppt_x</p:attrName>
                                          <p:attrName>ppt_y</p:attrName>
                                        </p:attrNameLst>
                                      </p:cBhvr>
                                      <p:rCtr x="21419" y="-7106"/>
                                    </p:animMotion>
                                  </p:childTnLst>
                                </p:cTn>
                              </p:par>
                              <p:par>
                                <p:cTn id="19" presetID="63" presetClass="path" presetSubtype="0" accel="50000" decel="50000" fill="hold" nodeType="withEffect">
                                  <p:stCondLst>
                                    <p:cond delay="0"/>
                                  </p:stCondLst>
                                  <p:childTnLst>
                                    <p:animMotion origin="layout" path="M -2.29167E-6 -7.40741E-7 L 0.39648 -0.0419 " pathEditMode="relative" rAng="0" ptsTypes="AA">
                                      <p:cBhvr>
                                        <p:cTn id="20" dur="2000" fill="hold"/>
                                        <p:tgtEl>
                                          <p:spTgt spid="38"/>
                                        </p:tgtEl>
                                        <p:attrNameLst>
                                          <p:attrName>ppt_x</p:attrName>
                                          <p:attrName>ppt_y</p:attrName>
                                        </p:attrNameLst>
                                      </p:cBhvr>
                                      <p:rCtr x="19948" y="-2199"/>
                                    </p:animMotion>
                                  </p:childTnLst>
                                </p:cTn>
                              </p:par>
                              <p:par>
                                <p:cTn id="21" presetID="63" presetClass="path" presetSubtype="0" accel="50000" decel="50000" fill="hold" nodeType="withEffect">
                                  <p:stCondLst>
                                    <p:cond delay="0"/>
                                  </p:stCondLst>
                                  <p:childTnLst>
                                    <p:animMotion origin="layout" path="M 3.54167E-6 4.81481E-6 L 0.38985 -0.01713 " pathEditMode="relative" rAng="0" ptsTypes="AA">
                                      <p:cBhvr>
                                        <p:cTn id="22" dur="2000" fill="hold"/>
                                        <p:tgtEl>
                                          <p:spTgt spid="41"/>
                                        </p:tgtEl>
                                        <p:attrNameLst>
                                          <p:attrName>ppt_x</p:attrName>
                                          <p:attrName>ppt_y</p:attrName>
                                        </p:attrNameLst>
                                      </p:cBhvr>
                                      <p:rCtr x="19648" y="-532"/>
                                    </p:animMotion>
                                  </p:childTnLst>
                                </p:cTn>
                              </p:par>
                              <p:par>
                                <p:cTn id="23" presetID="63" presetClass="path" presetSubtype="0" accel="50000" decel="50000" fill="hold" nodeType="withEffect">
                                  <p:stCondLst>
                                    <p:cond delay="0"/>
                                  </p:stCondLst>
                                  <p:childTnLst>
                                    <p:animMotion origin="layout" path="M 1.45833E-6 4.07407E-6 L 0.3401 -0.1169 " pathEditMode="relative" rAng="0" ptsTypes="AA">
                                      <p:cBhvr>
                                        <p:cTn id="24" dur="2000" fill="hold"/>
                                        <p:tgtEl>
                                          <p:spTgt spid="42"/>
                                        </p:tgtEl>
                                        <p:attrNameLst>
                                          <p:attrName>ppt_x</p:attrName>
                                          <p:attrName>ppt_y</p:attrName>
                                        </p:attrNameLst>
                                      </p:cBhvr>
                                      <p:rCtr x="17604" y="-5648"/>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3.75E-6 7.40741E-7 L 0.40364 -0.11898 " pathEditMode="relative" rAng="0" ptsTypes="AA">
                                      <p:cBhvr>
                                        <p:cTn id="33" dur="2000" fill="hold"/>
                                        <p:tgtEl>
                                          <p:spTgt spid="46"/>
                                        </p:tgtEl>
                                        <p:attrNameLst>
                                          <p:attrName>ppt_x</p:attrName>
                                          <p:attrName>ppt_y</p:attrName>
                                        </p:attrNameLst>
                                      </p:cBhvr>
                                      <p:rCtr x="19922" y="-5903"/>
                                    </p:animMotion>
                                  </p:childTnLst>
                                </p:cTn>
                              </p:par>
                              <p:par>
                                <p:cTn id="34" presetID="63" presetClass="path" presetSubtype="0" accel="50000" decel="50000" fill="hold" nodeType="withEffect">
                                  <p:stCondLst>
                                    <p:cond delay="0"/>
                                  </p:stCondLst>
                                  <p:childTnLst>
                                    <p:animMotion origin="layout" path="M -2.5E-6 -4.81481E-6 L 0.35182 -0.01134 " pathEditMode="relative" rAng="0" ptsTypes="AA">
                                      <p:cBhvr>
                                        <p:cTn id="35" dur="2000" fill="hold"/>
                                        <p:tgtEl>
                                          <p:spTgt spid="44"/>
                                        </p:tgtEl>
                                        <p:attrNameLst>
                                          <p:attrName>ppt_x</p:attrName>
                                          <p:attrName>ppt_y</p:attrName>
                                        </p:attrNameLst>
                                      </p:cBhvr>
                                      <p:rCtr x="17734" y="-69"/>
                                    </p:animMotion>
                                  </p:childTnLst>
                                </p:cTn>
                              </p:par>
                              <p:par>
                                <p:cTn id="36" presetID="63" presetClass="path" presetSubtype="0" accel="50000" decel="50000" fill="hold" nodeType="withEffect">
                                  <p:stCondLst>
                                    <p:cond delay="0"/>
                                  </p:stCondLst>
                                  <p:childTnLst>
                                    <p:animMotion origin="layout" path="M 2.08333E-7 -3.33333E-6 L 0.34414 -0.0787 " pathEditMode="relative" rAng="0" ptsTypes="AA">
                                      <p:cBhvr>
                                        <p:cTn id="37" dur="2000" fill="hold"/>
                                        <p:tgtEl>
                                          <p:spTgt spid="45"/>
                                        </p:tgtEl>
                                        <p:attrNameLst>
                                          <p:attrName>ppt_x</p:attrName>
                                          <p:attrName>ppt_y</p:attrName>
                                        </p:attrNameLst>
                                      </p:cBhvr>
                                      <p:rCtr x="17018" y="-3819"/>
                                    </p:animMotion>
                                  </p:childTnLst>
                                </p:cTn>
                              </p:par>
                              <p:par>
                                <p:cTn id="38" presetID="63" presetClass="path" presetSubtype="0" accel="50000" decel="50000" fill="hold" nodeType="withEffect">
                                  <p:stCondLst>
                                    <p:cond delay="0"/>
                                  </p:stCondLst>
                                  <p:childTnLst>
                                    <p:animMotion origin="layout" path="M -4.58333E-6 -4.44444E-6 L 0.36276 -0.04861 " pathEditMode="relative" rAng="0" ptsTypes="AA">
                                      <p:cBhvr>
                                        <p:cTn id="39" dur="2000" fill="hold"/>
                                        <p:tgtEl>
                                          <p:spTgt spid="47"/>
                                        </p:tgtEl>
                                        <p:attrNameLst>
                                          <p:attrName>ppt_x</p:attrName>
                                          <p:attrName>ppt_y</p:attrName>
                                        </p:attrNameLst>
                                      </p:cBhvr>
                                      <p:rCtr x="18073" y="-2315"/>
                                    </p:animMotion>
                                  </p:childTnLst>
                                </p:cTn>
                              </p:par>
                              <p:par>
                                <p:cTn id="40" presetID="63" presetClass="path" presetSubtype="0" accel="50000" decel="50000" fill="hold" nodeType="withEffect">
                                  <p:stCondLst>
                                    <p:cond delay="0"/>
                                  </p:stCondLst>
                                  <p:childTnLst>
                                    <p:animMotion origin="layout" path="M 4.58333E-6 4.81481E-6 L 0.33672 -0.15532 " pathEditMode="relative" rAng="0" ptsTypes="AA">
                                      <p:cBhvr>
                                        <p:cTn id="41" dur="2000" fill="hold"/>
                                        <p:tgtEl>
                                          <p:spTgt spid="48"/>
                                        </p:tgtEl>
                                        <p:attrNameLst>
                                          <p:attrName>ppt_x</p:attrName>
                                          <p:attrName>ppt_y</p:attrName>
                                        </p:attrNameLst>
                                      </p:cBhvr>
                                      <p:rCtr x="16823" y="-7824"/>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851200"/>
            <a:ext cx="5969947" cy="1188252"/>
          </a:xfrm>
          <a:prstGeom prst="rect">
            <a:avLst/>
          </a:prstGeom>
        </p:spPr>
      </p:pic>
      <p:pic>
        <p:nvPicPr>
          <p:cNvPr id="52" name="Picture 51" descr="A close up of a keyboard&#10;&#10;Description generated with high confidence">
            <a:extLst>
              <a:ext uri="{FF2B5EF4-FFF2-40B4-BE49-F238E27FC236}">
                <a16:creationId xmlns:a16="http://schemas.microsoft.com/office/drawing/2014/main" id="{6B338419-0E97-45FA-8DC1-C29EF6C6C8D2}"/>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851200"/>
            <a:ext cx="1937499" cy="1188252"/>
          </a:xfrm>
          <a:prstGeom prst="rect">
            <a:avLst/>
          </a:prstGeom>
        </p:spPr>
      </p:pic>
    </p:spTree>
    <p:extLst>
      <p:ext uri="{BB962C8B-B14F-4D97-AF65-F5344CB8AC3E}">
        <p14:creationId xmlns:p14="http://schemas.microsoft.com/office/powerpoint/2010/main" val="200478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833200"/>
            <a:ext cx="5969947" cy="1188252"/>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826000"/>
            <a:ext cx="1937499" cy="1188252"/>
          </a:xfrm>
          <a:prstGeom prst="rect">
            <a:avLst/>
          </a:prstGeom>
        </p:spPr>
      </p:pic>
    </p:spTree>
    <p:extLst>
      <p:ext uri="{BB962C8B-B14F-4D97-AF65-F5344CB8AC3E}">
        <p14:creationId xmlns:p14="http://schemas.microsoft.com/office/powerpoint/2010/main" val="42119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122505531"/>
              </p:ext>
            </p:extLst>
          </p:nvPr>
        </p:nvGraphicFramePr>
        <p:xfrm>
          <a:off x="594008" y="1535029"/>
          <a:ext cx="10712127" cy="338328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that the digits in the numbers 11 to 19 express quantity</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that the digits in the numbers 11 to 19 express position on a number line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identify the quantity shown in a representation of numbers 11 to 19</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use knowledge of ‘10 and a bit’ to solve problems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217364">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use knowledge of ‘10 and a bit’ to solve problems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217364">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explore odd and even numbers within 20</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545251043"/>
                  </a:ext>
                </a:extLst>
              </a:tr>
              <a:tr h="217364">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double the numbers 6 to 9 and halve the result, explaining what doubling and halving is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059263275"/>
                  </a:ext>
                </a:extLst>
              </a:tr>
            </a:tbl>
          </a:graphicData>
        </a:graphic>
      </p:graphicFrame>
      <p:sp>
        <p:nvSpPr>
          <p:cNvPr id="7" name="Action Button: Return 6">
            <a:hlinkClick r:id="rId10" action="ppaction://hlinksldjump" highlightClick="1"/>
            <a:extLst>
              <a:ext uri="{FF2B5EF4-FFF2-40B4-BE49-F238E27FC236}">
                <a16:creationId xmlns:a16="http://schemas.microsoft.com/office/drawing/2014/main" id="{2570C625-E476-4A8C-BF3D-99D1E479925B}"/>
              </a:ext>
            </a:extLst>
          </p:cNvPr>
          <p:cNvSpPr/>
          <p:nvPr/>
        </p:nvSpPr>
        <p:spPr>
          <a:xfrm>
            <a:off x="594007" y="5230694"/>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179862"/>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793600"/>
            <a:ext cx="5969947" cy="1296144"/>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797200"/>
            <a:ext cx="1937499" cy="1224136"/>
          </a:xfrm>
          <a:prstGeom prst="rect">
            <a:avLst/>
          </a:prstGeom>
        </p:spPr>
      </p:pic>
    </p:spTree>
    <p:extLst>
      <p:ext uri="{BB962C8B-B14F-4D97-AF65-F5344CB8AC3E}">
        <p14:creationId xmlns:p14="http://schemas.microsoft.com/office/powerpoint/2010/main" val="291850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793600"/>
            <a:ext cx="5969947" cy="1224136"/>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780928"/>
            <a:ext cx="1937499" cy="1224136"/>
          </a:xfrm>
          <a:prstGeom prst="rect">
            <a:avLst/>
          </a:prstGeom>
        </p:spPr>
      </p:pic>
    </p:spTree>
    <p:extLst>
      <p:ext uri="{BB962C8B-B14F-4D97-AF65-F5344CB8AC3E}">
        <p14:creationId xmlns:p14="http://schemas.microsoft.com/office/powerpoint/2010/main" val="162300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851200"/>
            <a:ext cx="5969947" cy="1224136"/>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780928"/>
            <a:ext cx="1937499" cy="1225872"/>
          </a:xfrm>
          <a:prstGeom prst="rect">
            <a:avLst/>
          </a:prstGeom>
        </p:spPr>
      </p:pic>
    </p:spTree>
    <p:extLst>
      <p:ext uri="{BB962C8B-B14F-4D97-AF65-F5344CB8AC3E}">
        <p14:creationId xmlns:p14="http://schemas.microsoft.com/office/powerpoint/2010/main" val="15434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851200"/>
            <a:ext cx="5969947" cy="1296144"/>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840400"/>
            <a:ext cx="1937499" cy="1153864"/>
          </a:xfrm>
          <a:prstGeom prst="rect">
            <a:avLst/>
          </a:prstGeom>
        </p:spPr>
      </p:pic>
    </p:spTree>
    <p:extLst>
      <p:ext uri="{BB962C8B-B14F-4D97-AF65-F5344CB8AC3E}">
        <p14:creationId xmlns:p14="http://schemas.microsoft.com/office/powerpoint/2010/main" val="407015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775600"/>
            <a:ext cx="5969947" cy="1368152"/>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852936"/>
            <a:ext cx="1937499" cy="1152128"/>
          </a:xfrm>
          <a:prstGeom prst="rect">
            <a:avLst/>
          </a:prstGeom>
        </p:spPr>
      </p:pic>
    </p:spTree>
    <p:extLst>
      <p:ext uri="{BB962C8B-B14F-4D97-AF65-F5344CB8AC3E}">
        <p14:creationId xmlns:p14="http://schemas.microsoft.com/office/powerpoint/2010/main" val="48179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840400"/>
            <a:ext cx="5969947" cy="1296144"/>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844000"/>
            <a:ext cx="1937499" cy="1152128"/>
          </a:xfrm>
          <a:prstGeom prst="rect">
            <a:avLst/>
          </a:prstGeom>
        </p:spPr>
      </p:pic>
    </p:spTree>
    <p:extLst>
      <p:ext uri="{BB962C8B-B14F-4D97-AF65-F5344CB8AC3E}">
        <p14:creationId xmlns:p14="http://schemas.microsoft.com/office/powerpoint/2010/main" val="10762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8" y="2840400"/>
            <a:ext cx="5969947" cy="1152128"/>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a:stretch/>
        </p:blipFill>
        <p:spPr>
          <a:xfrm>
            <a:off x="8112224" y="2852936"/>
            <a:ext cx="1937499" cy="1152128"/>
          </a:xfrm>
          <a:prstGeom prst="rect">
            <a:avLst/>
          </a:prstGeom>
        </p:spPr>
      </p:pic>
    </p:spTree>
    <p:extLst>
      <p:ext uri="{BB962C8B-B14F-4D97-AF65-F5344CB8AC3E}">
        <p14:creationId xmlns:p14="http://schemas.microsoft.com/office/powerpoint/2010/main" val="13853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2:2</a:t>
            </a:r>
          </a:p>
        </p:txBody>
      </p:sp>
      <p:pic>
        <p:nvPicPr>
          <p:cNvPr id="6" name="Picture 5" descr="A close up of a keyboard&#10;&#10;Description generated with high confidence">
            <a:extLst>
              <a:ext uri="{FF2B5EF4-FFF2-40B4-BE49-F238E27FC236}">
                <a16:creationId xmlns:a16="http://schemas.microsoft.com/office/drawing/2014/main" id="{8BC6D587-96BA-4B09-A268-BEC74C2CBA4C}"/>
              </a:ext>
            </a:extLst>
          </p:cNvPr>
          <p:cNvPicPr>
            <a:picLocks noChangeAspect="1"/>
          </p:cNvPicPr>
          <p:nvPr/>
        </p:nvPicPr>
        <p:blipFill rotWithShape="1">
          <a:blip r:embed="rId3">
            <a:extLst>
              <a:ext uri="{28A0092B-C50C-407E-A947-70E740481C1C}">
                <a14:useLocalDpi xmlns:a14="http://schemas.microsoft.com/office/drawing/2010/main" val="0"/>
              </a:ext>
            </a:extLst>
          </a:blip>
          <a:srcRect b="-5708"/>
          <a:stretch/>
        </p:blipFill>
        <p:spPr>
          <a:xfrm>
            <a:off x="2142278" y="2772000"/>
            <a:ext cx="5969947" cy="1296144"/>
          </a:xfrm>
          <a:prstGeom prst="rect">
            <a:avLst/>
          </a:prstGeom>
        </p:spPr>
      </p:pic>
      <p:pic>
        <p:nvPicPr>
          <p:cNvPr id="5" name="Picture 4" descr="A close up of a keyboard&#10;&#10;Description generated with high confidence">
            <a:extLst>
              <a:ext uri="{FF2B5EF4-FFF2-40B4-BE49-F238E27FC236}">
                <a16:creationId xmlns:a16="http://schemas.microsoft.com/office/drawing/2014/main" id="{D42A4D0F-3B2C-4A02-A781-DE92A962191A}"/>
              </a:ext>
            </a:extLst>
          </p:cNvPr>
          <p:cNvPicPr>
            <a:picLocks noChangeAspect="1"/>
          </p:cNvPicPr>
          <p:nvPr/>
        </p:nvPicPr>
        <p:blipFill rotWithShape="1">
          <a:blip r:embed="rId4">
            <a:extLst>
              <a:ext uri="{28A0092B-C50C-407E-A947-70E740481C1C}">
                <a14:useLocalDpi xmlns:a14="http://schemas.microsoft.com/office/drawing/2010/main" val="0"/>
              </a:ext>
            </a:extLst>
          </a:blip>
          <a:srcRect r="-616" b="-494"/>
          <a:stretch/>
        </p:blipFill>
        <p:spPr>
          <a:xfrm>
            <a:off x="8112224" y="2836800"/>
            <a:ext cx="1937499" cy="1152128"/>
          </a:xfrm>
          <a:prstGeom prst="rect">
            <a:avLst/>
          </a:prstGeom>
        </p:spPr>
      </p:pic>
    </p:spTree>
    <p:extLst>
      <p:ext uri="{BB962C8B-B14F-4D97-AF65-F5344CB8AC3E}">
        <p14:creationId xmlns:p14="http://schemas.microsoft.com/office/powerpoint/2010/main" val="161376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2:3</a:t>
            </a:r>
          </a:p>
        </p:txBody>
      </p:sp>
      <p:pic>
        <p:nvPicPr>
          <p:cNvPr id="4" name="Picture 3">
            <a:extLst>
              <a:ext uri="{FF2B5EF4-FFF2-40B4-BE49-F238E27FC236}">
                <a16:creationId xmlns:a16="http://schemas.microsoft.com/office/drawing/2014/main" id="{5F121F0A-1AF5-4F99-9AD2-E3611EF268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9616" y="2710580"/>
            <a:ext cx="6816764" cy="1238656"/>
          </a:xfrm>
          <a:prstGeom prst="rect">
            <a:avLst/>
          </a:prstGeom>
        </p:spPr>
      </p:pic>
      <p:sp>
        <p:nvSpPr>
          <p:cNvPr id="7" name="TextBox 6">
            <a:extLst>
              <a:ext uri="{FF2B5EF4-FFF2-40B4-BE49-F238E27FC236}">
                <a16:creationId xmlns:a16="http://schemas.microsoft.com/office/drawing/2014/main" id="{BFB81411-B92C-4B16-B89B-0FA7455A9CB7}"/>
              </a:ext>
            </a:extLst>
          </p:cNvPr>
          <p:cNvSpPr txBox="1"/>
          <p:nvPr/>
        </p:nvSpPr>
        <p:spPr bwMode="auto">
          <a:xfrm>
            <a:off x="3935760" y="4293097"/>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10</a:t>
            </a:r>
          </a:p>
        </p:txBody>
      </p:sp>
      <p:sp>
        <p:nvSpPr>
          <p:cNvPr id="8" name="TextBox 7">
            <a:extLst>
              <a:ext uri="{FF2B5EF4-FFF2-40B4-BE49-F238E27FC236}">
                <a16:creationId xmlns:a16="http://schemas.microsoft.com/office/drawing/2014/main" id="{78507712-7320-4309-A8DD-123979E8840C}"/>
              </a:ext>
            </a:extLst>
          </p:cNvPr>
          <p:cNvSpPr txBox="1"/>
          <p:nvPr/>
        </p:nvSpPr>
        <p:spPr bwMode="auto">
          <a:xfrm>
            <a:off x="5735960" y="4288037"/>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a:t>
            </a:r>
          </a:p>
        </p:txBody>
      </p:sp>
      <p:sp>
        <p:nvSpPr>
          <p:cNvPr id="9" name="TextBox 8">
            <a:extLst>
              <a:ext uri="{FF2B5EF4-FFF2-40B4-BE49-F238E27FC236}">
                <a16:creationId xmlns:a16="http://schemas.microsoft.com/office/drawing/2014/main" id="{8D654805-5AD3-4355-9D55-E0512AB4CC01}"/>
              </a:ext>
            </a:extLst>
          </p:cNvPr>
          <p:cNvSpPr txBox="1"/>
          <p:nvPr/>
        </p:nvSpPr>
        <p:spPr bwMode="auto">
          <a:xfrm>
            <a:off x="7414098" y="4288036"/>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7</a:t>
            </a:r>
          </a:p>
        </p:txBody>
      </p:sp>
      <p:sp>
        <p:nvSpPr>
          <p:cNvPr id="10" name="TextBox 9">
            <a:extLst>
              <a:ext uri="{FF2B5EF4-FFF2-40B4-BE49-F238E27FC236}">
                <a16:creationId xmlns:a16="http://schemas.microsoft.com/office/drawing/2014/main" id="{0822033F-ECEB-4AF8-9066-3CA30F4886F1}"/>
              </a:ext>
            </a:extLst>
          </p:cNvPr>
          <p:cNvSpPr txBox="1"/>
          <p:nvPr/>
        </p:nvSpPr>
        <p:spPr bwMode="auto">
          <a:xfrm>
            <a:off x="9336360" y="4288035"/>
            <a:ext cx="11217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  17</a:t>
            </a:r>
          </a:p>
        </p:txBody>
      </p:sp>
    </p:spTree>
    <p:extLst>
      <p:ext uri="{BB962C8B-B14F-4D97-AF65-F5344CB8AC3E}">
        <p14:creationId xmlns:p14="http://schemas.microsoft.com/office/powerpoint/2010/main" val="369918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50881799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‘10 and a bit’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5133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1105304119"/>
              </p:ext>
            </p:extLst>
          </p:nvPr>
        </p:nvGraphicFramePr>
        <p:xfrm>
          <a:off x="594008" y="1535029"/>
          <a:ext cx="10712127" cy="3779520"/>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use knowledge of addition facts within 10 to add within 20</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use knowledge of subtraction facts within 10 to subtract within 20</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use knowledge of addition and subtraction facts within 10 to add and subtract within 20</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measure one object with different non-standard measures and record outcomes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1"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measure items using individual cm cubes (dienes)</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measure length from zero cm using a ruler</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66467429"/>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9" action="ppaction://hlinksldjump"/>
                        </a:rPr>
                        <a:t>Pupils estimate length in cm</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78083041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chemeClr val="tx1">
                              <a:lumMod val="65000"/>
                              <a:lumOff val="35000"/>
                            </a:schemeClr>
                          </a:solidFill>
                          <a:latin typeface="Arial" panose="020B0604020202020204" pitchFamily="34" charset="0"/>
                          <a:cs typeface="Arial" panose="020B0604020202020204" pitchFamily="34" charset="0"/>
                          <a:hlinkClick r:id="rId10" action="ppaction://hlinksldjump"/>
                        </a:rPr>
                        <a:t>Pupils estimate length, measure length and record these values in a table</a:t>
                      </a:r>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23366472"/>
                  </a:ext>
                </a:extLst>
              </a:tr>
            </a:tbl>
          </a:graphicData>
        </a:graphic>
      </p:graphicFrame>
      <p:sp>
        <p:nvSpPr>
          <p:cNvPr id="7" name="Action Button: Return 6">
            <a:hlinkClick r:id="rId11" action="ppaction://hlinksldjump" highlightClick="1"/>
            <a:extLst>
              <a:ext uri="{FF2B5EF4-FFF2-40B4-BE49-F238E27FC236}">
                <a16:creationId xmlns:a16="http://schemas.microsoft.com/office/drawing/2014/main" id="{2570C625-E476-4A8C-BF3D-99D1E479925B}"/>
              </a:ext>
            </a:extLst>
          </p:cNvPr>
          <p:cNvSpPr/>
          <p:nvPr/>
        </p:nvSpPr>
        <p:spPr>
          <a:xfrm>
            <a:off x="594007" y="590117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88023" y="5799513"/>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2640950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8435414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2:4-2:6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6392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0F0F7C-8B9A-4FDB-A1DC-7D41168AD2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038978"/>
            <a:ext cx="6135088" cy="4302043"/>
          </a:xfrm>
          <a:prstGeom prst="rect">
            <a:avLst/>
          </a:prstGeom>
        </p:spPr>
      </p:pic>
      <p:sp>
        <p:nvSpPr>
          <p:cNvPr id="2" name="Text Placeholder 1"/>
          <p:cNvSpPr>
            <a:spLocks noGrp="1"/>
          </p:cNvSpPr>
          <p:nvPr>
            <p:ph type="body" sz="quarter" idx="11"/>
          </p:nvPr>
        </p:nvSpPr>
        <p:spPr/>
        <p:txBody>
          <a:bodyPr/>
          <a:lstStyle/>
          <a:p>
            <a:r>
              <a:rPr lang="en-GB" dirty="0"/>
              <a:t>1.10 Composition: 11–19 – step 2:3</a:t>
            </a:r>
          </a:p>
        </p:txBody>
      </p:sp>
      <p:sp>
        <p:nvSpPr>
          <p:cNvPr id="7" name="TextBox 6">
            <a:extLst>
              <a:ext uri="{FF2B5EF4-FFF2-40B4-BE49-F238E27FC236}">
                <a16:creationId xmlns:a16="http://schemas.microsoft.com/office/drawing/2014/main" id="{BFB81411-B92C-4B16-B89B-0FA7455A9CB7}"/>
              </a:ext>
            </a:extLst>
          </p:cNvPr>
          <p:cNvSpPr txBox="1"/>
          <p:nvPr/>
        </p:nvSpPr>
        <p:spPr bwMode="auto">
          <a:xfrm>
            <a:off x="3913806" y="5703640"/>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5</a:t>
            </a:r>
          </a:p>
        </p:txBody>
      </p:sp>
      <p:sp>
        <p:nvSpPr>
          <p:cNvPr id="8" name="TextBox 7">
            <a:extLst>
              <a:ext uri="{FF2B5EF4-FFF2-40B4-BE49-F238E27FC236}">
                <a16:creationId xmlns:a16="http://schemas.microsoft.com/office/drawing/2014/main" id="{78507712-7320-4309-A8DD-123979E8840C}"/>
              </a:ext>
            </a:extLst>
          </p:cNvPr>
          <p:cNvSpPr txBox="1"/>
          <p:nvPr/>
        </p:nvSpPr>
        <p:spPr bwMode="auto">
          <a:xfrm>
            <a:off x="5447928" y="5698580"/>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a:t>
            </a:r>
          </a:p>
        </p:txBody>
      </p:sp>
      <p:sp>
        <p:nvSpPr>
          <p:cNvPr id="9" name="TextBox 8">
            <a:extLst>
              <a:ext uri="{FF2B5EF4-FFF2-40B4-BE49-F238E27FC236}">
                <a16:creationId xmlns:a16="http://schemas.microsoft.com/office/drawing/2014/main" id="{8D654805-5AD3-4355-9D55-E0512AB4CC01}"/>
              </a:ext>
            </a:extLst>
          </p:cNvPr>
          <p:cNvSpPr txBox="1"/>
          <p:nvPr/>
        </p:nvSpPr>
        <p:spPr bwMode="auto">
          <a:xfrm>
            <a:off x="7176120" y="5698579"/>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10</a:t>
            </a:r>
          </a:p>
        </p:txBody>
      </p:sp>
      <p:sp>
        <p:nvSpPr>
          <p:cNvPr id="10" name="TextBox 9">
            <a:extLst>
              <a:ext uri="{FF2B5EF4-FFF2-40B4-BE49-F238E27FC236}">
                <a16:creationId xmlns:a16="http://schemas.microsoft.com/office/drawing/2014/main" id="{0822033F-ECEB-4AF8-9066-3CA30F4886F1}"/>
              </a:ext>
            </a:extLst>
          </p:cNvPr>
          <p:cNvSpPr txBox="1"/>
          <p:nvPr/>
        </p:nvSpPr>
        <p:spPr bwMode="auto">
          <a:xfrm>
            <a:off x="9078666" y="5698578"/>
            <a:ext cx="11217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  15</a:t>
            </a:r>
          </a:p>
        </p:txBody>
      </p:sp>
    </p:spTree>
    <p:extLst>
      <p:ext uri="{BB962C8B-B14F-4D97-AF65-F5344CB8AC3E}">
        <p14:creationId xmlns:p14="http://schemas.microsoft.com/office/powerpoint/2010/main" val="134616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2:3</a:t>
            </a:r>
          </a:p>
        </p:txBody>
      </p:sp>
      <p:pic>
        <p:nvPicPr>
          <p:cNvPr id="4" name="Picture 3" descr="A close up of a device&#10;&#10;Description generated with high confidence">
            <a:extLst>
              <a:ext uri="{FF2B5EF4-FFF2-40B4-BE49-F238E27FC236}">
                <a16:creationId xmlns:a16="http://schemas.microsoft.com/office/drawing/2014/main" id="{AAD324C8-233C-4F81-8475-4AE2A5747A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672" y="1286284"/>
            <a:ext cx="6135088" cy="3942916"/>
          </a:xfrm>
          <a:prstGeom prst="rect">
            <a:avLst/>
          </a:prstGeom>
        </p:spPr>
      </p:pic>
      <p:sp>
        <p:nvSpPr>
          <p:cNvPr id="11" name="TextBox 10">
            <a:extLst>
              <a:ext uri="{FF2B5EF4-FFF2-40B4-BE49-F238E27FC236}">
                <a16:creationId xmlns:a16="http://schemas.microsoft.com/office/drawing/2014/main" id="{81D86BB3-613C-43C8-B72F-2006EFBA87D5}"/>
              </a:ext>
            </a:extLst>
          </p:cNvPr>
          <p:cNvSpPr txBox="1"/>
          <p:nvPr/>
        </p:nvSpPr>
        <p:spPr bwMode="auto">
          <a:xfrm>
            <a:off x="3496166" y="5703640"/>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10</a:t>
            </a:r>
          </a:p>
        </p:txBody>
      </p:sp>
      <p:sp>
        <p:nvSpPr>
          <p:cNvPr id="12" name="TextBox 11">
            <a:extLst>
              <a:ext uri="{FF2B5EF4-FFF2-40B4-BE49-F238E27FC236}">
                <a16:creationId xmlns:a16="http://schemas.microsoft.com/office/drawing/2014/main" id="{55A3EC4B-4B2A-4272-B7CE-6314477AD07F}"/>
              </a:ext>
            </a:extLst>
          </p:cNvPr>
          <p:cNvSpPr txBox="1"/>
          <p:nvPr/>
        </p:nvSpPr>
        <p:spPr bwMode="auto">
          <a:xfrm>
            <a:off x="5030288" y="5698580"/>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a:t>
            </a:r>
          </a:p>
        </p:txBody>
      </p:sp>
      <p:sp>
        <p:nvSpPr>
          <p:cNvPr id="13" name="TextBox 12">
            <a:extLst>
              <a:ext uri="{FF2B5EF4-FFF2-40B4-BE49-F238E27FC236}">
                <a16:creationId xmlns:a16="http://schemas.microsoft.com/office/drawing/2014/main" id="{9CBF5DB6-786D-4529-B6C2-BAB0AE9AFE27}"/>
              </a:ext>
            </a:extLst>
          </p:cNvPr>
          <p:cNvSpPr txBox="1"/>
          <p:nvPr/>
        </p:nvSpPr>
        <p:spPr bwMode="auto">
          <a:xfrm>
            <a:off x="6758480" y="5698579"/>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2</a:t>
            </a:r>
          </a:p>
        </p:txBody>
      </p:sp>
      <p:sp>
        <p:nvSpPr>
          <p:cNvPr id="14" name="TextBox 13">
            <a:extLst>
              <a:ext uri="{FF2B5EF4-FFF2-40B4-BE49-F238E27FC236}">
                <a16:creationId xmlns:a16="http://schemas.microsoft.com/office/drawing/2014/main" id="{2347902E-0A27-4477-9DD3-58AD0006916F}"/>
              </a:ext>
            </a:extLst>
          </p:cNvPr>
          <p:cNvSpPr txBox="1"/>
          <p:nvPr/>
        </p:nvSpPr>
        <p:spPr bwMode="auto">
          <a:xfrm>
            <a:off x="8646618" y="5698578"/>
            <a:ext cx="11217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   12</a:t>
            </a:r>
          </a:p>
        </p:txBody>
      </p:sp>
    </p:spTree>
    <p:extLst>
      <p:ext uri="{BB962C8B-B14F-4D97-AF65-F5344CB8AC3E}">
        <p14:creationId xmlns:p14="http://schemas.microsoft.com/office/powerpoint/2010/main" val="126992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2:3</a:t>
            </a:r>
          </a:p>
        </p:txBody>
      </p:sp>
      <p:sp>
        <p:nvSpPr>
          <p:cNvPr id="11" name="TextBox 10">
            <a:extLst>
              <a:ext uri="{FF2B5EF4-FFF2-40B4-BE49-F238E27FC236}">
                <a16:creationId xmlns:a16="http://schemas.microsoft.com/office/drawing/2014/main" id="{81D86BB3-613C-43C8-B72F-2006EFBA87D5}"/>
              </a:ext>
            </a:extLst>
          </p:cNvPr>
          <p:cNvSpPr txBox="1"/>
          <p:nvPr/>
        </p:nvSpPr>
        <p:spPr bwMode="auto">
          <a:xfrm>
            <a:off x="3860774" y="4754553"/>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8</a:t>
            </a:r>
          </a:p>
        </p:txBody>
      </p:sp>
      <p:sp>
        <p:nvSpPr>
          <p:cNvPr id="12" name="TextBox 11">
            <a:extLst>
              <a:ext uri="{FF2B5EF4-FFF2-40B4-BE49-F238E27FC236}">
                <a16:creationId xmlns:a16="http://schemas.microsoft.com/office/drawing/2014/main" id="{55A3EC4B-4B2A-4272-B7CE-6314477AD07F}"/>
              </a:ext>
            </a:extLst>
          </p:cNvPr>
          <p:cNvSpPr txBox="1"/>
          <p:nvPr/>
        </p:nvSpPr>
        <p:spPr bwMode="auto">
          <a:xfrm>
            <a:off x="5735960" y="4749493"/>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a:t>
            </a:r>
          </a:p>
        </p:txBody>
      </p:sp>
      <p:sp>
        <p:nvSpPr>
          <p:cNvPr id="13" name="TextBox 12">
            <a:extLst>
              <a:ext uri="{FF2B5EF4-FFF2-40B4-BE49-F238E27FC236}">
                <a16:creationId xmlns:a16="http://schemas.microsoft.com/office/drawing/2014/main" id="{9CBF5DB6-786D-4529-B6C2-BAB0AE9AFE27}"/>
              </a:ext>
            </a:extLst>
          </p:cNvPr>
          <p:cNvSpPr txBox="1"/>
          <p:nvPr/>
        </p:nvSpPr>
        <p:spPr bwMode="auto">
          <a:xfrm>
            <a:off x="7608168" y="4749492"/>
            <a:ext cx="648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10</a:t>
            </a:r>
          </a:p>
        </p:txBody>
      </p:sp>
      <p:sp>
        <p:nvSpPr>
          <p:cNvPr id="14" name="TextBox 13">
            <a:extLst>
              <a:ext uri="{FF2B5EF4-FFF2-40B4-BE49-F238E27FC236}">
                <a16:creationId xmlns:a16="http://schemas.microsoft.com/office/drawing/2014/main" id="{2347902E-0A27-4477-9DD3-58AD0006916F}"/>
              </a:ext>
            </a:extLst>
          </p:cNvPr>
          <p:cNvSpPr txBox="1"/>
          <p:nvPr/>
        </p:nvSpPr>
        <p:spPr bwMode="auto">
          <a:xfrm>
            <a:off x="9438706" y="4749491"/>
            <a:ext cx="112179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  18</a:t>
            </a:r>
          </a:p>
        </p:txBody>
      </p:sp>
      <p:pic>
        <p:nvPicPr>
          <p:cNvPr id="5" name="Picture 4">
            <a:extLst>
              <a:ext uri="{FF2B5EF4-FFF2-40B4-BE49-F238E27FC236}">
                <a16:creationId xmlns:a16="http://schemas.microsoft.com/office/drawing/2014/main" id="{1B10E828-3CB2-47BA-8329-B9012CA0B1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3612" y="2060848"/>
            <a:ext cx="6816764" cy="2028404"/>
          </a:xfrm>
          <a:prstGeom prst="rect">
            <a:avLst/>
          </a:prstGeom>
        </p:spPr>
      </p:pic>
    </p:spTree>
    <p:extLst>
      <p:ext uri="{BB962C8B-B14F-4D97-AF65-F5344CB8AC3E}">
        <p14:creationId xmlns:p14="http://schemas.microsoft.com/office/powerpoint/2010/main" val="283956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2:4</a:t>
            </a:r>
          </a:p>
        </p:txBody>
      </p:sp>
      <p:pic>
        <p:nvPicPr>
          <p:cNvPr id="4" name="Picture 3" descr="A close up of a logo&#10;&#10;Description generated with very high confidence">
            <a:extLst>
              <a:ext uri="{FF2B5EF4-FFF2-40B4-BE49-F238E27FC236}">
                <a16:creationId xmlns:a16="http://schemas.microsoft.com/office/drawing/2014/main" id="{2D11E074-40F8-4422-909F-76B7FFC76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2286277"/>
            <a:ext cx="7965307" cy="2285446"/>
          </a:xfrm>
          <a:prstGeom prst="rect">
            <a:avLst/>
          </a:prstGeom>
        </p:spPr>
      </p:pic>
      <p:sp>
        <p:nvSpPr>
          <p:cNvPr id="6" name="Rectangle 5">
            <a:extLst>
              <a:ext uri="{FF2B5EF4-FFF2-40B4-BE49-F238E27FC236}">
                <a16:creationId xmlns:a16="http://schemas.microsoft.com/office/drawing/2014/main" id="{968C5180-7CF0-48A6-A0C9-F6A4779FD507}"/>
              </a:ext>
            </a:extLst>
          </p:cNvPr>
          <p:cNvSpPr/>
          <p:nvPr/>
        </p:nvSpPr>
        <p:spPr bwMode="auto">
          <a:xfrm>
            <a:off x="5951984" y="2564904"/>
            <a:ext cx="288032"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CB67D277-5E37-408B-9536-E38E6BFAF238}"/>
              </a:ext>
            </a:extLst>
          </p:cNvPr>
          <p:cNvPicPr>
            <a:picLocks noChangeAspect="1"/>
          </p:cNvPicPr>
          <p:nvPr/>
        </p:nvPicPr>
        <p:blipFill rotWithShape="1">
          <a:blip r:embed="rId4">
            <a:extLst>
              <a:ext uri="{28A0092B-C50C-407E-A947-70E740481C1C}">
                <a14:useLocalDpi xmlns:a14="http://schemas.microsoft.com/office/drawing/2010/main" val="0"/>
              </a:ext>
            </a:extLst>
          </a:blip>
          <a:srcRect b="-684"/>
          <a:stretch/>
        </p:blipFill>
        <p:spPr>
          <a:xfrm>
            <a:off x="5862001" y="2636912"/>
            <a:ext cx="504057" cy="432049"/>
          </a:xfrm>
          <a:prstGeom prst="rect">
            <a:avLst/>
          </a:prstGeom>
        </p:spPr>
      </p:pic>
    </p:spTree>
    <p:extLst>
      <p:ext uri="{BB962C8B-B14F-4D97-AF65-F5344CB8AC3E}">
        <p14:creationId xmlns:p14="http://schemas.microsoft.com/office/powerpoint/2010/main" val="39849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0C7868AF-0D82-4820-A8F1-FE2EE1B0BD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2286277"/>
            <a:ext cx="7965307" cy="2285446"/>
          </a:xfrm>
          <a:prstGeom prst="rect">
            <a:avLst/>
          </a:prstGeom>
        </p:spPr>
      </p:pic>
      <p:sp>
        <p:nvSpPr>
          <p:cNvPr id="2" name="Text Placeholder 1"/>
          <p:cNvSpPr>
            <a:spLocks noGrp="1"/>
          </p:cNvSpPr>
          <p:nvPr>
            <p:ph type="body" sz="quarter" idx="11"/>
          </p:nvPr>
        </p:nvSpPr>
        <p:spPr/>
        <p:txBody>
          <a:bodyPr/>
          <a:lstStyle/>
          <a:p>
            <a:r>
              <a:rPr lang="en-GB" dirty="0"/>
              <a:t>1.10 Composition: 11–19 – step 2:4</a:t>
            </a:r>
          </a:p>
        </p:txBody>
      </p:sp>
      <p:sp>
        <p:nvSpPr>
          <p:cNvPr id="6" name="Rectangle 5">
            <a:extLst>
              <a:ext uri="{FF2B5EF4-FFF2-40B4-BE49-F238E27FC236}">
                <a16:creationId xmlns:a16="http://schemas.microsoft.com/office/drawing/2014/main" id="{968C5180-7CF0-48A6-A0C9-F6A4779FD507}"/>
              </a:ext>
            </a:extLst>
          </p:cNvPr>
          <p:cNvSpPr/>
          <p:nvPr/>
        </p:nvSpPr>
        <p:spPr bwMode="auto">
          <a:xfrm>
            <a:off x="5375920" y="3140968"/>
            <a:ext cx="288032"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CB67D277-5E37-408B-9536-E38E6BFAF2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50001" y="3194392"/>
            <a:ext cx="288033" cy="360040"/>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625B26E7-F975-41D5-90A2-38B96BAC2E2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74001" y="3293368"/>
            <a:ext cx="288033" cy="351656"/>
          </a:xfrm>
          <a:prstGeom prst="rect">
            <a:avLst/>
          </a:prstGeom>
        </p:spPr>
      </p:pic>
    </p:spTree>
    <p:extLst>
      <p:ext uri="{BB962C8B-B14F-4D97-AF65-F5344CB8AC3E}">
        <p14:creationId xmlns:p14="http://schemas.microsoft.com/office/powerpoint/2010/main" val="21501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62863218-55C7-4B8B-BCD1-EBF771C896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348" y="2286277"/>
            <a:ext cx="7965307" cy="2285446"/>
          </a:xfrm>
          <a:prstGeom prst="rect">
            <a:avLst/>
          </a:prstGeom>
        </p:spPr>
      </p:pic>
      <p:sp>
        <p:nvSpPr>
          <p:cNvPr id="2" name="Text Placeholder 1"/>
          <p:cNvSpPr>
            <a:spLocks noGrp="1"/>
          </p:cNvSpPr>
          <p:nvPr>
            <p:ph type="body" sz="quarter" idx="11"/>
          </p:nvPr>
        </p:nvSpPr>
        <p:spPr/>
        <p:txBody>
          <a:bodyPr/>
          <a:lstStyle/>
          <a:p>
            <a:r>
              <a:rPr lang="en-GB" dirty="0"/>
              <a:t>1.10 Composition: 11–19 – step 2:4</a:t>
            </a:r>
          </a:p>
        </p:txBody>
      </p:sp>
      <p:sp>
        <p:nvSpPr>
          <p:cNvPr id="6" name="Rectangle 5">
            <a:extLst>
              <a:ext uri="{FF2B5EF4-FFF2-40B4-BE49-F238E27FC236}">
                <a16:creationId xmlns:a16="http://schemas.microsoft.com/office/drawing/2014/main" id="{968C5180-7CF0-48A6-A0C9-F6A4779FD507}"/>
              </a:ext>
            </a:extLst>
          </p:cNvPr>
          <p:cNvSpPr/>
          <p:nvPr/>
        </p:nvSpPr>
        <p:spPr bwMode="auto">
          <a:xfrm>
            <a:off x="6528048" y="3143828"/>
            <a:ext cx="288032"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CB67D277-5E37-408B-9536-E38E6BFAF2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492044" y="3284984"/>
            <a:ext cx="360040" cy="288032"/>
          </a:xfrm>
          <a:prstGeom prst="rect">
            <a:avLst/>
          </a:prstGeom>
        </p:spPr>
      </p:pic>
    </p:spTree>
    <p:extLst>
      <p:ext uri="{BB962C8B-B14F-4D97-AF65-F5344CB8AC3E}">
        <p14:creationId xmlns:p14="http://schemas.microsoft.com/office/powerpoint/2010/main" val="191633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writing implement, stationary, pencil&#10;&#10;Description generated with very high confidence">
            <a:extLst>
              <a:ext uri="{FF2B5EF4-FFF2-40B4-BE49-F238E27FC236}">
                <a16:creationId xmlns:a16="http://schemas.microsoft.com/office/drawing/2014/main" id="{F65497B7-0F9D-453F-8E37-9DE121058AE1}"/>
              </a:ext>
            </a:extLst>
          </p:cNvPr>
          <p:cNvPicPr>
            <a:picLocks noChangeAspect="1"/>
          </p:cNvPicPr>
          <p:nvPr/>
        </p:nvPicPr>
        <p:blipFill rotWithShape="1">
          <a:blip r:embed="rId4">
            <a:extLst>
              <a:ext uri="{28A0092B-C50C-407E-A947-70E740481C1C}">
                <a14:useLocalDpi xmlns:a14="http://schemas.microsoft.com/office/drawing/2010/main" val="0"/>
              </a:ext>
            </a:extLst>
          </a:blip>
          <a:srcRect r="-12824"/>
          <a:stretch/>
        </p:blipFill>
        <p:spPr>
          <a:xfrm>
            <a:off x="7752184" y="2276872"/>
            <a:ext cx="2592288" cy="2088232"/>
          </a:xfrm>
          <a:prstGeom prst="rect">
            <a:avLst/>
          </a:prstGeom>
        </p:spPr>
      </p:pic>
      <p:pic>
        <p:nvPicPr>
          <p:cNvPr id="8" name="Picture 7" descr="A picture containing writing implement, stationary, pencil&#10;&#10;Description generated with very high confidence">
            <a:extLst>
              <a:ext uri="{FF2B5EF4-FFF2-40B4-BE49-F238E27FC236}">
                <a16:creationId xmlns:a16="http://schemas.microsoft.com/office/drawing/2014/main" id="{37626F9E-8309-480E-B4FF-71B6E3A46B1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943872" y="1625716"/>
            <a:ext cx="2304256" cy="3606568"/>
          </a:xfrm>
          <a:prstGeom prst="rect">
            <a:avLst/>
          </a:prstGeom>
        </p:spPr>
      </p:pic>
      <p:pic>
        <p:nvPicPr>
          <p:cNvPr id="12" name="Picture 11" descr="A picture containing writing implement, stationary, pencil&#10;&#10;Description generated with very high confidence">
            <a:extLst>
              <a:ext uri="{FF2B5EF4-FFF2-40B4-BE49-F238E27FC236}">
                <a16:creationId xmlns:a16="http://schemas.microsoft.com/office/drawing/2014/main" id="{7FD552D1-61ED-49BF-922E-87E1331F13D4}"/>
              </a:ext>
            </a:extLst>
          </p:cNvPr>
          <p:cNvPicPr>
            <a:picLocks noChangeAspect="1"/>
          </p:cNvPicPr>
          <p:nvPr/>
        </p:nvPicPr>
        <p:blipFill rotWithShape="1">
          <a:blip r:embed="rId6">
            <a:extLst>
              <a:ext uri="{28A0092B-C50C-407E-A947-70E740481C1C}">
                <a14:useLocalDpi xmlns:a14="http://schemas.microsoft.com/office/drawing/2010/main" val="0"/>
              </a:ext>
            </a:extLst>
          </a:blip>
          <a:srcRect b="-2119"/>
          <a:stretch/>
        </p:blipFill>
        <p:spPr>
          <a:xfrm>
            <a:off x="2351584" y="1844824"/>
            <a:ext cx="1944216" cy="3024336"/>
          </a:xfrm>
          <a:prstGeom prst="rect">
            <a:avLst/>
          </a:prstGeom>
        </p:spPr>
      </p:pic>
      <p:sp>
        <p:nvSpPr>
          <p:cNvPr id="2" name="Text Placeholder 1"/>
          <p:cNvSpPr>
            <a:spLocks noGrp="1"/>
          </p:cNvSpPr>
          <p:nvPr>
            <p:ph type="body" sz="quarter" idx="11"/>
          </p:nvPr>
        </p:nvSpPr>
        <p:spPr/>
        <p:txBody>
          <a:bodyPr/>
          <a:lstStyle/>
          <a:p>
            <a:r>
              <a:rPr lang="en-GB" dirty="0"/>
              <a:t>1.10 Composition: 11–19 – step 2:5</a:t>
            </a:r>
          </a:p>
        </p:txBody>
      </p:sp>
      <p:sp>
        <p:nvSpPr>
          <p:cNvPr id="6" name="Rectangle 5">
            <a:extLst>
              <a:ext uri="{FF2B5EF4-FFF2-40B4-BE49-F238E27FC236}">
                <a16:creationId xmlns:a16="http://schemas.microsoft.com/office/drawing/2014/main" id="{968C5180-7CF0-48A6-A0C9-F6A4779FD507}"/>
              </a:ext>
            </a:extLst>
          </p:cNvPr>
          <p:cNvSpPr/>
          <p:nvPr/>
        </p:nvSpPr>
        <p:spPr bwMode="auto">
          <a:xfrm>
            <a:off x="8220236" y="3647884"/>
            <a:ext cx="288032"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CB67D277-5E37-408B-9536-E38E6BFAF2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84232" y="3762000"/>
            <a:ext cx="216024" cy="288032"/>
          </a:xfrm>
          <a:prstGeom prst="rect">
            <a:avLst/>
          </a:prstGeom>
        </p:spPr>
      </p:pic>
      <p:pic>
        <p:nvPicPr>
          <p:cNvPr id="11" name="Picture 10" descr="A picture containing writing implement, stationary, pencil&#10;&#10;Description generated with very high confidence">
            <a:extLst>
              <a:ext uri="{FF2B5EF4-FFF2-40B4-BE49-F238E27FC236}">
                <a16:creationId xmlns:a16="http://schemas.microsoft.com/office/drawing/2014/main" id="{AECDB3C4-9633-44E1-B84E-F532EA8F1BEC}"/>
              </a:ext>
            </a:extLst>
          </p:cNvPr>
          <p:cNvPicPr>
            <a:picLocks noChangeAspect="1"/>
          </p:cNvPicPr>
          <p:nvPr/>
        </p:nvPicPr>
        <p:blipFill rotWithShape="1">
          <a:blip r:embed="rId8">
            <a:extLst>
              <a:ext uri="{28A0092B-C50C-407E-A947-70E740481C1C}">
                <a14:useLocalDpi xmlns:a14="http://schemas.microsoft.com/office/drawing/2010/main" val="0"/>
              </a:ext>
            </a:extLst>
          </a:blip>
          <a:srcRect l="-257" t="-2"/>
          <a:stretch/>
        </p:blipFill>
        <p:spPr>
          <a:xfrm>
            <a:off x="2135560" y="1625716"/>
            <a:ext cx="2592288" cy="3675492"/>
          </a:xfrm>
          <a:prstGeom prst="rect">
            <a:avLst/>
          </a:prstGeom>
        </p:spPr>
      </p:pic>
    </p:spTree>
    <p:custDataLst>
      <p:tags r:id="rId1"/>
    </p:custDataLst>
    <p:extLst>
      <p:ext uri="{BB962C8B-B14F-4D97-AF65-F5344CB8AC3E}">
        <p14:creationId xmlns:p14="http://schemas.microsoft.com/office/powerpoint/2010/main" val="245724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writing implement, stationary&#10;&#10;Description generated with high confidence">
            <a:extLst>
              <a:ext uri="{FF2B5EF4-FFF2-40B4-BE49-F238E27FC236}">
                <a16:creationId xmlns:a16="http://schemas.microsoft.com/office/drawing/2014/main" id="{07802BF3-4CC4-46C4-8B18-8BC6A62096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71765" y="1635360"/>
            <a:ext cx="2988330" cy="3587281"/>
          </a:xfrm>
          <a:prstGeom prst="rect">
            <a:avLst/>
          </a:prstGeom>
        </p:spPr>
      </p:pic>
      <p:pic>
        <p:nvPicPr>
          <p:cNvPr id="14" name="Picture 13" descr="A picture containing writing implement, stationary&#10;&#10;Description generated with high confidence">
            <a:extLst>
              <a:ext uri="{FF2B5EF4-FFF2-40B4-BE49-F238E27FC236}">
                <a16:creationId xmlns:a16="http://schemas.microsoft.com/office/drawing/2014/main" id="{D733108D-BC6A-4E96-9BA9-5CC1344F4FD8}"/>
              </a:ext>
            </a:extLst>
          </p:cNvPr>
          <p:cNvPicPr>
            <a:picLocks noChangeAspect="1"/>
          </p:cNvPicPr>
          <p:nvPr/>
        </p:nvPicPr>
        <p:blipFill rotWithShape="1">
          <a:blip r:embed="rId5">
            <a:extLst>
              <a:ext uri="{28A0092B-C50C-407E-A947-70E740481C1C}">
                <a14:useLocalDpi xmlns:a14="http://schemas.microsoft.com/office/drawing/2010/main" val="0"/>
              </a:ext>
            </a:extLst>
          </a:blip>
          <a:srcRect r="-4875"/>
          <a:stretch/>
        </p:blipFill>
        <p:spPr>
          <a:xfrm>
            <a:off x="6960095" y="1635359"/>
            <a:ext cx="3240360" cy="3587281"/>
          </a:xfrm>
          <a:prstGeom prst="rect">
            <a:avLst/>
          </a:prstGeom>
        </p:spPr>
      </p:pic>
      <p:pic>
        <p:nvPicPr>
          <p:cNvPr id="17" name="Picture 16" descr="A picture containing writing implement, stationary, pencil&#10;&#10;Description generated with very high confidence">
            <a:extLst>
              <a:ext uri="{FF2B5EF4-FFF2-40B4-BE49-F238E27FC236}">
                <a16:creationId xmlns:a16="http://schemas.microsoft.com/office/drawing/2014/main" id="{38B3C374-37A1-48C8-8D4A-DE35BCDC9B02}"/>
              </a:ext>
            </a:extLst>
          </p:cNvPr>
          <p:cNvPicPr>
            <a:picLocks noChangeAspect="1"/>
          </p:cNvPicPr>
          <p:nvPr/>
        </p:nvPicPr>
        <p:blipFill rotWithShape="1">
          <a:blip r:embed="rId6">
            <a:extLst>
              <a:ext uri="{28A0092B-C50C-407E-A947-70E740481C1C}">
                <a14:useLocalDpi xmlns:a14="http://schemas.microsoft.com/office/drawing/2010/main" val="0"/>
              </a:ext>
            </a:extLst>
          </a:blip>
          <a:srcRect b="-2119"/>
          <a:stretch/>
        </p:blipFill>
        <p:spPr>
          <a:xfrm>
            <a:off x="2279576" y="1844824"/>
            <a:ext cx="1152128" cy="3024336"/>
          </a:xfrm>
          <a:prstGeom prst="rect">
            <a:avLst/>
          </a:prstGeom>
        </p:spPr>
      </p:pic>
      <p:pic>
        <p:nvPicPr>
          <p:cNvPr id="4" name="Picture 3" descr="A picture containing writing implement, stationary&#10;&#10;Description generated with high confidence">
            <a:extLst>
              <a:ext uri="{FF2B5EF4-FFF2-40B4-BE49-F238E27FC236}">
                <a16:creationId xmlns:a16="http://schemas.microsoft.com/office/drawing/2014/main" id="{FACECA98-E2F6-4FBA-8A8F-F397F01499E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142278" y="1635361"/>
            <a:ext cx="1649467" cy="3587281"/>
          </a:xfrm>
          <a:prstGeom prst="rect">
            <a:avLst/>
          </a:prstGeom>
        </p:spPr>
      </p:pic>
      <p:sp>
        <p:nvSpPr>
          <p:cNvPr id="2" name="Text Placeholder 1"/>
          <p:cNvSpPr>
            <a:spLocks noGrp="1"/>
          </p:cNvSpPr>
          <p:nvPr>
            <p:ph type="body" sz="quarter" idx="11"/>
          </p:nvPr>
        </p:nvSpPr>
        <p:spPr/>
        <p:txBody>
          <a:bodyPr/>
          <a:lstStyle/>
          <a:p>
            <a:r>
              <a:rPr lang="en-GB" dirty="0"/>
              <a:t>1.10 Composition: 11–19 – step 2:6</a:t>
            </a:r>
          </a:p>
        </p:txBody>
      </p:sp>
      <p:sp>
        <p:nvSpPr>
          <p:cNvPr id="6" name="Rectangle 5">
            <a:extLst>
              <a:ext uri="{FF2B5EF4-FFF2-40B4-BE49-F238E27FC236}">
                <a16:creationId xmlns:a16="http://schemas.microsoft.com/office/drawing/2014/main" id="{968C5180-7CF0-48A6-A0C9-F6A4779FD507}"/>
              </a:ext>
            </a:extLst>
          </p:cNvPr>
          <p:cNvSpPr/>
          <p:nvPr/>
        </p:nvSpPr>
        <p:spPr bwMode="auto">
          <a:xfrm>
            <a:off x="9516380" y="3647884"/>
            <a:ext cx="288032"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5" name="Picture 14">
            <a:extLst>
              <a:ext uri="{FF2B5EF4-FFF2-40B4-BE49-F238E27FC236}">
                <a16:creationId xmlns:a16="http://schemas.microsoft.com/office/drawing/2014/main" id="{CB67D277-5E37-408B-9536-E38E6BFAF23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555600" y="3852000"/>
            <a:ext cx="216024" cy="288032"/>
          </a:xfrm>
          <a:prstGeom prst="rect">
            <a:avLst/>
          </a:prstGeom>
        </p:spPr>
      </p:pic>
    </p:spTree>
    <p:custDataLst>
      <p:tags r:id="rId1"/>
    </p:custDataLst>
    <p:extLst>
      <p:ext uri="{BB962C8B-B14F-4D97-AF65-F5344CB8AC3E}">
        <p14:creationId xmlns:p14="http://schemas.microsoft.com/office/powerpoint/2010/main" val="32422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82992484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‘10 and a bit’ to solve problems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6600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a:t>
            </a:r>
            <a:r>
              <a:rPr lang="en-GB" sz="2400" b="1" dirty="0"/>
              <a:t>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06711478"/>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the digits in the numbers 11 to 19 express quantity</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94713048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8406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2:7</a:t>
            </a:r>
          </a:p>
        </p:txBody>
      </p:sp>
      <p:pic>
        <p:nvPicPr>
          <p:cNvPr id="8" name="Picture 7" descr="A close up of a logo&#10;&#10;Description generated with very high confidence">
            <a:extLst>
              <a:ext uri="{FF2B5EF4-FFF2-40B4-BE49-F238E27FC236}">
                <a16:creationId xmlns:a16="http://schemas.microsoft.com/office/drawing/2014/main" id="{172EDF5A-0300-456E-B53A-2A8D6D28D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348" y="2286277"/>
            <a:ext cx="7965307" cy="2285446"/>
          </a:xfrm>
          <a:prstGeom prst="rect">
            <a:avLst/>
          </a:prstGeom>
        </p:spPr>
      </p:pic>
      <p:sp>
        <p:nvSpPr>
          <p:cNvPr id="16" name="Rectangle 15">
            <a:extLst>
              <a:ext uri="{FF2B5EF4-FFF2-40B4-BE49-F238E27FC236}">
                <a16:creationId xmlns:a16="http://schemas.microsoft.com/office/drawing/2014/main" id="{14C982BB-B650-4B73-81A7-0B384FF22982}"/>
              </a:ext>
            </a:extLst>
          </p:cNvPr>
          <p:cNvSpPr/>
          <p:nvPr/>
        </p:nvSpPr>
        <p:spPr bwMode="auto">
          <a:xfrm>
            <a:off x="6672064" y="3717032"/>
            <a:ext cx="288032"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8" name="Picture 17">
            <a:extLst>
              <a:ext uri="{FF2B5EF4-FFF2-40B4-BE49-F238E27FC236}">
                <a16:creationId xmlns:a16="http://schemas.microsoft.com/office/drawing/2014/main" id="{224E2084-10C0-4DFC-B47D-F9A2985D0D6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654000" y="3874568"/>
            <a:ext cx="216024" cy="260992"/>
          </a:xfrm>
          <a:prstGeom prst="rect">
            <a:avLst/>
          </a:prstGeom>
        </p:spPr>
      </p:pic>
    </p:spTree>
    <p:custDataLst>
      <p:tags r:id="rId1"/>
    </p:custDataLst>
    <p:extLst>
      <p:ext uri="{BB962C8B-B14F-4D97-AF65-F5344CB8AC3E}">
        <p14:creationId xmlns:p14="http://schemas.microsoft.com/office/powerpoint/2010/main" val="87784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1CDAE833-8A8E-4F6A-8E52-55B3C9C6BC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348" y="2286277"/>
            <a:ext cx="7965307" cy="2285446"/>
          </a:xfrm>
          <a:prstGeom prst="rect">
            <a:avLst/>
          </a:prstGeom>
        </p:spPr>
      </p:pic>
      <p:sp>
        <p:nvSpPr>
          <p:cNvPr id="2" name="Text Placeholder 1"/>
          <p:cNvSpPr>
            <a:spLocks noGrp="1"/>
          </p:cNvSpPr>
          <p:nvPr>
            <p:ph type="body" sz="quarter" idx="11"/>
          </p:nvPr>
        </p:nvSpPr>
        <p:spPr/>
        <p:txBody>
          <a:bodyPr/>
          <a:lstStyle/>
          <a:p>
            <a:r>
              <a:rPr lang="en-GB" dirty="0"/>
              <a:t>1.10 Composition: 11–19 – step 2:7</a:t>
            </a:r>
          </a:p>
        </p:txBody>
      </p:sp>
      <p:sp>
        <p:nvSpPr>
          <p:cNvPr id="16" name="Rectangle 15">
            <a:extLst>
              <a:ext uri="{FF2B5EF4-FFF2-40B4-BE49-F238E27FC236}">
                <a16:creationId xmlns:a16="http://schemas.microsoft.com/office/drawing/2014/main" id="{14C982BB-B650-4B73-81A7-0B384FF22982}"/>
              </a:ext>
            </a:extLst>
          </p:cNvPr>
          <p:cNvSpPr/>
          <p:nvPr/>
        </p:nvSpPr>
        <p:spPr bwMode="auto">
          <a:xfrm>
            <a:off x="5321976" y="3717032"/>
            <a:ext cx="288032" cy="57606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 name="Picture 8" descr="A close up of a logo&#10;&#10;Description generated with very high confidence">
            <a:extLst>
              <a:ext uri="{FF2B5EF4-FFF2-40B4-BE49-F238E27FC236}">
                <a16:creationId xmlns:a16="http://schemas.microsoft.com/office/drawing/2014/main" id="{74413152-8929-49F8-917B-72775DC3D78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231904" y="3717032"/>
            <a:ext cx="378104" cy="504057"/>
          </a:xfrm>
          <a:prstGeom prst="rect">
            <a:avLst/>
          </a:prstGeom>
        </p:spPr>
      </p:pic>
    </p:spTree>
    <p:custDataLst>
      <p:tags r:id="rId1"/>
    </p:custDataLst>
    <p:extLst>
      <p:ext uri="{BB962C8B-B14F-4D97-AF65-F5344CB8AC3E}">
        <p14:creationId xmlns:p14="http://schemas.microsoft.com/office/powerpoint/2010/main" val="179119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9397791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explore odd and even numbers within 20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910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lnSpcReduction="10000"/>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a:p>
            <a:pPr>
              <a:lnSpc>
                <a:spcPct val="120000"/>
              </a:lnSpc>
              <a:buClr>
                <a:srgbClr val="585858"/>
              </a:buClr>
            </a:pPr>
            <a:endParaRPr lang="en-GB" dirty="0"/>
          </a:p>
          <a:p>
            <a:pPr>
              <a:lnSpc>
                <a:spcPct val="120000"/>
              </a:lnSpc>
              <a:buClr>
                <a:srgbClr val="585858"/>
              </a:buClr>
            </a:pPr>
            <a:endParaRPr lang="en-GB" dirty="0"/>
          </a:p>
          <a:p>
            <a:pPr>
              <a:lnSpc>
                <a:spcPct val="120000"/>
              </a:lnSpc>
              <a:buClr>
                <a:srgbClr val="585858"/>
              </a:buClr>
            </a:pPr>
            <a:r>
              <a:rPr lang="en-GB" sz="1900" dirty="0"/>
              <a:t>As this unit focuses on numbers within 20 only use teaching points 3.1 to 3.3. Numbers greater than 20 are looked at in Y2. </a:t>
            </a:r>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15306030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15-18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068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3:1</a:t>
            </a:r>
          </a:p>
        </p:txBody>
      </p:sp>
      <p:pic>
        <p:nvPicPr>
          <p:cNvPr id="5" name="Picture 4" descr="A picture containing object&#10;&#10;Description generated with high confidence">
            <a:extLst>
              <a:ext uri="{FF2B5EF4-FFF2-40B4-BE49-F238E27FC236}">
                <a16:creationId xmlns:a16="http://schemas.microsoft.com/office/drawing/2014/main" id="{44EA6B54-43F3-4E64-9887-79AFA0131F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102" y="963118"/>
            <a:ext cx="2145796" cy="5346202"/>
          </a:xfrm>
          <a:prstGeom prst="rect">
            <a:avLst/>
          </a:prstGeom>
        </p:spPr>
      </p:pic>
      <p:pic>
        <p:nvPicPr>
          <p:cNvPr id="7" name="Picture 6">
            <a:extLst>
              <a:ext uri="{FF2B5EF4-FFF2-40B4-BE49-F238E27FC236}">
                <a16:creationId xmlns:a16="http://schemas.microsoft.com/office/drawing/2014/main" id="{CBEC3ABC-6682-4BA4-89F1-EFE9B30286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04230" y="5229200"/>
            <a:ext cx="2383540" cy="1064330"/>
          </a:xfrm>
          <a:prstGeom prst="rect">
            <a:avLst/>
          </a:prstGeom>
        </p:spPr>
      </p:pic>
      <p:pic>
        <p:nvPicPr>
          <p:cNvPr id="10" name="Picture 9">
            <a:extLst>
              <a:ext uri="{FF2B5EF4-FFF2-40B4-BE49-F238E27FC236}">
                <a16:creationId xmlns:a16="http://schemas.microsoft.com/office/drawing/2014/main" id="{D9F1BB7C-1233-4236-9FE8-8BB8FCE99C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04230" y="4161356"/>
            <a:ext cx="2383540" cy="1064330"/>
          </a:xfrm>
          <a:prstGeom prst="rect">
            <a:avLst/>
          </a:prstGeom>
        </p:spPr>
      </p:pic>
      <p:pic>
        <p:nvPicPr>
          <p:cNvPr id="11" name="Picture 10">
            <a:extLst>
              <a:ext uri="{FF2B5EF4-FFF2-40B4-BE49-F238E27FC236}">
                <a16:creationId xmlns:a16="http://schemas.microsoft.com/office/drawing/2014/main" id="{1BEA71D5-A8FE-4512-93AD-3B2580B1C16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98252" y="3104054"/>
            <a:ext cx="2383540" cy="1064330"/>
          </a:xfrm>
          <a:prstGeom prst="rect">
            <a:avLst/>
          </a:prstGeom>
        </p:spPr>
      </p:pic>
      <p:pic>
        <p:nvPicPr>
          <p:cNvPr id="12" name="Picture 11">
            <a:extLst>
              <a:ext uri="{FF2B5EF4-FFF2-40B4-BE49-F238E27FC236}">
                <a16:creationId xmlns:a16="http://schemas.microsoft.com/office/drawing/2014/main" id="{74CCB33A-D779-4201-92EA-129FE7B458A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98252" y="2033880"/>
            <a:ext cx="2383540" cy="1064330"/>
          </a:xfrm>
          <a:prstGeom prst="rect">
            <a:avLst/>
          </a:prstGeom>
        </p:spPr>
      </p:pic>
      <p:pic>
        <p:nvPicPr>
          <p:cNvPr id="13" name="Picture 12">
            <a:extLst>
              <a:ext uri="{FF2B5EF4-FFF2-40B4-BE49-F238E27FC236}">
                <a16:creationId xmlns:a16="http://schemas.microsoft.com/office/drawing/2014/main" id="{C3C1B415-85DE-419C-BB47-EBCDBAFCF6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98252" y="975986"/>
            <a:ext cx="2383540" cy="1064330"/>
          </a:xfrm>
          <a:prstGeom prst="rect">
            <a:avLst/>
          </a:prstGeom>
        </p:spPr>
      </p:pic>
    </p:spTree>
    <p:custDataLst>
      <p:tags r:id="rId1"/>
    </p:custDataLst>
    <p:extLst>
      <p:ext uri="{BB962C8B-B14F-4D97-AF65-F5344CB8AC3E}">
        <p14:creationId xmlns:p14="http://schemas.microsoft.com/office/powerpoint/2010/main" val="4267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42F1C3D-56CC-48F4-B7A2-44BAA9013B12}"/>
              </a:ext>
            </a:extLst>
          </p:cNvPr>
          <p:cNvPicPr>
            <a:picLocks noChangeAspect="1"/>
          </p:cNvPicPr>
          <p:nvPr/>
        </p:nvPicPr>
        <p:blipFill rotWithShape="1">
          <a:blip r:embed="rId4">
            <a:extLst>
              <a:ext uri="{28A0092B-C50C-407E-A947-70E740481C1C}">
                <a14:useLocalDpi xmlns:a14="http://schemas.microsoft.com/office/drawing/2010/main" val="0"/>
              </a:ext>
            </a:extLst>
          </a:blip>
          <a:srcRect r="-5389"/>
          <a:stretch/>
        </p:blipFill>
        <p:spPr>
          <a:xfrm>
            <a:off x="6341361" y="929557"/>
            <a:ext cx="1005178" cy="4417118"/>
          </a:xfrm>
          <a:prstGeom prst="rect">
            <a:avLst/>
          </a:prstGeom>
        </p:spPr>
      </p:pic>
      <p:sp>
        <p:nvSpPr>
          <p:cNvPr id="23" name="Rectangle 22">
            <a:extLst>
              <a:ext uri="{FF2B5EF4-FFF2-40B4-BE49-F238E27FC236}">
                <a16:creationId xmlns:a16="http://schemas.microsoft.com/office/drawing/2014/main" id="{4A8E6A84-BBB6-436A-897C-D2E6B08D422C}"/>
              </a:ext>
            </a:extLst>
          </p:cNvPr>
          <p:cNvSpPr/>
          <p:nvPr/>
        </p:nvSpPr>
        <p:spPr bwMode="auto">
          <a:xfrm>
            <a:off x="6482444" y="4080815"/>
            <a:ext cx="361507" cy="37713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1.10 Composition: 11–19 – step 3:1</a:t>
            </a:r>
          </a:p>
        </p:txBody>
      </p:sp>
      <p:pic>
        <p:nvPicPr>
          <p:cNvPr id="4" name="Picture 3">
            <a:extLst>
              <a:ext uri="{FF2B5EF4-FFF2-40B4-BE49-F238E27FC236}">
                <a16:creationId xmlns:a16="http://schemas.microsoft.com/office/drawing/2014/main" id="{D8BA3183-FCCA-4BB0-ABC1-A5E284B02A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70816" y="929557"/>
            <a:ext cx="876706" cy="4417118"/>
          </a:xfrm>
          <a:prstGeom prst="rect">
            <a:avLst/>
          </a:prstGeom>
        </p:spPr>
      </p:pic>
      <p:pic>
        <p:nvPicPr>
          <p:cNvPr id="14" name="Picture 13" descr="A picture containing light, traffic&#10;&#10;Description generated with very high confidence">
            <a:extLst>
              <a:ext uri="{FF2B5EF4-FFF2-40B4-BE49-F238E27FC236}">
                <a16:creationId xmlns:a16="http://schemas.microsoft.com/office/drawing/2014/main" id="{A017D322-6303-4A66-BE4C-22E01C115D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719737" y="5428818"/>
            <a:ext cx="2789111" cy="556830"/>
          </a:xfrm>
          <a:prstGeom prst="rect">
            <a:avLst/>
          </a:prstGeom>
        </p:spPr>
      </p:pic>
      <p:pic>
        <p:nvPicPr>
          <p:cNvPr id="15" name="Picture 14" descr="A picture containing light, traffic&#10;&#10;Description generated with very high confidence">
            <a:extLst>
              <a:ext uri="{FF2B5EF4-FFF2-40B4-BE49-F238E27FC236}">
                <a16:creationId xmlns:a16="http://schemas.microsoft.com/office/drawing/2014/main" id="{1C625631-C39D-4A8A-B0D3-2E9E4904E0A0}"/>
              </a:ext>
            </a:extLst>
          </p:cNvPr>
          <p:cNvPicPr>
            <a:picLocks noChangeAspect="1"/>
          </p:cNvPicPr>
          <p:nvPr/>
        </p:nvPicPr>
        <p:blipFill rotWithShape="1">
          <a:blip r:embed="rId7">
            <a:extLst>
              <a:ext uri="{28A0092B-C50C-407E-A947-70E740481C1C}">
                <a14:useLocalDpi xmlns:a14="http://schemas.microsoft.com/office/drawing/2010/main" val="0"/>
              </a:ext>
            </a:extLst>
          </a:blip>
          <a:srcRect b="-1922"/>
          <a:stretch/>
        </p:blipFill>
        <p:spPr>
          <a:xfrm>
            <a:off x="3765341" y="5985648"/>
            <a:ext cx="2789111" cy="378546"/>
          </a:xfrm>
          <a:prstGeom prst="rect">
            <a:avLst/>
          </a:prstGeom>
        </p:spPr>
      </p:pic>
      <p:pic>
        <p:nvPicPr>
          <p:cNvPr id="17" name="Picture 16" descr="A picture containing light, traffic&#10;&#10;Description generated with very high confidence">
            <a:extLst>
              <a:ext uri="{FF2B5EF4-FFF2-40B4-BE49-F238E27FC236}">
                <a16:creationId xmlns:a16="http://schemas.microsoft.com/office/drawing/2014/main" id="{C833C7A0-5181-48DC-BC09-6C17B136B6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122403" y="5428818"/>
            <a:ext cx="1512168" cy="556830"/>
          </a:xfrm>
          <a:prstGeom prst="rect">
            <a:avLst/>
          </a:prstGeom>
        </p:spPr>
      </p:pic>
      <p:pic>
        <p:nvPicPr>
          <p:cNvPr id="19" name="Picture 18" descr="A picture containing light, traffic&#10;&#10;Description generated with very high confidence">
            <a:extLst>
              <a:ext uri="{FF2B5EF4-FFF2-40B4-BE49-F238E27FC236}">
                <a16:creationId xmlns:a16="http://schemas.microsoft.com/office/drawing/2014/main" id="{6B398697-3EBC-4F32-A690-6F006BAFDE5B}"/>
              </a:ext>
            </a:extLst>
          </p:cNvPr>
          <p:cNvPicPr>
            <a:picLocks noChangeAspect="1"/>
          </p:cNvPicPr>
          <p:nvPr/>
        </p:nvPicPr>
        <p:blipFill rotWithShape="1">
          <a:blip r:embed="rId9">
            <a:extLst>
              <a:ext uri="{28A0092B-C50C-407E-A947-70E740481C1C}">
                <a14:useLocalDpi xmlns:a14="http://schemas.microsoft.com/office/drawing/2010/main" val="0"/>
              </a:ext>
            </a:extLst>
          </a:blip>
          <a:srcRect b="-20973"/>
          <a:stretch/>
        </p:blipFill>
        <p:spPr>
          <a:xfrm>
            <a:off x="6122403" y="5896506"/>
            <a:ext cx="1512168" cy="556830"/>
          </a:xfrm>
          <a:prstGeom prst="rect">
            <a:avLst/>
          </a:prstGeom>
        </p:spPr>
      </p:pic>
      <p:pic>
        <p:nvPicPr>
          <p:cNvPr id="20" name="Picture 19">
            <a:extLst>
              <a:ext uri="{FF2B5EF4-FFF2-40B4-BE49-F238E27FC236}">
                <a16:creationId xmlns:a16="http://schemas.microsoft.com/office/drawing/2014/main" id="{3CAC1453-CB92-425E-8E5C-F233259ECA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7914" y="3188845"/>
            <a:ext cx="953416" cy="424282"/>
          </a:xfrm>
          <a:prstGeom prst="rect">
            <a:avLst/>
          </a:prstGeom>
        </p:spPr>
      </p:pic>
      <p:pic>
        <p:nvPicPr>
          <p:cNvPr id="21" name="Picture 20">
            <a:extLst>
              <a:ext uri="{FF2B5EF4-FFF2-40B4-BE49-F238E27FC236}">
                <a16:creationId xmlns:a16="http://schemas.microsoft.com/office/drawing/2014/main" id="{815FCF32-043C-4168-A2DC-BDFA910E86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87914" y="3615930"/>
            <a:ext cx="953416" cy="424282"/>
          </a:xfrm>
          <a:prstGeom prst="rect">
            <a:avLst/>
          </a:prstGeom>
        </p:spPr>
      </p:pic>
      <p:pic>
        <p:nvPicPr>
          <p:cNvPr id="22" name="Picture 21">
            <a:extLst>
              <a:ext uri="{FF2B5EF4-FFF2-40B4-BE49-F238E27FC236}">
                <a16:creationId xmlns:a16="http://schemas.microsoft.com/office/drawing/2014/main" id="{5089312A-9CA0-43EA-A6BE-2F034959AFE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482442" y="4080815"/>
            <a:ext cx="361508" cy="377135"/>
          </a:xfrm>
          <a:prstGeom prst="rect">
            <a:avLst/>
          </a:prstGeom>
        </p:spPr>
      </p:pic>
      <p:pic>
        <p:nvPicPr>
          <p:cNvPr id="18" name="Picture 17">
            <a:extLst>
              <a:ext uri="{FF2B5EF4-FFF2-40B4-BE49-F238E27FC236}">
                <a16:creationId xmlns:a16="http://schemas.microsoft.com/office/drawing/2014/main" id="{F16B5472-0C2D-4CA5-B8AC-71089D11CC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0000" y="3188845"/>
            <a:ext cx="953416" cy="424282"/>
          </a:xfrm>
          <a:prstGeom prst="rect">
            <a:avLst/>
          </a:prstGeom>
        </p:spPr>
      </p:pic>
      <p:pic>
        <p:nvPicPr>
          <p:cNvPr id="24" name="Picture 23">
            <a:extLst>
              <a:ext uri="{FF2B5EF4-FFF2-40B4-BE49-F238E27FC236}">
                <a16:creationId xmlns:a16="http://schemas.microsoft.com/office/drawing/2014/main" id="{22578055-83C8-4274-806A-3653F2E7DA9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20000" y="3615930"/>
            <a:ext cx="953416" cy="424282"/>
          </a:xfrm>
          <a:prstGeom prst="rect">
            <a:avLst/>
          </a:prstGeom>
        </p:spPr>
      </p:pic>
    </p:spTree>
    <p:custDataLst>
      <p:tags r:id="rId1"/>
    </p:custDataLst>
    <p:extLst>
      <p:ext uri="{BB962C8B-B14F-4D97-AF65-F5344CB8AC3E}">
        <p14:creationId xmlns:p14="http://schemas.microsoft.com/office/powerpoint/2010/main" val="11460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1000" tmFilter="0, 0; .2, .5; .8, .5; 1, 0"/>
                                        <p:tgtEl>
                                          <p:spTgt spid="22"/>
                                        </p:tgtEl>
                                      </p:cBhvr>
                                    </p:animEffect>
                                    <p:animScale>
                                      <p:cBhvr>
                                        <p:cTn id="50" dur="500" autoRev="1" fill="hold"/>
                                        <p:tgtEl>
                                          <p:spTgt spid="22"/>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3:2</a:t>
            </a:r>
          </a:p>
        </p:txBody>
      </p:sp>
      <p:pic>
        <p:nvPicPr>
          <p:cNvPr id="7" name="Picture 6">
            <a:extLst>
              <a:ext uri="{FF2B5EF4-FFF2-40B4-BE49-F238E27FC236}">
                <a16:creationId xmlns:a16="http://schemas.microsoft.com/office/drawing/2014/main" id="{176A0F0F-2062-4398-BA49-F0BBF7DBDC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6419" y="2430927"/>
            <a:ext cx="7879163" cy="1996149"/>
          </a:xfrm>
          <a:prstGeom prst="rect">
            <a:avLst/>
          </a:prstGeom>
        </p:spPr>
      </p:pic>
    </p:spTree>
    <p:custDataLst>
      <p:tags r:id="rId1"/>
    </p:custDataLst>
    <p:extLst>
      <p:ext uri="{BB962C8B-B14F-4D97-AF65-F5344CB8AC3E}">
        <p14:creationId xmlns:p14="http://schemas.microsoft.com/office/powerpoint/2010/main" val="37168608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94962BF7-A592-4587-879C-4FBD5922E37E}"/>
              </a:ext>
            </a:extLst>
          </p:cNvPr>
          <p:cNvSpPr txBox="1"/>
          <p:nvPr/>
        </p:nvSpPr>
        <p:spPr bwMode="auto">
          <a:xfrm>
            <a:off x="6549600" y="5778000"/>
            <a:ext cx="1005178" cy="446276"/>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300" b="1" dirty="0">
                <a:solidFill>
                  <a:srgbClr val="000000"/>
                </a:solidFill>
                <a:latin typeface="Myriad Pro" panose="020B0503030403020204"/>
                <a:ea typeface="Myriad Pro Semibold" charset="0"/>
                <a:cs typeface="Myriad Pro Semibold" charset="0"/>
              </a:rPr>
              <a:t>even</a:t>
            </a:r>
            <a:r>
              <a:rPr lang="en-GB" sz="2300" dirty="0">
                <a:solidFill>
                  <a:srgbClr val="000000"/>
                </a:solidFill>
                <a:latin typeface="Myriad Pro" panose="020B0503030403020204"/>
                <a:ea typeface="Myriad Pro Semibold" charset="0"/>
                <a:cs typeface="Myriad Pro Semibold" charset="0"/>
              </a:rPr>
              <a:t>.</a:t>
            </a:r>
          </a:p>
        </p:txBody>
      </p:sp>
      <p:sp>
        <p:nvSpPr>
          <p:cNvPr id="14" name="TextBox 13">
            <a:extLst>
              <a:ext uri="{FF2B5EF4-FFF2-40B4-BE49-F238E27FC236}">
                <a16:creationId xmlns:a16="http://schemas.microsoft.com/office/drawing/2014/main" id="{893EE90E-6C74-4C53-B494-7837829B3355}"/>
              </a:ext>
            </a:extLst>
          </p:cNvPr>
          <p:cNvSpPr txBox="1"/>
          <p:nvPr/>
        </p:nvSpPr>
        <p:spPr bwMode="auto">
          <a:xfrm>
            <a:off x="2855640" y="5764762"/>
            <a:ext cx="547260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 This number is</a:t>
            </a:r>
          </a:p>
        </p:txBody>
      </p:sp>
      <p:sp>
        <p:nvSpPr>
          <p:cNvPr id="19" name="Rectangle 18">
            <a:extLst>
              <a:ext uri="{FF2B5EF4-FFF2-40B4-BE49-F238E27FC236}">
                <a16:creationId xmlns:a16="http://schemas.microsoft.com/office/drawing/2014/main" id="{CCEFDF2A-AC23-4F61-8ABC-FD14827075EA}"/>
              </a:ext>
            </a:extLst>
          </p:cNvPr>
          <p:cNvSpPr/>
          <p:nvPr/>
        </p:nvSpPr>
        <p:spPr>
          <a:xfrm>
            <a:off x="6600057" y="5763601"/>
            <a:ext cx="795411" cy="461665"/>
          </a:xfrm>
          <a:prstGeom prst="rect">
            <a:avLst/>
          </a:prstGeom>
        </p:spPr>
        <p:txBody>
          <a:bodyPr wrap="none">
            <a:spAutoFit/>
          </a:bodyPr>
          <a:lstStyle/>
          <a:p>
            <a:pPr fontAlgn="base">
              <a:spcBef>
                <a:spcPct val="20000"/>
              </a:spcBef>
              <a:spcAft>
                <a:spcPct val="0"/>
              </a:spcAft>
              <a:buClr>
                <a:srgbClr val="00628C"/>
              </a:buClr>
            </a:pPr>
            <a:r>
              <a:rPr lang="en-GB" sz="2400" dirty="0">
                <a:solidFill>
                  <a:srgbClr val="000000"/>
                </a:solidFill>
                <a:latin typeface="Myriad Pro" panose="020B0503030403020204"/>
                <a:ea typeface="Myriad Pro Semibold" charset="0"/>
                <a:cs typeface="Myriad Pro Semibold" charset="0"/>
              </a:rPr>
              <a:t>odd.</a:t>
            </a:r>
            <a:endParaRPr lang="en-GB" sz="2400" dirty="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1.10 Composition: 11–19 – step 3:3</a:t>
            </a:r>
          </a:p>
        </p:txBody>
      </p:sp>
      <p:pic>
        <p:nvPicPr>
          <p:cNvPr id="6" name="Picture 5">
            <a:extLst>
              <a:ext uri="{FF2B5EF4-FFF2-40B4-BE49-F238E27FC236}">
                <a16:creationId xmlns:a16="http://schemas.microsoft.com/office/drawing/2014/main" id="{BF689AD4-A017-4878-8F2E-CB72463525AF}"/>
              </a:ext>
            </a:extLst>
          </p:cNvPr>
          <p:cNvPicPr>
            <a:picLocks noChangeAspect="1"/>
          </p:cNvPicPr>
          <p:nvPr/>
        </p:nvPicPr>
        <p:blipFill rotWithShape="1">
          <a:blip r:embed="rId4">
            <a:extLst>
              <a:ext uri="{28A0092B-C50C-407E-A947-70E740481C1C}">
                <a14:useLocalDpi xmlns:a14="http://schemas.microsoft.com/office/drawing/2010/main" val="0"/>
              </a:ext>
            </a:extLst>
          </a:blip>
          <a:srcRect r="-5389"/>
          <a:stretch/>
        </p:blipFill>
        <p:spPr>
          <a:xfrm>
            <a:off x="5593411" y="1052736"/>
            <a:ext cx="1005178" cy="4417118"/>
          </a:xfrm>
          <a:prstGeom prst="rect">
            <a:avLst/>
          </a:prstGeom>
        </p:spPr>
      </p:pic>
      <p:sp>
        <p:nvSpPr>
          <p:cNvPr id="8" name="Rectangle 7">
            <a:extLst>
              <a:ext uri="{FF2B5EF4-FFF2-40B4-BE49-F238E27FC236}">
                <a16:creationId xmlns:a16="http://schemas.microsoft.com/office/drawing/2014/main" id="{778B2873-7F80-46FF-9BEC-4AA318842250}"/>
              </a:ext>
            </a:extLst>
          </p:cNvPr>
          <p:cNvSpPr/>
          <p:nvPr/>
        </p:nvSpPr>
        <p:spPr bwMode="auto">
          <a:xfrm>
            <a:off x="5734494" y="4203994"/>
            <a:ext cx="361507" cy="37713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 name="Picture 8">
            <a:extLst>
              <a:ext uri="{FF2B5EF4-FFF2-40B4-BE49-F238E27FC236}">
                <a16:creationId xmlns:a16="http://schemas.microsoft.com/office/drawing/2014/main" id="{DA622D3C-9318-434C-84F2-B295DB68DD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9964" y="3314694"/>
            <a:ext cx="953416" cy="424282"/>
          </a:xfrm>
          <a:prstGeom prst="rect">
            <a:avLst/>
          </a:prstGeom>
        </p:spPr>
      </p:pic>
      <p:pic>
        <p:nvPicPr>
          <p:cNvPr id="10" name="Picture 9">
            <a:extLst>
              <a:ext uri="{FF2B5EF4-FFF2-40B4-BE49-F238E27FC236}">
                <a16:creationId xmlns:a16="http://schemas.microsoft.com/office/drawing/2014/main" id="{669A8E46-AE98-4B20-A1F9-E55FF2F5AA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9964" y="3733200"/>
            <a:ext cx="953416" cy="424282"/>
          </a:xfrm>
          <a:prstGeom prst="rect">
            <a:avLst/>
          </a:prstGeom>
        </p:spPr>
      </p:pic>
      <p:pic>
        <p:nvPicPr>
          <p:cNvPr id="11" name="Picture 10">
            <a:extLst>
              <a:ext uri="{FF2B5EF4-FFF2-40B4-BE49-F238E27FC236}">
                <a16:creationId xmlns:a16="http://schemas.microsoft.com/office/drawing/2014/main" id="{8B9B4664-402D-4AE8-BC11-8A95641D000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734492" y="4203994"/>
            <a:ext cx="361508" cy="377135"/>
          </a:xfrm>
          <a:prstGeom prst="rect">
            <a:avLst/>
          </a:prstGeom>
        </p:spPr>
      </p:pic>
      <p:pic>
        <p:nvPicPr>
          <p:cNvPr id="12" name="Picture 11">
            <a:extLst>
              <a:ext uri="{FF2B5EF4-FFF2-40B4-BE49-F238E27FC236}">
                <a16:creationId xmlns:a16="http://schemas.microsoft.com/office/drawing/2014/main" id="{2A322EE8-E98A-4DB4-BEF1-DCA06A644AA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168008" y="4206296"/>
            <a:ext cx="361508" cy="377135"/>
          </a:xfrm>
          <a:prstGeom prst="rect">
            <a:avLst/>
          </a:prstGeom>
        </p:spPr>
      </p:pic>
      <p:pic>
        <p:nvPicPr>
          <p:cNvPr id="16" name="Picture 15">
            <a:extLst>
              <a:ext uri="{FF2B5EF4-FFF2-40B4-BE49-F238E27FC236}">
                <a16:creationId xmlns:a16="http://schemas.microsoft.com/office/drawing/2014/main" id="{261A797F-E336-46AF-B1D6-D6A8048B81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7778" y="4150800"/>
            <a:ext cx="953416" cy="424282"/>
          </a:xfrm>
          <a:prstGeom prst="rect">
            <a:avLst/>
          </a:prstGeom>
        </p:spPr>
      </p:pic>
      <p:sp>
        <p:nvSpPr>
          <p:cNvPr id="22" name="Rectangle 21">
            <a:extLst>
              <a:ext uri="{FF2B5EF4-FFF2-40B4-BE49-F238E27FC236}">
                <a16:creationId xmlns:a16="http://schemas.microsoft.com/office/drawing/2014/main" id="{9491B487-4D91-4D15-9E56-F9CE548AB0D8}"/>
              </a:ext>
            </a:extLst>
          </p:cNvPr>
          <p:cNvSpPr/>
          <p:nvPr/>
        </p:nvSpPr>
        <p:spPr>
          <a:xfrm>
            <a:off x="7988932" y="5381722"/>
            <a:ext cx="771365" cy="1218219"/>
          </a:xfrm>
          <a:prstGeom prst="rect">
            <a:avLst/>
          </a:prstGeom>
        </p:spPr>
        <p:txBody>
          <a:bodyPr wrap="none">
            <a:spAutoFit/>
          </a:bodyPr>
          <a:lstStyle/>
          <a:p>
            <a:pPr fontAlgn="base">
              <a:lnSpc>
                <a:spcPct val="107000"/>
              </a:lnSpc>
              <a:spcBef>
                <a:spcPct val="20000"/>
              </a:spcBef>
              <a:spcAft>
                <a:spcPts val="800"/>
              </a:spcAft>
              <a:buClr>
                <a:srgbClr val="00628C"/>
              </a:buClr>
            </a:pPr>
            <a:r>
              <a:rPr lang="en-GB" sz="7200" dirty="0">
                <a:solidFill>
                  <a:srgbClr val="FF0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4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7C172D0-FBB7-4B7C-9DA7-131E0BD325B4}"/>
              </a:ext>
            </a:extLst>
          </p:cNvPr>
          <p:cNvSpPr/>
          <p:nvPr/>
        </p:nvSpPr>
        <p:spPr>
          <a:xfrm>
            <a:off x="7921478" y="5373217"/>
            <a:ext cx="910827" cy="1200329"/>
          </a:xfrm>
          <a:prstGeom prst="rect">
            <a:avLst/>
          </a:prstGeom>
          <a:solidFill>
            <a:schemeClr val="bg1"/>
          </a:solidFill>
        </p:spPr>
        <p:txBody>
          <a:bodyPr wrap="none">
            <a:spAutoFit/>
          </a:bodyPr>
          <a:lstStyle/>
          <a:p>
            <a:pPr fontAlgn="base">
              <a:spcBef>
                <a:spcPct val="20000"/>
              </a:spcBef>
              <a:spcAft>
                <a:spcPct val="0"/>
              </a:spcAft>
              <a:buClr>
                <a:srgbClr val="00628C"/>
              </a:buClr>
            </a:pPr>
            <a:r>
              <a:rPr lang="en-GB" sz="7200" dirty="0">
                <a:solidFill>
                  <a:srgbClr val="00800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lang="en-GB" sz="7200" dirty="0">
              <a:solidFill>
                <a:srgbClr val="000000"/>
              </a:solidFill>
              <a:latin typeface="Arial" charset="0"/>
            </a:endParaRPr>
          </a:p>
        </p:txBody>
      </p:sp>
    </p:spTree>
    <p:custDataLst>
      <p:tags r:id="rId1"/>
    </p:custDataLst>
    <p:extLst>
      <p:ext uri="{BB962C8B-B14F-4D97-AF65-F5344CB8AC3E}">
        <p14:creationId xmlns:p14="http://schemas.microsoft.com/office/powerpoint/2010/main" val="344281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2" grpId="0"/>
      <p:bldP spid="2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B53DCB-B85A-4606-BDC1-73CE7EC4340F}"/>
              </a:ext>
            </a:extLst>
          </p:cNvPr>
          <p:cNvSpPr>
            <a:spLocks noGrp="1"/>
          </p:cNvSpPr>
          <p:nvPr>
            <p:ph type="title"/>
          </p:nvPr>
        </p:nvSpPr>
        <p:spPr/>
        <p:txBody>
          <a:bodyPr/>
          <a:lstStyle/>
          <a:p>
            <a:r>
              <a:rPr lang="en-GB" dirty="0"/>
              <a:t>1NF-2 Count forwards and backwards in multiples of 2, 5 and 10</a:t>
            </a:r>
          </a:p>
        </p:txBody>
      </p:sp>
      <p:pic>
        <p:nvPicPr>
          <p:cNvPr id="11" name="Picture 10">
            <a:extLst>
              <a:ext uri="{FF2B5EF4-FFF2-40B4-BE49-F238E27FC236}">
                <a16:creationId xmlns:a16="http://schemas.microsoft.com/office/drawing/2014/main" id="{F1BE6E87-2AB6-43EB-B7F9-3D1D6D1DA1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1704" y="2180415"/>
            <a:ext cx="504056" cy="800984"/>
          </a:xfrm>
          <a:prstGeom prst="rect">
            <a:avLst/>
          </a:prstGeom>
        </p:spPr>
      </p:pic>
      <p:pic>
        <p:nvPicPr>
          <p:cNvPr id="12" name="Picture 11">
            <a:extLst>
              <a:ext uri="{FF2B5EF4-FFF2-40B4-BE49-F238E27FC236}">
                <a16:creationId xmlns:a16="http://schemas.microsoft.com/office/drawing/2014/main" id="{A418D960-4CCE-4547-82B4-6A6E48AC6D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11824" y="2180415"/>
            <a:ext cx="648072" cy="1089016"/>
          </a:xfrm>
          <a:prstGeom prst="rect">
            <a:avLst/>
          </a:prstGeom>
        </p:spPr>
      </p:pic>
      <p:pic>
        <p:nvPicPr>
          <p:cNvPr id="13" name="Picture 12">
            <a:extLst>
              <a:ext uri="{FF2B5EF4-FFF2-40B4-BE49-F238E27FC236}">
                <a16:creationId xmlns:a16="http://schemas.microsoft.com/office/drawing/2014/main" id="{0B1A8419-BC6C-4C53-A43E-93D4F6B3A7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91944" y="2180415"/>
            <a:ext cx="720080" cy="1377048"/>
          </a:xfrm>
          <a:prstGeom prst="rect">
            <a:avLst/>
          </a:prstGeom>
        </p:spPr>
      </p:pic>
      <p:pic>
        <p:nvPicPr>
          <p:cNvPr id="14" name="Picture 13">
            <a:extLst>
              <a:ext uri="{FF2B5EF4-FFF2-40B4-BE49-F238E27FC236}">
                <a16:creationId xmlns:a16="http://schemas.microsoft.com/office/drawing/2014/main" id="{D0DD770D-A78D-4587-B2AE-D2DB43FFC76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744072" y="2180415"/>
            <a:ext cx="792088" cy="1665080"/>
          </a:xfrm>
          <a:prstGeom prst="rect">
            <a:avLst/>
          </a:prstGeom>
        </p:spPr>
      </p:pic>
      <p:pic>
        <p:nvPicPr>
          <p:cNvPr id="15" name="Picture 14">
            <a:extLst>
              <a:ext uri="{FF2B5EF4-FFF2-40B4-BE49-F238E27FC236}">
                <a16:creationId xmlns:a16="http://schemas.microsoft.com/office/drawing/2014/main" id="{4DBB4F8C-9A3F-4568-9745-FBBA5FE43A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2560"/>
          <a:stretch/>
        </p:blipFill>
        <p:spPr>
          <a:xfrm>
            <a:off x="7968208" y="2261319"/>
            <a:ext cx="720080" cy="1773096"/>
          </a:xfrm>
          <a:prstGeom prst="rect">
            <a:avLst/>
          </a:prstGeom>
        </p:spPr>
      </p:pic>
      <p:pic>
        <p:nvPicPr>
          <p:cNvPr id="18" name="Picture 17">
            <a:extLst>
              <a:ext uri="{FF2B5EF4-FFF2-40B4-BE49-F238E27FC236}">
                <a16:creationId xmlns:a16="http://schemas.microsoft.com/office/drawing/2014/main" id="{33406511-1D57-406D-A6E1-C2AC36E654A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028456" y="1948839"/>
            <a:ext cx="6135088" cy="240473"/>
          </a:xfrm>
          <a:prstGeom prst="rect">
            <a:avLst/>
          </a:prstGeom>
        </p:spPr>
      </p:pic>
      <p:sp>
        <p:nvSpPr>
          <p:cNvPr id="2" name="Content Placeholder 2">
            <a:extLst>
              <a:ext uri="{FF2B5EF4-FFF2-40B4-BE49-F238E27FC236}">
                <a16:creationId xmlns:a16="http://schemas.microsoft.com/office/drawing/2014/main" id="{7A0F003D-B115-44F4-A487-87650E28A62B}"/>
              </a:ext>
            </a:extLst>
          </p:cNvPr>
          <p:cNvSpPr txBox="1">
            <a:spLocks/>
          </p:cNvSpPr>
          <p:nvPr/>
        </p:nvSpPr>
        <p:spPr>
          <a:xfrm>
            <a:off x="442127" y="4160248"/>
            <a:ext cx="813037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numbers can you see on the number line? What do you notice about their shapes?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remember what these sorts of numbers are called?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Practise saying the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odd</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numbers forwards and backwards.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018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lnSpcReduction="10000"/>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sz="2000" dirty="0"/>
          </a:p>
          <a:p>
            <a:pPr>
              <a:lnSpc>
                <a:spcPct val="120000"/>
              </a:lnSpc>
              <a:buClr>
                <a:srgbClr val="585858"/>
              </a:buClr>
            </a:pPr>
            <a:endParaRPr lang="en-GB" sz="2000" dirty="0"/>
          </a:p>
          <a:p>
            <a:pPr>
              <a:lnSpc>
                <a:spcPct val="120000"/>
              </a:lnSpc>
              <a:buClr>
                <a:srgbClr val="585858"/>
              </a:buClr>
            </a:pPr>
            <a:endParaRPr lang="en-GB" sz="2000" dirty="0"/>
          </a:p>
          <a:p>
            <a:pPr>
              <a:lnSpc>
                <a:spcPct val="130000"/>
              </a:lnSpc>
              <a:buClr>
                <a:srgbClr val="585858"/>
              </a:buClr>
            </a:pPr>
            <a:r>
              <a:rPr lang="en-GB" sz="2000" dirty="0"/>
              <a:t>Note than children will not have learnt about the numbers 20 – 100. This will be explored in depth in Year 2. </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2080744"/>
              </p:ext>
            </p:extLst>
          </p:nvPr>
        </p:nvGraphicFramePr>
        <p:xfrm>
          <a:off x="4514850" y="407561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95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CDE7-2D7E-4028-828A-A24D2A38B73F}"/>
              </a:ext>
            </a:extLst>
          </p:cNvPr>
          <p:cNvSpPr>
            <a:spLocks noGrp="1"/>
          </p:cNvSpPr>
          <p:nvPr>
            <p:ph type="title"/>
          </p:nvPr>
        </p:nvSpPr>
        <p:spPr/>
        <p:txBody>
          <a:bodyPr/>
          <a:lstStyle/>
          <a:p>
            <a:r>
              <a:rPr lang="en-GB" dirty="0"/>
              <a:t>1NF-2 Count forwards and backwards in multiples of 2, 5 and 10</a:t>
            </a:r>
          </a:p>
        </p:txBody>
      </p:sp>
      <p:sp>
        <p:nvSpPr>
          <p:cNvPr id="52" name="TextBox 51">
            <a:extLst>
              <a:ext uri="{FF2B5EF4-FFF2-40B4-BE49-F238E27FC236}">
                <a16:creationId xmlns:a16="http://schemas.microsoft.com/office/drawing/2014/main" id="{352C81BA-3415-45DB-BC4A-BDC3C701E63A}"/>
              </a:ext>
            </a:extLst>
          </p:cNvPr>
          <p:cNvSpPr txBox="1"/>
          <p:nvPr/>
        </p:nvSpPr>
        <p:spPr>
          <a:xfrm>
            <a:off x="4240251"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6</a:t>
            </a:r>
          </a:p>
        </p:txBody>
      </p:sp>
      <p:sp>
        <p:nvSpPr>
          <p:cNvPr id="53" name="TextBox 52">
            <a:extLst>
              <a:ext uri="{FF2B5EF4-FFF2-40B4-BE49-F238E27FC236}">
                <a16:creationId xmlns:a16="http://schemas.microsoft.com/office/drawing/2014/main" id="{4BEF9B24-A442-46CA-ABD9-B2DEC25038D3}"/>
              </a:ext>
            </a:extLst>
          </p:cNvPr>
          <p:cNvSpPr txBox="1"/>
          <p:nvPr/>
        </p:nvSpPr>
        <p:spPr>
          <a:xfrm>
            <a:off x="9204702" y="2458140"/>
            <a:ext cx="12090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20</a:t>
            </a:r>
          </a:p>
        </p:txBody>
      </p:sp>
      <p:sp>
        <p:nvSpPr>
          <p:cNvPr id="54" name="TextBox 53">
            <a:extLst>
              <a:ext uri="{FF2B5EF4-FFF2-40B4-BE49-F238E27FC236}">
                <a16:creationId xmlns:a16="http://schemas.microsoft.com/office/drawing/2014/main" id="{E91E64EB-6AF4-449E-81F3-E833993E97AE}"/>
              </a:ext>
            </a:extLst>
          </p:cNvPr>
          <p:cNvSpPr txBox="1"/>
          <p:nvPr/>
        </p:nvSpPr>
        <p:spPr>
          <a:xfrm>
            <a:off x="2171701" y="2458140"/>
            <a:ext cx="4756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0</a:t>
            </a:r>
          </a:p>
        </p:txBody>
      </p:sp>
      <p:sp>
        <p:nvSpPr>
          <p:cNvPr id="55" name="TextBox 54">
            <a:extLst>
              <a:ext uri="{FF2B5EF4-FFF2-40B4-BE49-F238E27FC236}">
                <a16:creationId xmlns:a16="http://schemas.microsoft.com/office/drawing/2014/main" id="{FDDDFFF7-2554-4B49-B47A-5A3A64AA1FF9}"/>
              </a:ext>
            </a:extLst>
          </p:cNvPr>
          <p:cNvSpPr txBox="1"/>
          <p:nvPr/>
        </p:nvSpPr>
        <p:spPr>
          <a:xfrm>
            <a:off x="2770447"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2</a:t>
            </a:r>
          </a:p>
        </p:txBody>
      </p:sp>
      <p:sp>
        <p:nvSpPr>
          <p:cNvPr id="56" name="TextBox 55">
            <a:extLst>
              <a:ext uri="{FF2B5EF4-FFF2-40B4-BE49-F238E27FC236}">
                <a16:creationId xmlns:a16="http://schemas.microsoft.com/office/drawing/2014/main" id="{49C5669B-1277-4802-852F-541352CF69C1}"/>
              </a:ext>
            </a:extLst>
          </p:cNvPr>
          <p:cNvSpPr txBox="1"/>
          <p:nvPr/>
        </p:nvSpPr>
        <p:spPr>
          <a:xfrm>
            <a:off x="3509648"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4</a:t>
            </a:r>
          </a:p>
        </p:txBody>
      </p:sp>
      <p:sp>
        <p:nvSpPr>
          <p:cNvPr id="57" name="TextBox 56">
            <a:extLst>
              <a:ext uri="{FF2B5EF4-FFF2-40B4-BE49-F238E27FC236}">
                <a16:creationId xmlns:a16="http://schemas.microsoft.com/office/drawing/2014/main" id="{AED125D8-E939-4A47-82FA-7E3A78FCFF40}"/>
              </a:ext>
            </a:extLst>
          </p:cNvPr>
          <p:cNvSpPr txBox="1"/>
          <p:nvPr/>
        </p:nvSpPr>
        <p:spPr>
          <a:xfrm>
            <a:off x="4982694"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8</a:t>
            </a:r>
          </a:p>
        </p:txBody>
      </p:sp>
      <p:sp>
        <p:nvSpPr>
          <p:cNvPr id="58" name="TextBox 57">
            <a:extLst>
              <a:ext uri="{FF2B5EF4-FFF2-40B4-BE49-F238E27FC236}">
                <a16:creationId xmlns:a16="http://schemas.microsoft.com/office/drawing/2014/main" id="{6EB311E8-7890-4A7B-ACEC-4E412E6E130E}"/>
              </a:ext>
            </a:extLst>
          </p:cNvPr>
          <p:cNvSpPr txBox="1"/>
          <p:nvPr/>
        </p:nvSpPr>
        <p:spPr>
          <a:xfrm>
            <a:off x="5716052"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10</a:t>
            </a:r>
          </a:p>
        </p:txBody>
      </p:sp>
      <p:sp>
        <p:nvSpPr>
          <p:cNvPr id="59" name="TextBox 58">
            <a:extLst>
              <a:ext uri="{FF2B5EF4-FFF2-40B4-BE49-F238E27FC236}">
                <a16:creationId xmlns:a16="http://schemas.microsoft.com/office/drawing/2014/main" id="{A48A32E8-6BB7-4F55-9589-C4105EF5A7AC}"/>
              </a:ext>
            </a:extLst>
          </p:cNvPr>
          <p:cNvSpPr txBox="1"/>
          <p:nvPr/>
        </p:nvSpPr>
        <p:spPr>
          <a:xfrm>
            <a:off x="6464385"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12</a:t>
            </a:r>
          </a:p>
        </p:txBody>
      </p:sp>
      <p:sp>
        <p:nvSpPr>
          <p:cNvPr id="60" name="TextBox 59">
            <a:extLst>
              <a:ext uri="{FF2B5EF4-FFF2-40B4-BE49-F238E27FC236}">
                <a16:creationId xmlns:a16="http://schemas.microsoft.com/office/drawing/2014/main" id="{F760B363-BE60-4568-9779-C0E02CC639F9}"/>
              </a:ext>
            </a:extLst>
          </p:cNvPr>
          <p:cNvSpPr txBox="1"/>
          <p:nvPr/>
        </p:nvSpPr>
        <p:spPr>
          <a:xfrm>
            <a:off x="7206490"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14</a:t>
            </a:r>
          </a:p>
        </p:txBody>
      </p:sp>
      <p:sp>
        <p:nvSpPr>
          <p:cNvPr id="61" name="TextBox 60">
            <a:extLst>
              <a:ext uri="{FF2B5EF4-FFF2-40B4-BE49-F238E27FC236}">
                <a16:creationId xmlns:a16="http://schemas.microsoft.com/office/drawing/2014/main" id="{0A5756FE-46CE-41AC-B20F-4C17332E830B}"/>
              </a:ext>
            </a:extLst>
          </p:cNvPr>
          <p:cNvSpPr txBox="1"/>
          <p:nvPr/>
        </p:nvSpPr>
        <p:spPr>
          <a:xfrm>
            <a:off x="7941561"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16</a:t>
            </a:r>
          </a:p>
        </p:txBody>
      </p:sp>
      <p:sp>
        <p:nvSpPr>
          <p:cNvPr id="62" name="TextBox 61">
            <a:extLst>
              <a:ext uri="{FF2B5EF4-FFF2-40B4-BE49-F238E27FC236}">
                <a16:creationId xmlns:a16="http://schemas.microsoft.com/office/drawing/2014/main" id="{A426E513-19A2-47A9-8F36-45E13F777813}"/>
              </a:ext>
            </a:extLst>
          </p:cNvPr>
          <p:cNvSpPr txBox="1"/>
          <p:nvPr/>
        </p:nvSpPr>
        <p:spPr>
          <a:xfrm>
            <a:off x="8682315" y="2458140"/>
            <a:ext cx="77340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Calibri" panose="020F0502020204030204"/>
                <a:ea typeface="+mn-ea"/>
                <a:cs typeface="+mn-cs"/>
              </a:rPr>
              <a:t>18</a:t>
            </a:r>
          </a:p>
        </p:txBody>
      </p:sp>
      <p:cxnSp>
        <p:nvCxnSpPr>
          <p:cNvPr id="40" name="Straight Connector 39">
            <a:extLst>
              <a:ext uri="{FF2B5EF4-FFF2-40B4-BE49-F238E27FC236}">
                <a16:creationId xmlns:a16="http://schemas.microsoft.com/office/drawing/2014/main" id="{B071FB82-E1FE-4E3A-BFCE-989CA405F10C}"/>
              </a:ext>
            </a:extLst>
          </p:cNvPr>
          <p:cNvCxnSpPr>
            <a:cxnSpLocks/>
          </p:cNvCxnSpPr>
          <p:nvPr/>
        </p:nvCxnSpPr>
        <p:spPr>
          <a:xfrm>
            <a:off x="2409515" y="2351120"/>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921F6A9-0B26-4924-BF80-6048D10A6CD1}"/>
              </a:ext>
            </a:extLst>
          </p:cNvPr>
          <p:cNvCxnSpPr>
            <a:cxnSpLocks/>
          </p:cNvCxnSpPr>
          <p:nvPr/>
        </p:nvCxnSpPr>
        <p:spPr>
          <a:xfrm>
            <a:off x="6109366" y="2340177"/>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0390CA6-9A2C-4DE7-BAF8-53B5E2883E2A}"/>
              </a:ext>
            </a:extLst>
          </p:cNvPr>
          <p:cNvCxnSpPr>
            <a:cxnSpLocks/>
          </p:cNvCxnSpPr>
          <p:nvPr/>
        </p:nvCxnSpPr>
        <p:spPr>
          <a:xfrm>
            <a:off x="2416659" y="2340059"/>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BF95853-7DCC-4F40-AEAB-DBDDF99F4370}"/>
              </a:ext>
            </a:extLst>
          </p:cNvPr>
          <p:cNvCxnSpPr/>
          <p:nvPr/>
        </p:nvCxnSpPr>
        <p:spPr>
          <a:xfrm>
            <a:off x="9810024" y="2338455"/>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E15E8B8-FF7E-4FC2-A408-3714A69EA282}"/>
              </a:ext>
            </a:extLst>
          </p:cNvPr>
          <p:cNvCxnSpPr>
            <a:cxnSpLocks/>
          </p:cNvCxnSpPr>
          <p:nvPr/>
        </p:nvCxnSpPr>
        <p:spPr>
          <a:xfrm>
            <a:off x="3155199"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408EA29-5360-41D3-A43E-44350223BBE5}"/>
              </a:ext>
            </a:extLst>
          </p:cNvPr>
          <p:cNvCxnSpPr>
            <a:cxnSpLocks/>
          </p:cNvCxnSpPr>
          <p:nvPr/>
        </p:nvCxnSpPr>
        <p:spPr>
          <a:xfrm>
            <a:off x="3893739"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8918A64-D8EF-4155-B7FA-39206A943A2B}"/>
              </a:ext>
            </a:extLst>
          </p:cNvPr>
          <p:cNvCxnSpPr>
            <a:cxnSpLocks/>
          </p:cNvCxnSpPr>
          <p:nvPr/>
        </p:nvCxnSpPr>
        <p:spPr>
          <a:xfrm>
            <a:off x="4632279"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4825079-2265-42B4-9821-8172FA889D06}"/>
              </a:ext>
            </a:extLst>
          </p:cNvPr>
          <p:cNvCxnSpPr>
            <a:cxnSpLocks/>
          </p:cNvCxnSpPr>
          <p:nvPr/>
        </p:nvCxnSpPr>
        <p:spPr>
          <a:xfrm>
            <a:off x="5370819"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157986C-3D0F-4D91-B7AC-774D79D9E6BC}"/>
              </a:ext>
            </a:extLst>
          </p:cNvPr>
          <p:cNvCxnSpPr>
            <a:cxnSpLocks/>
          </p:cNvCxnSpPr>
          <p:nvPr/>
        </p:nvCxnSpPr>
        <p:spPr>
          <a:xfrm>
            <a:off x="6852768"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7F4A7B48-542D-433C-8560-956B502FF420}"/>
              </a:ext>
            </a:extLst>
          </p:cNvPr>
          <p:cNvCxnSpPr>
            <a:cxnSpLocks/>
          </p:cNvCxnSpPr>
          <p:nvPr/>
        </p:nvCxnSpPr>
        <p:spPr>
          <a:xfrm>
            <a:off x="7591308"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A0450AA-A3AC-4A5F-8900-7DFDF8DE5402}"/>
              </a:ext>
            </a:extLst>
          </p:cNvPr>
          <p:cNvCxnSpPr>
            <a:cxnSpLocks/>
          </p:cNvCxnSpPr>
          <p:nvPr/>
        </p:nvCxnSpPr>
        <p:spPr>
          <a:xfrm>
            <a:off x="8329848"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AC6B3FF-38E2-4308-B8F0-C2DCC6FDED2F}"/>
              </a:ext>
            </a:extLst>
          </p:cNvPr>
          <p:cNvCxnSpPr>
            <a:cxnSpLocks/>
          </p:cNvCxnSpPr>
          <p:nvPr/>
        </p:nvCxnSpPr>
        <p:spPr>
          <a:xfrm>
            <a:off x="9068388"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TextBox 138">
            <a:extLst>
              <a:ext uri="{FF2B5EF4-FFF2-40B4-BE49-F238E27FC236}">
                <a16:creationId xmlns:a16="http://schemas.microsoft.com/office/drawing/2014/main" id="{658C36FF-E807-4965-AB9A-3BFCCFAAB327}"/>
              </a:ext>
            </a:extLst>
          </p:cNvPr>
          <p:cNvSpPr txBox="1"/>
          <p:nvPr/>
        </p:nvSpPr>
        <p:spPr>
          <a:xfrm>
            <a:off x="4775535"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140" name="TextBox 139">
            <a:extLst>
              <a:ext uri="{FF2B5EF4-FFF2-40B4-BE49-F238E27FC236}">
                <a16:creationId xmlns:a16="http://schemas.microsoft.com/office/drawing/2014/main" id="{2D2B829A-04C7-4A77-BAF3-4BE60467B8D4}"/>
              </a:ext>
            </a:extLst>
          </p:cNvPr>
          <p:cNvSpPr txBox="1"/>
          <p:nvPr/>
        </p:nvSpPr>
        <p:spPr>
          <a:xfrm>
            <a:off x="2642047" y="2458140"/>
            <a:ext cx="2681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141" name="TextBox 140">
            <a:extLst>
              <a:ext uri="{FF2B5EF4-FFF2-40B4-BE49-F238E27FC236}">
                <a16:creationId xmlns:a16="http://schemas.microsoft.com/office/drawing/2014/main" id="{27D0549F-8475-40BE-AF5E-04040C420275}"/>
              </a:ext>
            </a:extLst>
          </p:cNvPr>
          <p:cNvSpPr txBox="1"/>
          <p:nvPr/>
        </p:nvSpPr>
        <p:spPr>
          <a:xfrm>
            <a:off x="3305731"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42" name="TextBox 141">
            <a:extLst>
              <a:ext uri="{FF2B5EF4-FFF2-40B4-BE49-F238E27FC236}">
                <a16:creationId xmlns:a16="http://schemas.microsoft.com/office/drawing/2014/main" id="{9E807E3D-F726-4619-AF97-B23A37C174F0}"/>
              </a:ext>
            </a:extLst>
          </p:cNvPr>
          <p:cNvSpPr txBox="1"/>
          <p:nvPr/>
        </p:nvSpPr>
        <p:spPr>
          <a:xfrm>
            <a:off x="4044932"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143" name="TextBox 142">
            <a:extLst>
              <a:ext uri="{FF2B5EF4-FFF2-40B4-BE49-F238E27FC236}">
                <a16:creationId xmlns:a16="http://schemas.microsoft.com/office/drawing/2014/main" id="{AB0EBE01-D0F5-4C83-9DC4-1B307BB910F3}"/>
              </a:ext>
            </a:extLst>
          </p:cNvPr>
          <p:cNvSpPr txBox="1"/>
          <p:nvPr/>
        </p:nvSpPr>
        <p:spPr>
          <a:xfrm>
            <a:off x="5517978"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144" name="TextBox 143">
            <a:extLst>
              <a:ext uri="{FF2B5EF4-FFF2-40B4-BE49-F238E27FC236}">
                <a16:creationId xmlns:a16="http://schemas.microsoft.com/office/drawing/2014/main" id="{97E11B09-D5E2-4B49-BB80-6F7F6DEBCBAA}"/>
              </a:ext>
            </a:extLst>
          </p:cNvPr>
          <p:cNvSpPr txBox="1"/>
          <p:nvPr/>
        </p:nvSpPr>
        <p:spPr>
          <a:xfrm>
            <a:off x="6251336"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145" name="TextBox 144">
            <a:extLst>
              <a:ext uri="{FF2B5EF4-FFF2-40B4-BE49-F238E27FC236}">
                <a16:creationId xmlns:a16="http://schemas.microsoft.com/office/drawing/2014/main" id="{E4BFF5C1-D6C2-49E7-84FA-CAF9ACBD0FC8}"/>
              </a:ext>
            </a:extLst>
          </p:cNvPr>
          <p:cNvSpPr txBox="1"/>
          <p:nvPr/>
        </p:nvSpPr>
        <p:spPr>
          <a:xfrm>
            <a:off x="6999669"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146" name="TextBox 145">
            <a:extLst>
              <a:ext uri="{FF2B5EF4-FFF2-40B4-BE49-F238E27FC236}">
                <a16:creationId xmlns:a16="http://schemas.microsoft.com/office/drawing/2014/main" id="{B406321C-3BEA-4969-BC99-8CB41ABCB151}"/>
              </a:ext>
            </a:extLst>
          </p:cNvPr>
          <p:cNvSpPr txBox="1"/>
          <p:nvPr/>
        </p:nvSpPr>
        <p:spPr>
          <a:xfrm>
            <a:off x="7741774"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147" name="TextBox 146">
            <a:extLst>
              <a:ext uri="{FF2B5EF4-FFF2-40B4-BE49-F238E27FC236}">
                <a16:creationId xmlns:a16="http://schemas.microsoft.com/office/drawing/2014/main" id="{940E714F-F83F-472F-A54F-A7FC3C316B6A}"/>
              </a:ext>
            </a:extLst>
          </p:cNvPr>
          <p:cNvSpPr txBox="1"/>
          <p:nvPr/>
        </p:nvSpPr>
        <p:spPr>
          <a:xfrm>
            <a:off x="8476845"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148" name="TextBox 147">
            <a:extLst>
              <a:ext uri="{FF2B5EF4-FFF2-40B4-BE49-F238E27FC236}">
                <a16:creationId xmlns:a16="http://schemas.microsoft.com/office/drawing/2014/main" id="{AC5115D7-7E27-4824-B107-8F2F90B9820C}"/>
              </a:ext>
            </a:extLst>
          </p:cNvPr>
          <p:cNvSpPr txBox="1"/>
          <p:nvPr/>
        </p:nvSpPr>
        <p:spPr>
          <a:xfrm>
            <a:off x="9217599" y="2458140"/>
            <a:ext cx="4360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cxnSp>
        <p:nvCxnSpPr>
          <p:cNvPr id="149" name="Straight Connector 148">
            <a:extLst>
              <a:ext uri="{FF2B5EF4-FFF2-40B4-BE49-F238E27FC236}">
                <a16:creationId xmlns:a16="http://schemas.microsoft.com/office/drawing/2014/main" id="{9C138FAB-BB3B-4E45-BD40-8D0194B0F6A2}"/>
              </a:ext>
            </a:extLst>
          </p:cNvPr>
          <p:cNvCxnSpPr>
            <a:cxnSpLocks/>
          </p:cNvCxnSpPr>
          <p:nvPr/>
        </p:nvCxnSpPr>
        <p:spPr>
          <a:xfrm>
            <a:off x="6475988" y="2340177"/>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9C062F8E-D243-4E86-A98A-E4D50560C9BD}"/>
              </a:ext>
            </a:extLst>
          </p:cNvPr>
          <p:cNvCxnSpPr>
            <a:cxnSpLocks/>
          </p:cNvCxnSpPr>
          <p:nvPr/>
        </p:nvCxnSpPr>
        <p:spPr>
          <a:xfrm>
            <a:off x="2783281" y="2340059"/>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8C6B4891-F2EE-44D5-94BA-0833D2893E88}"/>
              </a:ext>
            </a:extLst>
          </p:cNvPr>
          <p:cNvCxnSpPr>
            <a:cxnSpLocks/>
          </p:cNvCxnSpPr>
          <p:nvPr/>
        </p:nvCxnSpPr>
        <p:spPr>
          <a:xfrm>
            <a:off x="3521821"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C2B4DC1-A1FA-4361-977D-293949DB10B9}"/>
              </a:ext>
            </a:extLst>
          </p:cNvPr>
          <p:cNvCxnSpPr>
            <a:cxnSpLocks/>
          </p:cNvCxnSpPr>
          <p:nvPr/>
        </p:nvCxnSpPr>
        <p:spPr>
          <a:xfrm>
            <a:off x="4260361"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2CD95C0-7EA7-46A6-A1F9-F5FFECFC8FB5}"/>
              </a:ext>
            </a:extLst>
          </p:cNvPr>
          <p:cNvCxnSpPr>
            <a:cxnSpLocks/>
          </p:cNvCxnSpPr>
          <p:nvPr/>
        </p:nvCxnSpPr>
        <p:spPr>
          <a:xfrm>
            <a:off x="4998901"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E5484462-896E-40E7-8DC7-EB7DB3E3095E}"/>
              </a:ext>
            </a:extLst>
          </p:cNvPr>
          <p:cNvCxnSpPr>
            <a:cxnSpLocks/>
          </p:cNvCxnSpPr>
          <p:nvPr/>
        </p:nvCxnSpPr>
        <p:spPr>
          <a:xfrm>
            <a:off x="5737441"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A1F2CFC-F49B-4BC0-8B55-898D2EA1402F}"/>
              </a:ext>
            </a:extLst>
          </p:cNvPr>
          <p:cNvCxnSpPr>
            <a:cxnSpLocks/>
          </p:cNvCxnSpPr>
          <p:nvPr/>
        </p:nvCxnSpPr>
        <p:spPr>
          <a:xfrm>
            <a:off x="7219390"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304AE25-D179-4414-B5E3-000F32FEAD9C}"/>
              </a:ext>
            </a:extLst>
          </p:cNvPr>
          <p:cNvCxnSpPr>
            <a:cxnSpLocks/>
          </p:cNvCxnSpPr>
          <p:nvPr/>
        </p:nvCxnSpPr>
        <p:spPr>
          <a:xfrm>
            <a:off x="7957930"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06B22F99-7FC5-4793-BBD4-123E460B23C7}"/>
              </a:ext>
            </a:extLst>
          </p:cNvPr>
          <p:cNvCxnSpPr>
            <a:cxnSpLocks/>
          </p:cNvCxnSpPr>
          <p:nvPr/>
        </p:nvCxnSpPr>
        <p:spPr>
          <a:xfrm>
            <a:off x="8696470"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7E2D33D-9E59-42ED-BB2F-3F6307BBC198}"/>
              </a:ext>
            </a:extLst>
          </p:cNvPr>
          <p:cNvCxnSpPr>
            <a:cxnSpLocks/>
          </p:cNvCxnSpPr>
          <p:nvPr/>
        </p:nvCxnSpPr>
        <p:spPr>
          <a:xfrm>
            <a:off x="9435010" y="2340707"/>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831F42BF-49BE-470A-8930-014465E0EDB0}"/>
              </a:ext>
            </a:extLst>
          </p:cNvPr>
          <p:cNvSpPr txBox="1">
            <a:spLocks/>
          </p:cNvSpPr>
          <p:nvPr/>
        </p:nvSpPr>
        <p:spPr>
          <a:xfrm>
            <a:off x="629464" y="3476806"/>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Which of the numbers between 10 and 20 are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odd</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Let’s say out loud the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odd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numbers and whisper the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even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do this forwards and backwards?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describe the pattern of odd and even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916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0C544C22-3E84-4C3E-920C-20297D0E8017}"/>
              </a:ext>
            </a:extLst>
          </p:cNvPr>
          <p:cNvSpPr/>
          <p:nvPr/>
        </p:nvSpPr>
        <p:spPr bwMode="auto">
          <a:xfrm>
            <a:off x="2007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5" name="Rectangle 154">
            <a:extLst>
              <a:ext uri="{FF2B5EF4-FFF2-40B4-BE49-F238E27FC236}">
                <a16:creationId xmlns:a16="http://schemas.microsoft.com/office/drawing/2014/main" id="{1EF4A5F1-AF5D-4FB6-BA29-4A9EAC9CF21C}"/>
              </a:ext>
            </a:extLst>
          </p:cNvPr>
          <p:cNvSpPr/>
          <p:nvPr/>
        </p:nvSpPr>
        <p:spPr bwMode="auto">
          <a:xfrm>
            <a:off x="11091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6" name="Rectangle 155">
            <a:extLst>
              <a:ext uri="{FF2B5EF4-FFF2-40B4-BE49-F238E27FC236}">
                <a16:creationId xmlns:a16="http://schemas.microsoft.com/office/drawing/2014/main" id="{EA7EA9B5-7386-48A4-90E7-A5217CEF2ED4}"/>
              </a:ext>
            </a:extLst>
          </p:cNvPr>
          <p:cNvSpPr/>
          <p:nvPr/>
        </p:nvSpPr>
        <p:spPr bwMode="auto">
          <a:xfrm>
            <a:off x="2007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5" name="Rectangle 164">
            <a:extLst>
              <a:ext uri="{FF2B5EF4-FFF2-40B4-BE49-F238E27FC236}">
                <a16:creationId xmlns:a16="http://schemas.microsoft.com/office/drawing/2014/main" id="{BAE56F2F-859C-432B-9580-8DCE629780A9}"/>
              </a:ext>
            </a:extLst>
          </p:cNvPr>
          <p:cNvSpPr/>
          <p:nvPr/>
        </p:nvSpPr>
        <p:spPr bwMode="auto">
          <a:xfrm>
            <a:off x="11091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6" name="Rectangle 165">
            <a:extLst>
              <a:ext uri="{FF2B5EF4-FFF2-40B4-BE49-F238E27FC236}">
                <a16:creationId xmlns:a16="http://schemas.microsoft.com/office/drawing/2014/main" id="{AA2884C3-5D19-44A7-A014-D8E9AF854245}"/>
              </a:ext>
            </a:extLst>
          </p:cNvPr>
          <p:cNvSpPr/>
          <p:nvPr/>
        </p:nvSpPr>
        <p:spPr bwMode="auto">
          <a:xfrm>
            <a:off x="2007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77" name="Rectangle 276">
            <a:extLst>
              <a:ext uri="{FF2B5EF4-FFF2-40B4-BE49-F238E27FC236}">
                <a16:creationId xmlns:a16="http://schemas.microsoft.com/office/drawing/2014/main" id="{D8CEB7DD-829E-409A-A90D-F92E79F9023B}"/>
              </a:ext>
            </a:extLst>
          </p:cNvPr>
          <p:cNvSpPr/>
          <p:nvPr/>
        </p:nvSpPr>
        <p:spPr bwMode="auto">
          <a:xfrm>
            <a:off x="11091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78" name="Rectangle 277">
            <a:extLst>
              <a:ext uri="{FF2B5EF4-FFF2-40B4-BE49-F238E27FC236}">
                <a16:creationId xmlns:a16="http://schemas.microsoft.com/office/drawing/2014/main" id="{B4108FDC-515A-45A0-BDEC-48A1395899BB}"/>
              </a:ext>
            </a:extLst>
          </p:cNvPr>
          <p:cNvSpPr/>
          <p:nvPr/>
        </p:nvSpPr>
        <p:spPr bwMode="auto">
          <a:xfrm>
            <a:off x="2007031" y="2904000"/>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48" name="Rectangle 147">
            <a:extLst>
              <a:ext uri="{FF2B5EF4-FFF2-40B4-BE49-F238E27FC236}">
                <a16:creationId xmlns:a16="http://schemas.microsoft.com/office/drawing/2014/main" id="{AAE9B3B2-8977-431E-A07C-3AC7CE61B8DC}"/>
              </a:ext>
            </a:extLst>
          </p:cNvPr>
          <p:cNvSpPr/>
          <p:nvPr/>
        </p:nvSpPr>
        <p:spPr bwMode="auto">
          <a:xfrm>
            <a:off x="290722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8" name="Rectangle 157">
            <a:extLst>
              <a:ext uri="{FF2B5EF4-FFF2-40B4-BE49-F238E27FC236}">
                <a16:creationId xmlns:a16="http://schemas.microsoft.com/office/drawing/2014/main" id="{F4D7205D-E29E-4B13-BE02-10EDF85B752D}"/>
              </a:ext>
            </a:extLst>
          </p:cNvPr>
          <p:cNvSpPr/>
          <p:nvPr/>
        </p:nvSpPr>
        <p:spPr bwMode="auto">
          <a:xfrm>
            <a:off x="290722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8" name="Rectangle 167">
            <a:extLst>
              <a:ext uri="{FF2B5EF4-FFF2-40B4-BE49-F238E27FC236}">
                <a16:creationId xmlns:a16="http://schemas.microsoft.com/office/drawing/2014/main" id="{DF8D7D78-DD40-43F4-9761-F776BF23F6B8}"/>
              </a:ext>
            </a:extLst>
          </p:cNvPr>
          <p:cNvSpPr/>
          <p:nvPr/>
        </p:nvSpPr>
        <p:spPr bwMode="auto">
          <a:xfrm>
            <a:off x="290722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0" name="Rectangle 279">
            <a:extLst>
              <a:ext uri="{FF2B5EF4-FFF2-40B4-BE49-F238E27FC236}">
                <a16:creationId xmlns:a16="http://schemas.microsoft.com/office/drawing/2014/main" id="{2978BDF3-1475-48AC-A502-BC239A729B24}"/>
              </a:ext>
            </a:extLst>
          </p:cNvPr>
          <p:cNvSpPr/>
          <p:nvPr/>
        </p:nvSpPr>
        <p:spPr bwMode="auto">
          <a:xfrm>
            <a:off x="290722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0" name="Rectangle 149">
            <a:extLst>
              <a:ext uri="{FF2B5EF4-FFF2-40B4-BE49-F238E27FC236}">
                <a16:creationId xmlns:a16="http://schemas.microsoft.com/office/drawing/2014/main" id="{E3CF452D-3094-4DE5-9E8B-26209FD372F4}"/>
              </a:ext>
            </a:extLst>
          </p:cNvPr>
          <p:cNvSpPr/>
          <p:nvPr/>
        </p:nvSpPr>
        <p:spPr bwMode="auto">
          <a:xfrm>
            <a:off x="3808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0" name="Rectangle 159">
            <a:extLst>
              <a:ext uri="{FF2B5EF4-FFF2-40B4-BE49-F238E27FC236}">
                <a16:creationId xmlns:a16="http://schemas.microsoft.com/office/drawing/2014/main" id="{D098FD3E-ABDA-4695-A787-F8207BD86985}"/>
              </a:ext>
            </a:extLst>
          </p:cNvPr>
          <p:cNvSpPr/>
          <p:nvPr/>
        </p:nvSpPr>
        <p:spPr bwMode="auto">
          <a:xfrm>
            <a:off x="3808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70" name="Rectangle 169">
            <a:extLst>
              <a:ext uri="{FF2B5EF4-FFF2-40B4-BE49-F238E27FC236}">
                <a16:creationId xmlns:a16="http://schemas.microsoft.com/office/drawing/2014/main" id="{D1AAE0BE-077F-4D31-A98C-2C91D94AEBE9}"/>
              </a:ext>
            </a:extLst>
          </p:cNvPr>
          <p:cNvSpPr/>
          <p:nvPr/>
        </p:nvSpPr>
        <p:spPr bwMode="auto">
          <a:xfrm>
            <a:off x="3808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2" name="Rectangle 281">
            <a:extLst>
              <a:ext uri="{FF2B5EF4-FFF2-40B4-BE49-F238E27FC236}">
                <a16:creationId xmlns:a16="http://schemas.microsoft.com/office/drawing/2014/main" id="{88874B68-603F-4F6E-8876-C04B9C3C61EF}"/>
              </a:ext>
            </a:extLst>
          </p:cNvPr>
          <p:cNvSpPr/>
          <p:nvPr/>
        </p:nvSpPr>
        <p:spPr bwMode="auto">
          <a:xfrm>
            <a:off x="380836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52" name="Rectangle 151">
            <a:extLst>
              <a:ext uri="{FF2B5EF4-FFF2-40B4-BE49-F238E27FC236}">
                <a16:creationId xmlns:a16="http://schemas.microsoft.com/office/drawing/2014/main" id="{4BB604B2-BCB0-4CE2-9603-D9C8C025886C}"/>
              </a:ext>
            </a:extLst>
          </p:cNvPr>
          <p:cNvSpPr/>
          <p:nvPr/>
        </p:nvSpPr>
        <p:spPr bwMode="auto">
          <a:xfrm>
            <a:off x="470828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162" name="Rectangle 161">
            <a:extLst>
              <a:ext uri="{FF2B5EF4-FFF2-40B4-BE49-F238E27FC236}">
                <a16:creationId xmlns:a16="http://schemas.microsoft.com/office/drawing/2014/main" id="{D5607573-B566-4367-95D7-3EE31BC4FA03}"/>
              </a:ext>
            </a:extLst>
          </p:cNvPr>
          <p:cNvSpPr/>
          <p:nvPr/>
        </p:nvSpPr>
        <p:spPr bwMode="auto">
          <a:xfrm>
            <a:off x="470828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73" name="Rectangle 272">
            <a:extLst>
              <a:ext uri="{FF2B5EF4-FFF2-40B4-BE49-F238E27FC236}">
                <a16:creationId xmlns:a16="http://schemas.microsoft.com/office/drawing/2014/main" id="{157FC0B9-B746-410E-A5DF-B931DB04184A}"/>
              </a:ext>
            </a:extLst>
          </p:cNvPr>
          <p:cNvSpPr/>
          <p:nvPr/>
        </p:nvSpPr>
        <p:spPr bwMode="auto">
          <a:xfrm>
            <a:off x="470828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4" name="Rectangle 283">
            <a:extLst>
              <a:ext uri="{FF2B5EF4-FFF2-40B4-BE49-F238E27FC236}">
                <a16:creationId xmlns:a16="http://schemas.microsoft.com/office/drawing/2014/main" id="{4CFEBD89-7537-41AF-A067-10BB90FA449C}"/>
              </a:ext>
            </a:extLst>
          </p:cNvPr>
          <p:cNvSpPr/>
          <p:nvPr/>
        </p:nvSpPr>
        <p:spPr bwMode="auto">
          <a:xfrm>
            <a:off x="470828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7" name="Rectangle 286">
            <a:extLst>
              <a:ext uri="{FF2B5EF4-FFF2-40B4-BE49-F238E27FC236}">
                <a16:creationId xmlns:a16="http://schemas.microsoft.com/office/drawing/2014/main" id="{58594A3B-D26E-450A-89A9-D8D93C0BB0C6}"/>
              </a:ext>
            </a:extLst>
          </p:cNvPr>
          <p:cNvSpPr/>
          <p:nvPr/>
        </p:nvSpPr>
        <p:spPr bwMode="auto">
          <a:xfrm>
            <a:off x="11091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88" name="Rectangle 287">
            <a:extLst>
              <a:ext uri="{FF2B5EF4-FFF2-40B4-BE49-F238E27FC236}">
                <a16:creationId xmlns:a16="http://schemas.microsoft.com/office/drawing/2014/main" id="{49A7F5BC-389C-4C4D-94F1-9378825CE2BF}"/>
              </a:ext>
            </a:extLst>
          </p:cNvPr>
          <p:cNvSpPr/>
          <p:nvPr/>
        </p:nvSpPr>
        <p:spPr bwMode="auto">
          <a:xfrm>
            <a:off x="2007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0" name="Rectangle 289">
            <a:extLst>
              <a:ext uri="{FF2B5EF4-FFF2-40B4-BE49-F238E27FC236}">
                <a16:creationId xmlns:a16="http://schemas.microsoft.com/office/drawing/2014/main" id="{B7059703-A78B-45D4-903D-76C7D5F1F0B0}"/>
              </a:ext>
            </a:extLst>
          </p:cNvPr>
          <p:cNvSpPr/>
          <p:nvPr/>
        </p:nvSpPr>
        <p:spPr bwMode="auto">
          <a:xfrm>
            <a:off x="290722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7" name="Rectangle 296">
            <a:extLst>
              <a:ext uri="{FF2B5EF4-FFF2-40B4-BE49-F238E27FC236}">
                <a16:creationId xmlns:a16="http://schemas.microsoft.com/office/drawing/2014/main" id="{FEB22EFD-7287-431F-8008-A43506B50CFA}"/>
              </a:ext>
            </a:extLst>
          </p:cNvPr>
          <p:cNvSpPr/>
          <p:nvPr/>
        </p:nvSpPr>
        <p:spPr bwMode="auto">
          <a:xfrm>
            <a:off x="11091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8" name="Rectangle 297">
            <a:extLst>
              <a:ext uri="{FF2B5EF4-FFF2-40B4-BE49-F238E27FC236}">
                <a16:creationId xmlns:a16="http://schemas.microsoft.com/office/drawing/2014/main" id="{77C225EE-B304-405F-AA7C-DB5C9A3FDBBB}"/>
              </a:ext>
            </a:extLst>
          </p:cNvPr>
          <p:cNvSpPr/>
          <p:nvPr/>
        </p:nvSpPr>
        <p:spPr bwMode="auto">
          <a:xfrm>
            <a:off x="2007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0" name="Rectangle 299">
            <a:extLst>
              <a:ext uri="{FF2B5EF4-FFF2-40B4-BE49-F238E27FC236}">
                <a16:creationId xmlns:a16="http://schemas.microsoft.com/office/drawing/2014/main" id="{8A167186-FFDE-482B-B8FE-AAB0E77930E5}"/>
              </a:ext>
            </a:extLst>
          </p:cNvPr>
          <p:cNvSpPr/>
          <p:nvPr/>
        </p:nvSpPr>
        <p:spPr bwMode="auto">
          <a:xfrm>
            <a:off x="290722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7" name="Rectangle 306">
            <a:extLst>
              <a:ext uri="{FF2B5EF4-FFF2-40B4-BE49-F238E27FC236}">
                <a16:creationId xmlns:a16="http://schemas.microsoft.com/office/drawing/2014/main" id="{412F2CE0-4218-48A3-8956-6BAFDC3ADA13}"/>
              </a:ext>
            </a:extLst>
          </p:cNvPr>
          <p:cNvSpPr/>
          <p:nvPr/>
        </p:nvSpPr>
        <p:spPr bwMode="auto">
          <a:xfrm>
            <a:off x="11091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8" name="Rectangle 307">
            <a:extLst>
              <a:ext uri="{FF2B5EF4-FFF2-40B4-BE49-F238E27FC236}">
                <a16:creationId xmlns:a16="http://schemas.microsoft.com/office/drawing/2014/main" id="{C9B8B81D-8182-4236-A12D-C18B0484DE34}"/>
              </a:ext>
            </a:extLst>
          </p:cNvPr>
          <p:cNvSpPr/>
          <p:nvPr/>
        </p:nvSpPr>
        <p:spPr bwMode="auto">
          <a:xfrm>
            <a:off x="2007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0" name="Rectangle 309">
            <a:extLst>
              <a:ext uri="{FF2B5EF4-FFF2-40B4-BE49-F238E27FC236}">
                <a16:creationId xmlns:a16="http://schemas.microsoft.com/office/drawing/2014/main" id="{3782681D-587B-4344-B866-67689CBF597F}"/>
              </a:ext>
            </a:extLst>
          </p:cNvPr>
          <p:cNvSpPr/>
          <p:nvPr/>
        </p:nvSpPr>
        <p:spPr bwMode="auto">
          <a:xfrm>
            <a:off x="290722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7" name="Rectangle 316">
            <a:extLst>
              <a:ext uri="{FF2B5EF4-FFF2-40B4-BE49-F238E27FC236}">
                <a16:creationId xmlns:a16="http://schemas.microsoft.com/office/drawing/2014/main" id="{5347FA09-4723-47D0-8981-4844164B32AA}"/>
              </a:ext>
            </a:extLst>
          </p:cNvPr>
          <p:cNvSpPr/>
          <p:nvPr/>
        </p:nvSpPr>
        <p:spPr bwMode="auto">
          <a:xfrm>
            <a:off x="11091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8" name="Rectangle 317">
            <a:extLst>
              <a:ext uri="{FF2B5EF4-FFF2-40B4-BE49-F238E27FC236}">
                <a16:creationId xmlns:a16="http://schemas.microsoft.com/office/drawing/2014/main" id="{E45AB8B9-F851-41FF-93D0-8D054D0C61C7}"/>
              </a:ext>
            </a:extLst>
          </p:cNvPr>
          <p:cNvSpPr/>
          <p:nvPr/>
        </p:nvSpPr>
        <p:spPr bwMode="auto">
          <a:xfrm>
            <a:off x="2007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0" name="Rectangle 319">
            <a:extLst>
              <a:ext uri="{FF2B5EF4-FFF2-40B4-BE49-F238E27FC236}">
                <a16:creationId xmlns:a16="http://schemas.microsoft.com/office/drawing/2014/main" id="{E243D4BA-4253-497D-95D6-15AD0A0F8BEE}"/>
              </a:ext>
            </a:extLst>
          </p:cNvPr>
          <p:cNvSpPr/>
          <p:nvPr/>
        </p:nvSpPr>
        <p:spPr bwMode="auto">
          <a:xfrm>
            <a:off x="290722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37" name="Rectangle 336">
            <a:extLst>
              <a:ext uri="{FF2B5EF4-FFF2-40B4-BE49-F238E27FC236}">
                <a16:creationId xmlns:a16="http://schemas.microsoft.com/office/drawing/2014/main" id="{D6744A4C-8816-4D9C-8C35-9156FFE5FFF8}"/>
              </a:ext>
            </a:extLst>
          </p:cNvPr>
          <p:cNvSpPr/>
          <p:nvPr/>
        </p:nvSpPr>
        <p:spPr bwMode="auto">
          <a:xfrm>
            <a:off x="11091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38" name="Rectangle 337">
            <a:extLst>
              <a:ext uri="{FF2B5EF4-FFF2-40B4-BE49-F238E27FC236}">
                <a16:creationId xmlns:a16="http://schemas.microsoft.com/office/drawing/2014/main" id="{9425F1D1-A5B0-4B2C-9BA5-3880135CDC37}"/>
              </a:ext>
            </a:extLst>
          </p:cNvPr>
          <p:cNvSpPr/>
          <p:nvPr/>
        </p:nvSpPr>
        <p:spPr bwMode="auto">
          <a:xfrm>
            <a:off x="200736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0" name="Rectangle 339">
            <a:extLst>
              <a:ext uri="{FF2B5EF4-FFF2-40B4-BE49-F238E27FC236}">
                <a16:creationId xmlns:a16="http://schemas.microsoft.com/office/drawing/2014/main" id="{DED9C876-B14B-4269-80AF-E043FB18CD35}"/>
              </a:ext>
            </a:extLst>
          </p:cNvPr>
          <p:cNvSpPr/>
          <p:nvPr/>
        </p:nvSpPr>
        <p:spPr bwMode="auto">
          <a:xfrm>
            <a:off x="290722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7" name="Rectangle 346">
            <a:extLst>
              <a:ext uri="{FF2B5EF4-FFF2-40B4-BE49-F238E27FC236}">
                <a16:creationId xmlns:a16="http://schemas.microsoft.com/office/drawing/2014/main" id="{A8189A95-CD09-467F-8251-3F8C1FC2C646}"/>
              </a:ext>
            </a:extLst>
          </p:cNvPr>
          <p:cNvSpPr/>
          <p:nvPr/>
        </p:nvSpPr>
        <p:spPr bwMode="auto">
          <a:xfrm>
            <a:off x="11091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8" name="Rectangle 347">
            <a:extLst>
              <a:ext uri="{FF2B5EF4-FFF2-40B4-BE49-F238E27FC236}">
                <a16:creationId xmlns:a16="http://schemas.microsoft.com/office/drawing/2014/main" id="{794C67C4-74B1-42CD-ACFF-A9F4655A2E3E}"/>
              </a:ext>
            </a:extLst>
          </p:cNvPr>
          <p:cNvSpPr/>
          <p:nvPr/>
        </p:nvSpPr>
        <p:spPr bwMode="auto">
          <a:xfrm>
            <a:off x="2007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0" name="Rectangle 349">
            <a:extLst>
              <a:ext uri="{FF2B5EF4-FFF2-40B4-BE49-F238E27FC236}">
                <a16:creationId xmlns:a16="http://schemas.microsoft.com/office/drawing/2014/main" id="{A04B0D96-A074-4285-BE8D-190BAA58C984}"/>
              </a:ext>
            </a:extLst>
          </p:cNvPr>
          <p:cNvSpPr/>
          <p:nvPr/>
        </p:nvSpPr>
        <p:spPr bwMode="auto">
          <a:xfrm>
            <a:off x="290722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2" name="Rectangle 291">
            <a:extLst>
              <a:ext uri="{FF2B5EF4-FFF2-40B4-BE49-F238E27FC236}">
                <a16:creationId xmlns:a16="http://schemas.microsoft.com/office/drawing/2014/main" id="{1046378B-E2E2-454C-9D67-AF08C3587C38}"/>
              </a:ext>
            </a:extLst>
          </p:cNvPr>
          <p:cNvSpPr/>
          <p:nvPr/>
        </p:nvSpPr>
        <p:spPr bwMode="auto">
          <a:xfrm>
            <a:off x="3808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2" name="Rectangle 301">
            <a:extLst>
              <a:ext uri="{FF2B5EF4-FFF2-40B4-BE49-F238E27FC236}">
                <a16:creationId xmlns:a16="http://schemas.microsoft.com/office/drawing/2014/main" id="{14E86437-898D-4FEA-B01E-2AFE0771FEB4}"/>
              </a:ext>
            </a:extLst>
          </p:cNvPr>
          <p:cNvSpPr/>
          <p:nvPr/>
        </p:nvSpPr>
        <p:spPr bwMode="auto">
          <a:xfrm>
            <a:off x="3808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2" name="Rectangle 311">
            <a:extLst>
              <a:ext uri="{FF2B5EF4-FFF2-40B4-BE49-F238E27FC236}">
                <a16:creationId xmlns:a16="http://schemas.microsoft.com/office/drawing/2014/main" id="{2A84E69B-A617-47BC-AF70-82E5962E3B2A}"/>
              </a:ext>
            </a:extLst>
          </p:cNvPr>
          <p:cNvSpPr/>
          <p:nvPr/>
        </p:nvSpPr>
        <p:spPr bwMode="auto">
          <a:xfrm>
            <a:off x="3808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2" name="Rectangle 321">
            <a:extLst>
              <a:ext uri="{FF2B5EF4-FFF2-40B4-BE49-F238E27FC236}">
                <a16:creationId xmlns:a16="http://schemas.microsoft.com/office/drawing/2014/main" id="{BCD8AC2E-F99E-4D6C-95D5-1AD4589B0461}"/>
              </a:ext>
            </a:extLst>
          </p:cNvPr>
          <p:cNvSpPr/>
          <p:nvPr/>
        </p:nvSpPr>
        <p:spPr bwMode="auto">
          <a:xfrm>
            <a:off x="3808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2" name="Rectangle 341">
            <a:extLst>
              <a:ext uri="{FF2B5EF4-FFF2-40B4-BE49-F238E27FC236}">
                <a16:creationId xmlns:a16="http://schemas.microsoft.com/office/drawing/2014/main" id="{468B1F55-74EB-43DF-A001-E547F14C8C5D}"/>
              </a:ext>
            </a:extLst>
          </p:cNvPr>
          <p:cNvSpPr/>
          <p:nvPr/>
        </p:nvSpPr>
        <p:spPr bwMode="auto">
          <a:xfrm>
            <a:off x="380836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2" name="Rectangle 351">
            <a:extLst>
              <a:ext uri="{FF2B5EF4-FFF2-40B4-BE49-F238E27FC236}">
                <a16:creationId xmlns:a16="http://schemas.microsoft.com/office/drawing/2014/main" id="{E2D12062-363E-486D-B9DD-147334778F0C}"/>
              </a:ext>
            </a:extLst>
          </p:cNvPr>
          <p:cNvSpPr/>
          <p:nvPr/>
        </p:nvSpPr>
        <p:spPr bwMode="auto">
          <a:xfrm>
            <a:off x="3808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294" name="Rectangle 293">
            <a:extLst>
              <a:ext uri="{FF2B5EF4-FFF2-40B4-BE49-F238E27FC236}">
                <a16:creationId xmlns:a16="http://schemas.microsoft.com/office/drawing/2014/main" id="{B445FBD0-D207-4098-9CDF-9331E931C8EC}"/>
              </a:ext>
            </a:extLst>
          </p:cNvPr>
          <p:cNvSpPr/>
          <p:nvPr/>
        </p:nvSpPr>
        <p:spPr bwMode="auto">
          <a:xfrm>
            <a:off x="470828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04" name="Rectangle 303">
            <a:extLst>
              <a:ext uri="{FF2B5EF4-FFF2-40B4-BE49-F238E27FC236}">
                <a16:creationId xmlns:a16="http://schemas.microsoft.com/office/drawing/2014/main" id="{EF4E463E-CE4B-43CD-A289-50DB31EC2848}"/>
              </a:ext>
            </a:extLst>
          </p:cNvPr>
          <p:cNvSpPr/>
          <p:nvPr/>
        </p:nvSpPr>
        <p:spPr bwMode="auto">
          <a:xfrm>
            <a:off x="470828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14" name="Rectangle 313">
            <a:extLst>
              <a:ext uri="{FF2B5EF4-FFF2-40B4-BE49-F238E27FC236}">
                <a16:creationId xmlns:a16="http://schemas.microsoft.com/office/drawing/2014/main" id="{8944DF97-3044-45D6-BC7C-CE17F1D1B9B3}"/>
              </a:ext>
            </a:extLst>
          </p:cNvPr>
          <p:cNvSpPr/>
          <p:nvPr/>
        </p:nvSpPr>
        <p:spPr bwMode="auto">
          <a:xfrm>
            <a:off x="470828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24" name="Rectangle 323">
            <a:extLst>
              <a:ext uri="{FF2B5EF4-FFF2-40B4-BE49-F238E27FC236}">
                <a16:creationId xmlns:a16="http://schemas.microsoft.com/office/drawing/2014/main" id="{94595C6C-A76B-4EA4-83B2-C197369DB0F6}"/>
              </a:ext>
            </a:extLst>
          </p:cNvPr>
          <p:cNvSpPr/>
          <p:nvPr/>
        </p:nvSpPr>
        <p:spPr bwMode="auto">
          <a:xfrm>
            <a:off x="470828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44" name="Rectangle 343">
            <a:extLst>
              <a:ext uri="{FF2B5EF4-FFF2-40B4-BE49-F238E27FC236}">
                <a16:creationId xmlns:a16="http://schemas.microsoft.com/office/drawing/2014/main" id="{58832416-95BD-4837-A30C-52D37E233DC9}"/>
              </a:ext>
            </a:extLst>
          </p:cNvPr>
          <p:cNvSpPr/>
          <p:nvPr/>
        </p:nvSpPr>
        <p:spPr bwMode="auto">
          <a:xfrm>
            <a:off x="470828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54" name="Rectangle 353">
            <a:extLst>
              <a:ext uri="{FF2B5EF4-FFF2-40B4-BE49-F238E27FC236}">
                <a16:creationId xmlns:a16="http://schemas.microsoft.com/office/drawing/2014/main" id="{81C92630-32D4-4B81-95B7-6E4D2C85C152}"/>
              </a:ext>
            </a:extLst>
          </p:cNvPr>
          <p:cNvSpPr/>
          <p:nvPr/>
        </p:nvSpPr>
        <p:spPr bwMode="auto">
          <a:xfrm>
            <a:off x="470828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r>
              <a:rPr lang="en-GB" dirty="0"/>
              <a:t>1NF-2 Count forwards and backwards in multiples of 2, 5 and 10</a:t>
            </a:r>
          </a:p>
        </p:txBody>
      </p:sp>
      <p:sp>
        <p:nvSpPr>
          <p:cNvPr id="5" name="Rectangle 4">
            <a:extLst>
              <a:ext uri="{FF2B5EF4-FFF2-40B4-BE49-F238E27FC236}">
                <a16:creationId xmlns:a16="http://schemas.microsoft.com/office/drawing/2014/main" id="{375A8DB6-05BC-4292-9DB9-9D0C9E6668FB}"/>
              </a:ext>
            </a:extLst>
          </p:cNvPr>
          <p:cNvSpPr/>
          <p:nvPr/>
        </p:nvSpPr>
        <p:spPr bwMode="auto">
          <a:xfrm>
            <a:off x="11091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a:ln>
                <a:noFill/>
              </a:ln>
              <a:solidFill>
                <a:srgbClr val="585858"/>
              </a:solidFill>
              <a:effectLst/>
              <a:uLnTx/>
              <a:uFillTx/>
              <a:latin typeface="Arial" charset="0"/>
              <a:ea typeface="+mn-ea"/>
              <a:cs typeface="+mn-cs"/>
            </a:endParaRPr>
          </a:p>
        </p:txBody>
      </p:sp>
      <p:grpSp>
        <p:nvGrpSpPr>
          <p:cNvPr id="7" name="Group 6">
            <a:extLst>
              <a:ext uri="{FF2B5EF4-FFF2-40B4-BE49-F238E27FC236}">
                <a16:creationId xmlns:a16="http://schemas.microsoft.com/office/drawing/2014/main" id="{30DF46D0-2618-4F5C-B81C-1B8528A62A21}"/>
              </a:ext>
            </a:extLst>
          </p:cNvPr>
          <p:cNvGrpSpPr/>
          <p:nvPr/>
        </p:nvGrpSpPr>
        <p:grpSpPr>
          <a:xfrm>
            <a:off x="1095804" y="1550914"/>
            <a:ext cx="4508879" cy="4499619"/>
            <a:chOff x="1095804" y="1550914"/>
            <a:chExt cx="4508879" cy="4499619"/>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1102158" y="1550914"/>
              <a:ext cx="4499620" cy="4499619"/>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2F359558-8813-4714-8691-0E465A5E38AA}"/>
                </a:ext>
              </a:extLst>
            </p:cNvPr>
            <p:cNvGrpSpPr/>
            <p:nvPr/>
          </p:nvGrpSpPr>
          <p:grpSpPr>
            <a:xfrm>
              <a:off x="1095804" y="1556724"/>
              <a:ext cx="4508879" cy="4487999"/>
              <a:chOff x="1095804" y="1556724"/>
              <a:chExt cx="4508879" cy="4487999"/>
            </a:xfrm>
          </p:grpSpPr>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1102158" y="6044723"/>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1102158" y="560056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1102157" y="5150608"/>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1102158" y="4250684"/>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1102158" y="3350761"/>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1102158" y="2450837"/>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1102157" y="200087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1095804" y="1556724"/>
                <a:ext cx="4508879"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1102158" y="470064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1102157" y="3800723"/>
                <a:ext cx="4499621"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1102158" y="290079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pSp>
        <p:nvGrpSpPr>
          <p:cNvPr id="16" name="Group 15">
            <a:extLst>
              <a:ext uri="{FF2B5EF4-FFF2-40B4-BE49-F238E27FC236}">
                <a16:creationId xmlns:a16="http://schemas.microsoft.com/office/drawing/2014/main" id="{6E89C769-1AA4-41E8-8069-12FA93B95F80}"/>
              </a:ext>
            </a:extLst>
          </p:cNvPr>
          <p:cNvGrpSpPr/>
          <p:nvPr/>
        </p:nvGrpSpPr>
        <p:grpSpPr>
          <a:xfrm>
            <a:off x="1151139" y="1626383"/>
            <a:ext cx="4475893" cy="4376050"/>
            <a:chOff x="1151139" y="1626383"/>
            <a:chExt cx="4475893" cy="4376050"/>
          </a:xfrm>
        </p:grpSpPr>
        <p:grpSp>
          <p:nvGrpSpPr>
            <p:cNvPr id="15" name="Group 14">
              <a:extLst>
                <a:ext uri="{FF2B5EF4-FFF2-40B4-BE49-F238E27FC236}">
                  <a16:creationId xmlns:a16="http://schemas.microsoft.com/office/drawing/2014/main" id="{4CBAEA4A-08D2-4AA5-AACB-F2D1F3297856}"/>
                </a:ext>
              </a:extLst>
            </p:cNvPr>
            <p:cNvGrpSpPr/>
            <p:nvPr/>
          </p:nvGrpSpPr>
          <p:grpSpPr>
            <a:xfrm>
              <a:off x="1151139" y="1626383"/>
              <a:ext cx="422454" cy="4376050"/>
              <a:chOff x="1151139" y="1626383"/>
              <a:chExt cx="422454" cy="4376050"/>
            </a:xfrm>
          </p:grpSpPr>
          <p:sp>
            <p:nvSpPr>
              <p:cNvPr id="49" name="TextBox 48">
                <a:extLst>
                  <a:ext uri="{FF2B5EF4-FFF2-40B4-BE49-F238E27FC236}">
                    <a16:creationId xmlns:a16="http://schemas.microsoft.com/office/drawing/2014/main" id="{C8BB400B-9BAA-40DA-8F0F-71AA90A69324}"/>
                  </a:ext>
                </a:extLst>
              </p:cNvPr>
              <p:cNvSpPr txBox="1"/>
              <p:nvPr/>
            </p:nvSpPr>
            <p:spPr>
              <a:xfrm>
                <a:off x="127511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a:t>
                </a:r>
              </a:p>
            </p:txBody>
          </p:sp>
          <p:sp>
            <p:nvSpPr>
              <p:cNvPr id="51" name="TextBox 50">
                <a:extLst>
                  <a:ext uri="{FF2B5EF4-FFF2-40B4-BE49-F238E27FC236}">
                    <a16:creationId xmlns:a16="http://schemas.microsoft.com/office/drawing/2014/main" id="{2E6AC5D2-4A13-4ADD-9F10-6E21E9513AC2}"/>
                  </a:ext>
                </a:extLst>
              </p:cNvPr>
              <p:cNvSpPr txBox="1"/>
              <p:nvPr/>
            </p:nvSpPr>
            <p:spPr>
              <a:xfrm>
                <a:off x="1166399" y="2074994"/>
                <a:ext cx="397033"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11</a:t>
                </a:r>
              </a:p>
            </p:txBody>
          </p:sp>
          <p:sp>
            <p:nvSpPr>
              <p:cNvPr id="52" name="TextBox 51">
                <a:extLst>
                  <a:ext uri="{FF2B5EF4-FFF2-40B4-BE49-F238E27FC236}">
                    <a16:creationId xmlns:a16="http://schemas.microsoft.com/office/drawing/2014/main" id="{6E64E62E-8676-443D-B1EF-C899EA3EFE8D}"/>
                  </a:ext>
                </a:extLst>
              </p:cNvPr>
              <p:cNvSpPr txBox="1"/>
              <p:nvPr/>
            </p:nvSpPr>
            <p:spPr>
              <a:xfrm>
                <a:off x="115113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21</a:t>
                </a:r>
              </a:p>
            </p:txBody>
          </p:sp>
          <p:sp>
            <p:nvSpPr>
              <p:cNvPr id="53" name="TextBox 52">
                <a:extLst>
                  <a:ext uri="{FF2B5EF4-FFF2-40B4-BE49-F238E27FC236}">
                    <a16:creationId xmlns:a16="http://schemas.microsoft.com/office/drawing/2014/main" id="{E09BD71F-2C74-4356-9514-0A6FD65A4BC4}"/>
                  </a:ext>
                </a:extLst>
              </p:cNvPr>
              <p:cNvSpPr txBox="1"/>
              <p:nvPr/>
            </p:nvSpPr>
            <p:spPr>
              <a:xfrm>
                <a:off x="115113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31</a:t>
                </a:r>
              </a:p>
            </p:txBody>
          </p:sp>
          <p:sp>
            <p:nvSpPr>
              <p:cNvPr id="54" name="TextBox 53">
                <a:extLst>
                  <a:ext uri="{FF2B5EF4-FFF2-40B4-BE49-F238E27FC236}">
                    <a16:creationId xmlns:a16="http://schemas.microsoft.com/office/drawing/2014/main" id="{FC4FEE03-1AD1-41AA-A55A-80753FAF65E4}"/>
                  </a:ext>
                </a:extLst>
              </p:cNvPr>
              <p:cNvSpPr txBox="1"/>
              <p:nvPr/>
            </p:nvSpPr>
            <p:spPr>
              <a:xfrm>
                <a:off x="115113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41</a:t>
                </a:r>
              </a:p>
            </p:txBody>
          </p:sp>
          <p:sp>
            <p:nvSpPr>
              <p:cNvPr id="55" name="TextBox 54">
                <a:extLst>
                  <a:ext uri="{FF2B5EF4-FFF2-40B4-BE49-F238E27FC236}">
                    <a16:creationId xmlns:a16="http://schemas.microsoft.com/office/drawing/2014/main" id="{070A6B7B-1425-4342-8D8C-D041177A8FAF}"/>
                  </a:ext>
                </a:extLst>
              </p:cNvPr>
              <p:cNvSpPr txBox="1"/>
              <p:nvPr/>
            </p:nvSpPr>
            <p:spPr>
              <a:xfrm>
                <a:off x="115113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51</a:t>
                </a:r>
              </a:p>
            </p:txBody>
          </p:sp>
          <p:sp>
            <p:nvSpPr>
              <p:cNvPr id="56" name="TextBox 55">
                <a:extLst>
                  <a:ext uri="{FF2B5EF4-FFF2-40B4-BE49-F238E27FC236}">
                    <a16:creationId xmlns:a16="http://schemas.microsoft.com/office/drawing/2014/main" id="{AF223DF7-5BBC-4CBB-857A-3E9010A9F35C}"/>
                  </a:ext>
                </a:extLst>
              </p:cNvPr>
              <p:cNvSpPr txBox="1"/>
              <p:nvPr/>
            </p:nvSpPr>
            <p:spPr>
              <a:xfrm>
                <a:off x="115113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61</a:t>
                </a:r>
              </a:p>
            </p:txBody>
          </p:sp>
          <p:sp>
            <p:nvSpPr>
              <p:cNvPr id="57" name="TextBox 56">
                <a:extLst>
                  <a:ext uri="{FF2B5EF4-FFF2-40B4-BE49-F238E27FC236}">
                    <a16:creationId xmlns:a16="http://schemas.microsoft.com/office/drawing/2014/main" id="{CA13533D-FF68-4361-819B-8F77D5D08056}"/>
                  </a:ext>
                </a:extLst>
              </p:cNvPr>
              <p:cNvSpPr txBox="1"/>
              <p:nvPr/>
            </p:nvSpPr>
            <p:spPr>
              <a:xfrm>
                <a:off x="115113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71</a:t>
                </a:r>
              </a:p>
            </p:txBody>
          </p:sp>
          <p:sp>
            <p:nvSpPr>
              <p:cNvPr id="58" name="TextBox 57">
                <a:extLst>
                  <a:ext uri="{FF2B5EF4-FFF2-40B4-BE49-F238E27FC236}">
                    <a16:creationId xmlns:a16="http://schemas.microsoft.com/office/drawing/2014/main" id="{BD6BE062-67DC-43FC-B687-D92E9F6BBABD}"/>
                  </a:ext>
                </a:extLst>
              </p:cNvPr>
              <p:cNvSpPr txBox="1"/>
              <p:nvPr/>
            </p:nvSpPr>
            <p:spPr>
              <a:xfrm>
                <a:off x="115113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81</a:t>
                </a:r>
              </a:p>
            </p:txBody>
          </p:sp>
          <p:sp>
            <p:nvSpPr>
              <p:cNvPr id="59" name="TextBox 58">
                <a:extLst>
                  <a:ext uri="{FF2B5EF4-FFF2-40B4-BE49-F238E27FC236}">
                    <a16:creationId xmlns:a16="http://schemas.microsoft.com/office/drawing/2014/main" id="{3206775F-F5AF-4AF3-900A-AFA02BCC1073}"/>
                  </a:ext>
                </a:extLst>
              </p:cNvPr>
              <p:cNvSpPr txBox="1"/>
              <p:nvPr/>
            </p:nvSpPr>
            <p:spPr>
              <a:xfrm>
                <a:off x="115113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91</a:t>
                </a:r>
              </a:p>
            </p:txBody>
          </p:sp>
        </p:grpSp>
        <p:grpSp>
          <p:nvGrpSpPr>
            <p:cNvPr id="14" name="Group 13">
              <a:extLst>
                <a:ext uri="{FF2B5EF4-FFF2-40B4-BE49-F238E27FC236}">
                  <a16:creationId xmlns:a16="http://schemas.microsoft.com/office/drawing/2014/main" id="{2A884209-3B21-415F-B6BF-6D0F2C7119C7}"/>
                </a:ext>
              </a:extLst>
            </p:cNvPr>
            <p:cNvGrpSpPr/>
            <p:nvPr/>
          </p:nvGrpSpPr>
          <p:grpSpPr>
            <a:xfrm>
              <a:off x="1601521" y="1626383"/>
              <a:ext cx="422454" cy="4376050"/>
              <a:chOff x="1601521" y="1626383"/>
              <a:chExt cx="422454" cy="4376050"/>
            </a:xfrm>
          </p:grpSpPr>
          <p:sp>
            <p:nvSpPr>
              <p:cNvPr id="172" name="TextBox 171">
                <a:extLst>
                  <a:ext uri="{FF2B5EF4-FFF2-40B4-BE49-F238E27FC236}">
                    <a16:creationId xmlns:a16="http://schemas.microsoft.com/office/drawing/2014/main" id="{F0EBEC18-50DC-4CFA-9D09-E40AF51AB65C}"/>
                  </a:ext>
                </a:extLst>
              </p:cNvPr>
              <p:cNvSpPr txBox="1"/>
              <p:nvPr/>
            </p:nvSpPr>
            <p:spPr>
              <a:xfrm>
                <a:off x="172549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a:t>
                </a:r>
              </a:p>
            </p:txBody>
          </p:sp>
          <p:sp>
            <p:nvSpPr>
              <p:cNvPr id="173" name="TextBox 172">
                <a:extLst>
                  <a:ext uri="{FF2B5EF4-FFF2-40B4-BE49-F238E27FC236}">
                    <a16:creationId xmlns:a16="http://schemas.microsoft.com/office/drawing/2014/main" id="{CE5B9BB2-C42B-4041-8046-096463F87B16}"/>
                  </a:ext>
                </a:extLst>
              </p:cNvPr>
              <p:cNvSpPr txBox="1"/>
              <p:nvPr/>
            </p:nvSpPr>
            <p:spPr>
              <a:xfrm>
                <a:off x="160152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12</a:t>
                </a:r>
              </a:p>
            </p:txBody>
          </p:sp>
          <p:sp>
            <p:nvSpPr>
              <p:cNvPr id="174" name="TextBox 173">
                <a:extLst>
                  <a:ext uri="{FF2B5EF4-FFF2-40B4-BE49-F238E27FC236}">
                    <a16:creationId xmlns:a16="http://schemas.microsoft.com/office/drawing/2014/main" id="{1C64645F-5A87-4FA2-85CF-940CB2A94EA0}"/>
                  </a:ext>
                </a:extLst>
              </p:cNvPr>
              <p:cNvSpPr txBox="1"/>
              <p:nvPr/>
            </p:nvSpPr>
            <p:spPr>
              <a:xfrm>
                <a:off x="160152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22</a:t>
                </a:r>
              </a:p>
            </p:txBody>
          </p:sp>
          <p:sp>
            <p:nvSpPr>
              <p:cNvPr id="175" name="TextBox 174">
                <a:extLst>
                  <a:ext uri="{FF2B5EF4-FFF2-40B4-BE49-F238E27FC236}">
                    <a16:creationId xmlns:a16="http://schemas.microsoft.com/office/drawing/2014/main" id="{7DAD3BD8-6F26-4D7A-BC0C-3A31C2040BFC}"/>
                  </a:ext>
                </a:extLst>
              </p:cNvPr>
              <p:cNvSpPr txBox="1"/>
              <p:nvPr/>
            </p:nvSpPr>
            <p:spPr>
              <a:xfrm>
                <a:off x="160152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32</a:t>
                </a:r>
              </a:p>
            </p:txBody>
          </p:sp>
          <p:sp>
            <p:nvSpPr>
              <p:cNvPr id="176" name="TextBox 175">
                <a:extLst>
                  <a:ext uri="{FF2B5EF4-FFF2-40B4-BE49-F238E27FC236}">
                    <a16:creationId xmlns:a16="http://schemas.microsoft.com/office/drawing/2014/main" id="{A6733249-1BA7-467A-AB7C-562FE2F38B9D}"/>
                  </a:ext>
                </a:extLst>
              </p:cNvPr>
              <p:cNvSpPr txBox="1"/>
              <p:nvPr/>
            </p:nvSpPr>
            <p:spPr>
              <a:xfrm>
                <a:off x="160152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77" name="TextBox 176">
                <a:extLst>
                  <a:ext uri="{FF2B5EF4-FFF2-40B4-BE49-F238E27FC236}">
                    <a16:creationId xmlns:a16="http://schemas.microsoft.com/office/drawing/2014/main" id="{75DE2E80-B3C4-4766-B6F4-9E2D5C65F0FF}"/>
                  </a:ext>
                </a:extLst>
              </p:cNvPr>
              <p:cNvSpPr txBox="1"/>
              <p:nvPr/>
            </p:nvSpPr>
            <p:spPr>
              <a:xfrm>
                <a:off x="160152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52</a:t>
                </a:r>
              </a:p>
            </p:txBody>
          </p:sp>
          <p:sp>
            <p:nvSpPr>
              <p:cNvPr id="180" name="TextBox 179">
                <a:extLst>
                  <a:ext uri="{FF2B5EF4-FFF2-40B4-BE49-F238E27FC236}">
                    <a16:creationId xmlns:a16="http://schemas.microsoft.com/office/drawing/2014/main" id="{DFFFF867-D2BB-4FCB-B52C-002E1BC7B0D2}"/>
                  </a:ext>
                </a:extLst>
              </p:cNvPr>
              <p:cNvSpPr txBox="1"/>
              <p:nvPr/>
            </p:nvSpPr>
            <p:spPr>
              <a:xfrm>
                <a:off x="160152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62</a:t>
                </a:r>
              </a:p>
            </p:txBody>
          </p:sp>
          <p:sp>
            <p:nvSpPr>
              <p:cNvPr id="182" name="TextBox 181">
                <a:extLst>
                  <a:ext uri="{FF2B5EF4-FFF2-40B4-BE49-F238E27FC236}">
                    <a16:creationId xmlns:a16="http://schemas.microsoft.com/office/drawing/2014/main" id="{F0081DF6-F7F5-4ADB-AB30-458027932275}"/>
                  </a:ext>
                </a:extLst>
              </p:cNvPr>
              <p:cNvSpPr txBox="1"/>
              <p:nvPr/>
            </p:nvSpPr>
            <p:spPr>
              <a:xfrm>
                <a:off x="160152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72</a:t>
                </a:r>
              </a:p>
            </p:txBody>
          </p:sp>
          <p:sp>
            <p:nvSpPr>
              <p:cNvPr id="183" name="TextBox 182">
                <a:extLst>
                  <a:ext uri="{FF2B5EF4-FFF2-40B4-BE49-F238E27FC236}">
                    <a16:creationId xmlns:a16="http://schemas.microsoft.com/office/drawing/2014/main" id="{A324AD07-723A-4F37-8798-B155D122F296}"/>
                  </a:ext>
                </a:extLst>
              </p:cNvPr>
              <p:cNvSpPr txBox="1"/>
              <p:nvPr/>
            </p:nvSpPr>
            <p:spPr>
              <a:xfrm>
                <a:off x="160152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82</a:t>
                </a:r>
              </a:p>
            </p:txBody>
          </p:sp>
          <p:sp>
            <p:nvSpPr>
              <p:cNvPr id="184" name="TextBox 183">
                <a:extLst>
                  <a:ext uri="{FF2B5EF4-FFF2-40B4-BE49-F238E27FC236}">
                    <a16:creationId xmlns:a16="http://schemas.microsoft.com/office/drawing/2014/main" id="{B60B39AF-AE8C-4014-BEF8-458BA18D3BCB}"/>
                  </a:ext>
                </a:extLst>
              </p:cNvPr>
              <p:cNvSpPr txBox="1"/>
              <p:nvPr/>
            </p:nvSpPr>
            <p:spPr>
              <a:xfrm>
                <a:off x="160152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92</a:t>
                </a:r>
              </a:p>
            </p:txBody>
          </p:sp>
        </p:grpSp>
        <p:grpSp>
          <p:nvGrpSpPr>
            <p:cNvPr id="13" name="Group 12">
              <a:extLst>
                <a:ext uri="{FF2B5EF4-FFF2-40B4-BE49-F238E27FC236}">
                  <a16:creationId xmlns:a16="http://schemas.microsoft.com/office/drawing/2014/main" id="{43C12390-63F5-4579-A1CB-E352DE14B069}"/>
                </a:ext>
              </a:extLst>
            </p:cNvPr>
            <p:cNvGrpSpPr/>
            <p:nvPr/>
          </p:nvGrpSpPr>
          <p:grpSpPr>
            <a:xfrm>
              <a:off x="2051903" y="1626383"/>
              <a:ext cx="422454" cy="4376050"/>
              <a:chOff x="2051903" y="1626383"/>
              <a:chExt cx="422454" cy="4376050"/>
            </a:xfrm>
          </p:grpSpPr>
          <p:sp>
            <p:nvSpPr>
              <p:cNvPr id="186" name="TextBox 185">
                <a:extLst>
                  <a:ext uri="{FF2B5EF4-FFF2-40B4-BE49-F238E27FC236}">
                    <a16:creationId xmlns:a16="http://schemas.microsoft.com/office/drawing/2014/main" id="{95894491-DFC1-4D93-891F-2A5520CBA1BA}"/>
                  </a:ext>
                </a:extLst>
              </p:cNvPr>
              <p:cNvSpPr txBox="1"/>
              <p:nvPr/>
            </p:nvSpPr>
            <p:spPr>
              <a:xfrm>
                <a:off x="217587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a:t>
                </a:r>
              </a:p>
            </p:txBody>
          </p:sp>
          <p:sp>
            <p:nvSpPr>
              <p:cNvPr id="187" name="TextBox 186">
                <a:extLst>
                  <a:ext uri="{FF2B5EF4-FFF2-40B4-BE49-F238E27FC236}">
                    <a16:creationId xmlns:a16="http://schemas.microsoft.com/office/drawing/2014/main" id="{449C0D66-C8C1-4402-A948-A03A9386AE13}"/>
                  </a:ext>
                </a:extLst>
              </p:cNvPr>
              <p:cNvSpPr txBox="1"/>
              <p:nvPr/>
            </p:nvSpPr>
            <p:spPr>
              <a:xfrm>
                <a:off x="205190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13</a:t>
                </a:r>
              </a:p>
            </p:txBody>
          </p:sp>
          <p:sp>
            <p:nvSpPr>
              <p:cNvPr id="188" name="TextBox 187">
                <a:extLst>
                  <a:ext uri="{FF2B5EF4-FFF2-40B4-BE49-F238E27FC236}">
                    <a16:creationId xmlns:a16="http://schemas.microsoft.com/office/drawing/2014/main" id="{C989CE4F-98B2-448D-9211-A229A8C10C05}"/>
                  </a:ext>
                </a:extLst>
              </p:cNvPr>
              <p:cNvSpPr txBox="1"/>
              <p:nvPr/>
            </p:nvSpPr>
            <p:spPr>
              <a:xfrm>
                <a:off x="205190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23</a:t>
                </a:r>
              </a:p>
            </p:txBody>
          </p:sp>
          <p:sp>
            <p:nvSpPr>
              <p:cNvPr id="189" name="TextBox 188">
                <a:extLst>
                  <a:ext uri="{FF2B5EF4-FFF2-40B4-BE49-F238E27FC236}">
                    <a16:creationId xmlns:a16="http://schemas.microsoft.com/office/drawing/2014/main" id="{8AEC35D9-D49A-48F0-8651-5B8B435F050E}"/>
                  </a:ext>
                </a:extLst>
              </p:cNvPr>
              <p:cNvSpPr txBox="1"/>
              <p:nvPr/>
            </p:nvSpPr>
            <p:spPr>
              <a:xfrm>
                <a:off x="205190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33</a:t>
                </a:r>
              </a:p>
            </p:txBody>
          </p:sp>
          <p:sp>
            <p:nvSpPr>
              <p:cNvPr id="190" name="TextBox 189">
                <a:extLst>
                  <a:ext uri="{FF2B5EF4-FFF2-40B4-BE49-F238E27FC236}">
                    <a16:creationId xmlns:a16="http://schemas.microsoft.com/office/drawing/2014/main" id="{5E403AEC-5023-4160-A3CC-D975602649A8}"/>
                  </a:ext>
                </a:extLst>
              </p:cNvPr>
              <p:cNvSpPr txBox="1"/>
              <p:nvPr/>
            </p:nvSpPr>
            <p:spPr>
              <a:xfrm>
                <a:off x="205190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42</a:t>
                </a:r>
              </a:p>
            </p:txBody>
          </p:sp>
          <p:sp>
            <p:nvSpPr>
              <p:cNvPr id="191" name="TextBox 190">
                <a:extLst>
                  <a:ext uri="{FF2B5EF4-FFF2-40B4-BE49-F238E27FC236}">
                    <a16:creationId xmlns:a16="http://schemas.microsoft.com/office/drawing/2014/main" id="{424C7D63-45F5-4EB1-BBC2-E4E62664AD49}"/>
                  </a:ext>
                </a:extLst>
              </p:cNvPr>
              <p:cNvSpPr txBox="1"/>
              <p:nvPr/>
            </p:nvSpPr>
            <p:spPr>
              <a:xfrm>
                <a:off x="205190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53</a:t>
                </a:r>
              </a:p>
            </p:txBody>
          </p:sp>
          <p:sp>
            <p:nvSpPr>
              <p:cNvPr id="192" name="TextBox 191">
                <a:extLst>
                  <a:ext uri="{FF2B5EF4-FFF2-40B4-BE49-F238E27FC236}">
                    <a16:creationId xmlns:a16="http://schemas.microsoft.com/office/drawing/2014/main" id="{C62FB799-F6C2-4C4A-8929-D1FBCE50C3E8}"/>
                  </a:ext>
                </a:extLst>
              </p:cNvPr>
              <p:cNvSpPr txBox="1"/>
              <p:nvPr/>
            </p:nvSpPr>
            <p:spPr>
              <a:xfrm>
                <a:off x="205190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63</a:t>
                </a:r>
              </a:p>
            </p:txBody>
          </p:sp>
          <p:sp>
            <p:nvSpPr>
              <p:cNvPr id="193" name="TextBox 192">
                <a:extLst>
                  <a:ext uri="{FF2B5EF4-FFF2-40B4-BE49-F238E27FC236}">
                    <a16:creationId xmlns:a16="http://schemas.microsoft.com/office/drawing/2014/main" id="{171BA373-8DDB-42BF-B800-F5B950C7956E}"/>
                  </a:ext>
                </a:extLst>
              </p:cNvPr>
              <p:cNvSpPr txBox="1"/>
              <p:nvPr/>
            </p:nvSpPr>
            <p:spPr>
              <a:xfrm>
                <a:off x="205190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73</a:t>
                </a:r>
              </a:p>
            </p:txBody>
          </p:sp>
          <p:sp>
            <p:nvSpPr>
              <p:cNvPr id="194" name="TextBox 193">
                <a:extLst>
                  <a:ext uri="{FF2B5EF4-FFF2-40B4-BE49-F238E27FC236}">
                    <a16:creationId xmlns:a16="http://schemas.microsoft.com/office/drawing/2014/main" id="{F093857C-20B6-47EF-9DFB-497D544B2CB8}"/>
                  </a:ext>
                </a:extLst>
              </p:cNvPr>
              <p:cNvSpPr txBox="1"/>
              <p:nvPr/>
            </p:nvSpPr>
            <p:spPr>
              <a:xfrm>
                <a:off x="205190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83</a:t>
                </a:r>
              </a:p>
            </p:txBody>
          </p:sp>
          <p:sp>
            <p:nvSpPr>
              <p:cNvPr id="195" name="TextBox 194">
                <a:extLst>
                  <a:ext uri="{FF2B5EF4-FFF2-40B4-BE49-F238E27FC236}">
                    <a16:creationId xmlns:a16="http://schemas.microsoft.com/office/drawing/2014/main" id="{D6347A64-E997-4DCD-8001-A207C07E440B}"/>
                  </a:ext>
                </a:extLst>
              </p:cNvPr>
              <p:cNvSpPr txBox="1"/>
              <p:nvPr/>
            </p:nvSpPr>
            <p:spPr>
              <a:xfrm>
                <a:off x="205190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93</a:t>
                </a:r>
              </a:p>
            </p:txBody>
          </p:sp>
        </p:grpSp>
        <p:grpSp>
          <p:nvGrpSpPr>
            <p:cNvPr id="12" name="Group 11">
              <a:extLst>
                <a:ext uri="{FF2B5EF4-FFF2-40B4-BE49-F238E27FC236}">
                  <a16:creationId xmlns:a16="http://schemas.microsoft.com/office/drawing/2014/main" id="{85DF037F-98FB-4D41-914E-E5097A271135}"/>
                </a:ext>
              </a:extLst>
            </p:cNvPr>
            <p:cNvGrpSpPr/>
            <p:nvPr/>
          </p:nvGrpSpPr>
          <p:grpSpPr>
            <a:xfrm>
              <a:off x="2502285" y="1626383"/>
              <a:ext cx="422454" cy="4376050"/>
              <a:chOff x="2502285" y="1626383"/>
              <a:chExt cx="422454" cy="4376050"/>
            </a:xfrm>
          </p:grpSpPr>
          <p:sp>
            <p:nvSpPr>
              <p:cNvPr id="197" name="TextBox 196">
                <a:extLst>
                  <a:ext uri="{FF2B5EF4-FFF2-40B4-BE49-F238E27FC236}">
                    <a16:creationId xmlns:a16="http://schemas.microsoft.com/office/drawing/2014/main" id="{C4DDF71A-B2C2-44C6-9FA8-15E7B2DFC572}"/>
                  </a:ext>
                </a:extLst>
              </p:cNvPr>
              <p:cNvSpPr txBox="1"/>
              <p:nvPr/>
            </p:nvSpPr>
            <p:spPr>
              <a:xfrm>
                <a:off x="262625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a:t>
                </a:r>
              </a:p>
            </p:txBody>
          </p:sp>
          <p:sp>
            <p:nvSpPr>
              <p:cNvPr id="198" name="TextBox 197">
                <a:extLst>
                  <a:ext uri="{FF2B5EF4-FFF2-40B4-BE49-F238E27FC236}">
                    <a16:creationId xmlns:a16="http://schemas.microsoft.com/office/drawing/2014/main" id="{EAEC43FA-17B6-421B-8350-F1FEB227DF78}"/>
                  </a:ext>
                </a:extLst>
              </p:cNvPr>
              <p:cNvSpPr txBox="1"/>
              <p:nvPr/>
            </p:nvSpPr>
            <p:spPr>
              <a:xfrm>
                <a:off x="250228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14</a:t>
                </a:r>
              </a:p>
            </p:txBody>
          </p:sp>
          <p:sp>
            <p:nvSpPr>
              <p:cNvPr id="199" name="TextBox 198">
                <a:extLst>
                  <a:ext uri="{FF2B5EF4-FFF2-40B4-BE49-F238E27FC236}">
                    <a16:creationId xmlns:a16="http://schemas.microsoft.com/office/drawing/2014/main" id="{DF3C3F62-5AA5-4074-9580-0E8ADA8E931B}"/>
                  </a:ext>
                </a:extLst>
              </p:cNvPr>
              <p:cNvSpPr txBox="1"/>
              <p:nvPr/>
            </p:nvSpPr>
            <p:spPr>
              <a:xfrm>
                <a:off x="250228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24</a:t>
                </a:r>
              </a:p>
            </p:txBody>
          </p:sp>
          <p:sp>
            <p:nvSpPr>
              <p:cNvPr id="200" name="TextBox 199">
                <a:extLst>
                  <a:ext uri="{FF2B5EF4-FFF2-40B4-BE49-F238E27FC236}">
                    <a16:creationId xmlns:a16="http://schemas.microsoft.com/office/drawing/2014/main" id="{46941551-2813-4786-B034-24D06A15CDF8}"/>
                  </a:ext>
                </a:extLst>
              </p:cNvPr>
              <p:cNvSpPr txBox="1"/>
              <p:nvPr/>
            </p:nvSpPr>
            <p:spPr>
              <a:xfrm>
                <a:off x="250228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34</a:t>
                </a:r>
              </a:p>
            </p:txBody>
          </p:sp>
          <p:sp>
            <p:nvSpPr>
              <p:cNvPr id="201" name="TextBox 200">
                <a:extLst>
                  <a:ext uri="{FF2B5EF4-FFF2-40B4-BE49-F238E27FC236}">
                    <a16:creationId xmlns:a16="http://schemas.microsoft.com/office/drawing/2014/main" id="{9767EDFF-C562-4674-8472-248D44981A1B}"/>
                  </a:ext>
                </a:extLst>
              </p:cNvPr>
              <p:cNvSpPr txBox="1"/>
              <p:nvPr/>
            </p:nvSpPr>
            <p:spPr>
              <a:xfrm>
                <a:off x="250228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44</a:t>
                </a:r>
              </a:p>
            </p:txBody>
          </p:sp>
          <p:sp>
            <p:nvSpPr>
              <p:cNvPr id="202" name="TextBox 201">
                <a:extLst>
                  <a:ext uri="{FF2B5EF4-FFF2-40B4-BE49-F238E27FC236}">
                    <a16:creationId xmlns:a16="http://schemas.microsoft.com/office/drawing/2014/main" id="{A9F0C2E8-8CAB-4659-850B-54BFB798572A}"/>
                  </a:ext>
                </a:extLst>
              </p:cNvPr>
              <p:cNvSpPr txBox="1"/>
              <p:nvPr/>
            </p:nvSpPr>
            <p:spPr>
              <a:xfrm>
                <a:off x="250228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54</a:t>
                </a:r>
              </a:p>
            </p:txBody>
          </p:sp>
          <p:sp>
            <p:nvSpPr>
              <p:cNvPr id="203" name="TextBox 202">
                <a:extLst>
                  <a:ext uri="{FF2B5EF4-FFF2-40B4-BE49-F238E27FC236}">
                    <a16:creationId xmlns:a16="http://schemas.microsoft.com/office/drawing/2014/main" id="{72E4BFE6-B0C2-40D2-91BA-04D311A8D82D}"/>
                  </a:ext>
                </a:extLst>
              </p:cNvPr>
              <p:cNvSpPr txBox="1"/>
              <p:nvPr/>
            </p:nvSpPr>
            <p:spPr>
              <a:xfrm>
                <a:off x="250228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64</a:t>
                </a:r>
              </a:p>
            </p:txBody>
          </p:sp>
          <p:sp>
            <p:nvSpPr>
              <p:cNvPr id="204" name="TextBox 203">
                <a:extLst>
                  <a:ext uri="{FF2B5EF4-FFF2-40B4-BE49-F238E27FC236}">
                    <a16:creationId xmlns:a16="http://schemas.microsoft.com/office/drawing/2014/main" id="{1E136FF4-AF86-4B26-A030-7CEABAC832AC}"/>
                  </a:ext>
                </a:extLst>
              </p:cNvPr>
              <p:cNvSpPr txBox="1"/>
              <p:nvPr/>
            </p:nvSpPr>
            <p:spPr>
              <a:xfrm>
                <a:off x="250228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74</a:t>
                </a:r>
              </a:p>
            </p:txBody>
          </p:sp>
          <p:sp>
            <p:nvSpPr>
              <p:cNvPr id="205" name="TextBox 204">
                <a:extLst>
                  <a:ext uri="{FF2B5EF4-FFF2-40B4-BE49-F238E27FC236}">
                    <a16:creationId xmlns:a16="http://schemas.microsoft.com/office/drawing/2014/main" id="{1A3C2558-33C7-483C-A318-B5F6CD5EB2F9}"/>
                  </a:ext>
                </a:extLst>
              </p:cNvPr>
              <p:cNvSpPr txBox="1"/>
              <p:nvPr/>
            </p:nvSpPr>
            <p:spPr>
              <a:xfrm>
                <a:off x="250228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84</a:t>
                </a:r>
              </a:p>
            </p:txBody>
          </p:sp>
          <p:sp>
            <p:nvSpPr>
              <p:cNvPr id="206" name="TextBox 205">
                <a:extLst>
                  <a:ext uri="{FF2B5EF4-FFF2-40B4-BE49-F238E27FC236}">
                    <a16:creationId xmlns:a16="http://schemas.microsoft.com/office/drawing/2014/main" id="{C83D8173-F175-4999-BA9E-CAE27810AD1C}"/>
                  </a:ext>
                </a:extLst>
              </p:cNvPr>
              <p:cNvSpPr txBox="1"/>
              <p:nvPr/>
            </p:nvSpPr>
            <p:spPr>
              <a:xfrm>
                <a:off x="250228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94</a:t>
                </a:r>
              </a:p>
            </p:txBody>
          </p:sp>
        </p:grpSp>
        <p:grpSp>
          <p:nvGrpSpPr>
            <p:cNvPr id="11" name="Group 10">
              <a:extLst>
                <a:ext uri="{FF2B5EF4-FFF2-40B4-BE49-F238E27FC236}">
                  <a16:creationId xmlns:a16="http://schemas.microsoft.com/office/drawing/2014/main" id="{6621CB3E-8CEC-470D-8AA8-F96042E41A14}"/>
                </a:ext>
              </a:extLst>
            </p:cNvPr>
            <p:cNvGrpSpPr/>
            <p:nvPr/>
          </p:nvGrpSpPr>
          <p:grpSpPr>
            <a:xfrm>
              <a:off x="2952667" y="1626383"/>
              <a:ext cx="422454" cy="4376050"/>
              <a:chOff x="2952667" y="1626383"/>
              <a:chExt cx="422454" cy="4376050"/>
            </a:xfrm>
          </p:grpSpPr>
          <p:sp>
            <p:nvSpPr>
              <p:cNvPr id="208" name="TextBox 207">
                <a:extLst>
                  <a:ext uri="{FF2B5EF4-FFF2-40B4-BE49-F238E27FC236}">
                    <a16:creationId xmlns:a16="http://schemas.microsoft.com/office/drawing/2014/main" id="{73ACFDA9-6A54-4E6E-8ECB-D449C5238F44}"/>
                  </a:ext>
                </a:extLst>
              </p:cNvPr>
              <p:cNvSpPr txBox="1"/>
              <p:nvPr/>
            </p:nvSpPr>
            <p:spPr>
              <a:xfrm>
                <a:off x="3076641"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a:t>
                </a:r>
              </a:p>
            </p:txBody>
          </p:sp>
          <p:sp>
            <p:nvSpPr>
              <p:cNvPr id="209" name="TextBox 208">
                <a:extLst>
                  <a:ext uri="{FF2B5EF4-FFF2-40B4-BE49-F238E27FC236}">
                    <a16:creationId xmlns:a16="http://schemas.microsoft.com/office/drawing/2014/main" id="{69DBE97C-996B-466E-A9AA-04206713BAD7}"/>
                  </a:ext>
                </a:extLst>
              </p:cNvPr>
              <p:cNvSpPr txBox="1"/>
              <p:nvPr/>
            </p:nvSpPr>
            <p:spPr>
              <a:xfrm>
                <a:off x="2952667"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15</a:t>
                </a:r>
              </a:p>
            </p:txBody>
          </p:sp>
          <p:sp>
            <p:nvSpPr>
              <p:cNvPr id="210" name="TextBox 209">
                <a:extLst>
                  <a:ext uri="{FF2B5EF4-FFF2-40B4-BE49-F238E27FC236}">
                    <a16:creationId xmlns:a16="http://schemas.microsoft.com/office/drawing/2014/main" id="{6CA41F28-E99A-43FA-BFF5-19E6A2558053}"/>
                  </a:ext>
                </a:extLst>
              </p:cNvPr>
              <p:cNvSpPr txBox="1"/>
              <p:nvPr/>
            </p:nvSpPr>
            <p:spPr>
              <a:xfrm>
                <a:off x="2952667"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25</a:t>
                </a:r>
              </a:p>
            </p:txBody>
          </p:sp>
          <p:sp>
            <p:nvSpPr>
              <p:cNvPr id="211" name="TextBox 210">
                <a:extLst>
                  <a:ext uri="{FF2B5EF4-FFF2-40B4-BE49-F238E27FC236}">
                    <a16:creationId xmlns:a16="http://schemas.microsoft.com/office/drawing/2014/main" id="{95CFFE26-FF27-4B93-A6F7-9C0498A7C4AB}"/>
                  </a:ext>
                </a:extLst>
              </p:cNvPr>
              <p:cNvSpPr txBox="1"/>
              <p:nvPr/>
            </p:nvSpPr>
            <p:spPr>
              <a:xfrm>
                <a:off x="2952667"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35</a:t>
                </a:r>
              </a:p>
            </p:txBody>
          </p:sp>
          <p:sp>
            <p:nvSpPr>
              <p:cNvPr id="212" name="TextBox 211">
                <a:extLst>
                  <a:ext uri="{FF2B5EF4-FFF2-40B4-BE49-F238E27FC236}">
                    <a16:creationId xmlns:a16="http://schemas.microsoft.com/office/drawing/2014/main" id="{1D1E4600-311B-4BC8-A9C3-2A778DDD05CD}"/>
                  </a:ext>
                </a:extLst>
              </p:cNvPr>
              <p:cNvSpPr txBox="1"/>
              <p:nvPr/>
            </p:nvSpPr>
            <p:spPr>
              <a:xfrm>
                <a:off x="2952667"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45</a:t>
                </a:r>
              </a:p>
            </p:txBody>
          </p:sp>
          <p:sp>
            <p:nvSpPr>
              <p:cNvPr id="213" name="TextBox 212">
                <a:extLst>
                  <a:ext uri="{FF2B5EF4-FFF2-40B4-BE49-F238E27FC236}">
                    <a16:creationId xmlns:a16="http://schemas.microsoft.com/office/drawing/2014/main" id="{4E562097-0709-466A-A270-B4C40A8BC092}"/>
                  </a:ext>
                </a:extLst>
              </p:cNvPr>
              <p:cNvSpPr txBox="1"/>
              <p:nvPr/>
            </p:nvSpPr>
            <p:spPr>
              <a:xfrm>
                <a:off x="2952667"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55</a:t>
                </a:r>
              </a:p>
            </p:txBody>
          </p:sp>
          <p:sp>
            <p:nvSpPr>
              <p:cNvPr id="214" name="TextBox 213">
                <a:extLst>
                  <a:ext uri="{FF2B5EF4-FFF2-40B4-BE49-F238E27FC236}">
                    <a16:creationId xmlns:a16="http://schemas.microsoft.com/office/drawing/2014/main" id="{32F10B64-5699-4035-AB80-22A6A6FC0FFC}"/>
                  </a:ext>
                </a:extLst>
              </p:cNvPr>
              <p:cNvSpPr txBox="1"/>
              <p:nvPr/>
            </p:nvSpPr>
            <p:spPr>
              <a:xfrm>
                <a:off x="2952667"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65</a:t>
                </a:r>
              </a:p>
            </p:txBody>
          </p:sp>
          <p:sp>
            <p:nvSpPr>
              <p:cNvPr id="215" name="TextBox 214">
                <a:extLst>
                  <a:ext uri="{FF2B5EF4-FFF2-40B4-BE49-F238E27FC236}">
                    <a16:creationId xmlns:a16="http://schemas.microsoft.com/office/drawing/2014/main" id="{609FD492-13AE-4368-BEFA-442247E06BC9}"/>
                  </a:ext>
                </a:extLst>
              </p:cNvPr>
              <p:cNvSpPr txBox="1"/>
              <p:nvPr/>
            </p:nvSpPr>
            <p:spPr>
              <a:xfrm>
                <a:off x="2952667"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75</a:t>
                </a:r>
              </a:p>
            </p:txBody>
          </p:sp>
          <p:sp>
            <p:nvSpPr>
              <p:cNvPr id="216" name="TextBox 215">
                <a:extLst>
                  <a:ext uri="{FF2B5EF4-FFF2-40B4-BE49-F238E27FC236}">
                    <a16:creationId xmlns:a16="http://schemas.microsoft.com/office/drawing/2014/main" id="{9CFCDA4C-C3F5-4DA2-B3E9-430E361F87C5}"/>
                  </a:ext>
                </a:extLst>
              </p:cNvPr>
              <p:cNvSpPr txBox="1"/>
              <p:nvPr/>
            </p:nvSpPr>
            <p:spPr>
              <a:xfrm>
                <a:off x="2952667"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85</a:t>
                </a:r>
              </a:p>
            </p:txBody>
          </p:sp>
          <p:sp>
            <p:nvSpPr>
              <p:cNvPr id="217" name="TextBox 216">
                <a:extLst>
                  <a:ext uri="{FF2B5EF4-FFF2-40B4-BE49-F238E27FC236}">
                    <a16:creationId xmlns:a16="http://schemas.microsoft.com/office/drawing/2014/main" id="{ADB7948D-8699-4716-BDB3-3A05723AAAF4}"/>
                  </a:ext>
                </a:extLst>
              </p:cNvPr>
              <p:cNvSpPr txBox="1"/>
              <p:nvPr/>
            </p:nvSpPr>
            <p:spPr>
              <a:xfrm>
                <a:off x="2952667"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95</a:t>
                </a:r>
              </a:p>
            </p:txBody>
          </p:sp>
        </p:grpSp>
        <p:grpSp>
          <p:nvGrpSpPr>
            <p:cNvPr id="10" name="Group 9">
              <a:extLst>
                <a:ext uri="{FF2B5EF4-FFF2-40B4-BE49-F238E27FC236}">
                  <a16:creationId xmlns:a16="http://schemas.microsoft.com/office/drawing/2014/main" id="{F1238F7F-2FCC-4034-A99A-514CCA8D8DE6}"/>
                </a:ext>
              </a:extLst>
            </p:cNvPr>
            <p:cNvGrpSpPr/>
            <p:nvPr/>
          </p:nvGrpSpPr>
          <p:grpSpPr>
            <a:xfrm>
              <a:off x="3403049" y="1626383"/>
              <a:ext cx="422454" cy="4376050"/>
              <a:chOff x="3403049" y="1626383"/>
              <a:chExt cx="422454" cy="4376050"/>
            </a:xfrm>
          </p:grpSpPr>
          <p:sp>
            <p:nvSpPr>
              <p:cNvPr id="219" name="TextBox 218">
                <a:extLst>
                  <a:ext uri="{FF2B5EF4-FFF2-40B4-BE49-F238E27FC236}">
                    <a16:creationId xmlns:a16="http://schemas.microsoft.com/office/drawing/2014/main" id="{8AFDA290-55F0-4EA7-8C31-D8FC195C3AB4}"/>
                  </a:ext>
                </a:extLst>
              </p:cNvPr>
              <p:cNvSpPr txBox="1"/>
              <p:nvPr/>
            </p:nvSpPr>
            <p:spPr>
              <a:xfrm>
                <a:off x="3527023"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a:t>
                </a:r>
              </a:p>
            </p:txBody>
          </p:sp>
          <p:sp>
            <p:nvSpPr>
              <p:cNvPr id="220" name="TextBox 219">
                <a:extLst>
                  <a:ext uri="{FF2B5EF4-FFF2-40B4-BE49-F238E27FC236}">
                    <a16:creationId xmlns:a16="http://schemas.microsoft.com/office/drawing/2014/main" id="{8D7D9B97-F542-4611-BDD7-19B27951CFC2}"/>
                  </a:ext>
                </a:extLst>
              </p:cNvPr>
              <p:cNvSpPr txBox="1"/>
              <p:nvPr/>
            </p:nvSpPr>
            <p:spPr>
              <a:xfrm>
                <a:off x="3403049"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16</a:t>
                </a:r>
              </a:p>
            </p:txBody>
          </p:sp>
          <p:sp>
            <p:nvSpPr>
              <p:cNvPr id="221" name="TextBox 220">
                <a:extLst>
                  <a:ext uri="{FF2B5EF4-FFF2-40B4-BE49-F238E27FC236}">
                    <a16:creationId xmlns:a16="http://schemas.microsoft.com/office/drawing/2014/main" id="{25714EBA-7F7C-4BEF-92CF-431763C4C981}"/>
                  </a:ext>
                </a:extLst>
              </p:cNvPr>
              <p:cNvSpPr txBox="1"/>
              <p:nvPr/>
            </p:nvSpPr>
            <p:spPr>
              <a:xfrm>
                <a:off x="3403049"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26</a:t>
                </a:r>
              </a:p>
            </p:txBody>
          </p:sp>
          <p:sp>
            <p:nvSpPr>
              <p:cNvPr id="222" name="TextBox 221">
                <a:extLst>
                  <a:ext uri="{FF2B5EF4-FFF2-40B4-BE49-F238E27FC236}">
                    <a16:creationId xmlns:a16="http://schemas.microsoft.com/office/drawing/2014/main" id="{B2E3F371-3E54-40BE-B362-AF023AE14504}"/>
                  </a:ext>
                </a:extLst>
              </p:cNvPr>
              <p:cNvSpPr txBox="1"/>
              <p:nvPr/>
            </p:nvSpPr>
            <p:spPr>
              <a:xfrm>
                <a:off x="3403049"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36</a:t>
                </a:r>
              </a:p>
            </p:txBody>
          </p:sp>
          <p:sp>
            <p:nvSpPr>
              <p:cNvPr id="223" name="TextBox 222">
                <a:extLst>
                  <a:ext uri="{FF2B5EF4-FFF2-40B4-BE49-F238E27FC236}">
                    <a16:creationId xmlns:a16="http://schemas.microsoft.com/office/drawing/2014/main" id="{43B999AE-4699-41C3-AB8B-C7D1A3A19358}"/>
                  </a:ext>
                </a:extLst>
              </p:cNvPr>
              <p:cNvSpPr txBox="1"/>
              <p:nvPr/>
            </p:nvSpPr>
            <p:spPr>
              <a:xfrm>
                <a:off x="3403049"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46</a:t>
                </a:r>
              </a:p>
            </p:txBody>
          </p:sp>
          <p:sp>
            <p:nvSpPr>
              <p:cNvPr id="224" name="TextBox 223">
                <a:extLst>
                  <a:ext uri="{FF2B5EF4-FFF2-40B4-BE49-F238E27FC236}">
                    <a16:creationId xmlns:a16="http://schemas.microsoft.com/office/drawing/2014/main" id="{10A7E247-9168-44FB-9875-23E2016EB107}"/>
                  </a:ext>
                </a:extLst>
              </p:cNvPr>
              <p:cNvSpPr txBox="1"/>
              <p:nvPr/>
            </p:nvSpPr>
            <p:spPr>
              <a:xfrm>
                <a:off x="3403049"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56</a:t>
                </a:r>
              </a:p>
            </p:txBody>
          </p:sp>
          <p:sp>
            <p:nvSpPr>
              <p:cNvPr id="225" name="TextBox 224">
                <a:extLst>
                  <a:ext uri="{FF2B5EF4-FFF2-40B4-BE49-F238E27FC236}">
                    <a16:creationId xmlns:a16="http://schemas.microsoft.com/office/drawing/2014/main" id="{EBD349E5-7062-4B7F-B66B-6F5832FCC474}"/>
                  </a:ext>
                </a:extLst>
              </p:cNvPr>
              <p:cNvSpPr txBox="1"/>
              <p:nvPr/>
            </p:nvSpPr>
            <p:spPr>
              <a:xfrm>
                <a:off x="3403049"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66</a:t>
                </a:r>
              </a:p>
            </p:txBody>
          </p:sp>
          <p:sp>
            <p:nvSpPr>
              <p:cNvPr id="226" name="TextBox 225">
                <a:extLst>
                  <a:ext uri="{FF2B5EF4-FFF2-40B4-BE49-F238E27FC236}">
                    <a16:creationId xmlns:a16="http://schemas.microsoft.com/office/drawing/2014/main" id="{CDAA6259-6BE6-47D1-B4B5-C79E5C0CA26F}"/>
                  </a:ext>
                </a:extLst>
              </p:cNvPr>
              <p:cNvSpPr txBox="1"/>
              <p:nvPr/>
            </p:nvSpPr>
            <p:spPr>
              <a:xfrm>
                <a:off x="3403049"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76</a:t>
                </a:r>
              </a:p>
            </p:txBody>
          </p:sp>
          <p:sp>
            <p:nvSpPr>
              <p:cNvPr id="227" name="TextBox 226">
                <a:extLst>
                  <a:ext uri="{FF2B5EF4-FFF2-40B4-BE49-F238E27FC236}">
                    <a16:creationId xmlns:a16="http://schemas.microsoft.com/office/drawing/2014/main" id="{A8CCCE9C-9413-4E66-857B-88EE4C4448C3}"/>
                  </a:ext>
                </a:extLst>
              </p:cNvPr>
              <p:cNvSpPr txBox="1"/>
              <p:nvPr/>
            </p:nvSpPr>
            <p:spPr>
              <a:xfrm>
                <a:off x="3403049"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86</a:t>
                </a:r>
              </a:p>
            </p:txBody>
          </p:sp>
          <p:sp>
            <p:nvSpPr>
              <p:cNvPr id="228" name="TextBox 227">
                <a:extLst>
                  <a:ext uri="{FF2B5EF4-FFF2-40B4-BE49-F238E27FC236}">
                    <a16:creationId xmlns:a16="http://schemas.microsoft.com/office/drawing/2014/main" id="{CC1A19F7-6D5A-4DE7-BA25-D7A2CB39D155}"/>
                  </a:ext>
                </a:extLst>
              </p:cNvPr>
              <p:cNvSpPr txBox="1"/>
              <p:nvPr/>
            </p:nvSpPr>
            <p:spPr>
              <a:xfrm>
                <a:off x="3403049"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96</a:t>
                </a:r>
              </a:p>
            </p:txBody>
          </p:sp>
        </p:grpSp>
        <p:grpSp>
          <p:nvGrpSpPr>
            <p:cNvPr id="9" name="Group 8">
              <a:extLst>
                <a:ext uri="{FF2B5EF4-FFF2-40B4-BE49-F238E27FC236}">
                  <a16:creationId xmlns:a16="http://schemas.microsoft.com/office/drawing/2014/main" id="{D27057DC-053B-4CEC-B928-522397F5DA46}"/>
                </a:ext>
              </a:extLst>
            </p:cNvPr>
            <p:cNvGrpSpPr/>
            <p:nvPr/>
          </p:nvGrpSpPr>
          <p:grpSpPr>
            <a:xfrm>
              <a:off x="3853431" y="1626383"/>
              <a:ext cx="422454" cy="4376050"/>
              <a:chOff x="3853431" y="1626383"/>
              <a:chExt cx="422454" cy="4376050"/>
            </a:xfrm>
          </p:grpSpPr>
          <p:sp>
            <p:nvSpPr>
              <p:cNvPr id="230" name="TextBox 229">
                <a:extLst>
                  <a:ext uri="{FF2B5EF4-FFF2-40B4-BE49-F238E27FC236}">
                    <a16:creationId xmlns:a16="http://schemas.microsoft.com/office/drawing/2014/main" id="{4A6E8738-D05F-4613-9DD4-A69891AD231E}"/>
                  </a:ext>
                </a:extLst>
              </p:cNvPr>
              <p:cNvSpPr txBox="1"/>
              <p:nvPr/>
            </p:nvSpPr>
            <p:spPr>
              <a:xfrm>
                <a:off x="3977405"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a:t>
                </a:r>
              </a:p>
            </p:txBody>
          </p:sp>
          <p:sp>
            <p:nvSpPr>
              <p:cNvPr id="231" name="TextBox 230">
                <a:extLst>
                  <a:ext uri="{FF2B5EF4-FFF2-40B4-BE49-F238E27FC236}">
                    <a16:creationId xmlns:a16="http://schemas.microsoft.com/office/drawing/2014/main" id="{C1C89BEC-CBE2-4051-B42A-4F93E46DEAA5}"/>
                  </a:ext>
                </a:extLst>
              </p:cNvPr>
              <p:cNvSpPr txBox="1"/>
              <p:nvPr/>
            </p:nvSpPr>
            <p:spPr>
              <a:xfrm>
                <a:off x="3853431"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17</a:t>
                </a:r>
              </a:p>
            </p:txBody>
          </p:sp>
          <p:sp>
            <p:nvSpPr>
              <p:cNvPr id="232" name="TextBox 231">
                <a:extLst>
                  <a:ext uri="{FF2B5EF4-FFF2-40B4-BE49-F238E27FC236}">
                    <a16:creationId xmlns:a16="http://schemas.microsoft.com/office/drawing/2014/main" id="{EB495743-C6F1-4C99-A0E5-2A8BF1BF3952}"/>
                  </a:ext>
                </a:extLst>
              </p:cNvPr>
              <p:cNvSpPr txBox="1"/>
              <p:nvPr/>
            </p:nvSpPr>
            <p:spPr>
              <a:xfrm>
                <a:off x="3853431"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27</a:t>
                </a:r>
              </a:p>
            </p:txBody>
          </p:sp>
          <p:sp>
            <p:nvSpPr>
              <p:cNvPr id="233" name="TextBox 232">
                <a:extLst>
                  <a:ext uri="{FF2B5EF4-FFF2-40B4-BE49-F238E27FC236}">
                    <a16:creationId xmlns:a16="http://schemas.microsoft.com/office/drawing/2014/main" id="{C66CACCB-BF38-4FB9-B0AB-3BB81C9FC13A}"/>
                  </a:ext>
                </a:extLst>
              </p:cNvPr>
              <p:cNvSpPr txBox="1"/>
              <p:nvPr/>
            </p:nvSpPr>
            <p:spPr>
              <a:xfrm>
                <a:off x="3853431"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37</a:t>
                </a:r>
              </a:p>
            </p:txBody>
          </p:sp>
          <p:sp>
            <p:nvSpPr>
              <p:cNvPr id="234" name="TextBox 233">
                <a:extLst>
                  <a:ext uri="{FF2B5EF4-FFF2-40B4-BE49-F238E27FC236}">
                    <a16:creationId xmlns:a16="http://schemas.microsoft.com/office/drawing/2014/main" id="{7148215C-C109-4BF5-BB7E-DD9D30A0B8DA}"/>
                  </a:ext>
                </a:extLst>
              </p:cNvPr>
              <p:cNvSpPr txBox="1"/>
              <p:nvPr/>
            </p:nvSpPr>
            <p:spPr>
              <a:xfrm>
                <a:off x="3853431"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47</a:t>
                </a:r>
              </a:p>
            </p:txBody>
          </p:sp>
          <p:sp>
            <p:nvSpPr>
              <p:cNvPr id="235" name="TextBox 234">
                <a:extLst>
                  <a:ext uri="{FF2B5EF4-FFF2-40B4-BE49-F238E27FC236}">
                    <a16:creationId xmlns:a16="http://schemas.microsoft.com/office/drawing/2014/main" id="{3A7A0A0C-8A22-445B-836B-7DA7B55B7C62}"/>
                  </a:ext>
                </a:extLst>
              </p:cNvPr>
              <p:cNvSpPr txBox="1"/>
              <p:nvPr/>
            </p:nvSpPr>
            <p:spPr>
              <a:xfrm>
                <a:off x="3853431"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57</a:t>
                </a:r>
              </a:p>
            </p:txBody>
          </p:sp>
          <p:sp>
            <p:nvSpPr>
              <p:cNvPr id="236" name="TextBox 235">
                <a:extLst>
                  <a:ext uri="{FF2B5EF4-FFF2-40B4-BE49-F238E27FC236}">
                    <a16:creationId xmlns:a16="http://schemas.microsoft.com/office/drawing/2014/main" id="{43B9EEFB-DCD8-4271-B876-3E68F340D218}"/>
                  </a:ext>
                </a:extLst>
              </p:cNvPr>
              <p:cNvSpPr txBox="1"/>
              <p:nvPr/>
            </p:nvSpPr>
            <p:spPr>
              <a:xfrm>
                <a:off x="3853431"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67</a:t>
                </a:r>
              </a:p>
            </p:txBody>
          </p:sp>
          <p:sp>
            <p:nvSpPr>
              <p:cNvPr id="237" name="TextBox 236">
                <a:extLst>
                  <a:ext uri="{FF2B5EF4-FFF2-40B4-BE49-F238E27FC236}">
                    <a16:creationId xmlns:a16="http://schemas.microsoft.com/office/drawing/2014/main" id="{ABA39653-F46E-4471-853E-9DE59F1ADCE5}"/>
                  </a:ext>
                </a:extLst>
              </p:cNvPr>
              <p:cNvSpPr txBox="1"/>
              <p:nvPr/>
            </p:nvSpPr>
            <p:spPr>
              <a:xfrm>
                <a:off x="3853431"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77</a:t>
                </a:r>
              </a:p>
            </p:txBody>
          </p:sp>
          <p:sp>
            <p:nvSpPr>
              <p:cNvPr id="238" name="TextBox 237">
                <a:extLst>
                  <a:ext uri="{FF2B5EF4-FFF2-40B4-BE49-F238E27FC236}">
                    <a16:creationId xmlns:a16="http://schemas.microsoft.com/office/drawing/2014/main" id="{764F472D-6289-4593-BF29-C01AF3BCC71A}"/>
                  </a:ext>
                </a:extLst>
              </p:cNvPr>
              <p:cNvSpPr txBox="1"/>
              <p:nvPr/>
            </p:nvSpPr>
            <p:spPr>
              <a:xfrm>
                <a:off x="3853431"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87</a:t>
                </a:r>
              </a:p>
            </p:txBody>
          </p:sp>
          <p:sp>
            <p:nvSpPr>
              <p:cNvPr id="239" name="TextBox 238">
                <a:extLst>
                  <a:ext uri="{FF2B5EF4-FFF2-40B4-BE49-F238E27FC236}">
                    <a16:creationId xmlns:a16="http://schemas.microsoft.com/office/drawing/2014/main" id="{804B688D-13DC-4438-9A52-D2CB4FF9FF95}"/>
                  </a:ext>
                </a:extLst>
              </p:cNvPr>
              <p:cNvSpPr txBox="1"/>
              <p:nvPr/>
            </p:nvSpPr>
            <p:spPr>
              <a:xfrm>
                <a:off x="3853431"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97</a:t>
                </a:r>
              </a:p>
            </p:txBody>
          </p:sp>
        </p:grpSp>
        <p:grpSp>
          <p:nvGrpSpPr>
            <p:cNvPr id="8" name="Group 7">
              <a:extLst>
                <a:ext uri="{FF2B5EF4-FFF2-40B4-BE49-F238E27FC236}">
                  <a16:creationId xmlns:a16="http://schemas.microsoft.com/office/drawing/2014/main" id="{2276648C-2FCA-4B6F-9429-C0D7B205CB3B}"/>
                </a:ext>
              </a:extLst>
            </p:cNvPr>
            <p:cNvGrpSpPr/>
            <p:nvPr/>
          </p:nvGrpSpPr>
          <p:grpSpPr>
            <a:xfrm>
              <a:off x="4303813" y="1626383"/>
              <a:ext cx="422454" cy="4376050"/>
              <a:chOff x="4303813" y="1626383"/>
              <a:chExt cx="422454" cy="4376050"/>
            </a:xfrm>
          </p:grpSpPr>
          <p:sp>
            <p:nvSpPr>
              <p:cNvPr id="241" name="TextBox 240">
                <a:extLst>
                  <a:ext uri="{FF2B5EF4-FFF2-40B4-BE49-F238E27FC236}">
                    <a16:creationId xmlns:a16="http://schemas.microsoft.com/office/drawing/2014/main" id="{1FC86049-991D-4860-8132-62F1FA37A1FE}"/>
                  </a:ext>
                </a:extLst>
              </p:cNvPr>
              <p:cNvSpPr txBox="1"/>
              <p:nvPr/>
            </p:nvSpPr>
            <p:spPr>
              <a:xfrm>
                <a:off x="4427787"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a:t>
                </a:r>
              </a:p>
            </p:txBody>
          </p:sp>
          <p:sp>
            <p:nvSpPr>
              <p:cNvPr id="242" name="TextBox 241">
                <a:extLst>
                  <a:ext uri="{FF2B5EF4-FFF2-40B4-BE49-F238E27FC236}">
                    <a16:creationId xmlns:a16="http://schemas.microsoft.com/office/drawing/2014/main" id="{9A0A4E33-F038-4DE0-A21B-7BDF1EF5883E}"/>
                  </a:ext>
                </a:extLst>
              </p:cNvPr>
              <p:cNvSpPr txBox="1"/>
              <p:nvPr/>
            </p:nvSpPr>
            <p:spPr>
              <a:xfrm>
                <a:off x="4303813"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18</a:t>
                </a:r>
              </a:p>
            </p:txBody>
          </p:sp>
          <p:sp>
            <p:nvSpPr>
              <p:cNvPr id="243" name="TextBox 242">
                <a:extLst>
                  <a:ext uri="{FF2B5EF4-FFF2-40B4-BE49-F238E27FC236}">
                    <a16:creationId xmlns:a16="http://schemas.microsoft.com/office/drawing/2014/main" id="{ED77EDEE-7BAB-4A8D-BFCF-66D007B0963F}"/>
                  </a:ext>
                </a:extLst>
              </p:cNvPr>
              <p:cNvSpPr txBox="1"/>
              <p:nvPr/>
            </p:nvSpPr>
            <p:spPr>
              <a:xfrm>
                <a:off x="4303813"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28</a:t>
                </a:r>
              </a:p>
            </p:txBody>
          </p:sp>
          <p:sp>
            <p:nvSpPr>
              <p:cNvPr id="244" name="TextBox 243">
                <a:extLst>
                  <a:ext uri="{FF2B5EF4-FFF2-40B4-BE49-F238E27FC236}">
                    <a16:creationId xmlns:a16="http://schemas.microsoft.com/office/drawing/2014/main" id="{5B8FDA47-6A6A-4204-AB03-E57102E65781}"/>
                  </a:ext>
                </a:extLst>
              </p:cNvPr>
              <p:cNvSpPr txBox="1"/>
              <p:nvPr/>
            </p:nvSpPr>
            <p:spPr>
              <a:xfrm>
                <a:off x="4303813"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38</a:t>
                </a:r>
              </a:p>
            </p:txBody>
          </p:sp>
          <p:sp>
            <p:nvSpPr>
              <p:cNvPr id="245" name="TextBox 244">
                <a:extLst>
                  <a:ext uri="{FF2B5EF4-FFF2-40B4-BE49-F238E27FC236}">
                    <a16:creationId xmlns:a16="http://schemas.microsoft.com/office/drawing/2014/main" id="{522B83A6-20D9-493C-A6BF-D4B690AA1DA5}"/>
                  </a:ext>
                </a:extLst>
              </p:cNvPr>
              <p:cNvSpPr txBox="1"/>
              <p:nvPr/>
            </p:nvSpPr>
            <p:spPr>
              <a:xfrm>
                <a:off x="4303813"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48</a:t>
                </a:r>
              </a:p>
            </p:txBody>
          </p:sp>
          <p:sp>
            <p:nvSpPr>
              <p:cNvPr id="246" name="TextBox 245">
                <a:extLst>
                  <a:ext uri="{FF2B5EF4-FFF2-40B4-BE49-F238E27FC236}">
                    <a16:creationId xmlns:a16="http://schemas.microsoft.com/office/drawing/2014/main" id="{BBA85314-66CC-4E7C-A960-75337A8691C6}"/>
                  </a:ext>
                </a:extLst>
              </p:cNvPr>
              <p:cNvSpPr txBox="1"/>
              <p:nvPr/>
            </p:nvSpPr>
            <p:spPr>
              <a:xfrm>
                <a:off x="4303813"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58</a:t>
                </a:r>
              </a:p>
            </p:txBody>
          </p:sp>
          <p:sp>
            <p:nvSpPr>
              <p:cNvPr id="247" name="TextBox 246">
                <a:extLst>
                  <a:ext uri="{FF2B5EF4-FFF2-40B4-BE49-F238E27FC236}">
                    <a16:creationId xmlns:a16="http://schemas.microsoft.com/office/drawing/2014/main" id="{67D0B041-4A85-4BEA-B7CA-35C540711B54}"/>
                  </a:ext>
                </a:extLst>
              </p:cNvPr>
              <p:cNvSpPr txBox="1"/>
              <p:nvPr/>
            </p:nvSpPr>
            <p:spPr>
              <a:xfrm>
                <a:off x="4303813"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68</a:t>
                </a:r>
              </a:p>
            </p:txBody>
          </p:sp>
          <p:sp>
            <p:nvSpPr>
              <p:cNvPr id="248" name="TextBox 247">
                <a:extLst>
                  <a:ext uri="{FF2B5EF4-FFF2-40B4-BE49-F238E27FC236}">
                    <a16:creationId xmlns:a16="http://schemas.microsoft.com/office/drawing/2014/main" id="{3C5CBE0D-95E1-46F5-8086-A64463A9831A}"/>
                  </a:ext>
                </a:extLst>
              </p:cNvPr>
              <p:cNvSpPr txBox="1"/>
              <p:nvPr/>
            </p:nvSpPr>
            <p:spPr>
              <a:xfrm>
                <a:off x="4303813"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78</a:t>
                </a:r>
              </a:p>
            </p:txBody>
          </p:sp>
          <p:sp>
            <p:nvSpPr>
              <p:cNvPr id="249" name="TextBox 248">
                <a:extLst>
                  <a:ext uri="{FF2B5EF4-FFF2-40B4-BE49-F238E27FC236}">
                    <a16:creationId xmlns:a16="http://schemas.microsoft.com/office/drawing/2014/main" id="{84CD0663-0644-4ABD-A309-CFDA4E006BEC}"/>
                  </a:ext>
                </a:extLst>
              </p:cNvPr>
              <p:cNvSpPr txBox="1"/>
              <p:nvPr/>
            </p:nvSpPr>
            <p:spPr>
              <a:xfrm>
                <a:off x="4303813"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88</a:t>
                </a:r>
              </a:p>
            </p:txBody>
          </p:sp>
          <p:sp>
            <p:nvSpPr>
              <p:cNvPr id="250" name="TextBox 249">
                <a:extLst>
                  <a:ext uri="{FF2B5EF4-FFF2-40B4-BE49-F238E27FC236}">
                    <a16:creationId xmlns:a16="http://schemas.microsoft.com/office/drawing/2014/main" id="{B430B45E-2E19-4EFA-8EE3-94E68AFDC5B8}"/>
                  </a:ext>
                </a:extLst>
              </p:cNvPr>
              <p:cNvSpPr txBox="1"/>
              <p:nvPr/>
            </p:nvSpPr>
            <p:spPr>
              <a:xfrm>
                <a:off x="4303813"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98</a:t>
                </a:r>
              </a:p>
            </p:txBody>
          </p:sp>
        </p:grpSp>
        <p:grpSp>
          <p:nvGrpSpPr>
            <p:cNvPr id="4" name="Group 3">
              <a:extLst>
                <a:ext uri="{FF2B5EF4-FFF2-40B4-BE49-F238E27FC236}">
                  <a16:creationId xmlns:a16="http://schemas.microsoft.com/office/drawing/2014/main" id="{D1A19E33-6BFA-43B1-A791-E54230A8B886}"/>
                </a:ext>
              </a:extLst>
            </p:cNvPr>
            <p:cNvGrpSpPr/>
            <p:nvPr/>
          </p:nvGrpSpPr>
          <p:grpSpPr>
            <a:xfrm>
              <a:off x="4754195" y="1626383"/>
              <a:ext cx="422454" cy="4376050"/>
              <a:chOff x="4754195" y="1626383"/>
              <a:chExt cx="422454" cy="4376050"/>
            </a:xfrm>
          </p:grpSpPr>
          <p:sp>
            <p:nvSpPr>
              <p:cNvPr id="252" name="TextBox 251">
                <a:extLst>
                  <a:ext uri="{FF2B5EF4-FFF2-40B4-BE49-F238E27FC236}">
                    <a16:creationId xmlns:a16="http://schemas.microsoft.com/office/drawing/2014/main" id="{4EC664F4-5D68-4E46-B369-EC960AF20DDA}"/>
                  </a:ext>
                </a:extLst>
              </p:cNvPr>
              <p:cNvSpPr txBox="1"/>
              <p:nvPr/>
            </p:nvSpPr>
            <p:spPr>
              <a:xfrm>
                <a:off x="4878169" y="1626383"/>
                <a:ext cx="298480"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a:t>
                </a:r>
              </a:p>
            </p:txBody>
          </p:sp>
          <p:sp>
            <p:nvSpPr>
              <p:cNvPr id="253" name="TextBox 252">
                <a:extLst>
                  <a:ext uri="{FF2B5EF4-FFF2-40B4-BE49-F238E27FC236}">
                    <a16:creationId xmlns:a16="http://schemas.microsoft.com/office/drawing/2014/main" id="{044509A1-480C-44E0-B460-BB88CB8F6035}"/>
                  </a:ext>
                </a:extLst>
              </p:cNvPr>
              <p:cNvSpPr txBox="1"/>
              <p:nvPr/>
            </p:nvSpPr>
            <p:spPr>
              <a:xfrm>
                <a:off x="4754195"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19</a:t>
                </a:r>
              </a:p>
            </p:txBody>
          </p:sp>
          <p:sp>
            <p:nvSpPr>
              <p:cNvPr id="254" name="TextBox 253">
                <a:extLst>
                  <a:ext uri="{FF2B5EF4-FFF2-40B4-BE49-F238E27FC236}">
                    <a16:creationId xmlns:a16="http://schemas.microsoft.com/office/drawing/2014/main" id="{7BB23EB1-176F-42EB-B6FF-338FD4151EF0}"/>
                  </a:ext>
                </a:extLst>
              </p:cNvPr>
              <p:cNvSpPr txBox="1"/>
              <p:nvPr/>
            </p:nvSpPr>
            <p:spPr>
              <a:xfrm>
                <a:off x="4754195"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29</a:t>
                </a:r>
              </a:p>
            </p:txBody>
          </p:sp>
          <p:sp>
            <p:nvSpPr>
              <p:cNvPr id="255" name="TextBox 254">
                <a:extLst>
                  <a:ext uri="{FF2B5EF4-FFF2-40B4-BE49-F238E27FC236}">
                    <a16:creationId xmlns:a16="http://schemas.microsoft.com/office/drawing/2014/main" id="{AEE71E43-D4C3-412F-801E-E5F70493EC6E}"/>
                  </a:ext>
                </a:extLst>
              </p:cNvPr>
              <p:cNvSpPr txBox="1"/>
              <p:nvPr/>
            </p:nvSpPr>
            <p:spPr>
              <a:xfrm>
                <a:off x="4754195"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39</a:t>
                </a:r>
              </a:p>
            </p:txBody>
          </p:sp>
          <p:sp>
            <p:nvSpPr>
              <p:cNvPr id="256" name="TextBox 255">
                <a:extLst>
                  <a:ext uri="{FF2B5EF4-FFF2-40B4-BE49-F238E27FC236}">
                    <a16:creationId xmlns:a16="http://schemas.microsoft.com/office/drawing/2014/main" id="{13D582D8-7533-4C14-963E-39FC173F3DE4}"/>
                  </a:ext>
                </a:extLst>
              </p:cNvPr>
              <p:cNvSpPr txBox="1"/>
              <p:nvPr/>
            </p:nvSpPr>
            <p:spPr>
              <a:xfrm>
                <a:off x="4754195"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49</a:t>
                </a:r>
              </a:p>
            </p:txBody>
          </p:sp>
          <p:sp>
            <p:nvSpPr>
              <p:cNvPr id="257" name="TextBox 256">
                <a:extLst>
                  <a:ext uri="{FF2B5EF4-FFF2-40B4-BE49-F238E27FC236}">
                    <a16:creationId xmlns:a16="http://schemas.microsoft.com/office/drawing/2014/main" id="{DF3D2B05-D811-4925-96D3-AF1A1899A259}"/>
                  </a:ext>
                </a:extLst>
              </p:cNvPr>
              <p:cNvSpPr txBox="1"/>
              <p:nvPr/>
            </p:nvSpPr>
            <p:spPr>
              <a:xfrm>
                <a:off x="4754195"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59</a:t>
                </a:r>
              </a:p>
            </p:txBody>
          </p:sp>
          <p:sp>
            <p:nvSpPr>
              <p:cNvPr id="258" name="TextBox 257">
                <a:extLst>
                  <a:ext uri="{FF2B5EF4-FFF2-40B4-BE49-F238E27FC236}">
                    <a16:creationId xmlns:a16="http://schemas.microsoft.com/office/drawing/2014/main" id="{E0D2E1F9-3BD3-416A-967E-E1103FE0EC0D}"/>
                  </a:ext>
                </a:extLst>
              </p:cNvPr>
              <p:cNvSpPr txBox="1"/>
              <p:nvPr/>
            </p:nvSpPr>
            <p:spPr>
              <a:xfrm>
                <a:off x="4754195"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69</a:t>
                </a:r>
              </a:p>
            </p:txBody>
          </p:sp>
          <p:sp>
            <p:nvSpPr>
              <p:cNvPr id="259" name="TextBox 258">
                <a:extLst>
                  <a:ext uri="{FF2B5EF4-FFF2-40B4-BE49-F238E27FC236}">
                    <a16:creationId xmlns:a16="http://schemas.microsoft.com/office/drawing/2014/main" id="{0EA04C49-D60B-49E4-9E05-5362046886F3}"/>
                  </a:ext>
                </a:extLst>
              </p:cNvPr>
              <p:cNvSpPr txBox="1"/>
              <p:nvPr/>
            </p:nvSpPr>
            <p:spPr>
              <a:xfrm>
                <a:off x="4754195"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79</a:t>
                </a:r>
              </a:p>
            </p:txBody>
          </p:sp>
          <p:sp>
            <p:nvSpPr>
              <p:cNvPr id="260" name="TextBox 259">
                <a:extLst>
                  <a:ext uri="{FF2B5EF4-FFF2-40B4-BE49-F238E27FC236}">
                    <a16:creationId xmlns:a16="http://schemas.microsoft.com/office/drawing/2014/main" id="{2F26CD7F-F9E0-4F75-A583-9789CF719117}"/>
                  </a:ext>
                </a:extLst>
              </p:cNvPr>
              <p:cNvSpPr txBox="1"/>
              <p:nvPr/>
            </p:nvSpPr>
            <p:spPr>
              <a:xfrm>
                <a:off x="4754195"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89</a:t>
                </a:r>
              </a:p>
            </p:txBody>
          </p:sp>
          <p:sp>
            <p:nvSpPr>
              <p:cNvPr id="261" name="TextBox 260">
                <a:extLst>
                  <a:ext uri="{FF2B5EF4-FFF2-40B4-BE49-F238E27FC236}">
                    <a16:creationId xmlns:a16="http://schemas.microsoft.com/office/drawing/2014/main" id="{BC6128F3-ED64-48C1-85D8-8CB3FCE9DD9A}"/>
                  </a:ext>
                </a:extLst>
              </p:cNvPr>
              <p:cNvSpPr txBox="1"/>
              <p:nvPr/>
            </p:nvSpPr>
            <p:spPr>
              <a:xfrm>
                <a:off x="4754195" y="5663879"/>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99</a:t>
                </a:r>
              </a:p>
            </p:txBody>
          </p:sp>
        </p:grpSp>
        <p:grpSp>
          <p:nvGrpSpPr>
            <p:cNvPr id="2" name="Group 1">
              <a:extLst>
                <a:ext uri="{FF2B5EF4-FFF2-40B4-BE49-F238E27FC236}">
                  <a16:creationId xmlns:a16="http://schemas.microsoft.com/office/drawing/2014/main" id="{CE982925-9981-4EEA-8EA6-72E78B4E20A7}"/>
                </a:ext>
              </a:extLst>
            </p:cNvPr>
            <p:cNvGrpSpPr/>
            <p:nvPr/>
          </p:nvGrpSpPr>
          <p:grpSpPr>
            <a:xfrm>
              <a:off x="5090764" y="1626383"/>
              <a:ext cx="536268" cy="4376050"/>
              <a:chOff x="5090764" y="1626383"/>
              <a:chExt cx="536268" cy="4376050"/>
            </a:xfrm>
          </p:grpSpPr>
          <p:sp>
            <p:nvSpPr>
              <p:cNvPr id="263" name="TextBox 262">
                <a:extLst>
                  <a:ext uri="{FF2B5EF4-FFF2-40B4-BE49-F238E27FC236}">
                    <a16:creationId xmlns:a16="http://schemas.microsoft.com/office/drawing/2014/main" id="{B5667CAF-5ECE-4A9A-A9F7-06DD56466116}"/>
                  </a:ext>
                </a:extLst>
              </p:cNvPr>
              <p:cNvSpPr txBox="1"/>
              <p:nvPr/>
            </p:nvSpPr>
            <p:spPr>
              <a:xfrm>
                <a:off x="5214740" y="1626383"/>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264" name="TextBox 263">
                <a:extLst>
                  <a:ext uri="{FF2B5EF4-FFF2-40B4-BE49-F238E27FC236}">
                    <a16:creationId xmlns:a16="http://schemas.microsoft.com/office/drawing/2014/main" id="{983FFD56-B75C-4E8E-A120-66A74CFC9EED}"/>
                  </a:ext>
                </a:extLst>
              </p:cNvPr>
              <p:cNvSpPr txBox="1"/>
              <p:nvPr/>
            </p:nvSpPr>
            <p:spPr>
              <a:xfrm>
                <a:off x="5204578" y="207499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265" name="TextBox 264">
                <a:extLst>
                  <a:ext uri="{FF2B5EF4-FFF2-40B4-BE49-F238E27FC236}">
                    <a16:creationId xmlns:a16="http://schemas.microsoft.com/office/drawing/2014/main" id="{F4F3FB12-C7D0-41D3-A0D7-BA1E39E72EB8}"/>
                  </a:ext>
                </a:extLst>
              </p:cNvPr>
              <p:cNvSpPr txBox="1"/>
              <p:nvPr/>
            </p:nvSpPr>
            <p:spPr>
              <a:xfrm>
                <a:off x="5204578" y="2523604"/>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266" name="TextBox 265">
                <a:extLst>
                  <a:ext uri="{FF2B5EF4-FFF2-40B4-BE49-F238E27FC236}">
                    <a16:creationId xmlns:a16="http://schemas.microsoft.com/office/drawing/2014/main" id="{F92A637D-62EE-4ABF-A513-70AD66943E77}"/>
                  </a:ext>
                </a:extLst>
              </p:cNvPr>
              <p:cNvSpPr txBox="1"/>
              <p:nvPr/>
            </p:nvSpPr>
            <p:spPr>
              <a:xfrm>
                <a:off x="5204578" y="2972215"/>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267" name="TextBox 266">
                <a:extLst>
                  <a:ext uri="{FF2B5EF4-FFF2-40B4-BE49-F238E27FC236}">
                    <a16:creationId xmlns:a16="http://schemas.microsoft.com/office/drawing/2014/main" id="{09E3D9D3-D1FD-44B5-8829-861AAE21BD0C}"/>
                  </a:ext>
                </a:extLst>
              </p:cNvPr>
              <p:cNvSpPr txBox="1"/>
              <p:nvPr/>
            </p:nvSpPr>
            <p:spPr>
              <a:xfrm>
                <a:off x="5204578" y="342082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268" name="TextBox 267">
                <a:extLst>
                  <a:ext uri="{FF2B5EF4-FFF2-40B4-BE49-F238E27FC236}">
                    <a16:creationId xmlns:a16="http://schemas.microsoft.com/office/drawing/2014/main" id="{1F35A0CD-8FE2-40E5-B5E9-0B72EFE3A80C}"/>
                  </a:ext>
                </a:extLst>
              </p:cNvPr>
              <p:cNvSpPr txBox="1"/>
              <p:nvPr/>
            </p:nvSpPr>
            <p:spPr>
              <a:xfrm>
                <a:off x="5204578" y="3869436"/>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269" name="TextBox 268">
                <a:extLst>
                  <a:ext uri="{FF2B5EF4-FFF2-40B4-BE49-F238E27FC236}">
                    <a16:creationId xmlns:a16="http://schemas.microsoft.com/office/drawing/2014/main" id="{B9054553-87A9-434D-8AD4-F65481F0EB6A}"/>
                  </a:ext>
                </a:extLst>
              </p:cNvPr>
              <p:cNvSpPr txBox="1"/>
              <p:nvPr/>
            </p:nvSpPr>
            <p:spPr>
              <a:xfrm>
                <a:off x="5204578" y="431804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270" name="TextBox 269">
                <a:extLst>
                  <a:ext uri="{FF2B5EF4-FFF2-40B4-BE49-F238E27FC236}">
                    <a16:creationId xmlns:a16="http://schemas.microsoft.com/office/drawing/2014/main" id="{1FD2B65C-839D-403D-93A4-C429EDB7C841}"/>
                  </a:ext>
                </a:extLst>
              </p:cNvPr>
              <p:cNvSpPr txBox="1"/>
              <p:nvPr/>
            </p:nvSpPr>
            <p:spPr>
              <a:xfrm>
                <a:off x="5204578" y="4766657"/>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271" name="TextBox 270">
                <a:extLst>
                  <a:ext uri="{FF2B5EF4-FFF2-40B4-BE49-F238E27FC236}">
                    <a16:creationId xmlns:a16="http://schemas.microsoft.com/office/drawing/2014/main" id="{46D6C287-86F1-4348-9AFB-8DB8CB207BA9}"/>
                  </a:ext>
                </a:extLst>
              </p:cNvPr>
              <p:cNvSpPr txBox="1"/>
              <p:nvPr/>
            </p:nvSpPr>
            <p:spPr>
              <a:xfrm>
                <a:off x="5204578" y="5215268"/>
                <a:ext cx="412292"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sp>
            <p:nvSpPr>
              <p:cNvPr id="272" name="TextBox 271">
                <a:extLst>
                  <a:ext uri="{FF2B5EF4-FFF2-40B4-BE49-F238E27FC236}">
                    <a16:creationId xmlns:a16="http://schemas.microsoft.com/office/drawing/2014/main" id="{D8A6221D-192C-44F6-B1D8-919B127025E0}"/>
                  </a:ext>
                </a:extLst>
              </p:cNvPr>
              <p:cNvSpPr txBox="1"/>
              <p:nvPr/>
            </p:nvSpPr>
            <p:spPr>
              <a:xfrm>
                <a:off x="5090764" y="5663879"/>
                <a:ext cx="526106" cy="338554"/>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grpSp>
      </p:grpSp>
      <p:sp>
        <p:nvSpPr>
          <p:cNvPr id="18" name="Content Placeholder 2">
            <a:extLst>
              <a:ext uri="{FF2B5EF4-FFF2-40B4-BE49-F238E27FC236}">
                <a16:creationId xmlns:a16="http://schemas.microsoft.com/office/drawing/2014/main" id="{858F0A3F-5A46-48EF-BC90-839E72F04794}"/>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use the hundred square to practise saying all the odd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is the pattern like?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How is this similar to counting in multiples of two? How is it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3880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4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5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5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5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55"/>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5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5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58"/>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60"/>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6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62"/>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6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65"/>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66"/>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16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68"/>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17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170"/>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27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273"/>
                                        </p:tgtEl>
                                        <p:attrNameLst>
                                          <p:attrName>style.visibility</p:attrName>
                                        </p:attrNameLst>
                                      </p:cBhvr>
                                      <p:to>
                                        <p:strVal val="hidden"/>
                                      </p:to>
                                    </p:set>
                                  </p:childTnLst>
                                </p:cTn>
                              </p:par>
                              <p:par>
                                <p:cTn id="95" presetID="1" presetClass="entr" presetSubtype="0" fill="hold" grpId="0" nodeType="withEffect">
                                  <p:stCondLst>
                                    <p:cond delay="0"/>
                                  </p:stCondLst>
                                  <p:childTnLst>
                                    <p:set>
                                      <p:cBhvr>
                                        <p:cTn id="96" dur="1" fill="hold">
                                          <p:stCondLst>
                                            <p:cond delay="0"/>
                                          </p:stCondLst>
                                        </p:cTn>
                                        <p:tgtEl>
                                          <p:spTgt spid="27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277"/>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27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278"/>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80"/>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280"/>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28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282"/>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284"/>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284"/>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28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287"/>
                                        </p:tgtEl>
                                        <p:attrNameLst>
                                          <p:attrName>style.visibility</p:attrName>
                                        </p:attrNameLst>
                                      </p:cBhvr>
                                      <p:to>
                                        <p:strVal val="hidden"/>
                                      </p:to>
                                    </p:set>
                                  </p:childTnLst>
                                </p:cTn>
                              </p:par>
                              <p:par>
                                <p:cTn id="131" presetID="1" presetClass="entr" presetSubtype="0" fill="hold" grpId="0" nodeType="withEffect">
                                  <p:stCondLst>
                                    <p:cond delay="0"/>
                                  </p:stCondLst>
                                  <p:childTnLst>
                                    <p:set>
                                      <p:cBhvr>
                                        <p:cTn id="132" dur="1" fill="hold">
                                          <p:stCondLst>
                                            <p:cond delay="0"/>
                                          </p:stCondLst>
                                        </p:cTn>
                                        <p:tgtEl>
                                          <p:spTgt spid="28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288"/>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290"/>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290"/>
                                        </p:tgtEl>
                                        <p:attrNameLst>
                                          <p:attrName>style.visibility</p:attrName>
                                        </p:attrNameLst>
                                      </p:cBhvr>
                                      <p:to>
                                        <p:strVal val="hidden"/>
                                      </p:to>
                                    </p:set>
                                  </p:childTnLst>
                                </p:cTn>
                              </p:par>
                              <p:par>
                                <p:cTn id="143" presetID="1" presetClass="entr" presetSubtype="0" fill="hold" grpId="0" nodeType="withEffect">
                                  <p:stCondLst>
                                    <p:cond delay="0"/>
                                  </p:stCondLst>
                                  <p:childTnLst>
                                    <p:set>
                                      <p:cBhvr>
                                        <p:cTn id="144" dur="1" fill="hold">
                                          <p:stCondLst>
                                            <p:cond delay="0"/>
                                          </p:stCondLst>
                                        </p:cTn>
                                        <p:tgtEl>
                                          <p:spTgt spid="292"/>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292"/>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29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294"/>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297"/>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297"/>
                                        </p:tgtEl>
                                        <p:attrNameLst>
                                          <p:attrName>style.visibility</p:attrName>
                                        </p:attrNameLst>
                                      </p:cBhvr>
                                      <p:to>
                                        <p:strVal val="hidden"/>
                                      </p:to>
                                    </p:set>
                                  </p:childTnLst>
                                </p:cTn>
                              </p:par>
                              <p:par>
                                <p:cTn id="161" presetID="1" presetClass="entr" presetSubtype="0" fill="hold" grpId="0" nodeType="withEffect">
                                  <p:stCondLst>
                                    <p:cond delay="0"/>
                                  </p:stCondLst>
                                  <p:childTnLst>
                                    <p:set>
                                      <p:cBhvr>
                                        <p:cTn id="162" dur="1" fill="hold">
                                          <p:stCondLst>
                                            <p:cond delay="0"/>
                                          </p:stCondLst>
                                        </p:cTn>
                                        <p:tgtEl>
                                          <p:spTgt spid="298"/>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grpId="1" nodeType="clickEffect">
                                  <p:stCondLst>
                                    <p:cond delay="0"/>
                                  </p:stCondLst>
                                  <p:childTnLst>
                                    <p:set>
                                      <p:cBhvr>
                                        <p:cTn id="166" dur="1" fill="hold">
                                          <p:stCondLst>
                                            <p:cond delay="0"/>
                                          </p:stCondLst>
                                        </p:cTn>
                                        <p:tgtEl>
                                          <p:spTgt spid="298"/>
                                        </p:tgtEl>
                                        <p:attrNameLst>
                                          <p:attrName>style.visibility</p:attrName>
                                        </p:attrNameLst>
                                      </p:cBhvr>
                                      <p:to>
                                        <p:strVal val="hidden"/>
                                      </p:to>
                                    </p:set>
                                  </p:childTnLst>
                                </p:cTn>
                              </p:par>
                              <p:par>
                                <p:cTn id="167" presetID="1" presetClass="entr" presetSubtype="0" fill="hold" grpId="0" nodeType="withEffect">
                                  <p:stCondLst>
                                    <p:cond delay="0"/>
                                  </p:stCondLst>
                                  <p:childTnLst>
                                    <p:set>
                                      <p:cBhvr>
                                        <p:cTn id="168" dur="1" fill="hold">
                                          <p:stCondLst>
                                            <p:cond delay="0"/>
                                          </p:stCondLst>
                                        </p:cTn>
                                        <p:tgtEl>
                                          <p:spTgt spid="300"/>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300"/>
                                        </p:tgtEl>
                                        <p:attrNameLst>
                                          <p:attrName>style.visibility</p:attrName>
                                        </p:attrNameLst>
                                      </p:cBhvr>
                                      <p:to>
                                        <p:strVal val="hidden"/>
                                      </p:to>
                                    </p:set>
                                  </p:childTnLst>
                                </p:cTn>
                              </p:par>
                              <p:par>
                                <p:cTn id="173" presetID="1" presetClass="entr" presetSubtype="0" fill="hold" grpId="0" nodeType="withEffect">
                                  <p:stCondLst>
                                    <p:cond delay="0"/>
                                  </p:stCondLst>
                                  <p:childTnLst>
                                    <p:set>
                                      <p:cBhvr>
                                        <p:cTn id="174" dur="1" fill="hold">
                                          <p:stCondLst>
                                            <p:cond delay="0"/>
                                          </p:stCondLst>
                                        </p:cTn>
                                        <p:tgtEl>
                                          <p:spTgt spid="302"/>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302"/>
                                        </p:tgtEl>
                                        <p:attrNameLst>
                                          <p:attrName>style.visibility</p:attrName>
                                        </p:attrNameLst>
                                      </p:cBhvr>
                                      <p:to>
                                        <p:strVal val="hidden"/>
                                      </p:to>
                                    </p:set>
                                  </p:childTnLst>
                                </p:cTn>
                              </p:par>
                              <p:par>
                                <p:cTn id="179" presetID="1" presetClass="entr" presetSubtype="0" fill="hold" grpId="0" nodeType="withEffect">
                                  <p:stCondLst>
                                    <p:cond delay="0"/>
                                  </p:stCondLst>
                                  <p:childTnLst>
                                    <p:set>
                                      <p:cBhvr>
                                        <p:cTn id="180" dur="1" fill="hold">
                                          <p:stCondLst>
                                            <p:cond delay="0"/>
                                          </p:stCondLst>
                                        </p:cTn>
                                        <p:tgtEl>
                                          <p:spTgt spid="304"/>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grpId="1" nodeType="clickEffect">
                                  <p:stCondLst>
                                    <p:cond delay="0"/>
                                  </p:stCondLst>
                                  <p:childTnLst>
                                    <p:set>
                                      <p:cBhvr>
                                        <p:cTn id="184" dur="1" fill="hold">
                                          <p:stCondLst>
                                            <p:cond delay="0"/>
                                          </p:stCondLst>
                                        </p:cTn>
                                        <p:tgtEl>
                                          <p:spTgt spid="304"/>
                                        </p:tgtEl>
                                        <p:attrNameLst>
                                          <p:attrName>style.visibility</p:attrName>
                                        </p:attrNameLst>
                                      </p:cBhvr>
                                      <p:to>
                                        <p:strVal val="hidden"/>
                                      </p:to>
                                    </p:set>
                                  </p:childTnLst>
                                </p:cTn>
                              </p:par>
                              <p:par>
                                <p:cTn id="185" presetID="1" presetClass="entr" presetSubtype="0" fill="hold" grpId="0" nodeType="withEffect">
                                  <p:stCondLst>
                                    <p:cond delay="0"/>
                                  </p:stCondLst>
                                  <p:childTnLst>
                                    <p:set>
                                      <p:cBhvr>
                                        <p:cTn id="186" dur="1" fill="hold">
                                          <p:stCondLst>
                                            <p:cond delay="0"/>
                                          </p:stCondLst>
                                        </p:cTn>
                                        <p:tgtEl>
                                          <p:spTgt spid="307"/>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grpId="1" nodeType="clickEffect">
                                  <p:stCondLst>
                                    <p:cond delay="0"/>
                                  </p:stCondLst>
                                  <p:childTnLst>
                                    <p:set>
                                      <p:cBhvr>
                                        <p:cTn id="190" dur="1" fill="hold">
                                          <p:stCondLst>
                                            <p:cond delay="0"/>
                                          </p:stCondLst>
                                        </p:cTn>
                                        <p:tgtEl>
                                          <p:spTgt spid="307"/>
                                        </p:tgtEl>
                                        <p:attrNameLst>
                                          <p:attrName>style.visibility</p:attrName>
                                        </p:attrNameLst>
                                      </p:cBhvr>
                                      <p:to>
                                        <p:strVal val="hidden"/>
                                      </p:to>
                                    </p:set>
                                  </p:childTnLst>
                                </p:cTn>
                              </p:par>
                              <p:par>
                                <p:cTn id="191" presetID="1" presetClass="entr" presetSubtype="0" fill="hold" grpId="0" nodeType="withEffect">
                                  <p:stCondLst>
                                    <p:cond delay="0"/>
                                  </p:stCondLst>
                                  <p:childTnLst>
                                    <p:set>
                                      <p:cBhvr>
                                        <p:cTn id="192" dur="1" fill="hold">
                                          <p:stCondLst>
                                            <p:cond delay="0"/>
                                          </p:stCondLst>
                                        </p:cTn>
                                        <p:tgtEl>
                                          <p:spTgt spid="308"/>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grpId="1" nodeType="clickEffect">
                                  <p:stCondLst>
                                    <p:cond delay="0"/>
                                  </p:stCondLst>
                                  <p:childTnLst>
                                    <p:set>
                                      <p:cBhvr>
                                        <p:cTn id="196" dur="1" fill="hold">
                                          <p:stCondLst>
                                            <p:cond delay="0"/>
                                          </p:stCondLst>
                                        </p:cTn>
                                        <p:tgtEl>
                                          <p:spTgt spid="308"/>
                                        </p:tgtEl>
                                        <p:attrNameLst>
                                          <p:attrName>style.visibility</p:attrName>
                                        </p:attrNameLst>
                                      </p:cBhvr>
                                      <p:to>
                                        <p:strVal val="hidden"/>
                                      </p:to>
                                    </p:set>
                                  </p:childTnLst>
                                </p:cTn>
                              </p:par>
                              <p:par>
                                <p:cTn id="197" presetID="1" presetClass="entr" presetSubtype="0" fill="hold" grpId="0" nodeType="withEffect">
                                  <p:stCondLst>
                                    <p:cond delay="0"/>
                                  </p:stCondLst>
                                  <p:childTnLst>
                                    <p:set>
                                      <p:cBhvr>
                                        <p:cTn id="198" dur="1" fill="hold">
                                          <p:stCondLst>
                                            <p:cond delay="0"/>
                                          </p:stCondLst>
                                        </p:cTn>
                                        <p:tgtEl>
                                          <p:spTgt spid="310"/>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grpId="1" nodeType="clickEffect">
                                  <p:stCondLst>
                                    <p:cond delay="0"/>
                                  </p:stCondLst>
                                  <p:childTnLst>
                                    <p:set>
                                      <p:cBhvr>
                                        <p:cTn id="202" dur="1" fill="hold">
                                          <p:stCondLst>
                                            <p:cond delay="0"/>
                                          </p:stCondLst>
                                        </p:cTn>
                                        <p:tgtEl>
                                          <p:spTgt spid="310"/>
                                        </p:tgtEl>
                                        <p:attrNameLst>
                                          <p:attrName>style.visibility</p:attrName>
                                        </p:attrNameLst>
                                      </p:cBhvr>
                                      <p:to>
                                        <p:strVal val="hidden"/>
                                      </p:to>
                                    </p:set>
                                  </p:childTnLst>
                                </p:cTn>
                              </p:par>
                              <p:par>
                                <p:cTn id="203" presetID="1" presetClass="entr" presetSubtype="0" fill="hold" grpId="0" nodeType="withEffect">
                                  <p:stCondLst>
                                    <p:cond delay="0"/>
                                  </p:stCondLst>
                                  <p:childTnLst>
                                    <p:set>
                                      <p:cBhvr>
                                        <p:cTn id="204" dur="1" fill="hold">
                                          <p:stCondLst>
                                            <p:cond delay="0"/>
                                          </p:stCondLst>
                                        </p:cTn>
                                        <p:tgtEl>
                                          <p:spTgt spid="312"/>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grpId="1" nodeType="clickEffect">
                                  <p:stCondLst>
                                    <p:cond delay="0"/>
                                  </p:stCondLst>
                                  <p:childTnLst>
                                    <p:set>
                                      <p:cBhvr>
                                        <p:cTn id="208" dur="1" fill="hold">
                                          <p:stCondLst>
                                            <p:cond delay="0"/>
                                          </p:stCondLst>
                                        </p:cTn>
                                        <p:tgtEl>
                                          <p:spTgt spid="312"/>
                                        </p:tgtEl>
                                        <p:attrNameLst>
                                          <p:attrName>style.visibility</p:attrName>
                                        </p:attrNameLst>
                                      </p:cBhvr>
                                      <p:to>
                                        <p:strVal val="hidden"/>
                                      </p:to>
                                    </p:set>
                                  </p:childTnLst>
                                </p:cTn>
                              </p:par>
                              <p:par>
                                <p:cTn id="209" presetID="1" presetClass="entr" presetSubtype="0" fill="hold" grpId="0" nodeType="withEffect">
                                  <p:stCondLst>
                                    <p:cond delay="0"/>
                                  </p:stCondLst>
                                  <p:childTnLst>
                                    <p:set>
                                      <p:cBhvr>
                                        <p:cTn id="210" dur="1" fill="hold">
                                          <p:stCondLst>
                                            <p:cond delay="0"/>
                                          </p:stCondLst>
                                        </p:cTn>
                                        <p:tgtEl>
                                          <p:spTgt spid="314"/>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grpId="1" nodeType="clickEffect">
                                  <p:stCondLst>
                                    <p:cond delay="0"/>
                                  </p:stCondLst>
                                  <p:childTnLst>
                                    <p:set>
                                      <p:cBhvr>
                                        <p:cTn id="214" dur="1" fill="hold">
                                          <p:stCondLst>
                                            <p:cond delay="0"/>
                                          </p:stCondLst>
                                        </p:cTn>
                                        <p:tgtEl>
                                          <p:spTgt spid="314"/>
                                        </p:tgtEl>
                                        <p:attrNameLst>
                                          <p:attrName>style.visibility</p:attrName>
                                        </p:attrNameLst>
                                      </p:cBhvr>
                                      <p:to>
                                        <p:strVal val="hidden"/>
                                      </p:to>
                                    </p:set>
                                  </p:childTnLst>
                                </p:cTn>
                              </p:par>
                              <p:par>
                                <p:cTn id="215" presetID="1" presetClass="entr" presetSubtype="0" fill="hold" grpId="0" nodeType="withEffect">
                                  <p:stCondLst>
                                    <p:cond delay="0"/>
                                  </p:stCondLst>
                                  <p:childTnLst>
                                    <p:set>
                                      <p:cBhvr>
                                        <p:cTn id="216" dur="1" fill="hold">
                                          <p:stCondLst>
                                            <p:cond delay="0"/>
                                          </p:stCondLst>
                                        </p:cTn>
                                        <p:tgtEl>
                                          <p:spTgt spid="317"/>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grpId="1" nodeType="clickEffect">
                                  <p:stCondLst>
                                    <p:cond delay="0"/>
                                  </p:stCondLst>
                                  <p:childTnLst>
                                    <p:set>
                                      <p:cBhvr>
                                        <p:cTn id="220" dur="1" fill="hold">
                                          <p:stCondLst>
                                            <p:cond delay="0"/>
                                          </p:stCondLst>
                                        </p:cTn>
                                        <p:tgtEl>
                                          <p:spTgt spid="317"/>
                                        </p:tgtEl>
                                        <p:attrNameLst>
                                          <p:attrName>style.visibility</p:attrName>
                                        </p:attrNameLst>
                                      </p:cBhvr>
                                      <p:to>
                                        <p:strVal val="hidden"/>
                                      </p:to>
                                    </p:set>
                                  </p:childTnLst>
                                </p:cTn>
                              </p:par>
                              <p:par>
                                <p:cTn id="221" presetID="1" presetClass="entr" presetSubtype="0" fill="hold" grpId="0" nodeType="withEffect">
                                  <p:stCondLst>
                                    <p:cond delay="0"/>
                                  </p:stCondLst>
                                  <p:childTnLst>
                                    <p:set>
                                      <p:cBhvr>
                                        <p:cTn id="222" dur="1" fill="hold">
                                          <p:stCondLst>
                                            <p:cond delay="0"/>
                                          </p:stCondLst>
                                        </p:cTn>
                                        <p:tgtEl>
                                          <p:spTgt spid="318"/>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grpId="1" nodeType="clickEffect">
                                  <p:stCondLst>
                                    <p:cond delay="0"/>
                                  </p:stCondLst>
                                  <p:childTnLst>
                                    <p:set>
                                      <p:cBhvr>
                                        <p:cTn id="226" dur="1" fill="hold">
                                          <p:stCondLst>
                                            <p:cond delay="0"/>
                                          </p:stCondLst>
                                        </p:cTn>
                                        <p:tgtEl>
                                          <p:spTgt spid="318"/>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320"/>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grpId="1" nodeType="clickEffect">
                                  <p:stCondLst>
                                    <p:cond delay="0"/>
                                  </p:stCondLst>
                                  <p:childTnLst>
                                    <p:set>
                                      <p:cBhvr>
                                        <p:cTn id="232" dur="1" fill="hold">
                                          <p:stCondLst>
                                            <p:cond delay="0"/>
                                          </p:stCondLst>
                                        </p:cTn>
                                        <p:tgtEl>
                                          <p:spTgt spid="320"/>
                                        </p:tgtEl>
                                        <p:attrNameLst>
                                          <p:attrName>style.visibility</p:attrName>
                                        </p:attrNameLst>
                                      </p:cBhvr>
                                      <p:to>
                                        <p:strVal val="hidden"/>
                                      </p:to>
                                    </p:set>
                                  </p:childTnLst>
                                </p:cTn>
                              </p:par>
                              <p:par>
                                <p:cTn id="233" presetID="1" presetClass="entr" presetSubtype="0" fill="hold" grpId="0" nodeType="withEffect">
                                  <p:stCondLst>
                                    <p:cond delay="0"/>
                                  </p:stCondLst>
                                  <p:childTnLst>
                                    <p:set>
                                      <p:cBhvr>
                                        <p:cTn id="234" dur="1" fill="hold">
                                          <p:stCondLst>
                                            <p:cond delay="0"/>
                                          </p:stCondLst>
                                        </p:cTn>
                                        <p:tgtEl>
                                          <p:spTgt spid="322"/>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grpId="1" nodeType="clickEffect">
                                  <p:stCondLst>
                                    <p:cond delay="0"/>
                                  </p:stCondLst>
                                  <p:childTnLst>
                                    <p:set>
                                      <p:cBhvr>
                                        <p:cTn id="238" dur="1" fill="hold">
                                          <p:stCondLst>
                                            <p:cond delay="0"/>
                                          </p:stCondLst>
                                        </p:cTn>
                                        <p:tgtEl>
                                          <p:spTgt spid="322"/>
                                        </p:tgtEl>
                                        <p:attrNameLst>
                                          <p:attrName>style.visibility</p:attrName>
                                        </p:attrNameLst>
                                      </p:cBhvr>
                                      <p:to>
                                        <p:strVal val="hidden"/>
                                      </p:to>
                                    </p:set>
                                  </p:childTnLst>
                                </p:cTn>
                              </p:par>
                              <p:par>
                                <p:cTn id="239" presetID="1" presetClass="entr" presetSubtype="0" fill="hold" grpId="0" nodeType="withEffect">
                                  <p:stCondLst>
                                    <p:cond delay="0"/>
                                  </p:stCondLst>
                                  <p:childTnLst>
                                    <p:set>
                                      <p:cBhvr>
                                        <p:cTn id="240" dur="1" fill="hold">
                                          <p:stCondLst>
                                            <p:cond delay="0"/>
                                          </p:stCondLst>
                                        </p:cTn>
                                        <p:tgtEl>
                                          <p:spTgt spid="324"/>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grpId="1" nodeType="clickEffect">
                                  <p:stCondLst>
                                    <p:cond delay="0"/>
                                  </p:stCondLst>
                                  <p:childTnLst>
                                    <p:set>
                                      <p:cBhvr>
                                        <p:cTn id="244" dur="1" fill="hold">
                                          <p:stCondLst>
                                            <p:cond delay="0"/>
                                          </p:stCondLst>
                                        </p:cTn>
                                        <p:tgtEl>
                                          <p:spTgt spid="324"/>
                                        </p:tgtEl>
                                        <p:attrNameLst>
                                          <p:attrName>style.visibility</p:attrName>
                                        </p:attrNameLst>
                                      </p:cBhvr>
                                      <p:to>
                                        <p:strVal val="hidden"/>
                                      </p:to>
                                    </p:set>
                                  </p:childTnLst>
                                </p:cTn>
                              </p:par>
                              <p:par>
                                <p:cTn id="245" presetID="1" presetClass="entr" presetSubtype="0" fill="hold" grpId="0" nodeType="withEffect">
                                  <p:stCondLst>
                                    <p:cond delay="0"/>
                                  </p:stCondLst>
                                  <p:childTnLst>
                                    <p:set>
                                      <p:cBhvr>
                                        <p:cTn id="246" dur="1" fill="hold">
                                          <p:stCondLst>
                                            <p:cond delay="0"/>
                                          </p:stCondLst>
                                        </p:cTn>
                                        <p:tgtEl>
                                          <p:spTgt spid="337"/>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grpId="1" nodeType="clickEffect">
                                  <p:stCondLst>
                                    <p:cond delay="0"/>
                                  </p:stCondLst>
                                  <p:childTnLst>
                                    <p:set>
                                      <p:cBhvr>
                                        <p:cTn id="250" dur="1" fill="hold">
                                          <p:stCondLst>
                                            <p:cond delay="0"/>
                                          </p:stCondLst>
                                        </p:cTn>
                                        <p:tgtEl>
                                          <p:spTgt spid="337"/>
                                        </p:tgtEl>
                                        <p:attrNameLst>
                                          <p:attrName>style.visibility</p:attrName>
                                        </p:attrNameLst>
                                      </p:cBhvr>
                                      <p:to>
                                        <p:strVal val="hidden"/>
                                      </p:to>
                                    </p:set>
                                  </p:childTnLst>
                                </p:cTn>
                              </p:par>
                              <p:par>
                                <p:cTn id="251" presetID="1" presetClass="entr" presetSubtype="0" fill="hold" grpId="0" nodeType="withEffect">
                                  <p:stCondLst>
                                    <p:cond delay="0"/>
                                  </p:stCondLst>
                                  <p:childTnLst>
                                    <p:set>
                                      <p:cBhvr>
                                        <p:cTn id="252" dur="1" fill="hold">
                                          <p:stCondLst>
                                            <p:cond delay="0"/>
                                          </p:stCondLst>
                                        </p:cTn>
                                        <p:tgtEl>
                                          <p:spTgt spid="338"/>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grpId="1" nodeType="clickEffect">
                                  <p:stCondLst>
                                    <p:cond delay="0"/>
                                  </p:stCondLst>
                                  <p:childTnLst>
                                    <p:set>
                                      <p:cBhvr>
                                        <p:cTn id="256" dur="1" fill="hold">
                                          <p:stCondLst>
                                            <p:cond delay="0"/>
                                          </p:stCondLst>
                                        </p:cTn>
                                        <p:tgtEl>
                                          <p:spTgt spid="338"/>
                                        </p:tgtEl>
                                        <p:attrNameLst>
                                          <p:attrName>style.visibility</p:attrName>
                                        </p:attrNameLst>
                                      </p:cBhvr>
                                      <p:to>
                                        <p:strVal val="hidden"/>
                                      </p:to>
                                    </p:set>
                                  </p:childTnLst>
                                </p:cTn>
                              </p:par>
                              <p:par>
                                <p:cTn id="257" presetID="1" presetClass="entr" presetSubtype="0" fill="hold" grpId="0" nodeType="withEffect">
                                  <p:stCondLst>
                                    <p:cond delay="0"/>
                                  </p:stCondLst>
                                  <p:childTnLst>
                                    <p:set>
                                      <p:cBhvr>
                                        <p:cTn id="258" dur="1" fill="hold">
                                          <p:stCondLst>
                                            <p:cond delay="0"/>
                                          </p:stCondLst>
                                        </p:cTn>
                                        <p:tgtEl>
                                          <p:spTgt spid="340"/>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1" nodeType="clickEffect">
                                  <p:stCondLst>
                                    <p:cond delay="0"/>
                                  </p:stCondLst>
                                  <p:childTnLst>
                                    <p:set>
                                      <p:cBhvr>
                                        <p:cTn id="262" dur="1" fill="hold">
                                          <p:stCondLst>
                                            <p:cond delay="0"/>
                                          </p:stCondLst>
                                        </p:cTn>
                                        <p:tgtEl>
                                          <p:spTgt spid="340"/>
                                        </p:tgtEl>
                                        <p:attrNameLst>
                                          <p:attrName>style.visibility</p:attrName>
                                        </p:attrNameLst>
                                      </p:cBhvr>
                                      <p:to>
                                        <p:strVal val="hidden"/>
                                      </p:to>
                                    </p:set>
                                  </p:childTnLst>
                                </p:cTn>
                              </p:par>
                              <p:par>
                                <p:cTn id="263" presetID="1" presetClass="entr" presetSubtype="0" fill="hold" grpId="0" nodeType="withEffect">
                                  <p:stCondLst>
                                    <p:cond delay="0"/>
                                  </p:stCondLst>
                                  <p:childTnLst>
                                    <p:set>
                                      <p:cBhvr>
                                        <p:cTn id="264" dur="1" fill="hold">
                                          <p:stCondLst>
                                            <p:cond delay="0"/>
                                          </p:stCondLst>
                                        </p:cTn>
                                        <p:tgtEl>
                                          <p:spTgt spid="342"/>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1" nodeType="clickEffect">
                                  <p:stCondLst>
                                    <p:cond delay="0"/>
                                  </p:stCondLst>
                                  <p:childTnLst>
                                    <p:set>
                                      <p:cBhvr>
                                        <p:cTn id="268" dur="1" fill="hold">
                                          <p:stCondLst>
                                            <p:cond delay="0"/>
                                          </p:stCondLst>
                                        </p:cTn>
                                        <p:tgtEl>
                                          <p:spTgt spid="342"/>
                                        </p:tgtEl>
                                        <p:attrNameLst>
                                          <p:attrName>style.visibility</p:attrName>
                                        </p:attrNameLst>
                                      </p:cBhvr>
                                      <p:to>
                                        <p:strVal val="hidden"/>
                                      </p:to>
                                    </p:set>
                                  </p:childTnLst>
                                </p:cTn>
                              </p:par>
                              <p:par>
                                <p:cTn id="269" presetID="1" presetClass="entr" presetSubtype="0" fill="hold" grpId="0" nodeType="withEffect">
                                  <p:stCondLst>
                                    <p:cond delay="0"/>
                                  </p:stCondLst>
                                  <p:childTnLst>
                                    <p:set>
                                      <p:cBhvr>
                                        <p:cTn id="270" dur="1" fill="hold">
                                          <p:stCondLst>
                                            <p:cond delay="0"/>
                                          </p:stCondLst>
                                        </p:cTn>
                                        <p:tgtEl>
                                          <p:spTgt spid="344"/>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grpId="1" nodeType="clickEffect">
                                  <p:stCondLst>
                                    <p:cond delay="0"/>
                                  </p:stCondLst>
                                  <p:childTnLst>
                                    <p:set>
                                      <p:cBhvr>
                                        <p:cTn id="274" dur="1" fill="hold">
                                          <p:stCondLst>
                                            <p:cond delay="0"/>
                                          </p:stCondLst>
                                        </p:cTn>
                                        <p:tgtEl>
                                          <p:spTgt spid="344"/>
                                        </p:tgtEl>
                                        <p:attrNameLst>
                                          <p:attrName>style.visibility</p:attrName>
                                        </p:attrNameLst>
                                      </p:cBhvr>
                                      <p:to>
                                        <p:strVal val="hidden"/>
                                      </p:to>
                                    </p:set>
                                  </p:childTnLst>
                                </p:cTn>
                              </p:par>
                              <p:par>
                                <p:cTn id="275" presetID="1" presetClass="entr" presetSubtype="0" fill="hold" grpId="0" nodeType="withEffect">
                                  <p:stCondLst>
                                    <p:cond delay="0"/>
                                  </p:stCondLst>
                                  <p:childTnLst>
                                    <p:set>
                                      <p:cBhvr>
                                        <p:cTn id="276" dur="1" fill="hold">
                                          <p:stCondLst>
                                            <p:cond delay="0"/>
                                          </p:stCondLst>
                                        </p:cTn>
                                        <p:tgtEl>
                                          <p:spTgt spid="347"/>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grpId="1" nodeType="clickEffect">
                                  <p:stCondLst>
                                    <p:cond delay="0"/>
                                  </p:stCondLst>
                                  <p:childTnLst>
                                    <p:set>
                                      <p:cBhvr>
                                        <p:cTn id="280" dur="1" fill="hold">
                                          <p:stCondLst>
                                            <p:cond delay="0"/>
                                          </p:stCondLst>
                                        </p:cTn>
                                        <p:tgtEl>
                                          <p:spTgt spid="347"/>
                                        </p:tgtEl>
                                        <p:attrNameLst>
                                          <p:attrName>style.visibility</p:attrName>
                                        </p:attrNameLst>
                                      </p:cBhvr>
                                      <p:to>
                                        <p:strVal val="hidden"/>
                                      </p:to>
                                    </p:set>
                                  </p:childTnLst>
                                </p:cTn>
                              </p:par>
                              <p:par>
                                <p:cTn id="281" presetID="1" presetClass="entr" presetSubtype="0" fill="hold" grpId="0" nodeType="withEffect">
                                  <p:stCondLst>
                                    <p:cond delay="0"/>
                                  </p:stCondLst>
                                  <p:childTnLst>
                                    <p:set>
                                      <p:cBhvr>
                                        <p:cTn id="282" dur="1" fill="hold">
                                          <p:stCondLst>
                                            <p:cond delay="0"/>
                                          </p:stCondLst>
                                        </p:cTn>
                                        <p:tgtEl>
                                          <p:spTgt spid="348"/>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grpId="1" nodeType="clickEffect">
                                  <p:stCondLst>
                                    <p:cond delay="0"/>
                                  </p:stCondLst>
                                  <p:childTnLst>
                                    <p:set>
                                      <p:cBhvr>
                                        <p:cTn id="286" dur="1" fill="hold">
                                          <p:stCondLst>
                                            <p:cond delay="0"/>
                                          </p:stCondLst>
                                        </p:cTn>
                                        <p:tgtEl>
                                          <p:spTgt spid="348"/>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350"/>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grpId="1" nodeType="clickEffect">
                                  <p:stCondLst>
                                    <p:cond delay="0"/>
                                  </p:stCondLst>
                                  <p:childTnLst>
                                    <p:set>
                                      <p:cBhvr>
                                        <p:cTn id="292" dur="1" fill="hold">
                                          <p:stCondLst>
                                            <p:cond delay="0"/>
                                          </p:stCondLst>
                                        </p:cTn>
                                        <p:tgtEl>
                                          <p:spTgt spid="350"/>
                                        </p:tgtEl>
                                        <p:attrNameLst>
                                          <p:attrName>style.visibility</p:attrName>
                                        </p:attrNameLst>
                                      </p:cBhvr>
                                      <p:to>
                                        <p:strVal val="hidden"/>
                                      </p:to>
                                    </p:set>
                                  </p:childTnLst>
                                </p:cTn>
                              </p:par>
                              <p:par>
                                <p:cTn id="293" presetID="1" presetClass="entr" presetSubtype="0" fill="hold" grpId="0" nodeType="withEffect">
                                  <p:stCondLst>
                                    <p:cond delay="0"/>
                                  </p:stCondLst>
                                  <p:childTnLst>
                                    <p:set>
                                      <p:cBhvr>
                                        <p:cTn id="294" dur="1" fill="hold">
                                          <p:stCondLst>
                                            <p:cond delay="0"/>
                                          </p:stCondLst>
                                        </p:cTn>
                                        <p:tgtEl>
                                          <p:spTgt spid="352"/>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grpId="1" nodeType="clickEffect">
                                  <p:stCondLst>
                                    <p:cond delay="0"/>
                                  </p:stCondLst>
                                  <p:childTnLst>
                                    <p:set>
                                      <p:cBhvr>
                                        <p:cTn id="298" dur="1" fill="hold">
                                          <p:stCondLst>
                                            <p:cond delay="0"/>
                                          </p:stCondLst>
                                        </p:cTn>
                                        <p:tgtEl>
                                          <p:spTgt spid="352"/>
                                        </p:tgtEl>
                                        <p:attrNameLst>
                                          <p:attrName>style.visibility</p:attrName>
                                        </p:attrNameLst>
                                      </p:cBhvr>
                                      <p:to>
                                        <p:strVal val="hidden"/>
                                      </p:to>
                                    </p:set>
                                  </p:childTnLst>
                                </p:cTn>
                              </p:par>
                              <p:par>
                                <p:cTn id="299" presetID="1" presetClass="entr" presetSubtype="0" fill="hold" grpId="0" nodeType="withEffect">
                                  <p:stCondLst>
                                    <p:cond delay="0"/>
                                  </p:stCondLst>
                                  <p:childTnLst>
                                    <p:set>
                                      <p:cBhvr>
                                        <p:cTn id="300" dur="1" fill="hold">
                                          <p:stCondLst>
                                            <p:cond delay="0"/>
                                          </p:stCondLst>
                                        </p:cTn>
                                        <p:tgtEl>
                                          <p:spTgt spid="354"/>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grpId="1" nodeType="clickEffect">
                                  <p:stCondLst>
                                    <p:cond delay="0"/>
                                  </p:stCondLst>
                                  <p:childTnLst>
                                    <p:set>
                                      <p:cBhvr>
                                        <p:cTn id="304" dur="1" fill="hold">
                                          <p:stCondLst>
                                            <p:cond delay="0"/>
                                          </p:stCondLst>
                                        </p:cTn>
                                        <p:tgtEl>
                                          <p:spTgt spid="3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5" grpId="1" animBg="1"/>
      <p:bldP spid="155" grpId="0" animBg="1"/>
      <p:bldP spid="155" grpId="1" animBg="1"/>
      <p:bldP spid="156" grpId="0" animBg="1"/>
      <p:bldP spid="156" grpId="1" animBg="1"/>
      <p:bldP spid="165" grpId="0" animBg="1"/>
      <p:bldP spid="165" grpId="1" animBg="1"/>
      <p:bldP spid="166" grpId="0" animBg="1"/>
      <p:bldP spid="166" grpId="1" animBg="1"/>
      <p:bldP spid="277" grpId="0" animBg="1"/>
      <p:bldP spid="277" grpId="1" animBg="1"/>
      <p:bldP spid="278" grpId="0" animBg="1"/>
      <p:bldP spid="278" grpId="1" animBg="1"/>
      <p:bldP spid="148" grpId="0" animBg="1"/>
      <p:bldP spid="148" grpId="1" animBg="1"/>
      <p:bldP spid="158" grpId="0" animBg="1"/>
      <p:bldP spid="158" grpId="1" animBg="1"/>
      <p:bldP spid="168" grpId="0" animBg="1"/>
      <p:bldP spid="168" grpId="1" animBg="1"/>
      <p:bldP spid="280" grpId="0" animBg="1"/>
      <p:bldP spid="280" grpId="1" animBg="1"/>
      <p:bldP spid="150" grpId="0" animBg="1"/>
      <p:bldP spid="150" grpId="1" animBg="1"/>
      <p:bldP spid="160" grpId="0" animBg="1"/>
      <p:bldP spid="160" grpId="1" animBg="1"/>
      <p:bldP spid="170" grpId="0" animBg="1"/>
      <p:bldP spid="170" grpId="1" animBg="1"/>
      <p:bldP spid="282" grpId="0" animBg="1"/>
      <p:bldP spid="282" grpId="1" animBg="1"/>
      <p:bldP spid="152" grpId="0" animBg="1"/>
      <p:bldP spid="152" grpId="1" animBg="1"/>
      <p:bldP spid="162" grpId="0" animBg="1"/>
      <p:bldP spid="162" grpId="1" animBg="1"/>
      <p:bldP spid="273" grpId="0" animBg="1"/>
      <p:bldP spid="273" grpId="1" animBg="1"/>
      <p:bldP spid="284" grpId="0" animBg="1"/>
      <p:bldP spid="284" grpId="1" animBg="1"/>
      <p:bldP spid="287" grpId="0" animBg="1"/>
      <p:bldP spid="287" grpId="1" animBg="1"/>
      <p:bldP spid="288" grpId="0" animBg="1"/>
      <p:bldP spid="288" grpId="1" animBg="1"/>
      <p:bldP spid="290" grpId="0" animBg="1"/>
      <p:bldP spid="290" grpId="1" animBg="1"/>
      <p:bldP spid="297" grpId="0" animBg="1"/>
      <p:bldP spid="297" grpId="1" animBg="1"/>
      <p:bldP spid="298" grpId="0" animBg="1"/>
      <p:bldP spid="298" grpId="1" animBg="1"/>
      <p:bldP spid="300" grpId="0" animBg="1"/>
      <p:bldP spid="300" grpId="1" animBg="1"/>
      <p:bldP spid="307" grpId="0" animBg="1"/>
      <p:bldP spid="307" grpId="1" animBg="1"/>
      <p:bldP spid="308" grpId="0" animBg="1"/>
      <p:bldP spid="308" grpId="1" animBg="1"/>
      <p:bldP spid="310" grpId="0" animBg="1"/>
      <p:bldP spid="310" grpId="1" animBg="1"/>
      <p:bldP spid="317" grpId="0" animBg="1"/>
      <p:bldP spid="317" grpId="1" animBg="1"/>
      <p:bldP spid="318" grpId="0" animBg="1"/>
      <p:bldP spid="318" grpId="1" animBg="1"/>
      <p:bldP spid="320" grpId="0" animBg="1"/>
      <p:bldP spid="320" grpId="1" animBg="1"/>
      <p:bldP spid="337" grpId="0" animBg="1"/>
      <p:bldP spid="337" grpId="1" animBg="1"/>
      <p:bldP spid="338" grpId="0" animBg="1"/>
      <p:bldP spid="338" grpId="1" animBg="1"/>
      <p:bldP spid="340" grpId="0" animBg="1"/>
      <p:bldP spid="340" grpId="1" animBg="1"/>
      <p:bldP spid="347" grpId="0" animBg="1"/>
      <p:bldP spid="347" grpId="1" animBg="1"/>
      <p:bldP spid="348" grpId="0" animBg="1"/>
      <p:bldP spid="348" grpId="1" animBg="1"/>
      <p:bldP spid="350" grpId="0" animBg="1"/>
      <p:bldP spid="350" grpId="1" animBg="1"/>
      <p:bldP spid="292" grpId="0" animBg="1"/>
      <p:bldP spid="292" grpId="1" animBg="1"/>
      <p:bldP spid="302" grpId="0" animBg="1"/>
      <p:bldP spid="302" grpId="1" animBg="1"/>
      <p:bldP spid="312" grpId="0" animBg="1"/>
      <p:bldP spid="312" grpId="1" animBg="1"/>
      <p:bldP spid="322" grpId="0" animBg="1"/>
      <p:bldP spid="322" grpId="1" animBg="1"/>
      <p:bldP spid="342" grpId="0" animBg="1"/>
      <p:bldP spid="342" grpId="1" animBg="1"/>
      <p:bldP spid="352" grpId="0" animBg="1"/>
      <p:bldP spid="352" grpId="1" animBg="1"/>
      <p:bldP spid="294" grpId="0" animBg="1"/>
      <p:bldP spid="294" grpId="1" animBg="1"/>
      <p:bldP spid="304" grpId="0" animBg="1"/>
      <p:bldP spid="304" grpId="1" animBg="1"/>
      <p:bldP spid="314" grpId="0" animBg="1"/>
      <p:bldP spid="314" grpId="1" animBg="1"/>
      <p:bldP spid="324" grpId="0" animBg="1"/>
      <p:bldP spid="324" grpId="1" animBg="1"/>
      <p:bldP spid="344" grpId="0" animBg="1"/>
      <p:bldP spid="344" grpId="1" animBg="1"/>
      <p:bldP spid="354" grpId="0" animBg="1"/>
      <p:bldP spid="354" grpId="1" animBg="1"/>
      <p:bldP spid="5" grpId="0" animBg="1"/>
      <p:bldP spid="5"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9658919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double the numbers 6 to 9 and halve the result, explaining what doubling and halving is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189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5818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9E195D-893D-4119-89C2-92F8A75C56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8959" y="1988840"/>
            <a:ext cx="7934082" cy="2520280"/>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4:1</a:t>
            </a:r>
          </a:p>
        </p:txBody>
      </p:sp>
      <p:pic>
        <p:nvPicPr>
          <p:cNvPr id="8" name="Picture 7">
            <a:extLst>
              <a:ext uri="{FF2B5EF4-FFF2-40B4-BE49-F238E27FC236}">
                <a16:creationId xmlns:a16="http://schemas.microsoft.com/office/drawing/2014/main" id="{256C3344-EEF6-4135-924A-CEAB323542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8959" y="4509120"/>
            <a:ext cx="7934082" cy="432048"/>
          </a:xfrm>
          <a:prstGeom prst="rect">
            <a:avLst/>
          </a:prstGeom>
        </p:spPr>
      </p:pic>
    </p:spTree>
    <p:extLst>
      <p:ext uri="{BB962C8B-B14F-4D97-AF65-F5344CB8AC3E}">
        <p14:creationId xmlns:p14="http://schemas.microsoft.com/office/powerpoint/2010/main" val="24495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4:1</a:t>
            </a:r>
          </a:p>
        </p:txBody>
      </p:sp>
      <p:pic>
        <p:nvPicPr>
          <p:cNvPr id="4" name="Picture 3">
            <a:extLst>
              <a:ext uri="{FF2B5EF4-FFF2-40B4-BE49-F238E27FC236}">
                <a16:creationId xmlns:a16="http://schemas.microsoft.com/office/drawing/2014/main" id="{FB00372E-5628-45B4-835E-9AFEAE6F45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42277" y="1946850"/>
            <a:ext cx="7907446" cy="2562271"/>
          </a:xfrm>
          <a:prstGeom prst="rect">
            <a:avLst/>
          </a:prstGeom>
        </p:spPr>
      </p:pic>
      <p:pic>
        <p:nvPicPr>
          <p:cNvPr id="5" name="Picture 4">
            <a:extLst>
              <a:ext uri="{FF2B5EF4-FFF2-40B4-BE49-F238E27FC236}">
                <a16:creationId xmlns:a16="http://schemas.microsoft.com/office/drawing/2014/main" id="{19F6FAE0-B8CF-4882-9BC0-2A0042F2BC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31904" y="4509120"/>
            <a:ext cx="1728192" cy="576064"/>
          </a:xfrm>
          <a:prstGeom prst="rect">
            <a:avLst/>
          </a:prstGeom>
        </p:spPr>
      </p:pic>
    </p:spTree>
    <p:extLst>
      <p:ext uri="{BB962C8B-B14F-4D97-AF65-F5344CB8AC3E}">
        <p14:creationId xmlns:p14="http://schemas.microsoft.com/office/powerpoint/2010/main" val="348816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4:1</a:t>
            </a:r>
          </a:p>
        </p:txBody>
      </p:sp>
      <p:pic>
        <p:nvPicPr>
          <p:cNvPr id="4" name="Picture 3">
            <a:extLst>
              <a:ext uri="{FF2B5EF4-FFF2-40B4-BE49-F238E27FC236}">
                <a16:creationId xmlns:a16="http://schemas.microsoft.com/office/drawing/2014/main" id="{ECEB1C0D-865A-4A3D-9B1F-3467978396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28959" y="1988841"/>
            <a:ext cx="7934082" cy="2582787"/>
          </a:xfrm>
          <a:prstGeom prst="rect">
            <a:avLst/>
          </a:prstGeom>
        </p:spPr>
      </p:pic>
      <p:pic>
        <p:nvPicPr>
          <p:cNvPr id="7" name="Picture 6">
            <a:extLst>
              <a:ext uri="{FF2B5EF4-FFF2-40B4-BE49-F238E27FC236}">
                <a16:creationId xmlns:a16="http://schemas.microsoft.com/office/drawing/2014/main" id="{79BD6990-916B-4A7C-BD5E-560B743412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240"/>
          <a:stretch/>
        </p:blipFill>
        <p:spPr>
          <a:xfrm>
            <a:off x="2128959" y="4550360"/>
            <a:ext cx="7934082" cy="432048"/>
          </a:xfrm>
          <a:prstGeom prst="rect">
            <a:avLst/>
          </a:prstGeom>
        </p:spPr>
      </p:pic>
    </p:spTree>
    <p:extLst>
      <p:ext uri="{BB962C8B-B14F-4D97-AF65-F5344CB8AC3E}">
        <p14:creationId xmlns:p14="http://schemas.microsoft.com/office/powerpoint/2010/main" val="217761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DFD841-CFA4-4FD5-9F39-3FA17292672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83"/>
          <a:stretch/>
        </p:blipFill>
        <p:spPr>
          <a:xfrm>
            <a:off x="2128959" y="4482000"/>
            <a:ext cx="7934082" cy="504056"/>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4:1</a:t>
            </a:r>
          </a:p>
        </p:txBody>
      </p:sp>
      <p:pic>
        <p:nvPicPr>
          <p:cNvPr id="7" name="Picture 6">
            <a:extLst>
              <a:ext uri="{FF2B5EF4-FFF2-40B4-BE49-F238E27FC236}">
                <a16:creationId xmlns:a16="http://schemas.microsoft.com/office/drawing/2014/main" id="{58AEC4B0-FACA-4C5B-A388-6049817384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8959" y="1988840"/>
            <a:ext cx="7934082" cy="2520280"/>
          </a:xfrm>
          <a:prstGeom prst="rect">
            <a:avLst/>
          </a:prstGeom>
        </p:spPr>
      </p:pic>
    </p:spTree>
    <p:extLst>
      <p:ext uri="{BB962C8B-B14F-4D97-AF65-F5344CB8AC3E}">
        <p14:creationId xmlns:p14="http://schemas.microsoft.com/office/powerpoint/2010/main" val="239981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69323B-3A39-4A82-82F1-D04194CE223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03913" y="4620172"/>
            <a:ext cx="288032" cy="288032"/>
          </a:xfrm>
          <a:prstGeom prst="rect">
            <a:avLst/>
          </a:prstGeom>
        </p:spPr>
      </p:pic>
      <p:pic>
        <p:nvPicPr>
          <p:cNvPr id="7" name="Picture 6">
            <a:extLst>
              <a:ext uri="{FF2B5EF4-FFF2-40B4-BE49-F238E27FC236}">
                <a16:creationId xmlns:a16="http://schemas.microsoft.com/office/drawing/2014/main" id="{884F16A1-29FA-49C8-9CA5-6B537393E9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51984" y="4620172"/>
            <a:ext cx="288032" cy="28803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4:1</a:t>
            </a:r>
          </a:p>
        </p:txBody>
      </p:sp>
      <p:pic>
        <p:nvPicPr>
          <p:cNvPr id="4" name="Picture 3">
            <a:extLst>
              <a:ext uri="{FF2B5EF4-FFF2-40B4-BE49-F238E27FC236}">
                <a16:creationId xmlns:a16="http://schemas.microsoft.com/office/drawing/2014/main" id="{FB00372E-5628-45B4-835E-9AFEAE6F45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1976866"/>
            <a:ext cx="7907446" cy="2562271"/>
          </a:xfrm>
          <a:prstGeom prst="rect">
            <a:avLst/>
          </a:prstGeom>
        </p:spPr>
      </p:pic>
      <p:pic>
        <p:nvPicPr>
          <p:cNvPr id="9" name="Picture 8">
            <a:extLst>
              <a:ext uri="{FF2B5EF4-FFF2-40B4-BE49-F238E27FC236}">
                <a16:creationId xmlns:a16="http://schemas.microsoft.com/office/drawing/2014/main" id="{9E3675E4-4BEC-4B36-8500-9D1FFE9B8B0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72064" y="4543970"/>
            <a:ext cx="362968" cy="450624"/>
          </a:xfrm>
          <a:prstGeom prst="rect">
            <a:avLst/>
          </a:prstGeom>
        </p:spPr>
      </p:pic>
      <p:pic>
        <p:nvPicPr>
          <p:cNvPr id="11" name="Picture 10">
            <a:extLst>
              <a:ext uri="{FF2B5EF4-FFF2-40B4-BE49-F238E27FC236}">
                <a16:creationId xmlns:a16="http://schemas.microsoft.com/office/drawing/2014/main" id="{D9F88D3A-350A-482B-B4C5-4E3660CC16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316"/>
          <a:stretch/>
        </p:blipFill>
        <p:spPr>
          <a:xfrm>
            <a:off x="5593784" y="4645898"/>
            <a:ext cx="288032" cy="332920"/>
          </a:xfrm>
          <a:prstGeom prst="rect">
            <a:avLst/>
          </a:prstGeom>
        </p:spPr>
      </p:pic>
      <p:pic>
        <p:nvPicPr>
          <p:cNvPr id="12" name="Picture 11">
            <a:extLst>
              <a:ext uri="{FF2B5EF4-FFF2-40B4-BE49-F238E27FC236}">
                <a16:creationId xmlns:a16="http://schemas.microsoft.com/office/drawing/2014/main" id="{C2D5955F-18BC-4895-B387-F16B350CD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13864" y="4645898"/>
            <a:ext cx="288031" cy="216024"/>
          </a:xfrm>
          <a:prstGeom prst="rect">
            <a:avLst/>
          </a:prstGeom>
        </p:spPr>
      </p:pic>
    </p:spTree>
    <p:extLst>
      <p:ext uri="{BB962C8B-B14F-4D97-AF65-F5344CB8AC3E}">
        <p14:creationId xmlns:p14="http://schemas.microsoft.com/office/powerpoint/2010/main" val="421489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4:1</a:t>
            </a:r>
          </a:p>
        </p:txBody>
      </p:sp>
      <p:pic>
        <p:nvPicPr>
          <p:cNvPr id="4" name="Picture 3">
            <a:extLst>
              <a:ext uri="{FF2B5EF4-FFF2-40B4-BE49-F238E27FC236}">
                <a16:creationId xmlns:a16="http://schemas.microsoft.com/office/drawing/2014/main" id="{5B17EE47-E7F8-44C9-A05D-53AE36E564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13348" y="1095340"/>
            <a:ext cx="2470485" cy="2117637"/>
          </a:xfrm>
          <a:prstGeom prst="rect">
            <a:avLst/>
          </a:prstGeom>
        </p:spPr>
      </p:pic>
      <p:sp>
        <p:nvSpPr>
          <p:cNvPr id="6" name="Rectangle 5">
            <a:extLst>
              <a:ext uri="{FF2B5EF4-FFF2-40B4-BE49-F238E27FC236}">
                <a16:creationId xmlns:a16="http://schemas.microsoft.com/office/drawing/2014/main" id="{EFC231E9-5F29-47F5-89B8-D2B4D47BCEE9}"/>
              </a:ext>
            </a:extLst>
          </p:cNvPr>
          <p:cNvSpPr/>
          <p:nvPr/>
        </p:nvSpPr>
        <p:spPr bwMode="auto">
          <a:xfrm>
            <a:off x="3287688" y="1412776"/>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1" name="Picture 40">
            <a:extLst>
              <a:ext uri="{FF2B5EF4-FFF2-40B4-BE49-F238E27FC236}">
                <a16:creationId xmlns:a16="http://schemas.microsoft.com/office/drawing/2014/main" id="{FFD1FE59-AA7D-46C5-ABE4-900FBD7224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43872" y="1095339"/>
            <a:ext cx="2376264" cy="2117637"/>
          </a:xfrm>
          <a:prstGeom prst="rect">
            <a:avLst/>
          </a:prstGeom>
        </p:spPr>
      </p:pic>
      <p:sp>
        <p:nvSpPr>
          <p:cNvPr id="42" name="Rectangle 41">
            <a:extLst>
              <a:ext uri="{FF2B5EF4-FFF2-40B4-BE49-F238E27FC236}">
                <a16:creationId xmlns:a16="http://schemas.microsoft.com/office/drawing/2014/main" id="{D2A24145-E294-4BDD-AAC3-91CF0922FEDA}"/>
              </a:ext>
            </a:extLst>
          </p:cNvPr>
          <p:cNvSpPr/>
          <p:nvPr/>
        </p:nvSpPr>
        <p:spPr bwMode="auto">
          <a:xfrm>
            <a:off x="5879976" y="1412776"/>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3" name="Picture 42">
            <a:extLst>
              <a:ext uri="{FF2B5EF4-FFF2-40B4-BE49-F238E27FC236}">
                <a16:creationId xmlns:a16="http://schemas.microsoft.com/office/drawing/2014/main" id="{46C0584B-2AA4-4758-9F62-028E4DB6ED8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08168" y="1095338"/>
            <a:ext cx="2304256" cy="2117637"/>
          </a:xfrm>
          <a:prstGeom prst="rect">
            <a:avLst/>
          </a:prstGeom>
        </p:spPr>
      </p:pic>
      <p:sp>
        <p:nvSpPr>
          <p:cNvPr id="44" name="Rectangle 43">
            <a:extLst>
              <a:ext uri="{FF2B5EF4-FFF2-40B4-BE49-F238E27FC236}">
                <a16:creationId xmlns:a16="http://schemas.microsoft.com/office/drawing/2014/main" id="{6EB1A82B-5EE7-4D93-A42C-2431A33250E4}"/>
              </a:ext>
            </a:extLst>
          </p:cNvPr>
          <p:cNvSpPr/>
          <p:nvPr/>
        </p:nvSpPr>
        <p:spPr bwMode="auto">
          <a:xfrm>
            <a:off x="8580276" y="1408922"/>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5" name="Picture 44">
            <a:extLst>
              <a:ext uri="{FF2B5EF4-FFF2-40B4-BE49-F238E27FC236}">
                <a16:creationId xmlns:a16="http://schemas.microsoft.com/office/drawing/2014/main" id="{54F0320B-6A36-4E83-B969-44CCBA72C4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13348" y="3530414"/>
            <a:ext cx="2542493" cy="2202843"/>
          </a:xfrm>
          <a:prstGeom prst="rect">
            <a:avLst/>
          </a:prstGeom>
        </p:spPr>
      </p:pic>
      <p:sp>
        <p:nvSpPr>
          <p:cNvPr id="46" name="Rectangle 45">
            <a:extLst>
              <a:ext uri="{FF2B5EF4-FFF2-40B4-BE49-F238E27FC236}">
                <a16:creationId xmlns:a16="http://schemas.microsoft.com/office/drawing/2014/main" id="{294B438B-F62A-4027-A94C-1AEC2C1969DF}"/>
              </a:ext>
            </a:extLst>
          </p:cNvPr>
          <p:cNvSpPr/>
          <p:nvPr/>
        </p:nvSpPr>
        <p:spPr bwMode="auto">
          <a:xfrm>
            <a:off x="3287688" y="3861048"/>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7" name="Picture 46">
            <a:extLst>
              <a:ext uri="{FF2B5EF4-FFF2-40B4-BE49-F238E27FC236}">
                <a16:creationId xmlns:a16="http://schemas.microsoft.com/office/drawing/2014/main" id="{53BFE252-E159-4FB8-BA9F-B1A92CBABE9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822069" y="3530414"/>
            <a:ext cx="2498067" cy="2202843"/>
          </a:xfrm>
          <a:prstGeom prst="rect">
            <a:avLst/>
          </a:prstGeom>
        </p:spPr>
      </p:pic>
      <p:sp>
        <p:nvSpPr>
          <p:cNvPr id="48" name="Rectangle 47">
            <a:extLst>
              <a:ext uri="{FF2B5EF4-FFF2-40B4-BE49-F238E27FC236}">
                <a16:creationId xmlns:a16="http://schemas.microsoft.com/office/drawing/2014/main" id="{8C6E7B1D-921E-4CEF-AB96-DE2F51A55AA3}"/>
              </a:ext>
            </a:extLst>
          </p:cNvPr>
          <p:cNvSpPr/>
          <p:nvPr/>
        </p:nvSpPr>
        <p:spPr bwMode="auto">
          <a:xfrm>
            <a:off x="5946304" y="3845632"/>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9" name="Picture 48">
            <a:extLst>
              <a:ext uri="{FF2B5EF4-FFF2-40B4-BE49-F238E27FC236}">
                <a16:creationId xmlns:a16="http://schemas.microsoft.com/office/drawing/2014/main" id="{2C7A494F-2B61-4501-8474-D7186BEBDD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486364" y="3530414"/>
            <a:ext cx="2426061" cy="2202843"/>
          </a:xfrm>
          <a:prstGeom prst="rect">
            <a:avLst/>
          </a:prstGeom>
        </p:spPr>
      </p:pic>
      <p:sp>
        <p:nvSpPr>
          <p:cNvPr id="50" name="Rectangle 49">
            <a:extLst>
              <a:ext uri="{FF2B5EF4-FFF2-40B4-BE49-F238E27FC236}">
                <a16:creationId xmlns:a16="http://schemas.microsoft.com/office/drawing/2014/main" id="{D657FE67-0CF3-4429-BA06-AB4D02E128F6}"/>
              </a:ext>
            </a:extLst>
          </p:cNvPr>
          <p:cNvSpPr/>
          <p:nvPr/>
        </p:nvSpPr>
        <p:spPr bwMode="auto">
          <a:xfrm>
            <a:off x="8565266" y="3861048"/>
            <a:ext cx="360040" cy="43204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34052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2"/>
                                        </p:tgtEl>
                                      </p:cBhvr>
                                    </p:animEffect>
                                    <p:set>
                                      <p:cBhvr>
                                        <p:cTn id="17" dur="1" fill="hold">
                                          <p:stCondLst>
                                            <p:cond delay="499"/>
                                          </p:stCondLst>
                                        </p:cTn>
                                        <p:tgtEl>
                                          <p:spTgt spid="4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44"/>
                                        </p:tgtEl>
                                      </p:cBhvr>
                                    </p:animEffect>
                                    <p:set>
                                      <p:cBhvr>
                                        <p:cTn id="27" dur="1" fill="hold">
                                          <p:stCondLst>
                                            <p:cond delay="499"/>
                                          </p:stCondLst>
                                        </p:cTn>
                                        <p:tgtEl>
                                          <p:spTgt spid="4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4" grpId="0" animBg="1"/>
      <p:bldP spid="46" grpId="0" animBg="1"/>
      <p:bldP spid="48"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1.10 Composition: 11–19 – step 1:1</a:t>
            </a:r>
          </a:p>
        </p:txBody>
      </p:sp>
      <p:pic>
        <p:nvPicPr>
          <p:cNvPr id="4" name="Picture 3">
            <a:extLst>
              <a:ext uri="{FF2B5EF4-FFF2-40B4-BE49-F238E27FC236}">
                <a16:creationId xmlns:a16="http://schemas.microsoft.com/office/drawing/2014/main" id="{3382E3EF-593C-4F65-A800-A2691FD70763}"/>
              </a:ext>
            </a:extLst>
          </p:cNvPr>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200" y="1036800"/>
            <a:ext cx="5130000" cy="5130000"/>
          </a:xfrm>
          <a:prstGeom prst="rect">
            <a:avLst/>
          </a:prstGeom>
        </p:spPr>
      </p:pic>
      <p:sp>
        <p:nvSpPr>
          <p:cNvPr id="3" name="Rectangle 2"/>
          <p:cNvSpPr/>
          <p:nvPr/>
        </p:nvSpPr>
        <p:spPr bwMode="auto">
          <a:xfrm>
            <a:off x="3529200" y="1036800"/>
            <a:ext cx="5130000" cy="513000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7" name="Picture 6">
            <a:extLst>
              <a:ext uri="{FF2B5EF4-FFF2-40B4-BE49-F238E27FC236}">
                <a16:creationId xmlns:a16="http://schemas.microsoft.com/office/drawing/2014/main" id="{4BA2D424-14D4-43B3-AE48-AF53929F2E63}"/>
              </a:ext>
            </a:extLst>
          </p:cNvPr>
          <p:cNvPicPr preferRelativeResize="0">
            <a:picLocks noChangeAspect="1"/>
          </p:cNvPicPr>
          <p:nvPr/>
        </p:nvPicPr>
        <p:blipFill>
          <a:blip r:embed="rId5">
            <a:extLst>
              <a:ext uri="{28A0092B-C50C-407E-A947-70E740481C1C}">
                <a14:useLocalDpi xmlns:a14="http://schemas.microsoft.com/office/drawing/2010/main" val="0"/>
              </a:ext>
            </a:extLst>
          </a:blip>
          <a:stretch>
            <a:fillRect/>
          </a:stretch>
        </p:blipFill>
        <p:spPr>
          <a:xfrm>
            <a:off x="3529201" y="1035510"/>
            <a:ext cx="5129795" cy="5129795"/>
          </a:xfrm>
          <a:prstGeom prst="rect">
            <a:avLst/>
          </a:prstGeom>
        </p:spPr>
      </p:pic>
    </p:spTree>
    <p:custDataLst>
      <p:tags r:id="rId1"/>
    </p:custDataLst>
    <p:extLst>
      <p:ext uri="{BB962C8B-B14F-4D97-AF65-F5344CB8AC3E}">
        <p14:creationId xmlns:p14="http://schemas.microsoft.com/office/powerpoint/2010/main" val="241470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itting&#10;&#10;Description generated with very high confidence">
            <a:extLst>
              <a:ext uri="{FF2B5EF4-FFF2-40B4-BE49-F238E27FC236}">
                <a16:creationId xmlns:a16="http://schemas.microsoft.com/office/drawing/2014/main" id="{70A74181-3E32-4838-B6C4-4BE51D42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13" y="1700808"/>
            <a:ext cx="7222777" cy="132112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4:2</a:t>
            </a:r>
          </a:p>
        </p:txBody>
      </p:sp>
      <p:graphicFrame>
        <p:nvGraphicFramePr>
          <p:cNvPr id="15" name="Table 14">
            <a:extLst>
              <a:ext uri="{FF2B5EF4-FFF2-40B4-BE49-F238E27FC236}">
                <a16:creationId xmlns:a16="http://schemas.microsoft.com/office/drawing/2014/main" id="{B8EE4828-4CAB-4BAC-98F8-6BA21773649A}"/>
              </a:ext>
            </a:extLst>
          </p:cNvPr>
          <p:cNvGraphicFramePr>
            <a:graphicFrameLocks noGrp="1"/>
          </p:cNvGraphicFramePr>
          <p:nvPr/>
        </p:nvGraphicFramePr>
        <p:xfrm>
          <a:off x="2646818" y="4005064"/>
          <a:ext cx="6833559" cy="1800200"/>
        </p:xfrm>
        <a:graphic>
          <a:graphicData uri="http://schemas.openxmlformats.org/drawingml/2006/table">
            <a:tbl>
              <a:tblPr firstRow="1" firstCol="1" bandRow="1"/>
              <a:tblGrid>
                <a:gridCol w="2772307">
                  <a:extLst>
                    <a:ext uri="{9D8B030D-6E8A-4147-A177-3AD203B41FA5}">
                      <a16:colId xmlns:a16="http://schemas.microsoft.com/office/drawing/2014/main" val="20000"/>
                    </a:ext>
                  </a:extLst>
                </a:gridCol>
                <a:gridCol w="1015313">
                  <a:extLst>
                    <a:ext uri="{9D8B030D-6E8A-4147-A177-3AD203B41FA5}">
                      <a16:colId xmlns:a16="http://schemas.microsoft.com/office/drawing/2014/main" val="20001"/>
                    </a:ext>
                  </a:extLst>
                </a:gridCol>
                <a:gridCol w="1015313">
                  <a:extLst>
                    <a:ext uri="{9D8B030D-6E8A-4147-A177-3AD203B41FA5}">
                      <a16:colId xmlns:a16="http://schemas.microsoft.com/office/drawing/2014/main" val="20002"/>
                    </a:ext>
                  </a:extLst>
                </a:gridCol>
                <a:gridCol w="1015313">
                  <a:extLst>
                    <a:ext uri="{9D8B030D-6E8A-4147-A177-3AD203B41FA5}">
                      <a16:colId xmlns:a16="http://schemas.microsoft.com/office/drawing/2014/main" val="20003"/>
                    </a:ext>
                  </a:extLst>
                </a:gridCol>
                <a:gridCol w="1015313">
                  <a:extLst>
                    <a:ext uri="{9D8B030D-6E8A-4147-A177-3AD203B41FA5}">
                      <a16:colId xmlns:a16="http://schemas.microsoft.com/office/drawing/2014/main" val="20004"/>
                    </a:ext>
                  </a:extLst>
                </a:gridCol>
              </a:tblGrid>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start</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dirty="0">
                        <a:effectLst/>
                        <a:latin typeface="Myriad Pro" panose="020B0503030403020204"/>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end</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D0A584E5-6073-4926-A2A4-3F08044B35C4}"/>
              </a:ext>
            </a:extLst>
          </p:cNvPr>
          <p:cNvSpPr/>
          <p:nvPr/>
        </p:nvSpPr>
        <p:spPr bwMode="auto">
          <a:xfrm>
            <a:off x="2567608" y="1772816"/>
            <a:ext cx="504056"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a:extLst>
              <a:ext uri="{FF2B5EF4-FFF2-40B4-BE49-F238E27FC236}">
                <a16:creationId xmlns:a16="http://schemas.microsoft.com/office/drawing/2014/main" id="{7E731026-3DBB-47EF-9277-8CA370F08CD7}"/>
              </a:ext>
            </a:extLst>
          </p:cNvPr>
          <p:cNvSpPr/>
          <p:nvPr/>
        </p:nvSpPr>
        <p:spPr bwMode="auto">
          <a:xfrm>
            <a:off x="3191347" y="1759540"/>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23">
            <a:extLst>
              <a:ext uri="{FF2B5EF4-FFF2-40B4-BE49-F238E27FC236}">
                <a16:creationId xmlns:a16="http://schemas.microsoft.com/office/drawing/2014/main" id="{8922EF5E-E0B0-474C-962C-205B82749533}"/>
              </a:ext>
            </a:extLst>
          </p:cNvPr>
          <p:cNvSpPr/>
          <p:nvPr/>
        </p:nvSpPr>
        <p:spPr bwMode="auto">
          <a:xfrm>
            <a:off x="3845372" y="1772816"/>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a:extLst>
              <a:ext uri="{FF2B5EF4-FFF2-40B4-BE49-F238E27FC236}">
                <a16:creationId xmlns:a16="http://schemas.microsoft.com/office/drawing/2014/main" id="{0AD960D8-F509-44A5-9602-41FDC07382C8}"/>
              </a:ext>
            </a:extLst>
          </p:cNvPr>
          <p:cNvSpPr/>
          <p:nvPr/>
        </p:nvSpPr>
        <p:spPr bwMode="auto">
          <a:xfrm>
            <a:off x="4488012" y="1759540"/>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ectangle 25">
            <a:extLst>
              <a:ext uri="{FF2B5EF4-FFF2-40B4-BE49-F238E27FC236}">
                <a16:creationId xmlns:a16="http://schemas.microsoft.com/office/drawing/2014/main" id="{4FA20455-FBA0-4A26-812F-C29AB0C78517}"/>
              </a:ext>
            </a:extLst>
          </p:cNvPr>
          <p:cNvSpPr/>
          <p:nvPr/>
        </p:nvSpPr>
        <p:spPr bwMode="auto">
          <a:xfrm>
            <a:off x="5142037" y="1772816"/>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a:extLst>
              <a:ext uri="{FF2B5EF4-FFF2-40B4-BE49-F238E27FC236}">
                <a16:creationId xmlns:a16="http://schemas.microsoft.com/office/drawing/2014/main" id="{D95FDCEC-8271-4FE4-80C4-B34A6FE2E968}"/>
              </a:ext>
            </a:extLst>
          </p:cNvPr>
          <p:cNvSpPr/>
          <p:nvPr/>
        </p:nvSpPr>
        <p:spPr bwMode="auto">
          <a:xfrm>
            <a:off x="6469462" y="1752902"/>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TextBox 11">
            <a:extLst>
              <a:ext uri="{FF2B5EF4-FFF2-40B4-BE49-F238E27FC236}">
                <a16:creationId xmlns:a16="http://schemas.microsoft.com/office/drawing/2014/main" id="{FB4405BF-820E-466C-9514-C4240509C63E}"/>
              </a:ext>
            </a:extLst>
          </p:cNvPr>
          <p:cNvSpPr txBox="1"/>
          <p:nvPr/>
        </p:nvSpPr>
        <p:spPr bwMode="auto">
          <a:xfrm>
            <a:off x="5662224"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id="{1260AE2A-5F07-4592-AB59-D0DBB26E1B23}"/>
              </a:ext>
            </a:extLst>
          </p:cNvPr>
          <p:cNvSpPr/>
          <p:nvPr/>
        </p:nvSpPr>
        <p:spPr bwMode="auto">
          <a:xfrm>
            <a:off x="2561597" y="2429327"/>
            <a:ext cx="504056"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Rectangle 32">
            <a:extLst>
              <a:ext uri="{FF2B5EF4-FFF2-40B4-BE49-F238E27FC236}">
                <a16:creationId xmlns:a16="http://schemas.microsoft.com/office/drawing/2014/main" id="{6D0EFE6C-4089-41DA-A06D-3C8E157FCAA8}"/>
              </a:ext>
            </a:extLst>
          </p:cNvPr>
          <p:cNvSpPr/>
          <p:nvPr/>
        </p:nvSpPr>
        <p:spPr bwMode="auto">
          <a:xfrm>
            <a:off x="3185336" y="2416051"/>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4" name="Rectangle 33">
            <a:extLst>
              <a:ext uri="{FF2B5EF4-FFF2-40B4-BE49-F238E27FC236}">
                <a16:creationId xmlns:a16="http://schemas.microsoft.com/office/drawing/2014/main" id="{C8DC5C08-ADBB-4F21-A723-2ED64A8F3563}"/>
              </a:ext>
            </a:extLst>
          </p:cNvPr>
          <p:cNvSpPr/>
          <p:nvPr/>
        </p:nvSpPr>
        <p:spPr bwMode="auto">
          <a:xfrm>
            <a:off x="3839361" y="2429327"/>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Rectangle 34">
            <a:extLst>
              <a:ext uri="{FF2B5EF4-FFF2-40B4-BE49-F238E27FC236}">
                <a16:creationId xmlns:a16="http://schemas.microsoft.com/office/drawing/2014/main" id="{60787928-4263-4BAE-BA8A-80299CDB0D14}"/>
              </a:ext>
            </a:extLst>
          </p:cNvPr>
          <p:cNvSpPr/>
          <p:nvPr/>
        </p:nvSpPr>
        <p:spPr bwMode="auto">
          <a:xfrm>
            <a:off x="4482001" y="2416051"/>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2D7B4CDA-0997-42A4-96DF-0967E1916CDC}"/>
              </a:ext>
            </a:extLst>
          </p:cNvPr>
          <p:cNvSpPr/>
          <p:nvPr/>
        </p:nvSpPr>
        <p:spPr bwMode="auto">
          <a:xfrm>
            <a:off x="5136026" y="2429327"/>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a:extLst>
              <a:ext uri="{FF2B5EF4-FFF2-40B4-BE49-F238E27FC236}">
                <a16:creationId xmlns:a16="http://schemas.microsoft.com/office/drawing/2014/main" id="{05BFC75A-6901-4B41-9CD1-D68CA36E334D}"/>
              </a:ext>
            </a:extLst>
          </p:cNvPr>
          <p:cNvSpPr/>
          <p:nvPr/>
        </p:nvSpPr>
        <p:spPr bwMode="auto">
          <a:xfrm>
            <a:off x="6463451" y="2409413"/>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TextBox 37">
            <a:extLst>
              <a:ext uri="{FF2B5EF4-FFF2-40B4-BE49-F238E27FC236}">
                <a16:creationId xmlns:a16="http://schemas.microsoft.com/office/drawing/2014/main" id="{EDBB95C9-812E-4DF1-BFF3-D1431C6CEB85}"/>
              </a:ext>
            </a:extLst>
          </p:cNvPr>
          <p:cNvSpPr txBox="1"/>
          <p:nvPr/>
        </p:nvSpPr>
        <p:spPr bwMode="auto">
          <a:xfrm>
            <a:off x="5636751"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spTree>
    <p:extLst>
      <p:ext uri="{BB962C8B-B14F-4D97-AF65-F5344CB8AC3E}">
        <p14:creationId xmlns:p14="http://schemas.microsoft.com/office/powerpoint/2010/main" val="69989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4"/>
                                        </p:tgtEl>
                                      </p:cBhvr>
                                    </p:animEffect>
                                    <p:set>
                                      <p:cBhvr>
                                        <p:cTn id="38" dur="1" fill="hold">
                                          <p:stCondLst>
                                            <p:cond delay="499"/>
                                          </p:stCondLst>
                                        </p:cTn>
                                        <p:tgtEl>
                                          <p:spTgt spid="34"/>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5"/>
                                        </p:tgtEl>
                                      </p:cBhvr>
                                    </p:animEffect>
                                    <p:set>
                                      <p:cBhvr>
                                        <p:cTn id="41" dur="1" fill="hold">
                                          <p:stCondLst>
                                            <p:cond delay="499"/>
                                          </p:stCondLst>
                                        </p:cTn>
                                        <p:tgtEl>
                                          <p:spTgt spid="35"/>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7"/>
                                        </p:tgtEl>
                                      </p:cBhvr>
                                    </p:animEffect>
                                    <p:set>
                                      <p:cBhvr>
                                        <p:cTn id="47" dur="1" fill="hold">
                                          <p:stCondLst>
                                            <p:cond delay="499"/>
                                          </p:stCondLst>
                                        </p:cTn>
                                        <p:tgtEl>
                                          <p:spTgt spid="3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12" grpId="0"/>
      <p:bldP spid="32" grpId="0" animBg="1"/>
      <p:bldP spid="33" grpId="0" animBg="1"/>
      <p:bldP spid="34" grpId="0" animBg="1"/>
      <p:bldP spid="35" grpId="0" animBg="1"/>
      <p:bldP spid="36" grpId="0" animBg="1"/>
      <p:bldP spid="37" grpId="0" animBg="1"/>
      <p:bldP spid="3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itting&#10;&#10;Description generated with very high confidence">
            <a:extLst>
              <a:ext uri="{FF2B5EF4-FFF2-40B4-BE49-F238E27FC236}">
                <a16:creationId xmlns:a16="http://schemas.microsoft.com/office/drawing/2014/main" id="{70A74181-3E32-4838-B6C4-4BE51D42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13" y="1700808"/>
            <a:ext cx="7222777" cy="132112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4:2</a:t>
            </a:r>
          </a:p>
        </p:txBody>
      </p:sp>
      <p:graphicFrame>
        <p:nvGraphicFramePr>
          <p:cNvPr id="15" name="Table 14">
            <a:extLst>
              <a:ext uri="{FF2B5EF4-FFF2-40B4-BE49-F238E27FC236}">
                <a16:creationId xmlns:a16="http://schemas.microsoft.com/office/drawing/2014/main" id="{B8EE4828-4CAB-4BAC-98F8-6BA21773649A}"/>
              </a:ext>
            </a:extLst>
          </p:cNvPr>
          <p:cNvGraphicFramePr>
            <a:graphicFrameLocks noGrp="1"/>
          </p:cNvGraphicFramePr>
          <p:nvPr/>
        </p:nvGraphicFramePr>
        <p:xfrm>
          <a:off x="2646818" y="4005064"/>
          <a:ext cx="6833559" cy="1800200"/>
        </p:xfrm>
        <a:graphic>
          <a:graphicData uri="http://schemas.openxmlformats.org/drawingml/2006/table">
            <a:tbl>
              <a:tblPr firstRow="1" firstCol="1" bandRow="1"/>
              <a:tblGrid>
                <a:gridCol w="2772307">
                  <a:extLst>
                    <a:ext uri="{9D8B030D-6E8A-4147-A177-3AD203B41FA5}">
                      <a16:colId xmlns:a16="http://schemas.microsoft.com/office/drawing/2014/main" val="20000"/>
                    </a:ext>
                  </a:extLst>
                </a:gridCol>
                <a:gridCol w="1015313">
                  <a:extLst>
                    <a:ext uri="{9D8B030D-6E8A-4147-A177-3AD203B41FA5}">
                      <a16:colId xmlns:a16="http://schemas.microsoft.com/office/drawing/2014/main" val="20001"/>
                    </a:ext>
                  </a:extLst>
                </a:gridCol>
                <a:gridCol w="1015313">
                  <a:extLst>
                    <a:ext uri="{9D8B030D-6E8A-4147-A177-3AD203B41FA5}">
                      <a16:colId xmlns:a16="http://schemas.microsoft.com/office/drawing/2014/main" val="20002"/>
                    </a:ext>
                  </a:extLst>
                </a:gridCol>
                <a:gridCol w="1015313">
                  <a:extLst>
                    <a:ext uri="{9D8B030D-6E8A-4147-A177-3AD203B41FA5}">
                      <a16:colId xmlns:a16="http://schemas.microsoft.com/office/drawing/2014/main" val="20003"/>
                    </a:ext>
                  </a:extLst>
                </a:gridCol>
                <a:gridCol w="1015313">
                  <a:extLst>
                    <a:ext uri="{9D8B030D-6E8A-4147-A177-3AD203B41FA5}">
                      <a16:colId xmlns:a16="http://schemas.microsoft.com/office/drawing/2014/main" val="20004"/>
                    </a:ext>
                  </a:extLst>
                </a:gridCol>
              </a:tblGrid>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start</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dirty="0">
                        <a:effectLst/>
                        <a:latin typeface="Myriad Pro" panose="020B0503030403020204"/>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end</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D0A584E5-6073-4926-A2A4-3F08044B35C4}"/>
              </a:ext>
            </a:extLst>
          </p:cNvPr>
          <p:cNvSpPr/>
          <p:nvPr/>
        </p:nvSpPr>
        <p:spPr bwMode="auto">
          <a:xfrm>
            <a:off x="2567608" y="1772816"/>
            <a:ext cx="504056"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a:extLst>
              <a:ext uri="{FF2B5EF4-FFF2-40B4-BE49-F238E27FC236}">
                <a16:creationId xmlns:a16="http://schemas.microsoft.com/office/drawing/2014/main" id="{7E731026-3DBB-47EF-9277-8CA370F08CD7}"/>
              </a:ext>
            </a:extLst>
          </p:cNvPr>
          <p:cNvSpPr/>
          <p:nvPr/>
        </p:nvSpPr>
        <p:spPr bwMode="auto">
          <a:xfrm>
            <a:off x="3191347" y="1759540"/>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23">
            <a:extLst>
              <a:ext uri="{FF2B5EF4-FFF2-40B4-BE49-F238E27FC236}">
                <a16:creationId xmlns:a16="http://schemas.microsoft.com/office/drawing/2014/main" id="{8922EF5E-E0B0-474C-962C-205B82749533}"/>
              </a:ext>
            </a:extLst>
          </p:cNvPr>
          <p:cNvSpPr/>
          <p:nvPr/>
        </p:nvSpPr>
        <p:spPr bwMode="auto">
          <a:xfrm>
            <a:off x="3845372" y="1772816"/>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a:extLst>
              <a:ext uri="{FF2B5EF4-FFF2-40B4-BE49-F238E27FC236}">
                <a16:creationId xmlns:a16="http://schemas.microsoft.com/office/drawing/2014/main" id="{0AD960D8-F509-44A5-9602-41FDC07382C8}"/>
              </a:ext>
            </a:extLst>
          </p:cNvPr>
          <p:cNvSpPr/>
          <p:nvPr/>
        </p:nvSpPr>
        <p:spPr bwMode="auto">
          <a:xfrm>
            <a:off x="4488012" y="1759540"/>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ectangle 25">
            <a:extLst>
              <a:ext uri="{FF2B5EF4-FFF2-40B4-BE49-F238E27FC236}">
                <a16:creationId xmlns:a16="http://schemas.microsoft.com/office/drawing/2014/main" id="{4FA20455-FBA0-4A26-812F-C29AB0C78517}"/>
              </a:ext>
            </a:extLst>
          </p:cNvPr>
          <p:cNvSpPr/>
          <p:nvPr/>
        </p:nvSpPr>
        <p:spPr bwMode="auto">
          <a:xfrm>
            <a:off x="5142037" y="1772816"/>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a:extLst>
              <a:ext uri="{FF2B5EF4-FFF2-40B4-BE49-F238E27FC236}">
                <a16:creationId xmlns:a16="http://schemas.microsoft.com/office/drawing/2014/main" id="{D95FDCEC-8271-4FE4-80C4-B34A6FE2E968}"/>
              </a:ext>
            </a:extLst>
          </p:cNvPr>
          <p:cNvSpPr/>
          <p:nvPr/>
        </p:nvSpPr>
        <p:spPr bwMode="auto">
          <a:xfrm>
            <a:off x="6469462" y="1752902"/>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TextBox 11">
            <a:extLst>
              <a:ext uri="{FF2B5EF4-FFF2-40B4-BE49-F238E27FC236}">
                <a16:creationId xmlns:a16="http://schemas.microsoft.com/office/drawing/2014/main" id="{FB4405BF-820E-466C-9514-C4240509C63E}"/>
              </a:ext>
            </a:extLst>
          </p:cNvPr>
          <p:cNvSpPr txBox="1"/>
          <p:nvPr/>
        </p:nvSpPr>
        <p:spPr bwMode="auto">
          <a:xfrm>
            <a:off x="5662224"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id="{1260AE2A-5F07-4592-AB59-D0DBB26E1B23}"/>
              </a:ext>
            </a:extLst>
          </p:cNvPr>
          <p:cNvSpPr/>
          <p:nvPr/>
        </p:nvSpPr>
        <p:spPr bwMode="auto">
          <a:xfrm>
            <a:off x="2561597" y="2429327"/>
            <a:ext cx="504056"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Rectangle 32">
            <a:extLst>
              <a:ext uri="{FF2B5EF4-FFF2-40B4-BE49-F238E27FC236}">
                <a16:creationId xmlns:a16="http://schemas.microsoft.com/office/drawing/2014/main" id="{6D0EFE6C-4089-41DA-A06D-3C8E157FCAA8}"/>
              </a:ext>
            </a:extLst>
          </p:cNvPr>
          <p:cNvSpPr/>
          <p:nvPr/>
        </p:nvSpPr>
        <p:spPr bwMode="auto">
          <a:xfrm>
            <a:off x="3185336" y="2416051"/>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4" name="Rectangle 33">
            <a:extLst>
              <a:ext uri="{FF2B5EF4-FFF2-40B4-BE49-F238E27FC236}">
                <a16:creationId xmlns:a16="http://schemas.microsoft.com/office/drawing/2014/main" id="{C8DC5C08-ADBB-4F21-A723-2ED64A8F3563}"/>
              </a:ext>
            </a:extLst>
          </p:cNvPr>
          <p:cNvSpPr/>
          <p:nvPr/>
        </p:nvSpPr>
        <p:spPr bwMode="auto">
          <a:xfrm>
            <a:off x="3839361" y="2429327"/>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Rectangle 34">
            <a:extLst>
              <a:ext uri="{FF2B5EF4-FFF2-40B4-BE49-F238E27FC236}">
                <a16:creationId xmlns:a16="http://schemas.microsoft.com/office/drawing/2014/main" id="{60787928-4263-4BAE-BA8A-80299CDB0D14}"/>
              </a:ext>
            </a:extLst>
          </p:cNvPr>
          <p:cNvSpPr/>
          <p:nvPr/>
        </p:nvSpPr>
        <p:spPr bwMode="auto">
          <a:xfrm>
            <a:off x="4482001" y="2416051"/>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2D7B4CDA-0997-42A4-96DF-0967E1916CDC}"/>
              </a:ext>
            </a:extLst>
          </p:cNvPr>
          <p:cNvSpPr/>
          <p:nvPr/>
        </p:nvSpPr>
        <p:spPr bwMode="auto">
          <a:xfrm>
            <a:off x="5136026" y="2429327"/>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a:extLst>
              <a:ext uri="{FF2B5EF4-FFF2-40B4-BE49-F238E27FC236}">
                <a16:creationId xmlns:a16="http://schemas.microsoft.com/office/drawing/2014/main" id="{05BFC75A-6901-4B41-9CD1-D68CA36E334D}"/>
              </a:ext>
            </a:extLst>
          </p:cNvPr>
          <p:cNvSpPr/>
          <p:nvPr/>
        </p:nvSpPr>
        <p:spPr bwMode="auto">
          <a:xfrm>
            <a:off x="6463451" y="2409413"/>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TextBox 37">
            <a:extLst>
              <a:ext uri="{FF2B5EF4-FFF2-40B4-BE49-F238E27FC236}">
                <a16:creationId xmlns:a16="http://schemas.microsoft.com/office/drawing/2014/main" id="{EDBB95C9-812E-4DF1-BFF3-D1431C6CEB85}"/>
              </a:ext>
            </a:extLst>
          </p:cNvPr>
          <p:cNvSpPr txBox="1"/>
          <p:nvPr/>
        </p:nvSpPr>
        <p:spPr bwMode="auto">
          <a:xfrm>
            <a:off x="5636751"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pic>
        <p:nvPicPr>
          <p:cNvPr id="4" name="Picture 3" descr="A picture containing sitting&#10;&#10;Description generated with very high confidence">
            <a:extLst>
              <a:ext uri="{FF2B5EF4-FFF2-40B4-BE49-F238E27FC236}">
                <a16:creationId xmlns:a16="http://schemas.microsoft.com/office/drawing/2014/main" id="{4068C490-8412-4F8D-9380-64D96D7C8D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40916" y="1760281"/>
            <a:ext cx="576064" cy="576064"/>
          </a:xfrm>
          <a:prstGeom prst="ellipse">
            <a:avLst/>
          </a:prstGeom>
        </p:spPr>
      </p:pic>
      <p:pic>
        <p:nvPicPr>
          <p:cNvPr id="21" name="Picture 20" descr="A picture containing sitting&#10;&#10;Description generated with very high confidence">
            <a:extLst>
              <a:ext uri="{FF2B5EF4-FFF2-40B4-BE49-F238E27FC236}">
                <a16:creationId xmlns:a16="http://schemas.microsoft.com/office/drawing/2014/main" id="{BD4559BE-2766-4228-9381-A9A4B90900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40916" y="2408353"/>
            <a:ext cx="576064" cy="576064"/>
          </a:xfrm>
          <a:prstGeom prst="rect">
            <a:avLst/>
          </a:prstGeom>
        </p:spPr>
      </p:pic>
      <p:sp>
        <p:nvSpPr>
          <p:cNvPr id="22" name="TextBox 21">
            <a:extLst>
              <a:ext uri="{FF2B5EF4-FFF2-40B4-BE49-F238E27FC236}">
                <a16:creationId xmlns:a16="http://schemas.microsoft.com/office/drawing/2014/main" id="{F8725274-B0E1-4DF7-8A47-320799146778}"/>
              </a:ext>
            </a:extLst>
          </p:cNvPr>
          <p:cNvSpPr txBox="1"/>
          <p:nvPr/>
        </p:nvSpPr>
        <p:spPr bwMode="auto">
          <a:xfrm>
            <a:off x="6709969"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28" name="TextBox 27">
            <a:extLst>
              <a:ext uri="{FF2B5EF4-FFF2-40B4-BE49-F238E27FC236}">
                <a16:creationId xmlns:a16="http://schemas.microsoft.com/office/drawing/2014/main" id="{8B9337D3-6B61-4785-A593-8D38464774B5}"/>
              </a:ext>
            </a:extLst>
          </p:cNvPr>
          <p:cNvSpPr txBox="1"/>
          <p:nvPr/>
        </p:nvSpPr>
        <p:spPr bwMode="auto">
          <a:xfrm>
            <a:off x="6684496"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14</a:t>
            </a:r>
          </a:p>
        </p:txBody>
      </p:sp>
    </p:spTree>
    <p:extLst>
      <p:ext uri="{BB962C8B-B14F-4D97-AF65-F5344CB8AC3E}">
        <p14:creationId xmlns:p14="http://schemas.microsoft.com/office/powerpoint/2010/main" val="399185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33"/>
                                        </p:tgtEl>
                                      </p:cBhvr>
                                    </p:animEffect>
                                    <p:set>
                                      <p:cBhvr>
                                        <p:cTn id="38" dur="1" fill="hold">
                                          <p:stCondLst>
                                            <p:cond delay="499"/>
                                          </p:stCondLst>
                                        </p:cTn>
                                        <p:tgtEl>
                                          <p:spTgt spid="33"/>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4"/>
                                        </p:tgtEl>
                                      </p:cBhvr>
                                    </p:animEffect>
                                    <p:set>
                                      <p:cBhvr>
                                        <p:cTn id="41" dur="1" fill="hold">
                                          <p:stCondLst>
                                            <p:cond delay="499"/>
                                          </p:stCondLst>
                                        </p:cTn>
                                        <p:tgtEl>
                                          <p:spTgt spid="34"/>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6"/>
                                        </p:tgtEl>
                                      </p:cBhvr>
                                    </p:animEffect>
                                    <p:set>
                                      <p:cBhvr>
                                        <p:cTn id="47" dur="1" fill="hold">
                                          <p:stCondLst>
                                            <p:cond delay="499"/>
                                          </p:stCondLst>
                                        </p:cTn>
                                        <p:tgtEl>
                                          <p:spTgt spid="36"/>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7"/>
                                        </p:tgtEl>
                                      </p:cBhvr>
                                    </p:animEffect>
                                    <p:set>
                                      <p:cBhvr>
                                        <p:cTn id="50" dur="1" fill="hold">
                                          <p:stCondLst>
                                            <p:cond delay="499"/>
                                          </p:stCondLst>
                                        </p:cTn>
                                        <p:tgtEl>
                                          <p:spTgt spid="37"/>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32" grpId="0" animBg="1"/>
      <p:bldP spid="33" grpId="0" animBg="1"/>
      <p:bldP spid="34" grpId="0" animBg="1"/>
      <p:bldP spid="35" grpId="0" animBg="1"/>
      <p:bldP spid="36" grpId="0" animBg="1"/>
      <p:bldP spid="37" grpId="0" animBg="1"/>
      <p:bldP spid="22" grpId="0"/>
      <p:bldP spid="2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itting&#10;&#10;Description generated with very high confidence">
            <a:extLst>
              <a:ext uri="{FF2B5EF4-FFF2-40B4-BE49-F238E27FC236}">
                <a16:creationId xmlns:a16="http://schemas.microsoft.com/office/drawing/2014/main" id="{70A74181-3E32-4838-B6C4-4BE51D42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13" y="1700808"/>
            <a:ext cx="7222777" cy="132112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4:2</a:t>
            </a:r>
          </a:p>
        </p:txBody>
      </p:sp>
      <p:graphicFrame>
        <p:nvGraphicFramePr>
          <p:cNvPr id="15" name="Table 14">
            <a:extLst>
              <a:ext uri="{FF2B5EF4-FFF2-40B4-BE49-F238E27FC236}">
                <a16:creationId xmlns:a16="http://schemas.microsoft.com/office/drawing/2014/main" id="{B8EE4828-4CAB-4BAC-98F8-6BA21773649A}"/>
              </a:ext>
            </a:extLst>
          </p:cNvPr>
          <p:cNvGraphicFramePr>
            <a:graphicFrameLocks noGrp="1"/>
          </p:cNvGraphicFramePr>
          <p:nvPr/>
        </p:nvGraphicFramePr>
        <p:xfrm>
          <a:off x="2646818" y="4005064"/>
          <a:ext cx="6833559" cy="1800200"/>
        </p:xfrm>
        <a:graphic>
          <a:graphicData uri="http://schemas.openxmlformats.org/drawingml/2006/table">
            <a:tbl>
              <a:tblPr firstRow="1" firstCol="1" bandRow="1"/>
              <a:tblGrid>
                <a:gridCol w="2772307">
                  <a:extLst>
                    <a:ext uri="{9D8B030D-6E8A-4147-A177-3AD203B41FA5}">
                      <a16:colId xmlns:a16="http://schemas.microsoft.com/office/drawing/2014/main" val="20000"/>
                    </a:ext>
                  </a:extLst>
                </a:gridCol>
                <a:gridCol w="1015313">
                  <a:extLst>
                    <a:ext uri="{9D8B030D-6E8A-4147-A177-3AD203B41FA5}">
                      <a16:colId xmlns:a16="http://schemas.microsoft.com/office/drawing/2014/main" val="20001"/>
                    </a:ext>
                  </a:extLst>
                </a:gridCol>
                <a:gridCol w="1015313">
                  <a:extLst>
                    <a:ext uri="{9D8B030D-6E8A-4147-A177-3AD203B41FA5}">
                      <a16:colId xmlns:a16="http://schemas.microsoft.com/office/drawing/2014/main" val="20002"/>
                    </a:ext>
                  </a:extLst>
                </a:gridCol>
                <a:gridCol w="1015313">
                  <a:extLst>
                    <a:ext uri="{9D8B030D-6E8A-4147-A177-3AD203B41FA5}">
                      <a16:colId xmlns:a16="http://schemas.microsoft.com/office/drawing/2014/main" val="20003"/>
                    </a:ext>
                  </a:extLst>
                </a:gridCol>
                <a:gridCol w="1015313">
                  <a:extLst>
                    <a:ext uri="{9D8B030D-6E8A-4147-A177-3AD203B41FA5}">
                      <a16:colId xmlns:a16="http://schemas.microsoft.com/office/drawing/2014/main" val="20004"/>
                    </a:ext>
                  </a:extLst>
                </a:gridCol>
              </a:tblGrid>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start</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dirty="0">
                        <a:effectLst/>
                        <a:latin typeface="Myriad Pro" panose="020B0503030403020204"/>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end</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D0A584E5-6073-4926-A2A4-3F08044B35C4}"/>
              </a:ext>
            </a:extLst>
          </p:cNvPr>
          <p:cNvSpPr/>
          <p:nvPr/>
        </p:nvSpPr>
        <p:spPr bwMode="auto">
          <a:xfrm>
            <a:off x="2567608" y="1772816"/>
            <a:ext cx="504056"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a:extLst>
              <a:ext uri="{FF2B5EF4-FFF2-40B4-BE49-F238E27FC236}">
                <a16:creationId xmlns:a16="http://schemas.microsoft.com/office/drawing/2014/main" id="{7E731026-3DBB-47EF-9277-8CA370F08CD7}"/>
              </a:ext>
            </a:extLst>
          </p:cNvPr>
          <p:cNvSpPr/>
          <p:nvPr/>
        </p:nvSpPr>
        <p:spPr bwMode="auto">
          <a:xfrm>
            <a:off x="3191347" y="1759540"/>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23">
            <a:extLst>
              <a:ext uri="{FF2B5EF4-FFF2-40B4-BE49-F238E27FC236}">
                <a16:creationId xmlns:a16="http://schemas.microsoft.com/office/drawing/2014/main" id="{8922EF5E-E0B0-474C-962C-205B82749533}"/>
              </a:ext>
            </a:extLst>
          </p:cNvPr>
          <p:cNvSpPr/>
          <p:nvPr/>
        </p:nvSpPr>
        <p:spPr bwMode="auto">
          <a:xfrm>
            <a:off x="3845372" y="1772816"/>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a:extLst>
              <a:ext uri="{FF2B5EF4-FFF2-40B4-BE49-F238E27FC236}">
                <a16:creationId xmlns:a16="http://schemas.microsoft.com/office/drawing/2014/main" id="{0AD960D8-F509-44A5-9602-41FDC07382C8}"/>
              </a:ext>
            </a:extLst>
          </p:cNvPr>
          <p:cNvSpPr/>
          <p:nvPr/>
        </p:nvSpPr>
        <p:spPr bwMode="auto">
          <a:xfrm>
            <a:off x="4488012" y="1759540"/>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ectangle 25">
            <a:extLst>
              <a:ext uri="{FF2B5EF4-FFF2-40B4-BE49-F238E27FC236}">
                <a16:creationId xmlns:a16="http://schemas.microsoft.com/office/drawing/2014/main" id="{4FA20455-FBA0-4A26-812F-C29AB0C78517}"/>
              </a:ext>
            </a:extLst>
          </p:cNvPr>
          <p:cNvSpPr/>
          <p:nvPr/>
        </p:nvSpPr>
        <p:spPr bwMode="auto">
          <a:xfrm>
            <a:off x="5142037" y="1772816"/>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a:extLst>
              <a:ext uri="{FF2B5EF4-FFF2-40B4-BE49-F238E27FC236}">
                <a16:creationId xmlns:a16="http://schemas.microsoft.com/office/drawing/2014/main" id="{D95FDCEC-8271-4FE4-80C4-B34A6FE2E968}"/>
              </a:ext>
            </a:extLst>
          </p:cNvPr>
          <p:cNvSpPr/>
          <p:nvPr/>
        </p:nvSpPr>
        <p:spPr bwMode="auto">
          <a:xfrm>
            <a:off x="6469462" y="1752902"/>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TextBox 11">
            <a:extLst>
              <a:ext uri="{FF2B5EF4-FFF2-40B4-BE49-F238E27FC236}">
                <a16:creationId xmlns:a16="http://schemas.microsoft.com/office/drawing/2014/main" id="{FB4405BF-820E-466C-9514-C4240509C63E}"/>
              </a:ext>
            </a:extLst>
          </p:cNvPr>
          <p:cNvSpPr txBox="1"/>
          <p:nvPr/>
        </p:nvSpPr>
        <p:spPr bwMode="auto">
          <a:xfrm>
            <a:off x="5662224"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id="{1260AE2A-5F07-4592-AB59-D0DBB26E1B23}"/>
              </a:ext>
            </a:extLst>
          </p:cNvPr>
          <p:cNvSpPr/>
          <p:nvPr/>
        </p:nvSpPr>
        <p:spPr bwMode="auto">
          <a:xfrm>
            <a:off x="2561597" y="2429327"/>
            <a:ext cx="522338"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Rectangle 32">
            <a:extLst>
              <a:ext uri="{FF2B5EF4-FFF2-40B4-BE49-F238E27FC236}">
                <a16:creationId xmlns:a16="http://schemas.microsoft.com/office/drawing/2014/main" id="{6D0EFE6C-4089-41DA-A06D-3C8E157FCAA8}"/>
              </a:ext>
            </a:extLst>
          </p:cNvPr>
          <p:cNvSpPr/>
          <p:nvPr/>
        </p:nvSpPr>
        <p:spPr bwMode="auto">
          <a:xfrm>
            <a:off x="3185336" y="2416051"/>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4" name="Rectangle 33">
            <a:extLst>
              <a:ext uri="{FF2B5EF4-FFF2-40B4-BE49-F238E27FC236}">
                <a16:creationId xmlns:a16="http://schemas.microsoft.com/office/drawing/2014/main" id="{C8DC5C08-ADBB-4F21-A723-2ED64A8F3563}"/>
              </a:ext>
            </a:extLst>
          </p:cNvPr>
          <p:cNvSpPr/>
          <p:nvPr/>
        </p:nvSpPr>
        <p:spPr bwMode="auto">
          <a:xfrm>
            <a:off x="3839361" y="2429327"/>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Rectangle 34">
            <a:extLst>
              <a:ext uri="{FF2B5EF4-FFF2-40B4-BE49-F238E27FC236}">
                <a16:creationId xmlns:a16="http://schemas.microsoft.com/office/drawing/2014/main" id="{60787928-4263-4BAE-BA8A-80299CDB0D14}"/>
              </a:ext>
            </a:extLst>
          </p:cNvPr>
          <p:cNvSpPr/>
          <p:nvPr/>
        </p:nvSpPr>
        <p:spPr bwMode="auto">
          <a:xfrm>
            <a:off x="4482001" y="2416051"/>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2D7B4CDA-0997-42A4-96DF-0967E1916CDC}"/>
              </a:ext>
            </a:extLst>
          </p:cNvPr>
          <p:cNvSpPr/>
          <p:nvPr/>
        </p:nvSpPr>
        <p:spPr bwMode="auto">
          <a:xfrm>
            <a:off x="5136026" y="2429327"/>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a:extLst>
              <a:ext uri="{FF2B5EF4-FFF2-40B4-BE49-F238E27FC236}">
                <a16:creationId xmlns:a16="http://schemas.microsoft.com/office/drawing/2014/main" id="{05BFC75A-6901-4B41-9CD1-D68CA36E334D}"/>
              </a:ext>
            </a:extLst>
          </p:cNvPr>
          <p:cNvSpPr/>
          <p:nvPr/>
        </p:nvSpPr>
        <p:spPr bwMode="auto">
          <a:xfrm>
            <a:off x="6463451" y="2409413"/>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TextBox 37">
            <a:extLst>
              <a:ext uri="{FF2B5EF4-FFF2-40B4-BE49-F238E27FC236}">
                <a16:creationId xmlns:a16="http://schemas.microsoft.com/office/drawing/2014/main" id="{EDBB95C9-812E-4DF1-BFF3-D1431C6CEB85}"/>
              </a:ext>
            </a:extLst>
          </p:cNvPr>
          <p:cNvSpPr txBox="1"/>
          <p:nvPr/>
        </p:nvSpPr>
        <p:spPr bwMode="auto">
          <a:xfrm>
            <a:off x="5636751"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pic>
        <p:nvPicPr>
          <p:cNvPr id="4" name="Picture 3" descr="A picture containing sitting&#10;&#10;Description generated with very high confidence">
            <a:extLst>
              <a:ext uri="{FF2B5EF4-FFF2-40B4-BE49-F238E27FC236}">
                <a16:creationId xmlns:a16="http://schemas.microsoft.com/office/drawing/2014/main" id="{4068C490-8412-4F8D-9380-64D96D7C8D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40916" y="1760281"/>
            <a:ext cx="576064" cy="576064"/>
          </a:xfrm>
          <a:prstGeom prst="ellipse">
            <a:avLst/>
          </a:prstGeom>
        </p:spPr>
      </p:pic>
      <p:pic>
        <p:nvPicPr>
          <p:cNvPr id="21" name="Picture 20" descr="A picture containing sitting&#10;&#10;Description generated with very high confidence">
            <a:extLst>
              <a:ext uri="{FF2B5EF4-FFF2-40B4-BE49-F238E27FC236}">
                <a16:creationId xmlns:a16="http://schemas.microsoft.com/office/drawing/2014/main" id="{BD4559BE-2766-4228-9381-A9A4B90900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40916" y="2408353"/>
            <a:ext cx="576064" cy="576064"/>
          </a:xfrm>
          <a:prstGeom prst="rect">
            <a:avLst/>
          </a:prstGeom>
        </p:spPr>
      </p:pic>
      <p:sp>
        <p:nvSpPr>
          <p:cNvPr id="22" name="TextBox 21">
            <a:extLst>
              <a:ext uri="{FF2B5EF4-FFF2-40B4-BE49-F238E27FC236}">
                <a16:creationId xmlns:a16="http://schemas.microsoft.com/office/drawing/2014/main" id="{F8725274-B0E1-4DF7-8A47-320799146778}"/>
              </a:ext>
            </a:extLst>
          </p:cNvPr>
          <p:cNvSpPr txBox="1"/>
          <p:nvPr/>
        </p:nvSpPr>
        <p:spPr bwMode="auto">
          <a:xfrm>
            <a:off x="6709969"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28" name="TextBox 27">
            <a:extLst>
              <a:ext uri="{FF2B5EF4-FFF2-40B4-BE49-F238E27FC236}">
                <a16:creationId xmlns:a16="http://schemas.microsoft.com/office/drawing/2014/main" id="{8B9337D3-6B61-4785-A593-8D38464774B5}"/>
              </a:ext>
            </a:extLst>
          </p:cNvPr>
          <p:cNvSpPr txBox="1"/>
          <p:nvPr/>
        </p:nvSpPr>
        <p:spPr bwMode="auto">
          <a:xfrm>
            <a:off x="6684496"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14</a:t>
            </a:r>
          </a:p>
        </p:txBody>
      </p:sp>
      <p:pic>
        <p:nvPicPr>
          <p:cNvPr id="29" name="Picture 28" descr="A picture containing sitting&#10;&#10;Description generated with very high confidence">
            <a:extLst>
              <a:ext uri="{FF2B5EF4-FFF2-40B4-BE49-F238E27FC236}">
                <a16:creationId xmlns:a16="http://schemas.microsoft.com/office/drawing/2014/main" id="{B5C26042-A9ED-418C-AFAF-8CB28BD8C5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812370" y="1754744"/>
            <a:ext cx="576064" cy="576064"/>
          </a:xfrm>
          <a:prstGeom prst="ellipse">
            <a:avLst/>
          </a:prstGeom>
        </p:spPr>
      </p:pic>
      <p:pic>
        <p:nvPicPr>
          <p:cNvPr id="30" name="Picture 29" descr="A picture containing sitting&#10;&#10;Description generated with very high confidence">
            <a:extLst>
              <a:ext uri="{FF2B5EF4-FFF2-40B4-BE49-F238E27FC236}">
                <a16:creationId xmlns:a16="http://schemas.microsoft.com/office/drawing/2014/main" id="{28A3AD69-3CBC-4597-96B0-E50036DA9F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812370" y="2402816"/>
            <a:ext cx="576064" cy="576064"/>
          </a:xfrm>
          <a:prstGeom prst="rect">
            <a:avLst/>
          </a:prstGeom>
        </p:spPr>
      </p:pic>
      <p:sp>
        <p:nvSpPr>
          <p:cNvPr id="31" name="TextBox 30">
            <a:extLst>
              <a:ext uri="{FF2B5EF4-FFF2-40B4-BE49-F238E27FC236}">
                <a16:creationId xmlns:a16="http://schemas.microsoft.com/office/drawing/2014/main" id="{28585CDD-B028-4A19-B54E-7E995AC575F8}"/>
              </a:ext>
            </a:extLst>
          </p:cNvPr>
          <p:cNvSpPr txBox="1"/>
          <p:nvPr/>
        </p:nvSpPr>
        <p:spPr bwMode="auto">
          <a:xfrm>
            <a:off x="7724261"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39" name="TextBox 38">
            <a:extLst>
              <a:ext uri="{FF2B5EF4-FFF2-40B4-BE49-F238E27FC236}">
                <a16:creationId xmlns:a16="http://schemas.microsoft.com/office/drawing/2014/main" id="{C1CDC7C1-B55E-417B-BA28-E27F7553F9F3}"/>
              </a:ext>
            </a:extLst>
          </p:cNvPr>
          <p:cNvSpPr txBox="1"/>
          <p:nvPr/>
        </p:nvSpPr>
        <p:spPr bwMode="auto">
          <a:xfrm>
            <a:off x="7698788"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16</a:t>
            </a:r>
          </a:p>
        </p:txBody>
      </p:sp>
    </p:spTree>
    <p:extLst>
      <p:ext uri="{BB962C8B-B14F-4D97-AF65-F5344CB8AC3E}">
        <p14:creationId xmlns:p14="http://schemas.microsoft.com/office/powerpoint/2010/main" val="407480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2"/>
                                        </p:tgtEl>
                                      </p:cBhvr>
                                    </p:animEffect>
                                    <p:set>
                                      <p:cBhvr>
                                        <p:cTn id="38" dur="1" fill="hold">
                                          <p:stCondLst>
                                            <p:cond delay="499"/>
                                          </p:stCondLst>
                                        </p:cTn>
                                        <p:tgtEl>
                                          <p:spTgt spid="32"/>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33"/>
                                        </p:tgtEl>
                                      </p:cBhvr>
                                    </p:animEffect>
                                    <p:set>
                                      <p:cBhvr>
                                        <p:cTn id="41" dur="1" fill="hold">
                                          <p:stCondLst>
                                            <p:cond delay="499"/>
                                          </p:stCondLst>
                                        </p:cTn>
                                        <p:tgtEl>
                                          <p:spTgt spid="33"/>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5"/>
                                        </p:tgtEl>
                                      </p:cBhvr>
                                    </p:animEffect>
                                    <p:set>
                                      <p:cBhvr>
                                        <p:cTn id="47" dur="1" fill="hold">
                                          <p:stCondLst>
                                            <p:cond delay="499"/>
                                          </p:stCondLst>
                                        </p:cTn>
                                        <p:tgtEl>
                                          <p:spTgt spid="35"/>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37"/>
                                        </p:tgtEl>
                                      </p:cBhvr>
                                    </p:animEffect>
                                    <p:set>
                                      <p:cBhvr>
                                        <p:cTn id="53" dur="1" fill="hold">
                                          <p:stCondLst>
                                            <p:cond delay="499"/>
                                          </p:stCondLst>
                                        </p:cTn>
                                        <p:tgtEl>
                                          <p:spTgt spid="37"/>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32" grpId="0" animBg="1"/>
      <p:bldP spid="33" grpId="0" animBg="1"/>
      <p:bldP spid="34" grpId="0" animBg="1"/>
      <p:bldP spid="35" grpId="0" animBg="1"/>
      <p:bldP spid="36" grpId="0" animBg="1"/>
      <p:bldP spid="37" grpId="0" animBg="1"/>
      <p:bldP spid="31" grpId="0"/>
      <p:bldP spid="3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sitting&#10;&#10;Description generated with very high confidence">
            <a:extLst>
              <a:ext uri="{FF2B5EF4-FFF2-40B4-BE49-F238E27FC236}">
                <a16:creationId xmlns:a16="http://schemas.microsoft.com/office/drawing/2014/main" id="{70A74181-3E32-4838-B6C4-4BE51D42E9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613" y="1700808"/>
            <a:ext cx="7222777" cy="1321122"/>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4:2</a:t>
            </a:r>
          </a:p>
        </p:txBody>
      </p:sp>
      <p:graphicFrame>
        <p:nvGraphicFramePr>
          <p:cNvPr id="15" name="Table 14">
            <a:extLst>
              <a:ext uri="{FF2B5EF4-FFF2-40B4-BE49-F238E27FC236}">
                <a16:creationId xmlns:a16="http://schemas.microsoft.com/office/drawing/2014/main" id="{B8EE4828-4CAB-4BAC-98F8-6BA21773649A}"/>
              </a:ext>
            </a:extLst>
          </p:cNvPr>
          <p:cNvGraphicFramePr>
            <a:graphicFrameLocks noGrp="1"/>
          </p:cNvGraphicFramePr>
          <p:nvPr/>
        </p:nvGraphicFramePr>
        <p:xfrm>
          <a:off x="2646818" y="4005064"/>
          <a:ext cx="6833559" cy="1800200"/>
        </p:xfrm>
        <a:graphic>
          <a:graphicData uri="http://schemas.openxmlformats.org/drawingml/2006/table">
            <a:tbl>
              <a:tblPr firstRow="1" firstCol="1" bandRow="1"/>
              <a:tblGrid>
                <a:gridCol w="2772307">
                  <a:extLst>
                    <a:ext uri="{9D8B030D-6E8A-4147-A177-3AD203B41FA5}">
                      <a16:colId xmlns:a16="http://schemas.microsoft.com/office/drawing/2014/main" val="20000"/>
                    </a:ext>
                  </a:extLst>
                </a:gridCol>
                <a:gridCol w="1015313">
                  <a:extLst>
                    <a:ext uri="{9D8B030D-6E8A-4147-A177-3AD203B41FA5}">
                      <a16:colId xmlns:a16="http://schemas.microsoft.com/office/drawing/2014/main" val="20001"/>
                    </a:ext>
                  </a:extLst>
                </a:gridCol>
                <a:gridCol w="1015313">
                  <a:extLst>
                    <a:ext uri="{9D8B030D-6E8A-4147-A177-3AD203B41FA5}">
                      <a16:colId xmlns:a16="http://schemas.microsoft.com/office/drawing/2014/main" val="20002"/>
                    </a:ext>
                  </a:extLst>
                </a:gridCol>
                <a:gridCol w="1015313">
                  <a:extLst>
                    <a:ext uri="{9D8B030D-6E8A-4147-A177-3AD203B41FA5}">
                      <a16:colId xmlns:a16="http://schemas.microsoft.com/office/drawing/2014/main" val="20003"/>
                    </a:ext>
                  </a:extLst>
                </a:gridCol>
                <a:gridCol w="1015313">
                  <a:extLst>
                    <a:ext uri="{9D8B030D-6E8A-4147-A177-3AD203B41FA5}">
                      <a16:colId xmlns:a16="http://schemas.microsoft.com/office/drawing/2014/main" val="20004"/>
                    </a:ext>
                  </a:extLst>
                </a:gridCol>
              </a:tblGrid>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start</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2400" dirty="0">
                        <a:effectLst/>
                        <a:latin typeface="Myriad Pro" panose="020B0503030403020204"/>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900100">
                <a:tc>
                  <a:txBody>
                    <a:bodyPr/>
                    <a:lstStyle/>
                    <a:p>
                      <a:pPr algn="ctr">
                        <a:lnSpc>
                          <a:spcPct val="107000"/>
                        </a:lnSpc>
                        <a:spcAft>
                          <a:spcPts val="0"/>
                        </a:spcAft>
                      </a:pPr>
                      <a:r>
                        <a:rPr lang="en-GB" sz="2400" b="1" dirty="0">
                          <a:effectLst/>
                          <a:latin typeface="Myriad Pro" panose="020B0503030403020204" pitchFamily="34" charset="0"/>
                          <a:ea typeface="Calibri" panose="020F0502020204030204" pitchFamily="34" charset="0"/>
                          <a:cs typeface="Times New Roman" panose="02020603050405020304" pitchFamily="18" charset="0"/>
                        </a:rPr>
                        <a:t>Number of beans at the </a:t>
                      </a:r>
                      <a:r>
                        <a:rPr lang="en-GB" sz="2400" b="1" u="sng" dirty="0">
                          <a:effectLst/>
                          <a:latin typeface="Myriad Pro" panose="020B0503030403020204" pitchFamily="34" charset="0"/>
                          <a:ea typeface="Calibri" panose="020F0502020204030204" pitchFamily="34" charset="0"/>
                          <a:cs typeface="Times New Roman" panose="02020603050405020304" pitchFamily="18" charset="0"/>
                        </a:rPr>
                        <a:t>end</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8E2E8"/>
                    </a:solid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82724" marR="827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D0A584E5-6073-4926-A2A4-3F08044B35C4}"/>
              </a:ext>
            </a:extLst>
          </p:cNvPr>
          <p:cNvSpPr/>
          <p:nvPr/>
        </p:nvSpPr>
        <p:spPr bwMode="auto">
          <a:xfrm>
            <a:off x="2567608" y="1772816"/>
            <a:ext cx="504056"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a:extLst>
              <a:ext uri="{FF2B5EF4-FFF2-40B4-BE49-F238E27FC236}">
                <a16:creationId xmlns:a16="http://schemas.microsoft.com/office/drawing/2014/main" id="{7E731026-3DBB-47EF-9277-8CA370F08CD7}"/>
              </a:ext>
            </a:extLst>
          </p:cNvPr>
          <p:cNvSpPr/>
          <p:nvPr/>
        </p:nvSpPr>
        <p:spPr bwMode="auto">
          <a:xfrm>
            <a:off x="3191347" y="1759540"/>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23">
            <a:extLst>
              <a:ext uri="{FF2B5EF4-FFF2-40B4-BE49-F238E27FC236}">
                <a16:creationId xmlns:a16="http://schemas.microsoft.com/office/drawing/2014/main" id="{8922EF5E-E0B0-474C-962C-205B82749533}"/>
              </a:ext>
            </a:extLst>
          </p:cNvPr>
          <p:cNvSpPr/>
          <p:nvPr/>
        </p:nvSpPr>
        <p:spPr bwMode="auto">
          <a:xfrm>
            <a:off x="3845372" y="1772816"/>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a:extLst>
              <a:ext uri="{FF2B5EF4-FFF2-40B4-BE49-F238E27FC236}">
                <a16:creationId xmlns:a16="http://schemas.microsoft.com/office/drawing/2014/main" id="{0AD960D8-F509-44A5-9602-41FDC07382C8}"/>
              </a:ext>
            </a:extLst>
          </p:cNvPr>
          <p:cNvSpPr/>
          <p:nvPr/>
        </p:nvSpPr>
        <p:spPr bwMode="auto">
          <a:xfrm>
            <a:off x="4488012" y="1759540"/>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ectangle 25">
            <a:extLst>
              <a:ext uri="{FF2B5EF4-FFF2-40B4-BE49-F238E27FC236}">
                <a16:creationId xmlns:a16="http://schemas.microsoft.com/office/drawing/2014/main" id="{4FA20455-FBA0-4A26-812F-C29AB0C78517}"/>
              </a:ext>
            </a:extLst>
          </p:cNvPr>
          <p:cNvSpPr/>
          <p:nvPr/>
        </p:nvSpPr>
        <p:spPr bwMode="auto">
          <a:xfrm>
            <a:off x="5142037" y="1772816"/>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a:extLst>
              <a:ext uri="{FF2B5EF4-FFF2-40B4-BE49-F238E27FC236}">
                <a16:creationId xmlns:a16="http://schemas.microsoft.com/office/drawing/2014/main" id="{D95FDCEC-8271-4FE4-80C4-B34A6FE2E968}"/>
              </a:ext>
            </a:extLst>
          </p:cNvPr>
          <p:cNvSpPr/>
          <p:nvPr/>
        </p:nvSpPr>
        <p:spPr bwMode="auto">
          <a:xfrm>
            <a:off x="6469462" y="1752902"/>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TextBox 11">
            <a:extLst>
              <a:ext uri="{FF2B5EF4-FFF2-40B4-BE49-F238E27FC236}">
                <a16:creationId xmlns:a16="http://schemas.microsoft.com/office/drawing/2014/main" id="{FB4405BF-820E-466C-9514-C4240509C63E}"/>
              </a:ext>
            </a:extLst>
          </p:cNvPr>
          <p:cNvSpPr txBox="1"/>
          <p:nvPr/>
        </p:nvSpPr>
        <p:spPr bwMode="auto">
          <a:xfrm>
            <a:off x="5662224"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32" name="Rectangle 31">
            <a:extLst>
              <a:ext uri="{FF2B5EF4-FFF2-40B4-BE49-F238E27FC236}">
                <a16:creationId xmlns:a16="http://schemas.microsoft.com/office/drawing/2014/main" id="{1260AE2A-5F07-4592-AB59-D0DBB26E1B23}"/>
              </a:ext>
            </a:extLst>
          </p:cNvPr>
          <p:cNvSpPr/>
          <p:nvPr/>
        </p:nvSpPr>
        <p:spPr bwMode="auto">
          <a:xfrm>
            <a:off x="2561597" y="2429327"/>
            <a:ext cx="522338"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Rectangle 32">
            <a:extLst>
              <a:ext uri="{FF2B5EF4-FFF2-40B4-BE49-F238E27FC236}">
                <a16:creationId xmlns:a16="http://schemas.microsoft.com/office/drawing/2014/main" id="{6D0EFE6C-4089-41DA-A06D-3C8E157FCAA8}"/>
              </a:ext>
            </a:extLst>
          </p:cNvPr>
          <p:cNvSpPr/>
          <p:nvPr/>
        </p:nvSpPr>
        <p:spPr bwMode="auto">
          <a:xfrm>
            <a:off x="3185336" y="2416051"/>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4" name="Rectangle 33">
            <a:extLst>
              <a:ext uri="{FF2B5EF4-FFF2-40B4-BE49-F238E27FC236}">
                <a16:creationId xmlns:a16="http://schemas.microsoft.com/office/drawing/2014/main" id="{C8DC5C08-ADBB-4F21-A723-2ED64A8F3563}"/>
              </a:ext>
            </a:extLst>
          </p:cNvPr>
          <p:cNvSpPr/>
          <p:nvPr/>
        </p:nvSpPr>
        <p:spPr bwMode="auto">
          <a:xfrm>
            <a:off x="3839361" y="2429327"/>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Rectangle 34">
            <a:extLst>
              <a:ext uri="{FF2B5EF4-FFF2-40B4-BE49-F238E27FC236}">
                <a16:creationId xmlns:a16="http://schemas.microsoft.com/office/drawing/2014/main" id="{60787928-4263-4BAE-BA8A-80299CDB0D14}"/>
              </a:ext>
            </a:extLst>
          </p:cNvPr>
          <p:cNvSpPr/>
          <p:nvPr/>
        </p:nvSpPr>
        <p:spPr bwMode="auto">
          <a:xfrm>
            <a:off x="4482001" y="2416051"/>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2D7B4CDA-0997-42A4-96DF-0967E1916CDC}"/>
              </a:ext>
            </a:extLst>
          </p:cNvPr>
          <p:cNvSpPr/>
          <p:nvPr/>
        </p:nvSpPr>
        <p:spPr bwMode="auto">
          <a:xfrm>
            <a:off x="5136026" y="2429327"/>
            <a:ext cx="59444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Rectangle 36">
            <a:extLst>
              <a:ext uri="{FF2B5EF4-FFF2-40B4-BE49-F238E27FC236}">
                <a16:creationId xmlns:a16="http://schemas.microsoft.com/office/drawing/2014/main" id="{05BFC75A-6901-4B41-9CD1-D68CA36E334D}"/>
              </a:ext>
            </a:extLst>
          </p:cNvPr>
          <p:cNvSpPr/>
          <p:nvPr/>
        </p:nvSpPr>
        <p:spPr bwMode="auto">
          <a:xfrm>
            <a:off x="6463451" y="2409413"/>
            <a:ext cx="576064" cy="55799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8" name="TextBox 37">
            <a:extLst>
              <a:ext uri="{FF2B5EF4-FFF2-40B4-BE49-F238E27FC236}">
                <a16:creationId xmlns:a16="http://schemas.microsoft.com/office/drawing/2014/main" id="{EDBB95C9-812E-4DF1-BFF3-D1431C6CEB85}"/>
              </a:ext>
            </a:extLst>
          </p:cNvPr>
          <p:cNvSpPr txBox="1"/>
          <p:nvPr/>
        </p:nvSpPr>
        <p:spPr bwMode="auto">
          <a:xfrm>
            <a:off x="5636751"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12</a:t>
            </a:r>
          </a:p>
        </p:txBody>
      </p:sp>
      <p:pic>
        <p:nvPicPr>
          <p:cNvPr id="4" name="Picture 3" descr="A picture containing sitting&#10;&#10;Description generated with very high confidence">
            <a:extLst>
              <a:ext uri="{FF2B5EF4-FFF2-40B4-BE49-F238E27FC236}">
                <a16:creationId xmlns:a16="http://schemas.microsoft.com/office/drawing/2014/main" id="{4068C490-8412-4F8D-9380-64D96D7C8D1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140916" y="1760281"/>
            <a:ext cx="576064" cy="576064"/>
          </a:xfrm>
          <a:prstGeom prst="ellipse">
            <a:avLst/>
          </a:prstGeom>
        </p:spPr>
      </p:pic>
      <p:pic>
        <p:nvPicPr>
          <p:cNvPr id="21" name="Picture 20" descr="A picture containing sitting&#10;&#10;Description generated with very high confidence">
            <a:extLst>
              <a:ext uri="{FF2B5EF4-FFF2-40B4-BE49-F238E27FC236}">
                <a16:creationId xmlns:a16="http://schemas.microsoft.com/office/drawing/2014/main" id="{BD4559BE-2766-4228-9381-A9A4B90900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140916" y="2408353"/>
            <a:ext cx="576064" cy="576064"/>
          </a:xfrm>
          <a:prstGeom prst="rect">
            <a:avLst/>
          </a:prstGeom>
        </p:spPr>
      </p:pic>
      <p:sp>
        <p:nvSpPr>
          <p:cNvPr id="22" name="TextBox 21">
            <a:extLst>
              <a:ext uri="{FF2B5EF4-FFF2-40B4-BE49-F238E27FC236}">
                <a16:creationId xmlns:a16="http://schemas.microsoft.com/office/drawing/2014/main" id="{F8725274-B0E1-4DF7-8A47-320799146778}"/>
              </a:ext>
            </a:extLst>
          </p:cNvPr>
          <p:cNvSpPr txBox="1"/>
          <p:nvPr/>
        </p:nvSpPr>
        <p:spPr bwMode="auto">
          <a:xfrm>
            <a:off x="6709969"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28" name="TextBox 27">
            <a:extLst>
              <a:ext uri="{FF2B5EF4-FFF2-40B4-BE49-F238E27FC236}">
                <a16:creationId xmlns:a16="http://schemas.microsoft.com/office/drawing/2014/main" id="{8B9337D3-6B61-4785-A593-8D38464774B5}"/>
              </a:ext>
            </a:extLst>
          </p:cNvPr>
          <p:cNvSpPr txBox="1"/>
          <p:nvPr/>
        </p:nvSpPr>
        <p:spPr bwMode="auto">
          <a:xfrm>
            <a:off x="6684496"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14</a:t>
            </a:r>
          </a:p>
        </p:txBody>
      </p:sp>
      <p:pic>
        <p:nvPicPr>
          <p:cNvPr id="29" name="Picture 28" descr="A picture containing sitting&#10;&#10;Description generated with very high confidence">
            <a:extLst>
              <a:ext uri="{FF2B5EF4-FFF2-40B4-BE49-F238E27FC236}">
                <a16:creationId xmlns:a16="http://schemas.microsoft.com/office/drawing/2014/main" id="{B5C26042-A9ED-418C-AFAF-8CB28BD8C5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812370" y="1754744"/>
            <a:ext cx="576064" cy="576064"/>
          </a:xfrm>
          <a:prstGeom prst="ellipse">
            <a:avLst/>
          </a:prstGeom>
        </p:spPr>
      </p:pic>
      <p:pic>
        <p:nvPicPr>
          <p:cNvPr id="30" name="Picture 29" descr="A picture containing sitting&#10;&#10;Description generated with very high confidence">
            <a:extLst>
              <a:ext uri="{FF2B5EF4-FFF2-40B4-BE49-F238E27FC236}">
                <a16:creationId xmlns:a16="http://schemas.microsoft.com/office/drawing/2014/main" id="{28A3AD69-3CBC-4597-96B0-E50036DA9F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812370" y="2402816"/>
            <a:ext cx="576064" cy="576064"/>
          </a:xfrm>
          <a:prstGeom prst="rect">
            <a:avLst/>
          </a:prstGeom>
        </p:spPr>
      </p:pic>
      <p:sp>
        <p:nvSpPr>
          <p:cNvPr id="31" name="TextBox 30">
            <a:extLst>
              <a:ext uri="{FF2B5EF4-FFF2-40B4-BE49-F238E27FC236}">
                <a16:creationId xmlns:a16="http://schemas.microsoft.com/office/drawing/2014/main" id="{28585CDD-B028-4A19-B54E-7E995AC575F8}"/>
              </a:ext>
            </a:extLst>
          </p:cNvPr>
          <p:cNvSpPr txBox="1"/>
          <p:nvPr/>
        </p:nvSpPr>
        <p:spPr bwMode="auto">
          <a:xfrm>
            <a:off x="7724261"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39" name="TextBox 38">
            <a:extLst>
              <a:ext uri="{FF2B5EF4-FFF2-40B4-BE49-F238E27FC236}">
                <a16:creationId xmlns:a16="http://schemas.microsoft.com/office/drawing/2014/main" id="{C1CDC7C1-B55E-417B-BA28-E27F7553F9F3}"/>
              </a:ext>
            </a:extLst>
          </p:cNvPr>
          <p:cNvSpPr txBox="1"/>
          <p:nvPr/>
        </p:nvSpPr>
        <p:spPr bwMode="auto">
          <a:xfrm>
            <a:off x="7698788"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16</a:t>
            </a:r>
          </a:p>
        </p:txBody>
      </p:sp>
      <p:pic>
        <p:nvPicPr>
          <p:cNvPr id="40" name="Picture 39" descr="A picture containing sitting&#10;&#10;Description generated with very high confidence">
            <a:extLst>
              <a:ext uri="{FF2B5EF4-FFF2-40B4-BE49-F238E27FC236}">
                <a16:creationId xmlns:a16="http://schemas.microsoft.com/office/drawing/2014/main" id="{B99BDC33-C481-49C2-A972-F640D72D7D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44901" y="1754744"/>
            <a:ext cx="576064" cy="576064"/>
          </a:xfrm>
          <a:prstGeom prst="ellipse">
            <a:avLst/>
          </a:prstGeom>
        </p:spPr>
      </p:pic>
      <p:pic>
        <p:nvPicPr>
          <p:cNvPr id="41" name="Picture 40" descr="A picture containing sitting&#10;&#10;Description generated with very high confidence">
            <a:extLst>
              <a:ext uri="{FF2B5EF4-FFF2-40B4-BE49-F238E27FC236}">
                <a16:creationId xmlns:a16="http://schemas.microsoft.com/office/drawing/2014/main" id="{1B26C77E-C511-4301-B6ED-88E854B907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444901" y="2402816"/>
            <a:ext cx="576064" cy="576064"/>
          </a:xfrm>
          <a:prstGeom prst="rect">
            <a:avLst/>
          </a:prstGeom>
        </p:spPr>
      </p:pic>
      <p:sp>
        <p:nvSpPr>
          <p:cNvPr id="42" name="TextBox 41">
            <a:extLst>
              <a:ext uri="{FF2B5EF4-FFF2-40B4-BE49-F238E27FC236}">
                <a16:creationId xmlns:a16="http://schemas.microsoft.com/office/drawing/2014/main" id="{98845E6D-43C6-4871-8D5D-F1D456DF244D}"/>
              </a:ext>
            </a:extLst>
          </p:cNvPr>
          <p:cNvSpPr txBox="1"/>
          <p:nvPr/>
        </p:nvSpPr>
        <p:spPr bwMode="auto">
          <a:xfrm>
            <a:off x="8713081" y="4221089"/>
            <a:ext cx="5045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43" name="TextBox 42">
            <a:extLst>
              <a:ext uri="{FF2B5EF4-FFF2-40B4-BE49-F238E27FC236}">
                <a16:creationId xmlns:a16="http://schemas.microsoft.com/office/drawing/2014/main" id="{05DB28AD-4752-4D71-936A-081623C078E0}"/>
              </a:ext>
            </a:extLst>
          </p:cNvPr>
          <p:cNvSpPr txBox="1"/>
          <p:nvPr/>
        </p:nvSpPr>
        <p:spPr bwMode="auto">
          <a:xfrm>
            <a:off x="8687608" y="5115852"/>
            <a:ext cx="5435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18</a:t>
            </a:r>
          </a:p>
        </p:txBody>
      </p:sp>
    </p:spTree>
    <p:extLst>
      <p:ext uri="{BB962C8B-B14F-4D97-AF65-F5344CB8AC3E}">
        <p14:creationId xmlns:p14="http://schemas.microsoft.com/office/powerpoint/2010/main" val="280892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3"/>
                                        </p:tgtEl>
                                      </p:cBhvr>
                                    </p:animEffect>
                                    <p:set>
                                      <p:cBhvr>
                                        <p:cTn id="10" dur="1" fill="hold">
                                          <p:stCondLst>
                                            <p:cond delay="499"/>
                                          </p:stCondLst>
                                        </p:cTn>
                                        <p:tgtEl>
                                          <p:spTgt spid="2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24"/>
                                        </p:tgtEl>
                                      </p:cBhvr>
                                    </p:animEffect>
                                    <p:set>
                                      <p:cBhvr>
                                        <p:cTn id="13" dur="1" fill="hold">
                                          <p:stCondLst>
                                            <p:cond delay="499"/>
                                          </p:stCondLst>
                                        </p:cTn>
                                        <p:tgtEl>
                                          <p:spTgt spid="2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6"/>
                                        </p:tgtEl>
                                      </p:cBhvr>
                                    </p:animEffect>
                                    <p:set>
                                      <p:cBhvr>
                                        <p:cTn id="19" dur="1" fill="hold">
                                          <p:stCondLst>
                                            <p:cond delay="499"/>
                                          </p:stCondLst>
                                        </p:cTn>
                                        <p:tgtEl>
                                          <p:spTgt spid="2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33"/>
                                        </p:tgtEl>
                                      </p:cBhvr>
                                    </p:animEffect>
                                    <p:set>
                                      <p:cBhvr>
                                        <p:cTn id="44" dur="1" fill="hold">
                                          <p:stCondLst>
                                            <p:cond delay="499"/>
                                          </p:stCondLst>
                                        </p:cTn>
                                        <p:tgtEl>
                                          <p:spTgt spid="33"/>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34"/>
                                        </p:tgtEl>
                                      </p:cBhvr>
                                    </p:animEffect>
                                    <p:set>
                                      <p:cBhvr>
                                        <p:cTn id="47" dur="1" fill="hold">
                                          <p:stCondLst>
                                            <p:cond delay="499"/>
                                          </p:stCondLst>
                                        </p:cTn>
                                        <p:tgtEl>
                                          <p:spTgt spid="34"/>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35"/>
                                        </p:tgtEl>
                                      </p:cBhvr>
                                    </p:animEffect>
                                    <p:set>
                                      <p:cBhvr>
                                        <p:cTn id="50" dur="1" fill="hold">
                                          <p:stCondLst>
                                            <p:cond delay="499"/>
                                          </p:stCondLst>
                                        </p:cTn>
                                        <p:tgtEl>
                                          <p:spTgt spid="35"/>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36"/>
                                        </p:tgtEl>
                                      </p:cBhvr>
                                    </p:animEffect>
                                    <p:set>
                                      <p:cBhvr>
                                        <p:cTn id="53" dur="1" fill="hold">
                                          <p:stCondLst>
                                            <p:cond delay="499"/>
                                          </p:stCondLst>
                                        </p:cTn>
                                        <p:tgtEl>
                                          <p:spTgt spid="36"/>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37"/>
                                        </p:tgtEl>
                                      </p:cBhvr>
                                    </p:animEffect>
                                    <p:set>
                                      <p:cBhvr>
                                        <p:cTn id="56" dur="1" fill="hold">
                                          <p:stCondLst>
                                            <p:cond delay="499"/>
                                          </p:stCondLst>
                                        </p:cTn>
                                        <p:tgtEl>
                                          <p:spTgt spid="37"/>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animBg="1"/>
      <p:bldP spid="25" grpId="0" animBg="1"/>
      <p:bldP spid="26" grpId="0" animBg="1"/>
      <p:bldP spid="27" grpId="0" animBg="1"/>
      <p:bldP spid="32" grpId="0" animBg="1"/>
      <p:bldP spid="33" grpId="0" animBg="1"/>
      <p:bldP spid="34" grpId="0" animBg="1"/>
      <p:bldP spid="35" grpId="0" animBg="1"/>
      <p:bldP spid="36" grpId="0" animBg="1"/>
      <p:bldP spid="37" grpId="0" animBg="1"/>
      <p:bldP spid="42" grpId="0"/>
      <p:bldP spid="4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4:4</a:t>
            </a:r>
          </a:p>
        </p:txBody>
      </p:sp>
      <p:pic>
        <p:nvPicPr>
          <p:cNvPr id="5" name="Picture 4" descr="A picture containing remote, computer, table, sitting&#10;&#10;Description generated with very high confidence">
            <a:extLst>
              <a:ext uri="{FF2B5EF4-FFF2-40B4-BE49-F238E27FC236}">
                <a16:creationId xmlns:a16="http://schemas.microsoft.com/office/drawing/2014/main" id="{88FE0341-0127-4F5E-9A21-BAD4ADA887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24716" y="5661248"/>
            <a:ext cx="1199077" cy="348978"/>
          </a:xfrm>
          <a:prstGeom prst="rect">
            <a:avLst/>
          </a:prstGeom>
        </p:spPr>
      </p:pic>
      <p:pic>
        <p:nvPicPr>
          <p:cNvPr id="44" name="Picture 43" descr="A picture containing remote, computer, table, sitting&#10;&#10;Description generated with very high confidence">
            <a:extLst>
              <a:ext uri="{FF2B5EF4-FFF2-40B4-BE49-F238E27FC236}">
                <a16:creationId xmlns:a16="http://schemas.microsoft.com/office/drawing/2014/main" id="{ADF19F12-E29B-45D7-AE14-6929FAF180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051517" y="3933056"/>
            <a:ext cx="1152126" cy="1632180"/>
          </a:xfrm>
          <a:prstGeom prst="rect">
            <a:avLst/>
          </a:prstGeom>
        </p:spPr>
      </p:pic>
      <p:pic>
        <p:nvPicPr>
          <p:cNvPr id="45" name="Picture 44" descr="A picture containing remote, computer, table, sitting&#10;&#10;Description generated with very high confidence">
            <a:extLst>
              <a:ext uri="{FF2B5EF4-FFF2-40B4-BE49-F238E27FC236}">
                <a16:creationId xmlns:a16="http://schemas.microsoft.com/office/drawing/2014/main" id="{3C4D0F47-A71F-4AAF-8F36-62857ACA07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83832" y="5661248"/>
            <a:ext cx="1368152" cy="348978"/>
          </a:xfrm>
          <a:prstGeom prst="rect">
            <a:avLst/>
          </a:prstGeom>
        </p:spPr>
      </p:pic>
      <p:pic>
        <p:nvPicPr>
          <p:cNvPr id="46" name="Picture 45" descr="A picture containing remote, computer, table, sitting&#10;&#10;Description generated with very high confidence">
            <a:extLst>
              <a:ext uri="{FF2B5EF4-FFF2-40B4-BE49-F238E27FC236}">
                <a16:creationId xmlns:a16="http://schemas.microsoft.com/office/drawing/2014/main" id="{89FDB9FB-2170-4177-B2DC-6F8F3CFDE39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80505" y="3429000"/>
            <a:ext cx="1368152" cy="2232248"/>
          </a:xfrm>
          <a:prstGeom prst="rect">
            <a:avLst/>
          </a:prstGeom>
        </p:spPr>
      </p:pic>
      <p:pic>
        <p:nvPicPr>
          <p:cNvPr id="47" name="Picture 46" descr="A picture containing remote, computer, table, sitting&#10;&#10;Description generated with very high confidence">
            <a:extLst>
              <a:ext uri="{FF2B5EF4-FFF2-40B4-BE49-F238E27FC236}">
                <a16:creationId xmlns:a16="http://schemas.microsoft.com/office/drawing/2014/main" id="{118BA964-AE64-4744-BB30-04A02BE42A9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302043" y="5661248"/>
            <a:ext cx="1378132" cy="348978"/>
          </a:xfrm>
          <a:prstGeom prst="rect">
            <a:avLst/>
          </a:prstGeom>
        </p:spPr>
      </p:pic>
      <p:pic>
        <p:nvPicPr>
          <p:cNvPr id="48" name="Picture 47" descr="A picture containing remote, computer, table, sitting&#10;&#10;Description generated with very high confidence">
            <a:extLst>
              <a:ext uri="{FF2B5EF4-FFF2-40B4-BE49-F238E27FC236}">
                <a16:creationId xmlns:a16="http://schemas.microsoft.com/office/drawing/2014/main" id="{44875F5B-D3C1-466A-BB54-1D9D8F30338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308697" y="3429000"/>
            <a:ext cx="1378132" cy="2232248"/>
          </a:xfrm>
          <a:prstGeom prst="rect">
            <a:avLst/>
          </a:prstGeom>
        </p:spPr>
      </p:pic>
      <p:pic>
        <p:nvPicPr>
          <p:cNvPr id="49" name="Picture 48" descr="A picture containing remote, computer, table, sitting&#10;&#10;Description generated with very high confidence">
            <a:extLst>
              <a:ext uri="{FF2B5EF4-FFF2-40B4-BE49-F238E27FC236}">
                <a16:creationId xmlns:a16="http://schemas.microsoft.com/office/drawing/2014/main" id="{E02744D6-3C23-485D-8C69-7F91B00845A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3774"/>
          <a:stretch/>
        </p:blipFill>
        <p:spPr>
          <a:xfrm>
            <a:off x="7958227" y="5661248"/>
            <a:ext cx="1378132" cy="348978"/>
          </a:xfrm>
          <a:prstGeom prst="rect">
            <a:avLst/>
          </a:prstGeom>
        </p:spPr>
      </p:pic>
      <p:pic>
        <p:nvPicPr>
          <p:cNvPr id="50" name="Picture 49" descr="A picture containing remote, computer, table, sitting&#10;&#10;Description generated with very high confidence">
            <a:extLst>
              <a:ext uri="{FF2B5EF4-FFF2-40B4-BE49-F238E27FC236}">
                <a16:creationId xmlns:a16="http://schemas.microsoft.com/office/drawing/2014/main" id="{3C9C0242-E8A2-4A2D-AFBF-FBCC9E73B6E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3774"/>
          <a:stretch/>
        </p:blipFill>
        <p:spPr>
          <a:xfrm>
            <a:off x="7951573" y="2924944"/>
            <a:ext cx="1378132" cy="2736304"/>
          </a:xfrm>
          <a:prstGeom prst="rect">
            <a:avLst/>
          </a:prstGeom>
        </p:spPr>
      </p:pic>
      <p:pic>
        <p:nvPicPr>
          <p:cNvPr id="51" name="Picture 50" descr="A picture containing remote, computer, table, sitting&#10;&#10;Description generated with very high confidence">
            <a:extLst>
              <a:ext uri="{FF2B5EF4-FFF2-40B4-BE49-F238E27FC236}">
                <a16:creationId xmlns:a16="http://schemas.microsoft.com/office/drawing/2014/main" id="{EC91A1F0-9914-4CAC-9B33-A739DC62914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3051517" y="2276872"/>
            <a:ext cx="1152126" cy="1656184"/>
          </a:xfrm>
          <a:prstGeom prst="rect">
            <a:avLst/>
          </a:prstGeom>
        </p:spPr>
      </p:pic>
      <p:sp>
        <p:nvSpPr>
          <p:cNvPr id="6" name="Rectangle 5">
            <a:extLst>
              <a:ext uri="{FF2B5EF4-FFF2-40B4-BE49-F238E27FC236}">
                <a16:creationId xmlns:a16="http://schemas.microsoft.com/office/drawing/2014/main" id="{B560283A-ADB0-48C7-9321-20BE8BC23859}"/>
              </a:ext>
            </a:extLst>
          </p:cNvPr>
          <p:cNvSpPr/>
          <p:nvPr/>
        </p:nvSpPr>
        <p:spPr bwMode="auto">
          <a:xfrm>
            <a:off x="2999656" y="3933057"/>
            <a:ext cx="1080120" cy="45719"/>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Rectangle 51">
            <a:extLst>
              <a:ext uri="{FF2B5EF4-FFF2-40B4-BE49-F238E27FC236}">
                <a16:creationId xmlns:a16="http://schemas.microsoft.com/office/drawing/2014/main" id="{B3E1B381-C5EE-46D2-B940-45C9DFA9FA88}"/>
              </a:ext>
            </a:extLst>
          </p:cNvPr>
          <p:cNvSpPr/>
          <p:nvPr/>
        </p:nvSpPr>
        <p:spPr bwMode="auto">
          <a:xfrm>
            <a:off x="4580506" y="3429001"/>
            <a:ext cx="651399" cy="549775"/>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3" name="Picture 52" descr="A picture containing remote, computer, table, sitting&#10;&#10;Description generated with very high confidence">
            <a:extLst>
              <a:ext uri="{FF2B5EF4-FFF2-40B4-BE49-F238E27FC236}">
                <a16:creationId xmlns:a16="http://schemas.microsoft.com/office/drawing/2014/main" id="{0C2EB276-D92E-46F3-9C6B-46F5CB5A346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580505" y="1772817"/>
            <a:ext cx="1368152" cy="2205959"/>
          </a:xfrm>
          <a:prstGeom prst="rect">
            <a:avLst/>
          </a:prstGeom>
        </p:spPr>
      </p:pic>
      <p:pic>
        <p:nvPicPr>
          <p:cNvPr id="54" name="Picture 53" descr="A picture containing remote, computer, table, sitting&#10;&#10;Description generated with very high confidence">
            <a:extLst>
              <a:ext uri="{FF2B5EF4-FFF2-40B4-BE49-F238E27FC236}">
                <a16:creationId xmlns:a16="http://schemas.microsoft.com/office/drawing/2014/main" id="{98157DD4-9374-44DE-95E7-C15E2F53DA5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308697" y="1268760"/>
            <a:ext cx="1378132" cy="2160240"/>
          </a:xfrm>
          <a:prstGeom prst="rect">
            <a:avLst/>
          </a:prstGeom>
        </p:spPr>
      </p:pic>
      <p:sp>
        <p:nvSpPr>
          <p:cNvPr id="7" name="Rectangle 6">
            <a:extLst>
              <a:ext uri="{FF2B5EF4-FFF2-40B4-BE49-F238E27FC236}">
                <a16:creationId xmlns:a16="http://schemas.microsoft.com/office/drawing/2014/main" id="{F3563146-6E7B-44F1-93E8-F59ED3488718}"/>
              </a:ext>
            </a:extLst>
          </p:cNvPr>
          <p:cNvSpPr/>
          <p:nvPr/>
        </p:nvSpPr>
        <p:spPr bwMode="auto">
          <a:xfrm>
            <a:off x="7951574" y="2862248"/>
            <a:ext cx="592699" cy="56675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5" name="Picture 54" descr="A picture containing remote, computer, table, sitting&#10;&#10;Description generated with very high confidence">
            <a:extLst>
              <a:ext uri="{FF2B5EF4-FFF2-40B4-BE49-F238E27FC236}">
                <a16:creationId xmlns:a16="http://schemas.microsoft.com/office/drawing/2014/main" id="{00FAF9A7-C066-4D5E-99EA-8E404B7A994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232" r="-13774"/>
          <a:stretch/>
        </p:blipFill>
        <p:spPr>
          <a:xfrm>
            <a:off x="7950000" y="764704"/>
            <a:ext cx="1378132" cy="2664296"/>
          </a:xfrm>
          <a:prstGeom prst="rect">
            <a:avLst/>
          </a:prstGeom>
        </p:spPr>
      </p:pic>
    </p:spTree>
    <p:extLst>
      <p:ext uri="{BB962C8B-B14F-4D97-AF65-F5344CB8AC3E}">
        <p14:creationId xmlns:p14="http://schemas.microsoft.com/office/powerpoint/2010/main" val="20287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animEffect transition="in" filter="fade">
                                      <p:cBhvr>
                                        <p:cTn id="47" dur="500"/>
                                        <p:tgtEl>
                                          <p:spTgt spid="5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A close up of a logo&#10;&#10;Description generated with very high confidence">
            <a:extLst>
              <a:ext uri="{FF2B5EF4-FFF2-40B4-BE49-F238E27FC236}">
                <a16:creationId xmlns:a16="http://schemas.microsoft.com/office/drawing/2014/main" id="{B6B17CBF-AF38-4C71-969E-A96D681A872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532"/>
          <a:stretch/>
        </p:blipFill>
        <p:spPr>
          <a:xfrm>
            <a:off x="6420520" y="3429000"/>
            <a:ext cx="2555800" cy="2376264"/>
          </a:xfrm>
          <a:prstGeom prst="rect">
            <a:avLst/>
          </a:prstGeom>
        </p:spPr>
      </p:pic>
      <p:pic>
        <p:nvPicPr>
          <p:cNvPr id="38" name="Picture 37" descr="A close up of a logo&#10;&#10;Description generated with very high confidence">
            <a:extLst>
              <a:ext uri="{FF2B5EF4-FFF2-40B4-BE49-F238E27FC236}">
                <a16:creationId xmlns:a16="http://schemas.microsoft.com/office/drawing/2014/main" id="{DB92AFFB-3C32-4382-983D-72D75E412D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532"/>
          <a:stretch/>
        </p:blipFill>
        <p:spPr>
          <a:xfrm>
            <a:off x="3215680" y="3429000"/>
            <a:ext cx="2735932" cy="2376264"/>
          </a:xfrm>
          <a:prstGeom prst="rect">
            <a:avLst/>
          </a:prstGeom>
        </p:spPr>
      </p:pic>
      <p:pic>
        <p:nvPicPr>
          <p:cNvPr id="37" name="Picture 36" descr="A close up of a logo&#10;&#10;Description generated with very high confidence">
            <a:extLst>
              <a:ext uri="{FF2B5EF4-FFF2-40B4-BE49-F238E27FC236}">
                <a16:creationId xmlns:a16="http://schemas.microsoft.com/office/drawing/2014/main" id="{6467A295-1486-4D02-B8D5-ACFEAFEE7D8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02784" y="1177308"/>
            <a:ext cx="2773536" cy="2107677"/>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4:6</a:t>
            </a:r>
          </a:p>
        </p:txBody>
      </p:sp>
      <p:pic>
        <p:nvPicPr>
          <p:cNvPr id="4" name="Picture 3" descr="A close up of a logo&#10;&#10;Description generated with very high confidence">
            <a:extLst>
              <a:ext uri="{FF2B5EF4-FFF2-40B4-BE49-F238E27FC236}">
                <a16:creationId xmlns:a16="http://schemas.microsoft.com/office/drawing/2014/main" id="{A4B0C55B-6A13-4A14-ABFB-CFB948DAF4D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13348" y="1177308"/>
            <a:ext cx="3694621" cy="2107677"/>
          </a:xfrm>
          <a:prstGeom prst="rect">
            <a:avLst/>
          </a:prstGeom>
        </p:spPr>
      </p:pic>
      <p:sp>
        <p:nvSpPr>
          <p:cNvPr id="8" name="Oval 7">
            <a:extLst>
              <a:ext uri="{FF2B5EF4-FFF2-40B4-BE49-F238E27FC236}">
                <a16:creationId xmlns:a16="http://schemas.microsoft.com/office/drawing/2014/main" id="{FCF32D65-6A15-45D3-B7C7-D403B5AAF904}"/>
              </a:ext>
            </a:extLst>
          </p:cNvPr>
          <p:cNvSpPr/>
          <p:nvPr/>
        </p:nvSpPr>
        <p:spPr bwMode="auto">
          <a:xfrm>
            <a:off x="4223792" y="1556792"/>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1" name="Oval 20">
            <a:extLst>
              <a:ext uri="{FF2B5EF4-FFF2-40B4-BE49-F238E27FC236}">
                <a16:creationId xmlns:a16="http://schemas.microsoft.com/office/drawing/2014/main" id="{5814826E-4042-46C4-BA85-B2093E528E2A}"/>
              </a:ext>
            </a:extLst>
          </p:cNvPr>
          <p:cNvSpPr/>
          <p:nvPr/>
        </p:nvSpPr>
        <p:spPr bwMode="auto">
          <a:xfrm>
            <a:off x="3684960" y="2564904"/>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Oval 23">
            <a:extLst>
              <a:ext uri="{FF2B5EF4-FFF2-40B4-BE49-F238E27FC236}">
                <a16:creationId xmlns:a16="http://schemas.microsoft.com/office/drawing/2014/main" id="{45C07747-AC3D-4546-9B08-B815E5376240}"/>
              </a:ext>
            </a:extLst>
          </p:cNvPr>
          <p:cNvSpPr/>
          <p:nvPr/>
        </p:nvSpPr>
        <p:spPr bwMode="auto">
          <a:xfrm>
            <a:off x="4943872" y="2564904"/>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Oval 24">
            <a:extLst>
              <a:ext uri="{FF2B5EF4-FFF2-40B4-BE49-F238E27FC236}">
                <a16:creationId xmlns:a16="http://schemas.microsoft.com/office/drawing/2014/main" id="{18A33B20-9353-444D-A5D1-3C717B7AD975}"/>
              </a:ext>
            </a:extLst>
          </p:cNvPr>
          <p:cNvSpPr/>
          <p:nvPr/>
        </p:nvSpPr>
        <p:spPr bwMode="auto">
          <a:xfrm>
            <a:off x="7446766" y="1412776"/>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17B16894-36D5-4750-82FA-499B7B2C69CD}"/>
              </a:ext>
            </a:extLst>
          </p:cNvPr>
          <p:cNvSpPr/>
          <p:nvPr/>
        </p:nvSpPr>
        <p:spPr bwMode="auto">
          <a:xfrm>
            <a:off x="6752086" y="2636912"/>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Oval 28">
            <a:extLst>
              <a:ext uri="{FF2B5EF4-FFF2-40B4-BE49-F238E27FC236}">
                <a16:creationId xmlns:a16="http://schemas.microsoft.com/office/drawing/2014/main" id="{816E534C-05DC-473B-A42A-BD2FBB6908FD}"/>
              </a:ext>
            </a:extLst>
          </p:cNvPr>
          <p:cNvSpPr/>
          <p:nvPr/>
        </p:nvSpPr>
        <p:spPr bwMode="auto">
          <a:xfrm>
            <a:off x="8079197" y="2636912"/>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0" name="Oval 29">
            <a:extLst>
              <a:ext uri="{FF2B5EF4-FFF2-40B4-BE49-F238E27FC236}">
                <a16:creationId xmlns:a16="http://schemas.microsoft.com/office/drawing/2014/main" id="{25FE33F0-E275-4248-A474-47362048D187}"/>
              </a:ext>
            </a:extLst>
          </p:cNvPr>
          <p:cNvSpPr/>
          <p:nvPr/>
        </p:nvSpPr>
        <p:spPr bwMode="auto">
          <a:xfrm>
            <a:off x="4248820" y="3789040"/>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1" name="Oval 30">
            <a:extLst>
              <a:ext uri="{FF2B5EF4-FFF2-40B4-BE49-F238E27FC236}">
                <a16:creationId xmlns:a16="http://schemas.microsoft.com/office/drawing/2014/main" id="{7F13F441-13D9-45B0-A04B-49B2A39DCEB2}"/>
              </a:ext>
            </a:extLst>
          </p:cNvPr>
          <p:cNvSpPr/>
          <p:nvPr/>
        </p:nvSpPr>
        <p:spPr bwMode="auto">
          <a:xfrm>
            <a:off x="3684588" y="4941168"/>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2" name="Oval 31">
            <a:extLst>
              <a:ext uri="{FF2B5EF4-FFF2-40B4-BE49-F238E27FC236}">
                <a16:creationId xmlns:a16="http://schemas.microsoft.com/office/drawing/2014/main" id="{DF35B0FC-439F-4C0C-97D6-E5FDD246CF5B}"/>
              </a:ext>
            </a:extLst>
          </p:cNvPr>
          <p:cNvSpPr/>
          <p:nvPr/>
        </p:nvSpPr>
        <p:spPr bwMode="auto">
          <a:xfrm>
            <a:off x="4943500" y="4983670"/>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3" name="Oval 32">
            <a:extLst>
              <a:ext uri="{FF2B5EF4-FFF2-40B4-BE49-F238E27FC236}">
                <a16:creationId xmlns:a16="http://schemas.microsoft.com/office/drawing/2014/main" id="{2AAED32C-3347-46F8-89AB-7C83F5A1DF7B}"/>
              </a:ext>
            </a:extLst>
          </p:cNvPr>
          <p:cNvSpPr/>
          <p:nvPr/>
        </p:nvSpPr>
        <p:spPr bwMode="auto">
          <a:xfrm>
            <a:off x="6766769" y="4941168"/>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5" name="Oval 34">
            <a:extLst>
              <a:ext uri="{FF2B5EF4-FFF2-40B4-BE49-F238E27FC236}">
                <a16:creationId xmlns:a16="http://schemas.microsoft.com/office/drawing/2014/main" id="{6D6BDFEE-75CC-455E-8BEC-70A9A87EF965}"/>
              </a:ext>
            </a:extLst>
          </p:cNvPr>
          <p:cNvSpPr/>
          <p:nvPr/>
        </p:nvSpPr>
        <p:spPr bwMode="auto">
          <a:xfrm>
            <a:off x="8085982" y="4976086"/>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Oval 35">
            <a:extLst>
              <a:ext uri="{FF2B5EF4-FFF2-40B4-BE49-F238E27FC236}">
                <a16:creationId xmlns:a16="http://schemas.microsoft.com/office/drawing/2014/main" id="{B62412A2-00E6-4235-9A0C-72F6F8842D77}"/>
              </a:ext>
            </a:extLst>
          </p:cNvPr>
          <p:cNvSpPr/>
          <p:nvPr/>
        </p:nvSpPr>
        <p:spPr bwMode="auto">
          <a:xfrm>
            <a:off x="7452745" y="3789040"/>
            <a:ext cx="504056" cy="504056"/>
          </a:xfrm>
          <a:prstGeom prst="ellipse">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7732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1"/>
                                        </p:tgtEl>
                                      </p:cBhvr>
                                    </p:animEffect>
                                    <p:set>
                                      <p:cBhvr>
                                        <p:cTn id="12" dur="1" fill="hold">
                                          <p:stCondLst>
                                            <p:cond delay="499"/>
                                          </p:stCondLst>
                                        </p:cTn>
                                        <p:tgtEl>
                                          <p:spTgt spid="2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500"/>
                                        <p:tgtEl>
                                          <p:spTgt spid="3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7"/>
                                        </p:tgtEl>
                                      </p:cBhvr>
                                    </p:animEffect>
                                    <p:set>
                                      <p:cBhvr>
                                        <p:cTn id="25" dur="1" fill="hold">
                                          <p:stCondLst>
                                            <p:cond delay="499"/>
                                          </p:stCondLst>
                                        </p:cTn>
                                        <p:tgtEl>
                                          <p:spTgt spid="27"/>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9"/>
                                        </p:tgtEl>
                                      </p:cBhvr>
                                    </p:animEffect>
                                    <p:set>
                                      <p:cBhvr>
                                        <p:cTn id="28" dur="1" fill="hold">
                                          <p:stCondLst>
                                            <p:cond delay="499"/>
                                          </p:stCondLst>
                                        </p:cTn>
                                        <p:tgtEl>
                                          <p:spTgt spid="2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0" nodeType="clickEffect">
                                  <p:stCondLst>
                                    <p:cond delay="0"/>
                                  </p:stCondLst>
                                  <p:childTnLst>
                                    <p:animEffect transition="out" filter="fade">
                                      <p:cBhvr>
                                        <p:cTn id="47" dur="500"/>
                                        <p:tgtEl>
                                          <p:spTgt spid="31"/>
                                        </p:tgtEl>
                                      </p:cBhvr>
                                    </p:animEffect>
                                    <p:set>
                                      <p:cBhvr>
                                        <p:cTn id="48" dur="1" fill="hold">
                                          <p:stCondLst>
                                            <p:cond delay="499"/>
                                          </p:stCondLst>
                                        </p:cTn>
                                        <p:tgtEl>
                                          <p:spTgt spid="31"/>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0" nodeType="clickEffect">
                                  <p:stCondLst>
                                    <p:cond delay="0"/>
                                  </p:stCondLst>
                                  <p:childTnLst>
                                    <p:animEffect transition="out" filter="fade">
                                      <p:cBhvr>
                                        <p:cTn id="68" dur="500"/>
                                        <p:tgtEl>
                                          <p:spTgt spid="36"/>
                                        </p:tgtEl>
                                      </p:cBhvr>
                                    </p:animEffect>
                                    <p:set>
                                      <p:cBhvr>
                                        <p:cTn id="69"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4" grpId="0" animBg="1"/>
      <p:bldP spid="25" grpId="0" animBg="1"/>
      <p:bldP spid="27" grpId="0" animBg="1"/>
      <p:bldP spid="29" grpId="0" animBg="1"/>
      <p:bldP spid="30" grpId="0" animBg="1"/>
      <p:bldP spid="31" grpId="0" animBg="1"/>
      <p:bldP spid="32" grpId="0" animBg="1"/>
      <p:bldP spid="33" grpId="0" animBg="1"/>
      <p:bldP spid="35" grpId="0" animBg="1"/>
      <p:bldP spid="3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A picture containing clock, object&#10;&#10;Description generated with very high confidence">
            <a:extLst>
              <a:ext uri="{FF2B5EF4-FFF2-40B4-BE49-F238E27FC236}">
                <a16:creationId xmlns:a16="http://schemas.microsoft.com/office/drawing/2014/main" id="{50531E62-9853-4D15-B0EC-DF8BB2C0138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372"/>
          <a:stretch/>
        </p:blipFill>
        <p:spPr>
          <a:xfrm>
            <a:off x="6384032" y="2531428"/>
            <a:ext cx="3816424" cy="1803283"/>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4:6</a:t>
            </a:r>
          </a:p>
        </p:txBody>
      </p:sp>
      <p:pic>
        <p:nvPicPr>
          <p:cNvPr id="5" name="Picture 4" descr="A picture containing clock, object&#10;&#10;Description generated with very high confidence">
            <a:extLst>
              <a:ext uri="{FF2B5EF4-FFF2-40B4-BE49-F238E27FC236}">
                <a16:creationId xmlns:a16="http://schemas.microsoft.com/office/drawing/2014/main" id="{D633C715-7CDE-43BD-8251-B69D89D27F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13348" y="2527360"/>
            <a:ext cx="3963529" cy="1803283"/>
          </a:xfrm>
          <a:prstGeom prst="rect">
            <a:avLst/>
          </a:prstGeom>
        </p:spPr>
      </p:pic>
      <p:sp>
        <p:nvSpPr>
          <p:cNvPr id="6" name="Rectangle 5">
            <a:extLst>
              <a:ext uri="{FF2B5EF4-FFF2-40B4-BE49-F238E27FC236}">
                <a16:creationId xmlns:a16="http://schemas.microsoft.com/office/drawing/2014/main" id="{73CD1847-8033-442B-93DB-BBD537C773B3}"/>
              </a:ext>
            </a:extLst>
          </p:cNvPr>
          <p:cNvSpPr/>
          <p:nvPr/>
        </p:nvSpPr>
        <p:spPr bwMode="auto">
          <a:xfrm>
            <a:off x="3503712" y="2924944"/>
            <a:ext cx="864096"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a:extLst>
              <a:ext uri="{FF2B5EF4-FFF2-40B4-BE49-F238E27FC236}">
                <a16:creationId xmlns:a16="http://schemas.microsoft.com/office/drawing/2014/main" id="{48805A73-7615-47FB-9770-D499BAB6B3AD}"/>
              </a:ext>
            </a:extLst>
          </p:cNvPr>
          <p:cNvSpPr/>
          <p:nvPr/>
        </p:nvSpPr>
        <p:spPr bwMode="auto">
          <a:xfrm>
            <a:off x="7810376" y="2895228"/>
            <a:ext cx="864096"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a:extLst>
              <a:ext uri="{FF2B5EF4-FFF2-40B4-BE49-F238E27FC236}">
                <a16:creationId xmlns:a16="http://schemas.microsoft.com/office/drawing/2014/main" id="{B8B07203-826B-42D5-830C-A1D04D0015E4}"/>
              </a:ext>
            </a:extLst>
          </p:cNvPr>
          <p:cNvSpPr/>
          <p:nvPr/>
        </p:nvSpPr>
        <p:spPr bwMode="auto">
          <a:xfrm>
            <a:off x="2639616" y="3573017"/>
            <a:ext cx="864096"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6" name="Rectangle 25">
            <a:extLst>
              <a:ext uri="{FF2B5EF4-FFF2-40B4-BE49-F238E27FC236}">
                <a16:creationId xmlns:a16="http://schemas.microsoft.com/office/drawing/2014/main" id="{40E91D5D-BF03-4DB6-BEF5-FF269C4458A8}"/>
              </a:ext>
            </a:extLst>
          </p:cNvPr>
          <p:cNvSpPr/>
          <p:nvPr/>
        </p:nvSpPr>
        <p:spPr bwMode="auto">
          <a:xfrm>
            <a:off x="4367808" y="3573017"/>
            <a:ext cx="864096"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Rectangle 27">
            <a:extLst>
              <a:ext uri="{FF2B5EF4-FFF2-40B4-BE49-F238E27FC236}">
                <a16:creationId xmlns:a16="http://schemas.microsoft.com/office/drawing/2014/main" id="{8581FB87-D0C8-4129-AEE0-F3866CF094E6}"/>
              </a:ext>
            </a:extLst>
          </p:cNvPr>
          <p:cNvSpPr/>
          <p:nvPr/>
        </p:nvSpPr>
        <p:spPr bwMode="auto">
          <a:xfrm>
            <a:off x="6940972" y="3558098"/>
            <a:ext cx="864096"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4" name="Rectangle 33">
            <a:extLst>
              <a:ext uri="{FF2B5EF4-FFF2-40B4-BE49-F238E27FC236}">
                <a16:creationId xmlns:a16="http://schemas.microsoft.com/office/drawing/2014/main" id="{A3161E28-A1E3-4B6B-9DD9-35F4B0EAA7F1}"/>
              </a:ext>
            </a:extLst>
          </p:cNvPr>
          <p:cNvSpPr/>
          <p:nvPr/>
        </p:nvSpPr>
        <p:spPr bwMode="auto">
          <a:xfrm>
            <a:off x="8669164" y="3558098"/>
            <a:ext cx="864096" cy="36004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231750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animBg="1"/>
      <p:bldP spid="26" grpId="0" animBg="1"/>
      <p:bldP spid="28" grpId="0" animBg="1"/>
      <p:bldP spid="3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a:t>
            </a:r>
            <a:r>
              <a:rPr lang="en-GB" sz="2400" b="1" dirty="0"/>
              <a:t>8</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6490568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addition facts within 10 to add within 20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411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92112497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08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5:1</a:t>
            </a:r>
          </a:p>
        </p:txBody>
      </p:sp>
      <p:pic>
        <p:nvPicPr>
          <p:cNvPr id="4" name="Picture 3">
            <a:extLst>
              <a:ext uri="{FF2B5EF4-FFF2-40B4-BE49-F238E27FC236}">
                <a16:creationId xmlns:a16="http://schemas.microsoft.com/office/drawing/2014/main" id="{099583E4-616B-4408-BF5D-9D16EF873C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1365883"/>
            <a:ext cx="2153523" cy="2423158"/>
          </a:xfrm>
          <a:prstGeom prst="rect">
            <a:avLst/>
          </a:prstGeom>
        </p:spPr>
      </p:pic>
      <p:pic>
        <p:nvPicPr>
          <p:cNvPr id="30" name="Picture 5" descr="C:\Users\Liam\Documents\Design\NCETM\04 Images for B1 PPTs\Final PNG files\ncetm_mm_sp1_se06_aw002.png">
            <a:extLst>
              <a:ext uri="{FF2B5EF4-FFF2-40B4-BE49-F238E27FC236}">
                <a16:creationId xmlns:a16="http://schemas.microsoft.com/office/drawing/2014/main" id="{B3E50233-BE40-4668-A40A-9AAF87D413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8456" y="4554000"/>
            <a:ext cx="8172000" cy="371452"/>
          </a:xfrm>
          <a:prstGeom prst="rect">
            <a:avLst/>
          </a:prstGeom>
          <a:noFill/>
        </p:spPr>
      </p:pic>
      <p:pic>
        <p:nvPicPr>
          <p:cNvPr id="37" name="Picture 36">
            <a:extLst>
              <a:ext uri="{FF2B5EF4-FFF2-40B4-BE49-F238E27FC236}">
                <a16:creationId xmlns:a16="http://schemas.microsoft.com/office/drawing/2014/main" id="{964ED57A-4178-4F28-8155-8630E8054271}"/>
              </a:ext>
            </a:extLst>
          </p:cNvPr>
          <p:cNvPicPr>
            <a:picLocks noChangeAspect="1"/>
          </p:cNvPicPr>
          <p:nvPr/>
        </p:nvPicPr>
        <p:blipFill rotWithShape="1">
          <a:blip r:embed="rId6">
            <a:extLst>
              <a:ext uri="{28A0092B-C50C-407E-A947-70E740481C1C}">
                <a14:useLocalDpi xmlns:a14="http://schemas.microsoft.com/office/drawing/2010/main" val="0"/>
              </a:ext>
            </a:extLst>
          </a:blip>
          <a:srcRect t="-2"/>
          <a:stretch/>
        </p:blipFill>
        <p:spPr>
          <a:xfrm>
            <a:off x="4727848" y="1365883"/>
            <a:ext cx="2808312" cy="2711189"/>
          </a:xfrm>
          <a:prstGeom prst="rect">
            <a:avLst/>
          </a:prstGeom>
        </p:spPr>
      </p:pic>
      <p:pic>
        <p:nvPicPr>
          <p:cNvPr id="42" name="Picture 41">
            <a:extLst>
              <a:ext uri="{FF2B5EF4-FFF2-40B4-BE49-F238E27FC236}">
                <a16:creationId xmlns:a16="http://schemas.microsoft.com/office/drawing/2014/main" id="{A7B5C319-091A-4FFA-A598-D7AE5354D788}"/>
              </a:ext>
            </a:extLst>
          </p:cNvPr>
          <p:cNvPicPr>
            <a:picLocks noChangeAspect="1"/>
          </p:cNvPicPr>
          <p:nvPr/>
        </p:nvPicPr>
        <p:blipFill rotWithShape="1">
          <a:blip r:embed="rId7">
            <a:extLst>
              <a:ext uri="{28A0092B-C50C-407E-A947-70E740481C1C}">
                <a14:useLocalDpi xmlns:a14="http://schemas.microsoft.com/office/drawing/2010/main" val="0"/>
              </a:ext>
            </a:extLst>
          </a:blip>
          <a:srcRect t="-2" r="-4217"/>
          <a:stretch/>
        </p:blipFill>
        <p:spPr>
          <a:xfrm>
            <a:off x="7752184" y="1364748"/>
            <a:ext cx="2376264" cy="2711189"/>
          </a:xfrm>
          <a:prstGeom prst="rect">
            <a:avLst/>
          </a:prstGeom>
        </p:spPr>
      </p:pic>
      <p:pic>
        <p:nvPicPr>
          <p:cNvPr id="43" name="Picture 42">
            <a:extLst>
              <a:ext uri="{FF2B5EF4-FFF2-40B4-BE49-F238E27FC236}">
                <a16:creationId xmlns:a16="http://schemas.microsoft.com/office/drawing/2014/main" id="{72C4226F-6ACA-4442-AF35-83EE0464122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999656" y="4221088"/>
            <a:ext cx="288032" cy="432048"/>
          </a:xfrm>
          <a:prstGeom prst="rect">
            <a:avLst/>
          </a:prstGeom>
        </p:spPr>
      </p:pic>
      <p:pic>
        <p:nvPicPr>
          <p:cNvPr id="50" name="Picture 49">
            <a:extLst>
              <a:ext uri="{FF2B5EF4-FFF2-40B4-BE49-F238E27FC236}">
                <a16:creationId xmlns:a16="http://schemas.microsoft.com/office/drawing/2014/main" id="{D5298CF5-5262-40C9-9883-0D08BCF3B81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35960" y="4221088"/>
            <a:ext cx="720080" cy="432048"/>
          </a:xfrm>
          <a:prstGeom prst="rect">
            <a:avLst/>
          </a:prstGeom>
        </p:spPr>
      </p:pic>
      <p:pic>
        <p:nvPicPr>
          <p:cNvPr id="52" name="Picture 51">
            <a:extLst>
              <a:ext uri="{FF2B5EF4-FFF2-40B4-BE49-F238E27FC236}">
                <a16:creationId xmlns:a16="http://schemas.microsoft.com/office/drawing/2014/main" id="{D57A52B5-7A22-46BA-8819-4B7F74CFDDA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832304" y="4221088"/>
            <a:ext cx="360040" cy="432048"/>
          </a:xfrm>
          <a:prstGeom prst="rect">
            <a:avLst/>
          </a:prstGeom>
        </p:spPr>
      </p:pic>
      <p:pic>
        <p:nvPicPr>
          <p:cNvPr id="53" name="Picture 52">
            <a:extLst>
              <a:ext uri="{FF2B5EF4-FFF2-40B4-BE49-F238E27FC236}">
                <a16:creationId xmlns:a16="http://schemas.microsoft.com/office/drawing/2014/main" id="{17808DC4-9C5A-4DBB-8097-F4F7CA41D8A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303913" y="5130065"/>
            <a:ext cx="1584176" cy="363187"/>
          </a:xfrm>
          <a:prstGeom prst="rect">
            <a:avLst/>
          </a:prstGeom>
        </p:spPr>
      </p:pic>
    </p:spTree>
    <p:custDataLst>
      <p:tags r:id="rId1"/>
    </p:custDataLst>
    <p:extLst>
      <p:ext uri="{BB962C8B-B14F-4D97-AF65-F5344CB8AC3E}">
        <p14:creationId xmlns:p14="http://schemas.microsoft.com/office/powerpoint/2010/main" val="3904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000" fill="hold"/>
                                        <p:tgtEl>
                                          <p:spTgt spid="30"/>
                                        </p:tgtEl>
                                        <p:attrNameLst>
                                          <p:attrName>ppt_x</p:attrName>
                                        </p:attrNameLst>
                                      </p:cBhvr>
                                      <p:tavLst>
                                        <p:tav tm="0">
                                          <p:val>
                                            <p:strVal val="0-#ppt_w/2"/>
                                          </p:val>
                                        </p:tav>
                                        <p:tav tm="100000">
                                          <p:val>
                                            <p:strVal val="#ppt_x"/>
                                          </p:val>
                                        </p:tav>
                                      </p:tavLst>
                                    </p:anim>
                                    <p:anim calcmode="lin" valueType="num">
                                      <p:cBhvr additive="base">
                                        <p:cTn id="1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500"/>
                                        <p:tgtEl>
                                          <p:spTgt spid="5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1:1</a:t>
            </a:r>
          </a:p>
        </p:txBody>
      </p:sp>
      <p:pic>
        <p:nvPicPr>
          <p:cNvPr id="8" name="Picture 7">
            <a:extLst>
              <a:ext uri="{FF2B5EF4-FFF2-40B4-BE49-F238E27FC236}">
                <a16:creationId xmlns:a16="http://schemas.microsoft.com/office/drawing/2014/main" id="{39E43FF9-6951-4631-9B5C-157D4EB129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39566" y="2350617"/>
            <a:ext cx="7912868" cy="1222400"/>
          </a:xfrm>
          <a:prstGeom prst="rect">
            <a:avLst/>
          </a:prstGeom>
        </p:spPr>
      </p:pic>
      <p:pic>
        <p:nvPicPr>
          <p:cNvPr id="10" name="Picture 9">
            <a:extLst>
              <a:ext uri="{FF2B5EF4-FFF2-40B4-BE49-F238E27FC236}">
                <a16:creationId xmlns:a16="http://schemas.microsoft.com/office/drawing/2014/main" id="{B9D00E15-3155-4E2E-99CE-046F793A2E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27648" y="2353780"/>
            <a:ext cx="792088" cy="283132"/>
          </a:xfrm>
          <a:prstGeom prst="rect">
            <a:avLst/>
          </a:prstGeom>
        </p:spPr>
      </p:pic>
      <p:pic>
        <p:nvPicPr>
          <p:cNvPr id="11" name="Picture 10">
            <a:extLst>
              <a:ext uri="{FF2B5EF4-FFF2-40B4-BE49-F238E27FC236}">
                <a16:creationId xmlns:a16="http://schemas.microsoft.com/office/drawing/2014/main" id="{989DBCFF-CDB5-4B8E-9500-39C5949E576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020"/>
          <a:stretch/>
        </p:blipFill>
        <p:spPr>
          <a:xfrm>
            <a:off x="2855641" y="2348882"/>
            <a:ext cx="988431" cy="99009"/>
          </a:xfrm>
          <a:prstGeom prst="rect">
            <a:avLst/>
          </a:prstGeom>
        </p:spPr>
      </p:pic>
      <p:pic>
        <p:nvPicPr>
          <p:cNvPr id="12" name="Picture 11">
            <a:extLst>
              <a:ext uri="{FF2B5EF4-FFF2-40B4-BE49-F238E27FC236}">
                <a16:creationId xmlns:a16="http://schemas.microsoft.com/office/drawing/2014/main" id="{522E8EBB-41E5-4C2E-AAB9-C4E1F64FF68A}"/>
              </a:ext>
            </a:extLst>
          </p:cNvPr>
          <p:cNvPicPr>
            <a:picLocks noChangeAspect="1"/>
          </p:cNvPicPr>
          <p:nvPr/>
        </p:nvPicPr>
        <p:blipFill rotWithShape="1">
          <a:blip r:embed="rId6">
            <a:extLst>
              <a:ext uri="{28A0092B-C50C-407E-A947-70E740481C1C}">
                <a14:useLocalDpi xmlns:a14="http://schemas.microsoft.com/office/drawing/2010/main" val="0"/>
              </a:ext>
            </a:extLst>
          </a:blip>
          <a:srcRect b="-620"/>
          <a:stretch/>
        </p:blipFill>
        <p:spPr>
          <a:xfrm>
            <a:off x="2139566" y="3717032"/>
            <a:ext cx="7907446" cy="792088"/>
          </a:xfrm>
          <a:prstGeom prst="rect">
            <a:avLst/>
          </a:prstGeom>
        </p:spPr>
      </p:pic>
    </p:spTree>
    <p:extLst>
      <p:ext uri="{BB962C8B-B14F-4D97-AF65-F5344CB8AC3E}">
        <p14:creationId xmlns:p14="http://schemas.microsoft.com/office/powerpoint/2010/main" val="145850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6" presetClass="emph" presetSubtype="0" fill="hold" nodeType="withEffect">
                                  <p:stCondLst>
                                    <p:cond delay="0"/>
                                  </p:stCondLst>
                                  <p:childTnLst>
                                    <p:animScale>
                                      <p:cBhvr>
                                        <p:cTn id="14" dur="1000" fill="hold"/>
                                        <p:tgtEl>
                                          <p:spTgt spid="11"/>
                                        </p:tgtEl>
                                      </p:cBhvr>
                                      <p:by x="800000" y="800000"/>
                                    </p:animScale>
                                  </p:childTnLst>
                                </p:cTn>
                              </p:par>
                              <p:par>
                                <p:cTn id="15" presetID="42" presetClass="path" presetSubtype="0" accel="50000" decel="50000" fill="hold" nodeType="withEffect">
                                  <p:stCondLst>
                                    <p:cond delay="0"/>
                                  </p:stCondLst>
                                  <p:childTnLst>
                                    <p:animMotion origin="layout" path="M -2.77778E-6 1.48148E-6 L 0.30035 0.25787 " pathEditMode="relative" rAng="0" ptsTypes="AA">
                                      <p:cBhvr>
                                        <p:cTn id="16" dur="1000" fill="hold"/>
                                        <p:tgtEl>
                                          <p:spTgt spid="11"/>
                                        </p:tgtEl>
                                        <p:attrNameLst>
                                          <p:attrName>ppt_x</p:attrName>
                                          <p:attrName>ppt_y</p:attrName>
                                        </p:attrNameLst>
                                      </p:cBhvr>
                                      <p:rCtr x="15017" y="12894"/>
                                    </p:animMotion>
                                  </p:childTnLst>
                                </p:cTn>
                              </p:par>
                              <p:par>
                                <p:cTn id="17" presetID="10" presetClass="entr" presetSubtype="0" fill="hold" nodeType="withEffect">
                                  <p:stCondLst>
                                    <p:cond delay="1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 presetClass="exit" presetSubtype="0" fill="hold" nodeType="withEffect">
                                  <p:stCondLst>
                                    <p:cond delay="1000"/>
                                  </p:stCondLst>
                                  <p:childTnLst>
                                    <p:set>
                                      <p:cBhvr>
                                        <p:cTn id="21"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10;&#10;Description generated with very high confidence">
            <a:extLst>
              <a:ext uri="{FF2B5EF4-FFF2-40B4-BE49-F238E27FC236}">
                <a16:creationId xmlns:a16="http://schemas.microsoft.com/office/drawing/2014/main" id="{B8EFE264-4B4C-437F-B94E-DDDB12EED2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36000" y="1368001"/>
            <a:ext cx="2159800" cy="2565056"/>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5:1</a:t>
            </a:r>
          </a:p>
        </p:txBody>
      </p:sp>
      <p:pic>
        <p:nvPicPr>
          <p:cNvPr id="30" name="Picture 5" descr="C:\Users\Liam\Documents\Design\NCETM\04 Images for B1 PPTs\Final PNG files\ncetm_mm_sp1_se06_aw002.png">
            <a:extLst>
              <a:ext uri="{FF2B5EF4-FFF2-40B4-BE49-F238E27FC236}">
                <a16:creationId xmlns:a16="http://schemas.microsoft.com/office/drawing/2014/main" id="{B3E50233-BE40-4668-A40A-9AAF87D4135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8456" y="4554000"/>
            <a:ext cx="8172000" cy="371452"/>
          </a:xfrm>
          <a:prstGeom prst="rect">
            <a:avLst/>
          </a:prstGeom>
          <a:noFill/>
        </p:spPr>
      </p:pic>
      <p:pic>
        <p:nvPicPr>
          <p:cNvPr id="14" name="Picture 13" descr="A picture containing indoor&#10;&#10;Description generated with very high confidence">
            <a:extLst>
              <a:ext uri="{FF2B5EF4-FFF2-40B4-BE49-F238E27FC236}">
                <a16:creationId xmlns:a16="http://schemas.microsoft.com/office/drawing/2014/main" id="{42CC2A2E-F7F5-438C-B792-98C448DF80A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99856" y="1368001"/>
            <a:ext cx="2952328" cy="2781079"/>
          </a:xfrm>
          <a:prstGeom prst="rect">
            <a:avLst/>
          </a:prstGeom>
        </p:spPr>
      </p:pic>
      <p:pic>
        <p:nvPicPr>
          <p:cNvPr id="15" name="Picture 14" descr="A picture containing indoor&#10;&#10;Description generated with very high confidence">
            <a:extLst>
              <a:ext uri="{FF2B5EF4-FFF2-40B4-BE49-F238E27FC236}">
                <a16:creationId xmlns:a16="http://schemas.microsoft.com/office/drawing/2014/main" id="{09CFE201-D23E-4D26-8A79-CF31F1CDE69C}"/>
              </a:ext>
            </a:extLst>
          </p:cNvPr>
          <p:cNvPicPr>
            <a:picLocks noChangeAspect="1"/>
          </p:cNvPicPr>
          <p:nvPr/>
        </p:nvPicPr>
        <p:blipFill rotWithShape="1">
          <a:blip r:embed="rId7">
            <a:extLst>
              <a:ext uri="{28A0092B-C50C-407E-A947-70E740481C1C}">
                <a14:useLocalDpi xmlns:a14="http://schemas.microsoft.com/office/drawing/2010/main" val="0"/>
              </a:ext>
            </a:extLst>
          </a:blip>
          <a:srcRect r="-7306"/>
          <a:stretch/>
        </p:blipFill>
        <p:spPr>
          <a:xfrm>
            <a:off x="7896200" y="1372069"/>
            <a:ext cx="2304256" cy="2781079"/>
          </a:xfrm>
          <a:prstGeom prst="rect">
            <a:avLst/>
          </a:prstGeom>
        </p:spPr>
      </p:pic>
      <p:pic>
        <p:nvPicPr>
          <p:cNvPr id="16" name="Picture 15" descr="A picture containing indoor&#10;&#10;Description generated with very high confidence">
            <a:extLst>
              <a:ext uri="{FF2B5EF4-FFF2-40B4-BE49-F238E27FC236}">
                <a16:creationId xmlns:a16="http://schemas.microsoft.com/office/drawing/2014/main" id="{EE67A5F1-1D1A-46B7-BD0D-B5E4F691DCF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999656" y="4149079"/>
            <a:ext cx="504056" cy="408989"/>
          </a:xfrm>
          <a:prstGeom prst="rect">
            <a:avLst/>
          </a:prstGeom>
        </p:spPr>
      </p:pic>
      <p:pic>
        <p:nvPicPr>
          <p:cNvPr id="17" name="Picture 16" descr="A picture containing indoor&#10;&#10;Description generated with very high confidence">
            <a:extLst>
              <a:ext uri="{FF2B5EF4-FFF2-40B4-BE49-F238E27FC236}">
                <a16:creationId xmlns:a16="http://schemas.microsoft.com/office/drawing/2014/main" id="{9BBCAB20-404A-423F-A228-02AF4E09D27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35960" y="4149078"/>
            <a:ext cx="648072" cy="521980"/>
          </a:xfrm>
          <a:prstGeom prst="rect">
            <a:avLst/>
          </a:prstGeom>
        </p:spPr>
      </p:pic>
      <p:pic>
        <p:nvPicPr>
          <p:cNvPr id="18" name="Picture 17" descr="A picture containing indoor&#10;&#10;Description generated with very high confidence">
            <a:extLst>
              <a:ext uri="{FF2B5EF4-FFF2-40B4-BE49-F238E27FC236}">
                <a16:creationId xmlns:a16="http://schemas.microsoft.com/office/drawing/2014/main" id="{0EDC9AE6-DB85-49CC-B6BD-019BF23B5E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832304" y="4186615"/>
            <a:ext cx="360040" cy="371452"/>
          </a:xfrm>
          <a:prstGeom prst="rect">
            <a:avLst/>
          </a:prstGeom>
        </p:spPr>
      </p:pic>
      <p:pic>
        <p:nvPicPr>
          <p:cNvPr id="19" name="Picture 18" descr="A picture containing indoor&#10;&#10;Description generated with very high confidence">
            <a:extLst>
              <a:ext uri="{FF2B5EF4-FFF2-40B4-BE49-F238E27FC236}">
                <a16:creationId xmlns:a16="http://schemas.microsoft.com/office/drawing/2014/main" id="{6E226D1E-E34A-47FA-BDF0-A69BBF8BCB56}"/>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567608" y="5118547"/>
            <a:ext cx="1296144" cy="371452"/>
          </a:xfrm>
          <a:prstGeom prst="rect">
            <a:avLst/>
          </a:prstGeom>
        </p:spPr>
      </p:pic>
      <p:pic>
        <p:nvPicPr>
          <p:cNvPr id="20" name="Picture 19" descr="A picture containing indoor&#10;&#10;Description generated with very high confidence">
            <a:extLst>
              <a:ext uri="{FF2B5EF4-FFF2-40B4-BE49-F238E27FC236}">
                <a16:creationId xmlns:a16="http://schemas.microsoft.com/office/drawing/2014/main" id="{E8357FA4-1B31-43B3-BE21-6A531E007F0B}"/>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735960" y="5114481"/>
            <a:ext cx="3456384" cy="371452"/>
          </a:xfrm>
          <a:prstGeom prst="rect">
            <a:avLst/>
          </a:prstGeom>
        </p:spPr>
      </p:pic>
      <p:pic>
        <p:nvPicPr>
          <p:cNvPr id="21" name="Picture 20" descr="A picture containing indoor&#10;&#10;Description generated with very high confidence">
            <a:extLst>
              <a:ext uri="{FF2B5EF4-FFF2-40B4-BE49-F238E27FC236}">
                <a16:creationId xmlns:a16="http://schemas.microsoft.com/office/drawing/2014/main" id="{C3F74517-EBF0-4A46-98D8-13CB4646114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999656" y="5485932"/>
            <a:ext cx="3456384" cy="371452"/>
          </a:xfrm>
          <a:prstGeom prst="rect">
            <a:avLst/>
          </a:prstGeom>
        </p:spPr>
      </p:pic>
      <p:pic>
        <p:nvPicPr>
          <p:cNvPr id="22" name="Picture 21" descr="A picture containing indoor&#10;&#10;Description generated with very high confidence">
            <a:extLst>
              <a:ext uri="{FF2B5EF4-FFF2-40B4-BE49-F238E27FC236}">
                <a16:creationId xmlns:a16="http://schemas.microsoft.com/office/drawing/2014/main" id="{C8FA8B51-69DF-4B91-8A6C-89967C6FC55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999656" y="5937868"/>
            <a:ext cx="3456384" cy="371452"/>
          </a:xfrm>
          <a:prstGeom prst="rect">
            <a:avLst/>
          </a:prstGeom>
        </p:spPr>
      </p:pic>
      <p:pic>
        <p:nvPicPr>
          <p:cNvPr id="23" name="Picture 22">
            <a:extLst>
              <a:ext uri="{FF2B5EF4-FFF2-40B4-BE49-F238E27FC236}">
                <a16:creationId xmlns:a16="http://schemas.microsoft.com/office/drawing/2014/main" id="{3CF2BD72-A3D6-4D4D-BB26-42C9CCB2DD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8832304" y="2924944"/>
            <a:ext cx="504056" cy="360041"/>
          </a:xfrm>
          <a:prstGeom prst="rect">
            <a:avLst/>
          </a:prstGeom>
        </p:spPr>
      </p:pic>
      <p:sp>
        <p:nvSpPr>
          <p:cNvPr id="6" name="Rectangle 5">
            <a:extLst>
              <a:ext uri="{FF2B5EF4-FFF2-40B4-BE49-F238E27FC236}">
                <a16:creationId xmlns:a16="http://schemas.microsoft.com/office/drawing/2014/main" id="{46AD330B-CCFC-4C32-9300-E896942E9291}"/>
              </a:ext>
            </a:extLst>
          </p:cNvPr>
          <p:cNvSpPr/>
          <p:nvPr/>
        </p:nvSpPr>
        <p:spPr bwMode="auto">
          <a:xfrm>
            <a:off x="8472264" y="4149078"/>
            <a:ext cx="936104" cy="432050"/>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4" name="Picture 23">
            <a:extLst>
              <a:ext uri="{FF2B5EF4-FFF2-40B4-BE49-F238E27FC236}">
                <a16:creationId xmlns:a16="http://schemas.microsoft.com/office/drawing/2014/main" id="{C9C3A373-CAD2-4564-8264-108D556FDE3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760296" y="4149078"/>
            <a:ext cx="576064" cy="404922"/>
          </a:xfrm>
          <a:prstGeom prst="rect">
            <a:avLst/>
          </a:prstGeom>
        </p:spPr>
      </p:pic>
      <p:sp>
        <p:nvSpPr>
          <p:cNvPr id="3" name="Rectangle 2">
            <a:extLst>
              <a:ext uri="{FF2B5EF4-FFF2-40B4-BE49-F238E27FC236}">
                <a16:creationId xmlns:a16="http://schemas.microsoft.com/office/drawing/2014/main" id="{5C5BC384-E816-4A7B-9045-883ECEC2C0CD}"/>
              </a:ext>
            </a:extLst>
          </p:cNvPr>
          <p:cNvSpPr/>
          <p:nvPr/>
        </p:nvSpPr>
        <p:spPr bwMode="auto">
          <a:xfrm>
            <a:off x="8616280" y="4981981"/>
            <a:ext cx="1008112" cy="564414"/>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a:extLst>
              <a:ext uri="{FF2B5EF4-FFF2-40B4-BE49-F238E27FC236}">
                <a16:creationId xmlns:a16="http://schemas.microsoft.com/office/drawing/2014/main" id="{1FB81218-15FD-4190-B946-3564109A39B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8760296" y="4999610"/>
            <a:ext cx="576064" cy="404922"/>
          </a:xfrm>
          <a:prstGeom prst="rect">
            <a:avLst/>
          </a:prstGeom>
        </p:spPr>
      </p:pic>
    </p:spTree>
    <p:custDataLst>
      <p:tags r:id="rId1"/>
    </p:custDataLst>
    <p:extLst>
      <p:ext uri="{BB962C8B-B14F-4D97-AF65-F5344CB8AC3E}">
        <p14:creationId xmlns:p14="http://schemas.microsoft.com/office/powerpoint/2010/main" val="374619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1000" fill="hold"/>
                                        <p:tgtEl>
                                          <p:spTgt spid="30"/>
                                        </p:tgtEl>
                                        <p:attrNameLst>
                                          <p:attrName>ppt_x</p:attrName>
                                        </p:attrNameLst>
                                      </p:cBhvr>
                                      <p:tavLst>
                                        <p:tav tm="0">
                                          <p:val>
                                            <p:strVal val="0-#ppt_w/2"/>
                                          </p:val>
                                        </p:tav>
                                        <p:tav tm="100000">
                                          <p:val>
                                            <p:strVal val="#ppt_x"/>
                                          </p:val>
                                        </p:tav>
                                      </p:tavLst>
                                    </p:anim>
                                    <p:anim calcmode="lin" valueType="num">
                                      <p:cBhvr additive="base">
                                        <p:cTn id="18" dur="10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5:1</a:t>
            </a:r>
          </a:p>
        </p:txBody>
      </p:sp>
      <p:sp>
        <p:nvSpPr>
          <p:cNvPr id="25" name="TextBox 24">
            <a:extLst>
              <a:ext uri="{FF2B5EF4-FFF2-40B4-BE49-F238E27FC236}">
                <a16:creationId xmlns:a16="http://schemas.microsoft.com/office/drawing/2014/main" id="{BD60FA40-D59A-4CE2-884D-9B25F03C7A29}"/>
              </a:ext>
            </a:extLst>
          </p:cNvPr>
          <p:cNvSpPr txBox="1"/>
          <p:nvPr/>
        </p:nvSpPr>
        <p:spPr bwMode="auto">
          <a:xfrm>
            <a:off x="5239201" y="2783123"/>
            <a:ext cx="246972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      2      =      ? </a:t>
            </a:r>
          </a:p>
        </p:txBody>
      </p:sp>
      <p:sp>
        <p:nvSpPr>
          <p:cNvPr id="26" name="Oval 25">
            <a:extLst>
              <a:ext uri="{FF2B5EF4-FFF2-40B4-BE49-F238E27FC236}">
                <a16:creationId xmlns:a16="http://schemas.microsoft.com/office/drawing/2014/main" id="{3711AB2C-8E36-4384-9126-9E5FB604EC47}"/>
              </a:ext>
            </a:extLst>
          </p:cNvPr>
          <p:cNvSpPr/>
          <p:nvPr/>
        </p:nvSpPr>
        <p:spPr bwMode="auto">
          <a:xfrm>
            <a:off x="4349880" y="2617910"/>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2" name="Straight Connector 11">
            <a:extLst>
              <a:ext uri="{FF2B5EF4-FFF2-40B4-BE49-F238E27FC236}">
                <a16:creationId xmlns:a16="http://schemas.microsoft.com/office/drawing/2014/main" id="{63EF94DB-D964-49A6-B4B4-53B32509BEB2}"/>
              </a:ext>
            </a:extLst>
          </p:cNvPr>
          <p:cNvCxnSpPr>
            <a:cxnSpLocks/>
          </p:cNvCxnSpPr>
          <p:nvPr/>
        </p:nvCxnSpPr>
        <p:spPr bwMode="auto">
          <a:xfrm flipH="1">
            <a:off x="4151880" y="3270670"/>
            <a:ext cx="288032" cy="483635"/>
          </a:xfrm>
          <a:prstGeom prst="line">
            <a:avLst/>
          </a:prstGeom>
          <a:noFill/>
          <a:ln w="285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1" name="Straight Connector 30">
            <a:extLst>
              <a:ext uri="{FF2B5EF4-FFF2-40B4-BE49-F238E27FC236}">
                <a16:creationId xmlns:a16="http://schemas.microsoft.com/office/drawing/2014/main" id="{A77B8198-F5C2-49DA-9E16-39B096B828C9}"/>
              </a:ext>
            </a:extLst>
          </p:cNvPr>
          <p:cNvCxnSpPr>
            <a:cxnSpLocks/>
          </p:cNvCxnSpPr>
          <p:nvPr/>
        </p:nvCxnSpPr>
        <p:spPr bwMode="auto">
          <a:xfrm>
            <a:off x="5051880" y="3270670"/>
            <a:ext cx="288088" cy="480785"/>
          </a:xfrm>
          <a:prstGeom prst="line">
            <a:avLst/>
          </a:prstGeom>
          <a:noFill/>
          <a:ln w="285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5" name="Oval 34">
            <a:extLst>
              <a:ext uri="{FF2B5EF4-FFF2-40B4-BE49-F238E27FC236}">
                <a16:creationId xmlns:a16="http://schemas.microsoft.com/office/drawing/2014/main" id="{F456A784-64A5-4CB3-BCFD-BC38F1605780}"/>
              </a:ext>
            </a:extLst>
          </p:cNvPr>
          <p:cNvSpPr/>
          <p:nvPr/>
        </p:nvSpPr>
        <p:spPr bwMode="auto">
          <a:xfrm>
            <a:off x="3683880" y="3745637"/>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Oval 35">
            <a:extLst>
              <a:ext uri="{FF2B5EF4-FFF2-40B4-BE49-F238E27FC236}">
                <a16:creationId xmlns:a16="http://schemas.microsoft.com/office/drawing/2014/main" id="{8FAD944C-0ABA-4969-B403-F830D9E47386}"/>
              </a:ext>
            </a:extLst>
          </p:cNvPr>
          <p:cNvSpPr/>
          <p:nvPr/>
        </p:nvSpPr>
        <p:spPr bwMode="auto">
          <a:xfrm>
            <a:off x="5015880" y="3745637"/>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TextBox 36">
            <a:extLst>
              <a:ext uri="{FF2B5EF4-FFF2-40B4-BE49-F238E27FC236}">
                <a16:creationId xmlns:a16="http://schemas.microsoft.com/office/drawing/2014/main" id="{658644CB-8764-4F53-8CB7-89E94BBC5F9F}"/>
              </a:ext>
            </a:extLst>
          </p:cNvPr>
          <p:cNvSpPr txBox="1"/>
          <p:nvPr/>
        </p:nvSpPr>
        <p:spPr bwMode="auto">
          <a:xfrm>
            <a:off x="3712109" y="3910849"/>
            <a:ext cx="701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38" name="TextBox 37">
            <a:extLst>
              <a:ext uri="{FF2B5EF4-FFF2-40B4-BE49-F238E27FC236}">
                <a16:creationId xmlns:a16="http://schemas.microsoft.com/office/drawing/2014/main" id="{6613AD8A-F0FB-421F-9E74-E52080AA9126}"/>
              </a:ext>
            </a:extLst>
          </p:cNvPr>
          <p:cNvSpPr txBox="1"/>
          <p:nvPr/>
        </p:nvSpPr>
        <p:spPr bwMode="auto">
          <a:xfrm>
            <a:off x="5060999" y="3910849"/>
            <a:ext cx="701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a:t>
            </a:r>
          </a:p>
        </p:txBody>
      </p:sp>
      <p:sp>
        <p:nvSpPr>
          <p:cNvPr id="43" name="Flowchart: Terminator 42">
            <a:extLst>
              <a:ext uri="{FF2B5EF4-FFF2-40B4-BE49-F238E27FC236}">
                <a16:creationId xmlns:a16="http://schemas.microsoft.com/office/drawing/2014/main" id="{187F2E7B-5331-42DD-A98B-13B1BD54B5B1}"/>
              </a:ext>
            </a:extLst>
          </p:cNvPr>
          <p:cNvSpPr/>
          <p:nvPr/>
        </p:nvSpPr>
        <p:spPr bwMode="auto">
          <a:xfrm rot="17477460">
            <a:off x="4553257" y="3158718"/>
            <a:ext cx="2119905" cy="954917"/>
          </a:xfrm>
          <a:prstGeom prst="flowChartTerminator">
            <a:avLst/>
          </a:prstGeom>
          <a:noFill/>
          <a:ln w="28575">
            <a:solidFill>
              <a:srgbClr val="FF0000"/>
            </a:solidFill>
            <a:prstDash val="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47" name="Straight Arrow Connector 46">
            <a:extLst>
              <a:ext uri="{FF2B5EF4-FFF2-40B4-BE49-F238E27FC236}">
                <a16:creationId xmlns:a16="http://schemas.microsoft.com/office/drawing/2014/main" id="{A132D6FD-BD43-4929-810E-536F536A8AE8}"/>
              </a:ext>
            </a:extLst>
          </p:cNvPr>
          <p:cNvCxnSpPr>
            <a:cxnSpLocks/>
          </p:cNvCxnSpPr>
          <p:nvPr/>
        </p:nvCxnSpPr>
        <p:spPr bwMode="auto">
          <a:xfrm>
            <a:off x="6040386" y="3807739"/>
            <a:ext cx="424473" cy="154353"/>
          </a:xfrm>
          <a:prstGeom prst="straightConnector1">
            <a:avLst/>
          </a:prstGeom>
          <a:noFill/>
          <a:ln w="19050">
            <a:solidFill>
              <a:srgbClr val="FF0000"/>
            </a:solidFill>
            <a:headEnd w="lg" len="med"/>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4" name="TextBox 53">
            <a:extLst>
              <a:ext uri="{FF2B5EF4-FFF2-40B4-BE49-F238E27FC236}">
                <a16:creationId xmlns:a16="http://schemas.microsoft.com/office/drawing/2014/main" id="{BD3773CA-BA5C-438E-9642-C7659C2BF9DB}"/>
              </a:ext>
            </a:extLst>
          </p:cNvPr>
          <p:cNvSpPr txBox="1"/>
          <p:nvPr/>
        </p:nvSpPr>
        <p:spPr bwMode="auto">
          <a:xfrm>
            <a:off x="6456041" y="3746271"/>
            <a:ext cx="3070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panose="020B0503030403020204"/>
                <a:ea typeface="Myriad Pro Semibold" charset="0"/>
                <a:cs typeface="Myriad Pro Semibold" charset="0"/>
              </a:rPr>
              <a:t>5</a:t>
            </a:r>
          </a:p>
        </p:txBody>
      </p:sp>
      <p:sp>
        <p:nvSpPr>
          <p:cNvPr id="55" name="TextBox 54">
            <a:extLst>
              <a:ext uri="{FF2B5EF4-FFF2-40B4-BE49-F238E27FC236}">
                <a16:creationId xmlns:a16="http://schemas.microsoft.com/office/drawing/2014/main" id="{811572D9-C739-4196-9EA7-CC1618152310}"/>
              </a:ext>
            </a:extLst>
          </p:cNvPr>
          <p:cNvSpPr txBox="1"/>
          <p:nvPr/>
        </p:nvSpPr>
        <p:spPr bwMode="auto">
          <a:xfrm>
            <a:off x="7248128" y="2784978"/>
            <a:ext cx="571480" cy="46166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15</a:t>
            </a:r>
          </a:p>
        </p:txBody>
      </p:sp>
      <p:pic>
        <p:nvPicPr>
          <p:cNvPr id="19" name="Picture 18">
            <a:extLst>
              <a:ext uri="{FF2B5EF4-FFF2-40B4-BE49-F238E27FC236}">
                <a16:creationId xmlns:a16="http://schemas.microsoft.com/office/drawing/2014/main" id="{917E1B0D-B7DB-4921-8A73-03DAA2FD14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19201" y="2790000"/>
            <a:ext cx="432049" cy="461666"/>
          </a:xfrm>
          <a:prstGeom prst="rect">
            <a:avLst/>
          </a:prstGeom>
        </p:spPr>
      </p:pic>
    </p:spTree>
    <p:custDataLst>
      <p:tags r:id="rId1"/>
    </p:custDataLst>
    <p:extLst>
      <p:ext uri="{BB962C8B-B14F-4D97-AF65-F5344CB8AC3E}">
        <p14:creationId xmlns:p14="http://schemas.microsoft.com/office/powerpoint/2010/main" val="388158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fade">
                                      <p:cBhvr>
                                        <p:cTn id="4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5" grpId="0" animBg="1"/>
      <p:bldP spid="36" grpId="0" animBg="1"/>
      <p:bldP spid="37" grpId="0"/>
      <p:bldP spid="38" grpId="0"/>
      <p:bldP spid="43" grpId="0" animBg="1"/>
      <p:bldP spid="54" grpId="0"/>
      <p:bldP spid="5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021E52E4-DE6B-4184-B1B3-1F91C7C64857}"/>
              </a:ext>
            </a:extLst>
          </p:cNvPr>
          <p:cNvPicPr>
            <a:picLocks noChangeAspect="1"/>
          </p:cNvPicPr>
          <p:nvPr/>
        </p:nvPicPr>
        <p:blipFill rotWithShape="1">
          <a:blip r:embed="rId4">
            <a:extLst>
              <a:ext uri="{28A0092B-C50C-407E-A947-70E740481C1C}">
                <a14:useLocalDpi xmlns:a14="http://schemas.microsoft.com/office/drawing/2010/main" val="0"/>
              </a:ext>
            </a:extLst>
          </a:blip>
          <a:srcRect r="-8291"/>
          <a:stretch/>
        </p:blipFill>
        <p:spPr>
          <a:xfrm>
            <a:off x="8544272" y="3411200"/>
            <a:ext cx="1656184" cy="1495596"/>
          </a:xfrm>
          <a:prstGeom prst="rect">
            <a:avLst/>
          </a:prstGeom>
        </p:spPr>
      </p:pic>
      <p:pic>
        <p:nvPicPr>
          <p:cNvPr id="22" name="Picture 21">
            <a:extLst>
              <a:ext uri="{FF2B5EF4-FFF2-40B4-BE49-F238E27FC236}">
                <a16:creationId xmlns:a16="http://schemas.microsoft.com/office/drawing/2014/main" id="{17640601-5485-4DCA-B047-DE35114F5F7B}"/>
              </a:ext>
            </a:extLst>
          </p:cNvPr>
          <p:cNvPicPr>
            <a:picLocks noChangeAspect="1"/>
          </p:cNvPicPr>
          <p:nvPr/>
        </p:nvPicPr>
        <p:blipFill rotWithShape="1">
          <a:blip r:embed="rId5">
            <a:extLst>
              <a:ext uri="{28A0092B-C50C-407E-A947-70E740481C1C}">
                <a14:useLocalDpi xmlns:a14="http://schemas.microsoft.com/office/drawing/2010/main" val="0"/>
              </a:ext>
            </a:extLst>
          </a:blip>
          <a:srcRect r="-7919"/>
          <a:stretch/>
        </p:blipFill>
        <p:spPr>
          <a:xfrm>
            <a:off x="8472264" y="1933404"/>
            <a:ext cx="1728192" cy="1351579"/>
          </a:xfrm>
          <a:prstGeom prst="rect">
            <a:avLst/>
          </a:prstGeom>
        </p:spPr>
      </p:pic>
      <p:sp>
        <p:nvSpPr>
          <p:cNvPr id="2" name="Text Placeholder 1"/>
          <p:cNvSpPr>
            <a:spLocks noGrp="1"/>
          </p:cNvSpPr>
          <p:nvPr>
            <p:ph type="body" sz="quarter" idx="11"/>
          </p:nvPr>
        </p:nvSpPr>
        <p:spPr>
          <a:xfrm>
            <a:off x="149290" y="0"/>
            <a:ext cx="12042710" cy="630000"/>
          </a:xfrm>
        </p:spPr>
        <p:txBody>
          <a:bodyPr/>
          <a:lstStyle/>
          <a:p>
            <a:r>
              <a:rPr lang="en-GB" dirty="0"/>
              <a:t>1.10 Composition: 11–19 – step 5:2</a:t>
            </a:r>
          </a:p>
        </p:txBody>
      </p:sp>
      <p:pic>
        <p:nvPicPr>
          <p:cNvPr id="4" name="Picture 3">
            <a:extLst>
              <a:ext uri="{FF2B5EF4-FFF2-40B4-BE49-F238E27FC236}">
                <a16:creationId xmlns:a16="http://schemas.microsoft.com/office/drawing/2014/main" id="{4FEB9E53-10E0-4C42-ADFA-0103CB7052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59896" y="1933405"/>
            <a:ext cx="3312368" cy="1351579"/>
          </a:xfrm>
          <a:prstGeom prst="rect">
            <a:avLst/>
          </a:prstGeom>
        </p:spPr>
      </p:pic>
      <p:sp>
        <p:nvSpPr>
          <p:cNvPr id="5" name="Rectangle 4">
            <a:extLst>
              <a:ext uri="{FF2B5EF4-FFF2-40B4-BE49-F238E27FC236}">
                <a16:creationId xmlns:a16="http://schemas.microsoft.com/office/drawing/2014/main" id="{CDE6A9D0-CB76-4548-A073-A38266CF36B4}"/>
              </a:ext>
            </a:extLst>
          </p:cNvPr>
          <p:cNvSpPr/>
          <p:nvPr/>
        </p:nvSpPr>
        <p:spPr bwMode="auto">
          <a:xfrm>
            <a:off x="9696400" y="2348881"/>
            <a:ext cx="360040" cy="400749"/>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8" name="Picture 17" descr="A picture containing indoor&#10;&#10;Description generated with very high confidence">
            <a:extLst>
              <a:ext uri="{FF2B5EF4-FFF2-40B4-BE49-F238E27FC236}">
                <a16:creationId xmlns:a16="http://schemas.microsoft.com/office/drawing/2014/main" id="{0331ED46-8391-4B4B-9CE4-D2ADAEB2F30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624392" y="2348881"/>
            <a:ext cx="360040" cy="400749"/>
          </a:xfrm>
          <a:prstGeom prst="rect">
            <a:avLst/>
          </a:prstGeom>
        </p:spPr>
      </p:pic>
      <p:pic>
        <p:nvPicPr>
          <p:cNvPr id="20" name="Picture 19">
            <a:extLst>
              <a:ext uri="{FF2B5EF4-FFF2-40B4-BE49-F238E27FC236}">
                <a16:creationId xmlns:a16="http://schemas.microsoft.com/office/drawing/2014/main" id="{52136C9C-6CFB-413F-B06A-848B7FA1AF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18352" y="3429000"/>
            <a:ext cx="6353912" cy="1495596"/>
          </a:xfrm>
          <a:prstGeom prst="rect">
            <a:avLst/>
          </a:prstGeom>
        </p:spPr>
      </p:pic>
      <p:sp>
        <p:nvSpPr>
          <p:cNvPr id="24" name="Rectangle 23">
            <a:extLst>
              <a:ext uri="{FF2B5EF4-FFF2-40B4-BE49-F238E27FC236}">
                <a16:creationId xmlns:a16="http://schemas.microsoft.com/office/drawing/2014/main" id="{AF2A0F9C-3BA7-4024-90B6-BB9C47E89127}"/>
              </a:ext>
            </a:extLst>
          </p:cNvPr>
          <p:cNvSpPr/>
          <p:nvPr/>
        </p:nvSpPr>
        <p:spPr bwMode="auto">
          <a:xfrm>
            <a:off x="10272464" y="3284983"/>
            <a:ext cx="360040" cy="400749"/>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Rectangle 27">
            <a:extLst>
              <a:ext uri="{FF2B5EF4-FFF2-40B4-BE49-F238E27FC236}">
                <a16:creationId xmlns:a16="http://schemas.microsoft.com/office/drawing/2014/main" id="{77777E59-DAD2-4053-A1DE-3EE566C7B631}"/>
              </a:ext>
            </a:extLst>
          </p:cNvPr>
          <p:cNvSpPr/>
          <p:nvPr/>
        </p:nvSpPr>
        <p:spPr bwMode="auto">
          <a:xfrm>
            <a:off x="9696004" y="3678763"/>
            <a:ext cx="360040" cy="909623"/>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descr="A picture containing indoor&#10;&#10;Description generated with very high confidence">
            <a:extLst>
              <a:ext uri="{FF2B5EF4-FFF2-40B4-BE49-F238E27FC236}">
                <a16:creationId xmlns:a16="http://schemas.microsoft.com/office/drawing/2014/main" id="{84DE2CC1-4EF9-4E0A-8046-B877F7BED0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660000" y="4086001"/>
            <a:ext cx="360040" cy="400749"/>
          </a:xfrm>
          <a:prstGeom prst="rect">
            <a:avLst/>
          </a:prstGeom>
        </p:spPr>
      </p:pic>
    </p:spTree>
    <p:custDataLst>
      <p:tags r:id="rId1"/>
    </p:custDataLst>
    <p:extLst>
      <p:ext uri="{BB962C8B-B14F-4D97-AF65-F5344CB8AC3E}">
        <p14:creationId xmlns:p14="http://schemas.microsoft.com/office/powerpoint/2010/main" val="372788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8" grpId="0" animBg="1"/>
      <p:bldP spid="28"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close up of a logo&#10;&#10;Description generated with very high confidence">
            <a:extLst>
              <a:ext uri="{FF2B5EF4-FFF2-40B4-BE49-F238E27FC236}">
                <a16:creationId xmlns:a16="http://schemas.microsoft.com/office/drawing/2014/main" id="{6C6D41F2-9756-431C-B1DC-F14DB0419B4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84034" y="2286277"/>
            <a:ext cx="2664294" cy="2285446"/>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5:2</a:t>
            </a:r>
          </a:p>
        </p:txBody>
      </p:sp>
      <p:pic>
        <p:nvPicPr>
          <p:cNvPr id="13" name="Picture 12" descr="A close up of a logo&#10;&#10;Description generated with very high confidence">
            <a:extLst>
              <a:ext uri="{FF2B5EF4-FFF2-40B4-BE49-F238E27FC236}">
                <a16:creationId xmlns:a16="http://schemas.microsoft.com/office/drawing/2014/main" id="{3B0EADDF-C8F3-4206-8ED4-6C75AD6C868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13348" y="2286277"/>
            <a:ext cx="3694621" cy="2285446"/>
          </a:xfrm>
          <a:prstGeom prst="rect">
            <a:avLst/>
          </a:prstGeom>
        </p:spPr>
      </p:pic>
      <p:sp>
        <p:nvSpPr>
          <p:cNvPr id="14" name="Rectangle 13">
            <a:extLst>
              <a:ext uri="{FF2B5EF4-FFF2-40B4-BE49-F238E27FC236}">
                <a16:creationId xmlns:a16="http://schemas.microsoft.com/office/drawing/2014/main" id="{38A11F27-44B7-4131-AD3E-2002544FDA45}"/>
              </a:ext>
            </a:extLst>
          </p:cNvPr>
          <p:cNvSpPr/>
          <p:nvPr/>
        </p:nvSpPr>
        <p:spPr bwMode="auto">
          <a:xfrm>
            <a:off x="7464152" y="2636913"/>
            <a:ext cx="504056" cy="413437"/>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6" name="Picture 25" descr="A picture containing indoor&#10;&#10;Description generated with very high confidence">
            <a:extLst>
              <a:ext uri="{FF2B5EF4-FFF2-40B4-BE49-F238E27FC236}">
                <a16:creationId xmlns:a16="http://schemas.microsoft.com/office/drawing/2014/main" id="{26DC1258-7DF1-4DC3-B6BE-28C9E5B34A4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36160" y="2649601"/>
            <a:ext cx="360040" cy="400749"/>
          </a:xfrm>
          <a:prstGeom prst="rect">
            <a:avLst/>
          </a:prstGeom>
        </p:spPr>
      </p:pic>
    </p:spTree>
    <p:custDataLst>
      <p:tags r:id="rId1"/>
    </p:custDataLst>
    <p:extLst>
      <p:ext uri="{BB962C8B-B14F-4D97-AF65-F5344CB8AC3E}">
        <p14:creationId xmlns:p14="http://schemas.microsoft.com/office/powerpoint/2010/main" val="362916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5:2</a:t>
            </a:r>
          </a:p>
        </p:txBody>
      </p:sp>
      <p:pic>
        <p:nvPicPr>
          <p:cNvPr id="5" name="Picture 4">
            <a:extLst>
              <a:ext uri="{FF2B5EF4-FFF2-40B4-BE49-F238E27FC236}">
                <a16:creationId xmlns:a16="http://schemas.microsoft.com/office/drawing/2014/main" id="{ACC4A8C5-80BB-42DF-BB0E-2FC62CCB69C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32634" y="2564904"/>
            <a:ext cx="7926735" cy="792089"/>
          </a:xfrm>
          <a:prstGeom prst="rect">
            <a:avLst/>
          </a:prstGeom>
        </p:spPr>
      </p:pic>
      <p:pic>
        <p:nvPicPr>
          <p:cNvPr id="6" name="Picture 5">
            <a:extLst>
              <a:ext uri="{FF2B5EF4-FFF2-40B4-BE49-F238E27FC236}">
                <a16:creationId xmlns:a16="http://schemas.microsoft.com/office/drawing/2014/main" id="{4754E999-B944-4B0F-979C-B34EFF9C871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32633" y="4653136"/>
            <a:ext cx="7926735" cy="720080"/>
          </a:xfrm>
          <a:prstGeom prst="rect">
            <a:avLst/>
          </a:prstGeom>
        </p:spPr>
      </p:pic>
      <p:sp>
        <p:nvSpPr>
          <p:cNvPr id="7" name="Rectangle 6">
            <a:extLst>
              <a:ext uri="{FF2B5EF4-FFF2-40B4-BE49-F238E27FC236}">
                <a16:creationId xmlns:a16="http://schemas.microsoft.com/office/drawing/2014/main" id="{00BD8122-0027-4FC5-9AB6-3BB8106DC7A4}"/>
              </a:ext>
            </a:extLst>
          </p:cNvPr>
          <p:cNvSpPr/>
          <p:nvPr/>
        </p:nvSpPr>
        <p:spPr bwMode="auto">
          <a:xfrm>
            <a:off x="2132633" y="4653137"/>
            <a:ext cx="7926735" cy="45719"/>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Picture 7">
            <a:extLst>
              <a:ext uri="{FF2B5EF4-FFF2-40B4-BE49-F238E27FC236}">
                <a16:creationId xmlns:a16="http://schemas.microsoft.com/office/drawing/2014/main" id="{B28A5C73-103D-4EE4-939F-27C50F95CDE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223792" y="1412777"/>
            <a:ext cx="2016224" cy="1152127"/>
          </a:xfrm>
          <a:prstGeom prst="rect">
            <a:avLst/>
          </a:prstGeom>
        </p:spPr>
      </p:pic>
      <p:pic>
        <p:nvPicPr>
          <p:cNvPr id="9" name="Picture 8">
            <a:extLst>
              <a:ext uri="{FF2B5EF4-FFF2-40B4-BE49-F238E27FC236}">
                <a16:creationId xmlns:a16="http://schemas.microsoft.com/office/drawing/2014/main" id="{2F38E23F-278C-4E6E-9FFF-078A674ED23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3792" y="3501010"/>
            <a:ext cx="2016224" cy="1197846"/>
          </a:xfrm>
          <a:prstGeom prst="rect">
            <a:avLst/>
          </a:prstGeom>
        </p:spPr>
      </p:pic>
    </p:spTree>
    <p:custDataLst>
      <p:tags r:id="rId1"/>
    </p:custDataLst>
    <p:extLst>
      <p:ext uri="{BB962C8B-B14F-4D97-AF65-F5344CB8AC3E}">
        <p14:creationId xmlns:p14="http://schemas.microsoft.com/office/powerpoint/2010/main" val="366418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29346046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subtraction facts within 10 to subtract within 20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813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2910537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5:4-5:5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28-29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57509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1476653" cy="630000"/>
          </a:xfrm>
        </p:spPr>
        <p:txBody>
          <a:bodyPr/>
          <a:lstStyle/>
          <a:p>
            <a:r>
              <a:rPr lang="en-GB" dirty="0"/>
              <a:t>1.10 Composition: 11–19 – step 5:4</a:t>
            </a:r>
          </a:p>
        </p:txBody>
      </p:sp>
      <p:pic>
        <p:nvPicPr>
          <p:cNvPr id="4" name="Picture 3" descr="A screenshot of a cell phone&#10;&#10;Description generated with high confidence">
            <a:extLst>
              <a:ext uri="{FF2B5EF4-FFF2-40B4-BE49-F238E27FC236}">
                <a16:creationId xmlns:a16="http://schemas.microsoft.com/office/drawing/2014/main" id="{406326FB-3EFF-41A8-ACA0-3CDC99AFC0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1505176"/>
            <a:ext cx="2585571" cy="1995832"/>
          </a:xfrm>
          <a:prstGeom prst="rect">
            <a:avLst/>
          </a:prstGeom>
        </p:spPr>
      </p:pic>
      <p:pic>
        <p:nvPicPr>
          <p:cNvPr id="10" name="Picture 5" descr="C:\Users\Liam\Documents\Design\NCETM\04 Images for B1 PPTs\Final PNG files\ncetm_mm_sp1_se06_aw002.png">
            <a:extLst>
              <a:ext uri="{FF2B5EF4-FFF2-40B4-BE49-F238E27FC236}">
                <a16:creationId xmlns:a16="http://schemas.microsoft.com/office/drawing/2014/main" id="{8CD25649-2822-4076-B33E-7D72A194762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7200" y="4437112"/>
            <a:ext cx="7668000" cy="348548"/>
          </a:xfrm>
          <a:prstGeom prst="rect">
            <a:avLst/>
          </a:prstGeom>
          <a:noFill/>
        </p:spPr>
      </p:pic>
      <p:pic>
        <p:nvPicPr>
          <p:cNvPr id="11" name="Picture 10" descr="A screenshot of a cell phone&#10;&#10;Description generated with high confidence">
            <a:extLst>
              <a:ext uri="{FF2B5EF4-FFF2-40B4-BE49-F238E27FC236}">
                <a16:creationId xmlns:a16="http://schemas.microsoft.com/office/drawing/2014/main" id="{9DCF8DC1-105C-48D3-A464-ECA693BEF92A}"/>
              </a:ext>
            </a:extLst>
          </p:cNvPr>
          <p:cNvPicPr>
            <a:picLocks noChangeAspect="1"/>
          </p:cNvPicPr>
          <p:nvPr/>
        </p:nvPicPr>
        <p:blipFill rotWithShape="1">
          <a:blip r:embed="rId6">
            <a:extLst>
              <a:ext uri="{28A0092B-C50C-407E-A947-70E740481C1C}">
                <a14:useLocalDpi xmlns:a14="http://schemas.microsoft.com/office/drawing/2010/main" val="0"/>
              </a:ext>
            </a:extLst>
          </a:blip>
          <a:srcRect t="-2"/>
          <a:stretch/>
        </p:blipFill>
        <p:spPr>
          <a:xfrm>
            <a:off x="4806572" y="1505176"/>
            <a:ext cx="2585572" cy="2283864"/>
          </a:xfrm>
          <a:prstGeom prst="rect">
            <a:avLst/>
          </a:prstGeom>
        </p:spPr>
      </p:pic>
      <p:pic>
        <p:nvPicPr>
          <p:cNvPr id="12" name="Picture 11" descr="A screenshot of a cell phone&#10;&#10;Description generated with high confidence">
            <a:extLst>
              <a:ext uri="{FF2B5EF4-FFF2-40B4-BE49-F238E27FC236}">
                <a16:creationId xmlns:a16="http://schemas.microsoft.com/office/drawing/2014/main" id="{7B9A1FBC-D7AB-4833-85F1-F3915A52C44C}"/>
              </a:ext>
            </a:extLst>
          </p:cNvPr>
          <p:cNvPicPr>
            <a:picLocks noChangeAspect="1"/>
          </p:cNvPicPr>
          <p:nvPr/>
        </p:nvPicPr>
        <p:blipFill rotWithShape="1">
          <a:blip r:embed="rId7">
            <a:extLst>
              <a:ext uri="{28A0092B-C50C-407E-A947-70E740481C1C}">
                <a14:useLocalDpi xmlns:a14="http://schemas.microsoft.com/office/drawing/2010/main" val="0"/>
              </a:ext>
            </a:extLst>
          </a:blip>
          <a:srcRect t="-2" r="-5854"/>
          <a:stretch/>
        </p:blipFill>
        <p:spPr>
          <a:xfrm>
            <a:off x="7470868" y="1505176"/>
            <a:ext cx="2729588" cy="2139848"/>
          </a:xfrm>
          <a:prstGeom prst="rect">
            <a:avLst/>
          </a:prstGeom>
        </p:spPr>
      </p:pic>
      <p:pic>
        <p:nvPicPr>
          <p:cNvPr id="13" name="Picture 12" descr="A screenshot of a cell phone&#10;&#10;Description generated with high confidence">
            <a:extLst>
              <a:ext uri="{FF2B5EF4-FFF2-40B4-BE49-F238E27FC236}">
                <a16:creationId xmlns:a16="http://schemas.microsoft.com/office/drawing/2014/main" id="{B37D9686-B312-4191-B6BE-64578F6C4C9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43672" y="4077072"/>
            <a:ext cx="432048" cy="432048"/>
          </a:xfrm>
          <a:prstGeom prst="rect">
            <a:avLst/>
          </a:prstGeom>
        </p:spPr>
      </p:pic>
      <p:pic>
        <p:nvPicPr>
          <p:cNvPr id="14" name="Picture 13" descr="A screenshot of a cell phone&#10;&#10;Description generated with high confidence">
            <a:extLst>
              <a:ext uri="{FF2B5EF4-FFF2-40B4-BE49-F238E27FC236}">
                <a16:creationId xmlns:a16="http://schemas.microsoft.com/office/drawing/2014/main" id="{9F3C0260-FDC4-4434-8453-77FE08918C7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735960" y="3993572"/>
            <a:ext cx="648072" cy="432048"/>
          </a:xfrm>
          <a:prstGeom prst="rect">
            <a:avLst/>
          </a:prstGeom>
        </p:spPr>
      </p:pic>
      <p:pic>
        <p:nvPicPr>
          <p:cNvPr id="15" name="Picture 14" descr="A screenshot of a cell phone&#10;&#10;Description generated with high confidence">
            <a:extLst>
              <a:ext uri="{FF2B5EF4-FFF2-40B4-BE49-F238E27FC236}">
                <a16:creationId xmlns:a16="http://schemas.microsoft.com/office/drawing/2014/main" id="{1F9CABC2-4031-4B17-83A2-88AC2EB79ED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616280" y="4077072"/>
            <a:ext cx="432048" cy="348548"/>
          </a:xfrm>
          <a:prstGeom prst="rect">
            <a:avLst/>
          </a:prstGeom>
        </p:spPr>
      </p:pic>
      <p:pic>
        <p:nvPicPr>
          <p:cNvPr id="16" name="Picture 15" descr="A screenshot of a cell phone&#10;&#10;Description generated with high confidence">
            <a:extLst>
              <a:ext uri="{FF2B5EF4-FFF2-40B4-BE49-F238E27FC236}">
                <a16:creationId xmlns:a16="http://schemas.microsoft.com/office/drawing/2014/main" id="{F5AFFAD7-D45E-4355-95C8-24E9B17B738A}"/>
              </a:ext>
            </a:extLst>
          </p:cNvPr>
          <p:cNvPicPr>
            <a:picLocks noChangeAspect="1"/>
          </p:cNvPicPr>
          <p:nvPr/>
        </p:nvPicPr>
        <p:blipFill rotWithShape="1">
          <a:blip r:embed="rId11">
            <a:extLst>
              <a:ext uri="{28A0092B-C50C-407E-A947-70E740481C1C}">
                <a14:useLocalDpi xmlns:a14="http://schemas.microsoft.com/office/drawing/2010/main" val="0"/>
              </a:ext>
            </a:extLst>
          </a:blip>
          <a:srcRect b="-9"/>
          <a:stretch/>
        </p:blipFill>
        <p:spPr>
          <a:xfrm>
            <a:off x="5447928" y="4941168"/>
            <a:ext cx="1440160" cy="411656"/>
          </a:xfrm>
          <a:prstGeom prst="rect">
            <a:avLst/>
          </a:prstGeom>
        </p:spPr>
      </p:pic>
    </p:spTree>
    <p:custDataLst>
      <p:tags r:id="rId1"/>
    </p:custDataLst>
    <p:extLst>
      <p:ext uri="{BB962C8B-B14F-4D97-AF65-F5344CB8AC3E}">
        <p14:creationId xmlns:p14="http://schemas.microsoft.com/office/powerpoint/2010/main" val="11945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5:4</a:t>
            </a:r>
          </a:p>
        </p:txBody>
      </p:sp>
      <p:pic>
        <p:nvPicPr>
          <p:cNvPr id="5" name="Picture 4" descr="A screenshot of a cell phone&#10;&#10;Description generated with very high confidence">
            <a:extLst>
              <a:ext uri="{FF2B5EF4-FFF2-40B4-BE49-F238E27FC236}">
                <a16:creationId xmlns:a16="http://schemas.microsoft.com/office/drawing/2014/main" id="{8F983873-47D0-4043-B53C-1561D48C467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817186"/>
            <a:ext cx="2585571" cy="3475910"/>
          </a:xfrm>
          <a:prstGeom prst="rect">
            <a:avLst/>
          </a:prstGeom>
        </p:spPr>
      </p:pic>
      <p:pic>
        <p:nvPicPr>
          <p:cNvPr id="17" name="Picture 5" descr="C:\Users\Liam\Documents\Design\NCETM\04 Images for B1 PPTs\Final PNG files\ncetm_mm_sp1_se06_aw002.png">
            <a:extLst>
              <a:ext uri="{FF2B5EF4-FFF2-40B4-BE49-F238E27FC236}">
                <a16:creationId xmlns:a16="http://schemas.microsoft.com/office/drawing/2014/main" id="{A2208872-3D6D-4B7A-8F8A-B93F143A4A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7200" y="5456716"/>
            <a:ext cx="7668000" cy="348548"/>
          </a:xfrm>
          <a:prstGeom prst="rect">
            <a:avLst/>
          </a:prstGeom>
          <a:noFill/>
        </p:spPr>
      </p:pic>
      <p:pic>
        <p:nvPicPr>
          <p:cNvPr id="18" name="Picture 17" descr="A screenshot of a cell phone&#10;&#10;Description generated with very high confidence">
            <a:extLst>
              <a:ext uri="{FF2B5EF4-FFF2-40B4-BE49-F238E27FC236}">
                <a16:creationId xmlns:a16="http://schemas.microsoft.com/office/drawing/2014/main" id="{686BFCA1-C121-40BE-9E70-C872FE459BE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06574" y="817186"/>
            <a:ext cx="2585571" cy="3979966"/>
          </a:xfrm>
          <a:prstGeom prst="rect">
            <a:avLst/>
          </a:prstGeom>
        </p:spPr>
      </p:pic>
      <p:pic>
        <p:nvPicPr>
          <p:cNvPr id="19" name="Picture 18" descr="A screenshot of a cell phone&#10;&#10;Description generated with very high confidence">
            <a:extLst>
              <a:ext uri="{FF2B5EF4-FFF2-40B4-BE49-F238E27FC236}">
                <a16:creationId xmlns:a16="http://schemas.microsoft.com/office/drawing/2014/main" id="{19C73AE4-F320-40BA-8D50-4A291CEEC064}"/>
              </a:ext>
            </a:extLst>
          </p:cNvPr>
          <p:cNvPicPr>
            <a:picLocks noChangeAspect="1"/>
          </p:cNvPicPr>
          <p:nvPr/>
        </p:nvPicPr>
        <p:blipFill rotWithShape="1">
          <a:blip r:embed="rId7">
            <a:extLst>
              <a:ext uri="{28A0092B-C50C-407E-A947-70E740481C1C}">
                <a14:useLocalDpi xmlns:a14="http://schemas.microsoft.com/office/drawing/2010/main" val="0"/>
              </a:ext>
            </a:extLst>
          </a:blip>
          <a:srcRect r="-3511"/>
          <a:stretch/>
        </p:blipFill>
        <p:spPr>
          <a:xfrm>
            <a:off x="7542876" y="817186"/>
            <a:ext cx="2585572" cy="3475910"/>
          </a:xfrm>
          <a:prstGeom prst="rect">
            <a:avLst/>
          </a:prstGeom>
        </p:spPr>
      </p:pic>
      <p:pic>
        <p:nvPicPr>
          <p:cNvPr id="20" name="Picture 19" descr="A screenshot of a cell phone&#10;&#10;Description generated with very high confidence">
            <a:extLst>
              <a:ext uri="{FF2B5EF4-FFF2-40B4-BE49-F238E27FC236}">
                <a16:creationId xmlns:a16="http://schemas.microsoft.com/office/drawing/2014/main" id="{369CBC35-3928-4314-BC1B-405305017CC5}"/>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15680" y="4941168"/>
            <a:ext cx="504056" cy="515548"/>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id="{5C0FEB72-027E-4691-9895-5AF9A71A7165}"/>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807968" y="4984338"/>
            <a:ext cx="504056" cy="472378"/>
          </a:xfrm>
          <a:prstGeom prst="rect">
            <a:avLst/>
          </a:prstGeom>
        </p:spPr>
      </p:pic>
      <p:pic>
        <p:nvPicPr>
          <p:cNvPr id="22" name="Picture 21" descr="A screenshot of a cell phone&#10;&#10;Description generated with very high confidence">
            <a:extLst>
              <a:ext uri="{FF2B5EF4-FFF2-40B4-BE49-F238E27FC236}">
                <a16:creationId xmlns:a16="http://schemas.microsoft.com/office/drawing/2014/main" id="{A5D2E3DA-3FC3-4FBD-8B42-599396BD7AA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616280" y="5108168"/>
            <a:ext cx="504056" cy="348548"/>
          </a:xfrm>
          <a:prstGeom prst="rect">
            <a:avLst/>
          </a:prstGeom>
        </p:spPr>
      </p:pic>
      <p:pic>
        <p:nvPicPr>
          <p:cNvPr id="23" name="Picture 22">
            <a:extLst>
              <a:ext uri="{FF2B5EF4-FFF2-40B4-BE49-F238E27FC236}">
                <a16:creationId xmlns:a16="http://schemas.microsoft.com/office/drawing/2014/main" id="{5EBF5EC4-7276-42CC-9ADA-FA41BB831E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2128959" y="5929094"/>
            <a:ext cx="7934082" cy="452234"/>
          </a:xfrm>
          <a:prstGeom prst="rect">
            <a:avLst/>
          </a:prstGeom>
        </p:spPr>
      </p:pic>
    </p:spTree>
    <p:custDataLst>
      <p:tags r:id="rId1"/>
    </p:custDataLst>
    <p:extLst>
      <p:ext uri="{BB962C8B-B14F-4D97-AF65-F5344CB8AC3E}">
        <p14:creationId xmlns:p14="http://schemas.microsoft.com/office/powerpoint/2010/main" val="215727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0-#ppt_w/2"/>
                                          </p:val>
                                        </p:tav>
                                        <p:tav tm="100000">
                                          <p:val>
                                            <p:strVal val="#ppt_x"/>
                                          </p:val>
                                        </p:tav>
                                      </p:tavLst>
                                    </p:anim>
                                    <p:anim calcmode="lin" valueType="num">
                                      <p:cBhvr additive="base">
                                        <p:cTn id="1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1903968" cy="630000"/>
          </a:xfrm>
        </p:spPr>
        <p:txBody>
          <a:bodyPr/>
          <a:lstStyle/>
          <a:p>
            <a:r>
              <a:rPr lang="en-GB" dirty="0"/>
              <a:t>1.10 Composition: 11–19 – step 5:4</a:t>
            </a:r>
          </a:p>
        </p:txBody>
      </p:sp>
      <p:sp>
        <p:nvSpPr>
          <p:cNvPr id="11" name="TextBox 10">
            <a:extLst>
              <a:ext uri="{FF2B5EF4-FFF2-40B4-BE49-F238E27FC236}">
                <a16:creationId xmlns:a16="http://schemas.microsoft.com/office/drawing/2014/main" id="{DDE0EC86-BBA7-4CAF-A57A-86F0AEC3100E}"/>
              </a:ext>
            </a:extLst>
          </p:cNvPr>
          <p:cNvSpPr txBox="1"/>
          <p:nvPr/>
        </p:nvSpPr>
        <p:spPr bwMode="auto">
          <a:xfrm>
            <a:off x="5131200" y="2736000"/>
            <a:ext cx="2800304"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800" dirty="0">
                <a:solidFill>
                  <a:srgbClr val="000000"/>
                </a:solidFill>
                <a:latin typeface="Arial" charset="0"/>
              </a:rPr>
              <a:t>−</a:t>
            </a:r>
            <a:r>
              <a:rPr lang="en-GB" sz="2400" dirty="0">
                <a:solidFill>
                  <a:srgbClr val="000000"/>
                </a:solidFill>
                <a:latin typeface="Myriad Pro" panose="020B0503030403020204"/>
                <a:ea typeface="Myriad Pro Semibold" charset="0"/>
                <a:cs typeface="Myriad Pro Semibold" charset="0"/>
              </a:rPr>
              <a:t>    3        =      ?</a:t>
            </a:r>
          </a:p>
        </p:txBody>
      </p:sp>
      <p:sp>
        <p:nvSpPr>
          <p:cNvPr id="12" name="Oval 11">
            <a:extLst>
              <a:ext uri="{FF2B5EF4-FFF2-40B4-BE49-F238E27FC236}">
                <a16:creationId xmlns:a16="http://schemas.microsoft.com/office/drawing/2014/main" id="{6006BC6B-397F-4FA3-829F-E377D53E17A8}"/>
              </a:ext>
            </a:extLst>
          </p:cNvPr>
          <p:cNvSpPr/>
          <p:nvPr/>
        </p:nvSpPr>
        <p:spPr bwMode="auto">
          <a:xfrm>
            <a:off x="4349880" y="2617910"/>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13" name="Straight Connector 12">
            <a:extLst>
              <a:ext uri="{FF2B5EF4-FFF2-40B4-BE49-F238E27FC236}">
                <a16:creationId xmlns:a16="http://schemas.microsoft.com/office/drawing/2014/main" id="{7C2A4F61-1B3B-4162-8505-56A06EA54BB9}"/>
              </a:ext>
            </a:extLst>
          </p:cNvPr>
          <p:cNvCxnSpPr>
            <a:cxnSpLocks/>
          </p:cNvCxnSpPr>
          <p:nvPr/>
        </p:nvCxnSpPr>
        <p:spPr bwMode="auto">
          <a:xfrm flipH="1">
            <a:off x="4151880" y="3270670"/>
            <a:ext cx="288032" cy="483635"/>
          </a:xfrm>
          <a:prstGeom prst="line">
            <a:avLst/>
          </a:prstGeom>
          <a:noFill/>
          <a:ln w="285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B18B14E7-FF2B-4B85-86C7-FD4543DAC303}"/>
              </a:ext>
            </a:extLst>
          </p:cNvPr>
          <p:cNvCxnSpPr>
            <a:cxnSpLocks/>
          </p:cNvCxnSpPr>
          <p:nvPr/>
        </p:nvCxnSpPr>
        <p:spPr bwMode="auto">
          <a:xfrm>
            <a:off x="5051880" y="3270670"/>
            <a:ext cx="288088" cy="480785"/>
          </a:xfrm>
          <a:prstGeom prst="line">
            <a:avLst/>
          </a:prstGeom>
          <a:noFill/>
          <a:ln w="28575">
            <a:solidFill>
              <a:schemeClr val="tx1"/>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5" name="Oval 14">
            <a:extLst>
              <a:ext uri="{FF2B5EF4-FFF2-40B4-BE49-F238E27FC236}">
                <a16:creationId xmlns:a16="http://schemas.microsoft.com/office/drawing/2014/main" id="{B053B5A1-1C18-4F0D-B660-456A778AE514}"/>
              </a:ext>
            </a:extLst>
          </p:cNvPr>
          <p:cNvSpPr/>
          <p:nvPr/>
        </p:nvSpPr>
        <p:spPr bwMode="auto">
          <a:xfrm>
            <a:off x="3683880" y="3745637"/>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Oval 15">
            <a:extLst>
              <a:ext uri="{FF2B5EF4-FFF2-40B4-BE49-F238E27FC236}">
                <a16:creationId xmlns:a16="http://schemas.microsoft.com/office/drawing/2014/main" id="{3EEBF2C2-979D-4FDF-91C7-DE6B6B055EEC}"/>
              </a:ext>
            </a:extLst>
          </p:cNvPr>
          <p:cNvSpPr/>
          <p:nvPr/>
        </p:nvSpPr>
        <p:spPr bwMode="auto">
          <a:xfrm>
            <a:off x="5015880" y="3745637"/>
            <a:ext cx="792088" cy="792088"/>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TextBox 23">
            <a:extLst>
              <a:ext uri="{FF2B5EF4-FFF2-40B4-BE49-F238E27FC236}">
                <a16:creationId xmlns:a16="http://schemas.microsoft.com/office/drawing/2014/main" id="{CCD2E975-26F1-4F3E-BA70-D5CB8748D462}"/>
              </a:ext>
            </a:extLst>
          </p:cNvPr>
          <p:cNvSpPr txBox="1"/>
          <p:nvPr/>
        </p:nvSpPr>
        <p:spPr bwMode="auto">
          <a:xfrm>
            <a:off x="3712109" y="3910849"/>
            <a:ext cx="701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5" name="TextBox 24">
            <a:extLst>
              <a:ext uri="{FF2B5EF4-FFF2-40B4-BE49-F238E27FC236}">
                <a16:creationId xmlns:a16="http://schemas.microsoft.com/office/drawing/2014/main" id="{303EAE23-1C11-4EE4-8B5C-FA99F7E08173}"/>
              </a:ext>
            </a:extLst>
          </p:cNvPr>
          <p:cNvSpPr txBox="1"/>
          <p:nvPr/>
        </p:nvSpPr>
        <p:spPr bwMode="auto">
          <a:xfrm>
            <a:off x="5060999" y="3910849"/>
            <a:ext cx="70185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26" name="Flowchart: Terminator 25">
            <a:extLst>
              <a:ext uri="{FF2B5EF4-FFF2-40B4-BE49-F238E27FC236}">
                <a16:creationId xmlns:a16="http://schemas.microsoft.com/office/drawing/2014/main" id="{D15C0584-9F47-4E3D-B9B4-87386D4479B7}"/>
              </a:ext>
            </a:extLst>
          </p:cNvPr>
          <p:cNvSpPr/>
          <p:nvPr/>
        </p:nvSpPr>
        <p:spPr bwMode="auto">
          <a:xfrm rot="17477460">
            <a:off x="4553257" y="3158718"/>
            <a:ext cx="2119905" cy="954917"/>
          </a:xfrm>
          <a:prstGeom prst="flowChartTerminator">
            <a:avLst/>
          </a:prstGeom>
          <a:noFill/>
          <a:ln w="28575">
            <a:solidFill>
              <a:srgbClr val="FF0000"/>
            </a:solidFill>
            <a:prstDash val="dash"/>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cxnSp>
        <p:nvCxnSpPr>
          <p:cNvPr id="27" name="Straight Arrow Connector 26">
            <a:extLst>
              <a:ext uri="{FF2B5EF4-FFF2-40B4-BE49-F238E27FC236}">
                <a16:creationId xmlns:a16="http://schemas.microsoft.com/office/drawing/2014/main" id="{AA6DBCE6-6932-4232-9B29-A43951E6E06E}"/>
              </a:ext>
            </a:extLst>
          </p:cNvPr>
          <p:cNvCxnSpPr>
            <a:cxnSpLocks/>
          </p:cNvCxnSpPr>
          <p:nvPr/>
        </p:nvCxnSpPr>
        <p:spPr bwMode="auto">
          <a:xfrm>
            <a:off x="6040386" y="3807739"/>
            <a:ext cx="424473" cy="154353"/>
          </a:xfrm>
          <a:prstGeom prst="straightConnector1">
            <a:avLst/>
          </a:prstGeom>
          <a:noFill/>
          <a:ln w="19050">
            <a:solidFill>
              <a:srgbClr val="FF0000"/>
            </a:solidFill>
            <a:headEnd w="lg" len="med"/>
            <a:tailEnd type="triangle" w="lg" len="lg"/>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8" name="TextBox 27">
            <a:extLst>
              <a:ext uri="{FF2B5EF4-FFF2-40B4-BE49-F238E27FC236}">
                <a16:creationId xmlns:a16="http://schemas.microsoft.com/office/drawing/2014/main" id="{7BE995CF-D87F-4700-85CA-893C0C1712E1}"/>
              </a:ext>
            </a:extLst>
          </p:cNvPr>
          <p:cNvSpPr txBox="1"/>
          <p:nvPr/>
        </p:nvSpPr>
        <p:spPr bwMode="auto">
          <a:xfrm>
            <a:off x="6456041" y="3746271"/>
            <a:ext cx="3070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FF0000"/>
                </a:solidFill>
                <a:latin typeface="Myriad Pro" panose="020B0503030403020204"/>
                <a:ea typeface="Myriad Pro Semibold" charset="0"/>
                <a:cs typeface="Myriad Pro Semibold" charset="0"/>
              </a:rPr>
              <a:t>6</a:t>
            </a:r>
          </a:p>
        </p:txBody>
      </p:sp>
      <p:sp>
        <p:nvSpPr>
          <p:cNvPr id="29" name="TextBox 28">
            <a:extLst>
              <a:ext uri="{FF2B5EF4-FFF2-40B4-BE49-F238E27FC236}">
                <a16:creationId xmlns:a16="http://schemas.microsoft.com/office/drawing/2014/main" id="{F033E2EB-4A29-48C3-B55A-FE78A11FBEA5}"/>
              </a:ext>
            </a:extLst>
          </p:cNvPr>
          <p:cNvSpPr txBox="1"/>
          <p:nvPr/>
        </p:nvSpPr>
        <p:spPr bwMode="auto">
          <a:xfrm>
            <a:off x="7104112" y="2790001"/>
            <a:ext cx="571480" cy="461665"/>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panose="020B0503030403020204"/>
                <a:ea typeface="Myriad Pro Semibold" charset="0"/>
                <a:cs typeface="Myriad Pro Semibold" charset="0"/>
              </a:rPr>
              <a:t>16</a:t>
            </a:r>
          </a:p>
        </p:txBody>
      </p:sp>
      <p:pic>
        <p:nvPicPr>
          <p:cNvPr id="17" name="Picture 16">
            <a:extLst>
              <a:ext uri="{FF2B5EF4-FFF2-40B4-BE49-F238E27FC236}">
                <a16:creationId xmlns:a16="http://schemas.microsoft.com/office/drawing/2014/main" id="{08E0A71E-B56C-4A3B-B63A-FF67771A83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11920" y="2790000"/>
            <a:ext cx="432049" cy="461666"/>
          </a:xfrm>
          <a:prstGeom prst="rect">
            <a:avLst/>
          </a:prstGeom>
        </p:spPr>
      </p:pic>
    </p:spTree>
    <p:custDataLst>
      <p:tags r:id="rId1"/>
    </p:custDataLst>
    <p:extLst>
      <p:ext uri="{BB962C8B-B14F-4D97-AF65-F5344CB8AC3E}">
        <p14:creationId xmlns:p14="http://schemas.microsoft.com/office/powerpoint/2010/main" val="19986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24" grpId="0"/>
      <p:bldP spid="25" grpId="0"/>
      <p:bldP spid="26" grpId="0" animBg="1"/>
      <p:bldP spid="28"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1:2</a:t>
            </a:r>
          </a:p>
        </p:txBody>
      </p:sp>
      <p:pic>
        <p:nvPicPr>
          <p:cNvPr id="4" name="Picture 3" descr="A picture containing indoor&#10;&#10;Description generated with very high confidence">
            <a:extLst>
              <a:ext uri="{FF2B5EF4-FFF2-40B4-BE49-F238E27FC236}">
                <a16:creationId xmlns:a16="http://schemas.microsoft.com/office/drawing/2014/main" id="{2CF18D27-3F93-4FBA-ADC5-EA175EBD3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910" y="1370292"/>
            <a:ext cx="5453411" cy="4795013"/>
          </a:xfrm>
          <a:prstGeom prst="rect">
            <a:avLst/>
          </a:prstGeom>
        </p:spPr>
      </p:pic>
      <p:pic>
        <p:nvPicPr>
          <p:cNvPr id="9" name="Picture 8">
            <a:extLst>
              <a:ext uri="{FF2B5EF4-FFF2-40B4-BE49-F238E27FC236}">
                <a16:creationId xmlns:a16="http://schemas.microsoft.com/office/drawing/2014/main" id="{45C92BB3-B34C-467C-989D-AA6DFF2DD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6550" y="933674"/>
            <a:ext cx="5405319" cy="5375647"/>
          </a:xfrm>
          <a:prstGeom prst="rect">
            <a:avLst/>
          </a:prstGeom>
        </p:spPr>
      </p:pic>
    </p:spTree>
    <p:extLst>
      <p:ext uri="{BB962C8B-B14F-4D97-AF65-F5344CB8AC3E}">
        <p14:creationId xmlns:p14="http://schemas.microsoft.com/office/powerpoint/2010/main" val="311395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object, red&#10;&#10;Description generated with high confidence">
            <a:extLst>
              <a:ext uri="{FF2B5EF4-FFF2-40B4-BE49-F238E27FC236}">
                <a16:creationId xmlns:a16="http://schemas.microsoft.com/office/drawing/2014/main" id="{6FD59144-D3E0-4103-8000-099A33383F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616280" y="3626240"/>
            <a:ext cx="1439764" cy="1314929"/>
          </a:xfrm>
          <a:prstGeom prst="rect">
            <a:avLst/>
          </a:prstGeom>
        </p:spPr>
      </p:pic>
      <p:pic>
        <p:nvPicPr>
          <p:cNvPr id="31" name="Picture 30" descr="A picture containing object, red&#10;&#10;Description generated with high confidence">
            <a:extLst>
              <a:ext uri="{FF2B5EF4-FFF2-40B4-BE49-F238E27FC236}">
                <a16:creationId xmlns:a16="http://schemas.microsoft.com/office/drawing/2014/main" id="{5F8194E4-4F4A-4E1B-8E49-12BACE243A86}"/>
              </a:ext>
            </a:extLst>
          </p:cNvPr>
          <p:cNvPicPr>
            <a:picLocks noChangeAspect="1"/>
          </p:cNvPicPr>
          <p:nvPr/>
        </p:nvPicPr>
        <p:blipFill rotWithShape="1">
          <a:blip r:embed="rId5">
            <a:extLst>
              <a:ext uri="{28A0092B-C50C-407E-A947-70E740481C1C}">
                <a14:useLocalDpi xmlns:a14="http://schemas.microsoft.com/office/drawing/2010/main" val="0"/>
              </a:ext>
            </a:extLst>
          </a:blip>
          <a:srcRect r="-4340"/>
          <a:stretch/>
        </p:blipFill>
        <p:spPr>
          <a:xfrm>
            <a:off x="8472264" y="1898048"/>
            <a:ext cx="1656184" cy="1314929"/>
          </a:xfrm>
          <a:prstGeom prst="rect">
            <a:avLst/>
          </a:prstGeom>
        </p:spPr>
      </p:pic>
      <p:sp>
        <p:nvSpPr>
          <p:cNvPr id="2" name="Text Placeholder 1"/>
          <p:cNvSpPr>
            <a:spLocks noGrp="1"/>
          </p:cNvSpPr>
          <p:nvPr>
            <p:ph type="body" sz="quarter" idx="11"/>
          </p:nvPr>
        </p:nvSpPr>
        <p:spPr>
          <a:xfrm>
            <a:off x="0" y="0"/>
            <a:ext cx="12192000" cy="630000"/>
          </a:xfrm>
        </p:spPr>
        <p:txBody>
          <a:bodyPr/>
          <a:lstStyle/>
          <a:p>
            <a:r>
              <a:rPr lang="en-GB" dirty="0"/>
              <a:t>1.10 Composition: 11–19 – step 5:5</a:t>
            </a:r>
          </a:p>
        </p:txBody>
      </p:sp>
      <p:pic>
        <p:nvPicPr>
          <p:cNvPr id="6" name="Picture 5">
            <a:extLst>
              <a:ext uri="{FF2B5EF4-FFF2-40B4-BE49-F238E27FC236}">
                <a16:creationId xmlns:a16="http://schemas.microsoft.com/office/drawing/2014/main" id="{DA080334-2BF1-42CE-B9F8-D710C361C2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03912" y="1916833"/>
            <a:ext cx="3168352" cy="1292997"/>
          </a:xfrm>
          <a:prstGeom prst="rect">
            <a:avLst/>
          </a:prstGeom>
        </p:spPr>
      </p:pic>
      <p:sp>
        <p:nvSpPr>
          <p:cNvPr id="21" name="Rectangle 20">
            <a:extLst>
              <a:ext uri="{FF2B5EF4-FFF2-40B4-BE49-F238E27FC236}">
                <a16:creationId xmlns:a16="http://schemas.microsoft.com/office/drawing/2014/main" id="{B609D0A3-2CC0-4415-927F-493D58468382}"/>
              </a:ext>
            </a:extLst>
          </p:cNvPr>
          <p:cNvSpPr/>
          <p:nvPr/>
        </p:nvSpPr>
        <p:spPr bwMode="auto">
          <a:xfrm>
            <a:off x="9696004" y="3671506"/>
            <a:ext cx="360040" cy="909623"/>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 name="Picture 21" descr="A picture containing indoor&#10;&#10;Description generated with very high confidence">
            <a:extLst>
              <a:ext uri="{FF2B5EF4-FFF2-40B4-BE49-F238E27FC236}">
                <a16:creationId xmlns:a16="http://schemas.microsoft.com/office/drawing/2014/main" id="{A28775AA-71D3-48C3-97F4-B0BC144ABDF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660000" y="4078744"/>
            <a:ext cx="360040" cy="400749"/>
          </a:xfrm>
          <a:prstGeom prst="rect">
            <a:avLst/>
          </a:prstGeom>
        </p:spPr>
      </p:pic>
      <p:sp>
        <p:nvSpPr>
          <p:cNvPr id="23" name="Rectangle 22">
            <a:extLst>
              <a:ext uri="{FF2B5EF4-FFF2-40B4-BE49-F238E27FC236}">
                <a16:creationId xmlns:a16="http://schemas.microsoft.com/office/drawing/2014/main" id="{B4E27623-61BB-4294-A7F7-00BABB090ED0}"/>
              </a:ext>
            </a:extLst>
          </p:cNvPr>
          <p:cNvSpPr/>
          <p:nvPr/>
        </p:nvSpPr>
        <p:spPr bwMode="auto">
          <a:xfrm>
            <a:off x="9696400" y="2308172"/>
            <a:ext cx="360040" cy="400749"/>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0" name="Picture 29" descr="A picture containing indoor&#10;&#10;Description generated with very high confidence">
            <a:extLst>
              <a:ext uri="{FF2B5EF4-FFF2-40B4-BE49-F238E27FC236}">
                <a16:creationId xmlns:a16="http://schemas.microsoft.com/office/drawing/2014/main" id="{F18BDEE5-53D2-471C-859E-0F89B3A755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624392" y="2308172"/>
            <a:ext cx="360040" cy="400749"/>
          </a:xfrm>
          <a:prstGeom prst="rect">
            <a:avLst/>
          </a:prstGeom>
        </p:spPr>
      </p:pic>
      <p:pic>
        <p:nvPicPr>
          <p:cNvPr id="32" name="Picture 31">
            <a:extLst>
              <a:ext uri="{FF2B5EF4-FFF2-40B4-BE49-F238E27FC236}">
                <a16:creationId xmlns:a16="http://schemas.microsoft.com/office/drawing/2014/main" id="{B311B9FC-9C2A-4C35-83AA-7A34591BE92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132496" y="3609667"/>
            <a:ext cx="6339769" cy="1314929"/>
          </a:xfrm>
          <a:prstGeom prst="rect">
            <a:avLst/>
          </a:prstGeom>
        </p:spPr>
      </p:pic>
      <p:pic>
        <p:nvPicPr>
          <p:cNvPr id="4" name="Picture 3" descr="A picture containing laptop&#10;&#10;Description generated with high confidence">
            <a:extLst>
              <a:ext uri="{FF2B5EF4-FFF2-40B4-BE49-F238E27FC236}">
                <a16:creationId xmlns:a16="http://schemas.microsoft.com/office/drawing/2014/main" id="{5DF79292-39A5-4582-BE32-7E81497CDEC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303913" y="2348880"/>
            <a:ext cx="936104" cy="899454"/>
          </a:xfrm>
          <a:prstGeom prst="rect">
            <a:avLst/>
          </a:prstGeom>
        </p:spPr>
      </p:pic>
      <p:pic>
        <p:nvPicPr>
          <p:cNvPr id="13" name="Picture 12" descr="A picture containing laptop&#10;&#10;Description generated with high confidence">
            <a:extLst>
              <a:ext uri="{FF2B5EF4-FFF2-40B4-BE49-F238E27FC236}">
                <a16:creationId xmlns:a16="http://schemas.microsoft.com/office/drawing/2014/main" id="{4F95DECA-47AD-435E-B245-42681A624DC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303913" y="4185730"/>
            <a:ext cx="936104" cy="899454"/>
          </a:xfrm>
          <a:prstGeom prst="rect">
            <a:avLst/>
          </a:prstGeom>
        </p:spPr>
      </p:pic>
    </p:spTree>
    <p:custDataLst>
      <p:tags r:id="rId1"/>
    </p:custDataLst>
    <p:extLst>
      <p:ext uri="{BB962C8B-B14F-4D97-AF65-F5344CB8AC3E}">
        <p14:creationId xmlns:p14="http://schemas.microsoft.com/office/powerpoint/2010/main" val="27592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
                                        </p:tgtEl>
                                      </p:cBhvr>
                                    </p:animEffect>
                                    <p:set>
                                      <p:cBhvr>
                                        <p:cTn id="22" dur="1" fill="hold">
                                          <p:stCondLst>
                                            <p:cond delay="499"/>
                                          </p:stCondLst>
                                        </p:cTn>
                                        <p:tgtEl>
                                          <p:spTgt spid="30"/>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3" grpId="0" animBg="1"/>
      <p:bldP spid="23"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5:5</a:t>
            </a:r>
          </a:p>
        </p:txBody>
      </p:sp>
      <p:pic>
        <p:nvPicPr>
          <p:cNvPr id="7" name="Picture 6" descr="A close up of a logo&#10;&#10;Description generated with very high confidence">
            <a:extLst>
              <a:ext uri="{FF2B5EF4-FFF2-40B4-BE49-F238E27FC236}">
                <a16:creationId xmlns:a16="http://schemas.microsoft.com/office/drawing/2014/main" id="{844FD397-ABF1-4170-84DE-270A131C593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13348" y="2286277"/>
            <a:ext cx="3838637" cy="2285446"/>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E0556D94-9CB4-41FF-8A46-342613E11A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56040" y="2286277"/>
            <a:ext cx="2592288" cy="2285446"/>
          </a:xfrm>
          <a:prstGeom prst="rect">
            <a:avLst/>
          </a:prstGeom>
        </p:spPr>
      </p:pic>
      <p:sp>
        <p:nvSpPr>
          <p:cNvPr id="8" name="Rectangle 7">
            <a:extLst>
              <a:ext uri="{FF2B5EF4-FFF2-40B4-BE49-F238E27FC236}">
                <a16:creationId xmlns:a16="http://schemas.microsoft.com/office/drawing/2014/main" id="{0138166F-775C-47D9-88E9-FC859EEE06F6}"/>
              </a:ext>
            </a:extLst>
          </p:cNvPr>
          <p:cNvSpPr/>
          <p:nvPr/>
        </p:nvSpPr>
        <p:spPr bwMode="auto">
          <a:xfrm>
            <a:off x="3647728" y="3717032"/>
            <a:ext cx="360040" cy="50405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descr="A screen shot of a clock&#10;&#10;Description generated with high confidence">
            <a:extLst>
              <a:ext uri="{FF2B5EF4-FFF2-40B4-BE49-F238E27FC236}">
                <a16:creationId xmlns:a16="http://schemas.microsoft.com/office/drawing/2014/main" id="{9E15FC93-3A8D-4B8F-B82F-52F86E32607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622800" y="3744001"/>
            <a:ext cx="432048" cy="432049"/>
          </a:xfrm>
          <a:prstGeom prst="rect">
            <a:avLst/>
          </a:prstGeom>
        </p:spPr>
      </p:pic>
      <p:sp>
        <p:nvSpPr>
          <p:cNvPr id="9" name="Rectangle 8">
            <a:extLst>
              <a:ext uri="{FF2B5EF4-FFF2-40B4-BE49-F238E27FC236}">
                <a16:creationId xmlns:a16="http://schemas.microsoft.com/office/drawing/2014/main" id="{9DF78A0E-FAAD-4414-9C85-81936D686E0C}"/>
              </a:ext>
            </a:extLst>
          </p:cNvPr>
          <p:cNvSpPr/>
          <p:nvPr/>
        </p:nvSpPr>
        <p:spPr bwMode="auto">
          <a:xfrm>
            <a:off x="6888088" y="3645024"/>
            <a:ext cx="288032" cy="648072"/>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Picture 9">
            <a:extLst>
              <a:ext uri="{FF2B5EF4-FFF2-40B4-BE49-F238E27FC236}">
                <a16:creationId xmlns:a16="http://schemas.microsoft.com/office/drawing/2014/main" id="{AF8C6613-1C88-43A3-A8BA-9691EBC4724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34001" y="3744000"/>
            <a:ext cx="432047" cy="432049"/>
          </a:xfrm>
          <a:prstGeom prst="rect">
            <a:avLst/>
          </a:prstGeom>
        </p:spPr>
      </p:pic>
    </p:spTree>
    <p:custDataLst>
      <p:tags r:id="rId1"/>
    </p:custDataLst>
    <p:extLst>
      <p:ext uri="{BB962C8B-B14F-4D97-AF65-F5344CB8AC3E}">
        <p14:creationId xmlns:p14="http://schemas.microsoft.com/office/powerpoint/2010/main" val="229076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12192000" cy="630000"/>
          </a:xfrm>
        </p:spPr>
        <p:txBody>
          <a:bodyPr/>
          <a:lstStyle/>
          <a:p>
            <a:r>
              <a:rPr lang="en-GB" dirty="0"/>
              <a:t>1.10 Composition: 11–19 – step 5:5</a:t>
            </a:r>
          </a:p>
        </p:txBody>
      </p:sp>
      <p:pic>
        <p:nvPicPr>
          <p:cNvPr id="4" name="Picture 3" descr="A picture containing object&#10;&#10;Description generated with high confidence">
            <a:extLst>
              <a:ext uri="{FF2B5EF4-FFF2-40B4-BE49-F238E27FC236}">
                <a16:creationId xmlns:a16="http://schemas.microsoft.com/office/drawing/2014/main" id="{37F6E5C2-9612-4804-A269-D69F50ACD8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32634" y="2492896"/>
            <a:ext cx="7926735" cy="792088"/>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id="{DFA3B777-FD61-4394-B8B0-DFCD39877975}"/>
              </a:ext>
            </a:extLst>
          </p:cNvPr>
          <p:cNvPicPr>
            <a:picLocks noChangeAspect="1"/>
          </p:cNvPicPr>
          <p:nvPr/>
        </p:nvPicPr>
        <p:blipFill rotWithShape="1">
          <a:blip r:embed="rId5">
            <a:extLst>
              <a:ext uri="{28A0092B-C50C-407E-A947-70E740481C1C}">
                <a14:useLocalDpi xmlns:a14="http://schemas.microsoft.com/office/drawing/2010/main" val="0"/>
              </a:ext>
            </a:extLst>
          </a:blip>
          <a:srcRect b="-27634"/>
          <a:stretch/>
        </p:blipFill>
        <p:spPr>
          <a:xfrm>
            <a:off x="2132633" y="4653136"/>
            <a:ext cx="7926735" cy="936104"/>
          </a:xfrm>
          <a:prstGeom prst="rect">
            <a:avLst/>
          </a:prstGeom>
        </p:spPr>
      </p:pic>
      <p:sp>
        <p:nvSpPr>
          <p:cNvPr id="5" name="Rectangle 4">
            <a:extLst>
              <a:ext uri="{FF2B5EF4-FFF2-40B4-BE49-F238E27FC236}">
                <a16:creationId xmlns:a16="http://schemas.microsoft.com/office/drawing/2014/main" id="{4B677D2E-B698-49E8-8099-4156369C7756}"/>
              </a:ext>
            </a:extLst>
          </p:cNvPr>
          <p:cNvSpPr/>
          <p:nvPr/>
        </p:nvSpPr>
        <p:spPr bwMode="auto">
          <a:xfrm>
            <a:off x="2132633" y="2492897"/>
            <a:ext cx="7926735" cy="45719"/>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descr="A picture containing object&#10;&#10;Description generated with high confidence">
            <a:extLst>
              <a:ext uri="{FF2B5EF4-FFF2-40B4-BE49-F238E27FC236}">
                <a16:creationId xmlns:a16="http://schemas.microsoft.com/office/drawing/2014/main" id="{47666609-E801-441B-93A9-F897BAB450B3}"/>
              </a:ext>
            </a:extLst>
          </p:cNvPr>
          <p:cNvPicPr>
            <a:picLocks noChangeAspect="1"/>
          </p:cNvPicPr>
          <p:nvPr/>
        </p:nvPicPr>
        <p:blipFill rotWithShape="1">
          <a:blip r:embed="rId6">
            <a:extLst>
              <a:ext uri="{28A0092B-C50C-407E-A947-70E740481C1C}">
                <a14:useLocalDpi xmlns:a14="http://schemas.microsoft.com/office/drawing/2010/main" val="0"/>
              </a:ext>
            </a:extLst>
          </a:blip>
          <a:srcRect t="-14707"/>
          <a:stretch/>
        </p:blipFill>
        <p:spPr>
          <a:xfrm>
            <a:off x="8112225" y="1314480"/>
            <a:ext cx="1224136" cy="1224136"/>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5DE35E3E-CF84-418A-9896-CE0CE18BD5F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184233" y="3573018"/>
            <a:ext cx="1008112" cy="1152127"/>
          </a:xfrm>
          <a:prstGeom prst="rect">
            <a:avLst/>
          </a:prstGeom>
        </p:spPr>
      </p:pic>
    </p:spTree>
    <p:custDataLst>
      <p:tags r:id="rId1"/>
    </p:custDataLst>
    <p:extLst>
      <p:ext uri="{BB962C8B-B14F-4D97-AF65-F5344CB8AC3E}">
        <p14:creationId xmlns:p14="http://schemas.microsoft.com/office/powerpoint/2010/main" val="305325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10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40162789"/>
              </p:ext>
            </p:extLst>
          </p:nvPr>
        </p:nvGraphicFramePr>
        <p:xfrm>
          <a:off x="594008" y="1332411"/>
          <a:ext cx="11140162" cy="2003371"/>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338229">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addition and subtraction facts within 10 to add and subtract within 20</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547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descr="A picture containing text&#10;&#10;Description automatically generated">
            <a:extLst>
              <a:ext uri="{FF2B5EF4-FFF2-40B4-BE49-F238E27FC236}">
                <a16:creationId xmlns:a16="http://schemas.microsoft.com/office/drawing/2014/main" id="{CF023C09-87BE-4E5D-8144-82A13B86323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1:10 Composition of numbers: 11-19</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9493190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29-30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122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lang="en-GB" sz="2200" kern="0" dirty="0">
                <a:latin typeface="Arial" panose="020B0604020202020204" pitchFamily="34" charset="0"/>
                <a:cs typeface="Arial" panose="020B0604020202020204" pitchFamily="34" charset="0"/>
              </a:rPr>
              <a:t>Outcomes 11 to 15 provide an opportunity for children to apply their understanding of numbers 0 to 20 in a measures context.  </a:t>
            </a: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a:t>
            </a:r>
            <a:r>
              <a:rPr lang="en-GB" sz="2400" b="1" dirty="0"/>
              <a:t>11</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03893859"/>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measure one object with different non-standard measures and record outcomes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4951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a:bodyPr>
          <a:lstStyle/>
          <a:p>
            <a:pPr>
              <a:lnSpc>
                <a:spcPct val="120000"/>
              </a:lnSpc>
              <a:buClr>
                <a:srgbClr val="585858"/>
              </a:buClr>
            </a:pPr>
            <a:r>
              <a:rPr lang="en-GB" sz="2000" dirty="0"/>
              <a:t>For support with lesson and task design,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solidFill>
                  <a:schemeClr val="tx1">
                    <a:lumMod val="65000"/>
                    <a:lumOff val="35000"/>
                  </a:schemeClr>
                </a:solidFill>
                <a:hlinkClick r:id="rId3">
                  <a:extLst>
                    <a:ext uri="{A12FA001-AC4F-418D-AE19-62706E023703}">
                      <ahyp:hlinkClr xmlns:ahyp="http://schemas.microsoft.com/office/drawing/2018/hyperlinkcolor" val="tx"/>
                    </a:ext>
                  </a:extLst>
                </a:hlinkClick>
              </a:rPr>
              <a:t>NCETM National Curriculum Resource Tool </a:t>
            </a:r>
            <a:endParaRPr lang="en-GB" sz="2000" dirty="0">
              <a:solidFill>
                <a:schemeClr val="tx1">
                  <a:lumMod val="65000"/>
                  <a:lumOff val="35000"/>
                </a:schemeClr>
              </a:solidFill>
            </a:endParaRPr>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sp>
        <p:nvSpPr>
          <p:cNvPr id="8" name="Action Button: Return 7">
            <a:hlinkClick r:id="rId4" action="ppaction://hlinksldjump" highlightClick="1"/>
            <a:extLst>
              <a:ext uri="{FF2B5EF4-FFF2-40B4-BE49-F238E27FC236}">
                <a16:creationId xmlns:a16="http://schemas.microsoft.com/office/drawing/2014/main" id="{93C88AAF-AAEC-4DFB-A243-F234A1C3E838}"/>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 name="Picture Placeholder 26" descr="Background pattern&#10;&#10;Description automatically generated">
            <a:extLst>
              <a:ext uri="{FF2B5EF4-FFF2-40B4-BE49-F238E27FC236}">
                <a16:creationId xmlns:a16="http://schemas.microsoft.com/office/drawing/2014/main" id="{AA6C5E2F-5EFE-4698-8ED6-E7275C36D49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399" r="5399"/>
          <a:stretch>
            <a:fillRect/>
          </a:stretch>
        </p:blipFill>
        <p:spPr/>
      </p:pic>
    </p:spTree>
    <p:extLst>
      <p:ext uri="{BB962C8B-B14F-4D97-AF65-F5344CB8AC3E}">
        <p14:creationId xmlns:p14="http://schemas.microsoft.com/office/powerpoint/2010/main" val="346088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 supports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Outcomes 11 to 15 provide an opportunity for children to apply their understanding of numbers 0 to 20 in a measures context.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a:t>
            </a:r>
            <a:r>
              <a:rPr lang="en-GB" sz="2400" b="1" dirty="0"/>
              <a:t>12</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63497883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measure items using individual cm cubes (dienes)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4323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1, Unit 8,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07345" y="1032233"/>
            <a:ext cx="7226826" cy="4809767"/>
          </a:xfrm>
        </p:spPr>
        <p:txBody>
          <a:bodyPr>
            <a:normAutofit/>
          </a:bodyPr>
          <a:lstStyle/>
          <a:p>
            <a:pPr>
              <a:lnSpc>
                <a:spcPct val="120000"/>
              </a:lnSpc>
              <a:buClr>
                <a:srgbClr val="585858"/>
              </a:buClr>
            </a:pPr>
            <a:r>
              <a:rPr lang="en-GB" sz="2000" dirty="0"/>
              <a:t>For support with lesson and task design, refer to:</a:t>
            </a:r>
          </a:p>
          <a:p>
            <a:pPr marL="342900" indent="-342900">
              <a:lnSpc>
                <a:spcPct val="120000"/>
              </a:lnSpc>
              <a:buClr>
                <a:srgbClr val="585858"/>
              </a:buClr>
              <a:buFont typeface="Arial" panose="020B0604020202020204" pitchFamily="34" charset="0"/>
              <a:buChar char="•"/>
            </a:pPr>
            <a:r>
              <a:rPr lang="en-GB" sz="2000" dirty="0"/>
              <a:t>the </a:t>
            </a:r>
            <a:r>
              <a:rPr lang="en-GB" sz="2000" dirty="0">
                <a:solidFill>
                  <a:schemeClr val="tx1">
                    <a:lumMod val="65000"/>
                    <a:lumOff val="35000"/>
                  </a:schemeClr>
                </a:solidFill>
                <a:hlinkClick r:id="rId3">
                  <a:extLst>
                    <a:ext uri="{A12FA001-AC4F-418D-AE19-62706E023703}">
                      <ahyp:hlinkClr xmlns:ahyp="http://schemas.microsoft.com/office/drawing/2018/hyperlinkcolor" val="tx"/>
                    </a:ext>
                  </a:extLst>
                </a:hlinkClick>
              </a:rPr>
              <a:t>NCETM National Curriculum Resource Tool </a:t>
            </a:r>
            <a:endParaRPr lang="en-GB" sz="2000" dirty="0">
              <a:solidFill>
                <a:schemeClr val="tx1">
                  <a:lumMod val="65000"/>
                  <a:lumOff val="35000"/>
                </a:schemeClr>
              </a:solidFill>
            </a:endParaRPr>
          </a:p>
          <a:p>
            <a:pPr marL="342900" indent="-342900">
              <a:lnSpc>
                <a:spcPct val="120000"/>
              </a:lnSpc>
              <a:buClr>
                <a:srgbClr val="585858"/>
              </a:buClr>
              <a:buFont typeface="Arial" panose="020B0604020202020204" pitchFamily="34" charset="0"/>
              <a:buChar char="•"/>
            </a:pPr>
            <a:r>
              <a:rPr lang="en-GB" sz="2000" dirty="0"/>
              <a:t>additional planning resources or high-quality textbooks used by your school.</a:t>
            </a:r>
          </a:p>
          <a:p>
            <a:pPr>
              <a:lnSpc>
                <a:spcPct val="120000"/>
              </a:lnSpc>
              <a:buClr>
                <a:srgbClr val="585858"/>
              </a:buClr>
            </a:pPr>
            <a:endParaRPr lang="en-GB" dirty="0"/>
          </a:p>
        </p:txBody>
      </p:sp>
      <p:sp>
        <p:nvSpPr>
          <p:cNvPr id="8" name="Action Button: Return 7">
            <a:hlinkClick r:id="rId4" action="ppaction://hlinksldjump" highlightClick="1"/>
            <a:extLst>
              <a:ext uri="{FF2B5EF4-FFF2-40B4-BE49-F238E27FC236}">
                <a16:creationId xmlns:a16="http://schemas.microsoft.com/office/drawing/2014/main" id="{93C88AAF-AAEC-4DFB-A243-F234A1C3E838}"/>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27" name="Picture Placeholder 26" descr="Background pattern&#10;&#10;Description automatically generated">
            <a:extLst>
              <a:ext uri="{FF2B5EF4-FFF2-40B4-BE49-F238E27FC236}">
                <a16:creationId xmlns:a16="http://schemas.microsoft.com/office/drawing/2014/main" id="{AA6C5E2F-5EFE-4698-8ED6-E7275C36D49A}"/>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5399" r="5399"/>
          <a:stretch>
            <a:fillRect/>
          </a:stretch>
        </p:blipFill>
        <p:spPr/>
      </p:pic>
    </p:spTree>
    <p:extLst>
      <p:ext uri="{BB962C8B-B14F-4D97-AF65-F5344CB8AC3E}">
        <p14:creationId xmlns:p14="http://schemas.microsoft.com/office/powerpoint/2010/main" val="1213206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163068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err="1">
                <a:ln>
                  <a:noFill/>
                </a:ln>
                <a:solidFill>
                  <a:srgbClr val="585858"/>
                </a:solidFill>
                <a:effectLst/>
                <a:uLnTx/>
                <a:uFillTx/>
                <a:latin typeface="Arial" panose="020B0604020202020204" pitchFamily="34" charset="0"/>
                <a:ea typeface="+mn-ea"/>
                <a:cs typeface="Arial" panose="020B0604020202020204" pitchFamily="34" charset="0"/>
              </a:rPr>
              <a:t>utcome</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Outcomes 11 to 15 provide an opportunity for children to apply their understanding of numbers 0 to 20 in a measures context. </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a:t>
            </a:r>
            <a:r>
              <a:rPr lang="en-GB" sz="2400" b="1" dirty="0"/>
              <a:t>1</a:t>
            </a:r>
            <a:r>
              <a:rPr lang="en-GB" sz="2400" b="1" i="0" u="none" strike="noStrike" dirty="0">
                <a:effectLst/>
              </a:rPr>
              <a:t>, Unit </a:t>
            </a:r>
            <a:r>
              <a:rPr lang="en-GB" sz="2400" b="1" dirty="0"/>
              <a:t>8</a:t>
            </a:r>
            <a:r>
              <a:rPr lang="en-GB" sz="2400" b="1" i="0" u="none" strike="noStrike" dirty="0">
                <a:effectLst/>
              </a:rPr>
              <a:t>, Learning Outcome </a:t>
            </a:r>
            <a:r>
              <a:rPr lang="en-GB" sz="2400" b="1" dirty="0"/>
              <a:t>13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8342499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measure length from zero cm using a ruler</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87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6.6|1.2|1.1"/>
</p:tagLst>
</file>

<file path=ppt/tags/tag11.xml><?xml version="1.0" encoding="utf-8"?>
<p:tagLst xmlns:a="http://schemas.openxmlformats.org/drawingml/2006/main" xmlns:r="http://schemas.openxmlformats.org/officeDocument/2006/relationships" xmlns:p="http://schemas.openxmlformats.org/presentationml/2006/main">
  <p:tag name="TIMING" val="|6.6|1.2|1.1"/>
</p:tagLst>
</file>

<file path=ppt/tags/tag12.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3.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4.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5.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6.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7.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8.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19.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20.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1.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2.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3.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4.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5.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6.xml><?xml version="1.0" encoding="utf-8"?>
<p:tagLst xmlns:a="http://schemas.openxmlformats.org/drawingml/2006/main" xmlns:r="http://schemas.openxmlformats.org/officeDocument/2006/relationships" xmlns:p="http://schemas.openxmlformats.org/presentationml/2006/main">
  <p:tag name="TIMING" val="|0.5|1.5|1.1|1.3|1.2|1|1.4|1.3|2.5"/>
</p:tagLst>
</file>

<file path=ppt/tags/tag27.xml><?xml version="1.0" encoding="utf-8"?>
<p:tagLst xmlns:a="http://schemas.openxmlformats.org/drawingml/2006/main" xmlns:r="http://schemas.openxmlformats.org/officeDocument/2006/relationships" xmlns:p="http://schemas.openxmlformats.org/presentationml/2006/main">
  <p:tag name="TIMING" val="|13.2|0.6"/>
</p:tagLst>
</file>

<file path=ppt/tags/tag28.xml><?xml version="1.0" encoding="utf-8"?>
<p:tagLst xmlns:a="http://schemas.openxmlformats.org/drawingml/2006/main" xmlns:r="http://schemas.openxmlformats.org/officeDocument/2006/relationships" xmlns:p="http://schemas.openxmlformats.org/presentationml/2006/main">
  <p:tag name="TIMING" val="|13.2|0.6"/>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11.5"/>
</p:tagLst>
</file>

<file path=ppt/tags/tag5.xml><?xml version="1.0" encoding="utf-8"?>
<p:tagLst xmlns:a="http://schemas.openxmlformats.org/drawingml/2006/main" xmlns:r="http://schemas.openxmlformats.org/officeDocument/2006/relationships" xmlns:p="http://schemas.openxmlformats.org/presentationml/2006/main">
  <p:tag name="TIMING" val="|8.2|7.9|4.8|2.7|3.4|6.7|1.1|5.1|4"/>
</p:tagLst>
</file>

<file path=ppt/tags/tag6.xml><?xml version="1.0" encoding="utf-8"?>
<p:tagLst xmlns:a="http://schemas.openxmlformats.org/drawingml/2006/main" xmlns:r="http://schemas.openxmlformats.org/officeDocument/2006/relationships" xmlns:p="http://schemas.openxmlformats.org/presentationml/2006/main">
  <p:tag name="TIMING" val="|0.8|2.8|1.3|2.7|1.5"/>
</p:tagLst>
</file>

<file path=ppt/tags/tag7.xml><?xml version="1.0" encoding="utf-8"?>
<p:tagLst xmlns:a="http://schemas.openxmlformats.org/drawingml/2006/main" xmlns:r="http://schemas.openxmlformats.org/officeDocument/2006/relationships" xmlns:p="http://schemas.openxmlformats.org/presentationml/2006/main">
  <p:tag name="TIMING" val="|6.6|1.2|1.1"/>
</p:tagLst>
</file>

<file path=ppt/tags/tag8.xml><?xml version="1.0" encoding="utf-8"?>
<p:tagLst xmlns:a="http://schemas.openxmlformats.org/drawingml/2006/main" xmlns:r="http://schemas.openxmlformats.org/officeDocument/2006/relationships" xmlns:p="http://schemas.openxmlformats.org/presentationml/2006/main">
  <p:tag name="TIMING" val="|6.6|1.2|1.1"/>
</p:tagLst>
</file>

<file path=ppt/tags/tag9.xml><?xml version="1.0" encoding="utf-8"?>
<p:tagLst xmlns:a="http://schemas.openxmlformats.org/drawingml/2006/main" xmlns:r="http://schemas.openxmlformats.org/officeDocument/2006/relationships" xmlns:p="http://schemas.openxmlformats.org/presentationml/2006/main">
  <p:tag name="TIMING" val="|6.6|1.2|1.1"/>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6e8f39c4-649a-4727-b531-9584b06a2d5b"/>
    <ds:schemaRef ds:uri="http://schemas.microsoft.com/office/2006/metadata/properties"/>
    <ds:schemaRef ds:uri="http://www.w3.org/XML/1998/namespace"/>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dc9bd944-225f-43f1-96dc-d5ee43d55d1c"/>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1743</TotalTime>
  <Words>3784</Words>
  <Application>Microsoft Office PowerPoint</Application>
  <PresentationFormat>Widescreen</PresentationFormat>
  <Paragraphs>836</Paragraphs>
  <Slides>107</Slides>
  <Notes>107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107</vt:i4>
      </vt:variant>
    </vt:vector>
  </HeadingPairs>
  <TitlesOfParts>
    <vt:vector size="115" baseType="lpstr">
      <vt:lpstr>Arial</vt:lpstr>
      <vt:lpstr>Calibri</vt:lpstr>
      <vt:lpstr>Calibri Light</vt:lpstr>
      <vt:lpstr>Myriad Pro</vt:lpstr>
      <vt:lpstr>Myriad Pro Semibold</vt:lpstr>
      <vt:lpstr>Custom Design</vt:lpstr>
      <vt:lpstr>Mastery PD PowerPoint V4.2</vt:lpstr>
      <vt:lpstr>1_Custom Design</vt:lpstr>
      <vt:lpstr>PowerPoint Presentation</vt:lpstr>
      <vt:lpstr>PowerPoint Presentation</vt:lpstr>
      <vt:lpstr>Contents</vt:lpstr>
      <vt:lpstr>Contents</vt:lpstr>
      <vt:lpstr>PowerPoint Presentation</vt:lpstr>
      <vt:lpstr>Year 1, Unit 8,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8, Learning Outcome 2</vt:lpstr>
      <vt:lpstr>PowerPoint Presentation</vt:lpstr>
      <vt:lpstr>PowerPoint Presentation</vt:lpstr>
      <vt:lpstr>PowerPoint Presentation</vt:lpstr>
      <vt:lpstr>PowerPoint Presentation</vt:lpstr>
      <vt:lpstr>PowerPoint Presentation</vt:lpstr>
      <vt:lpstr>1NPV-2 Numbers to 20 in the linear number system </vt:lpstr>
      <vt:lpstr>1NPV-2 Numbers to 20 in the linear number system </vt:lpstr>
      <vt:lpstr>1NPV-2 Numbers to 20 in the linear number system </vt:lpstr>
      <vt:lpstr>1NPV-2 Numbers to 20 in the linear number system </vt:lpstr>
      <vt:lpstr>PowerPoint Presentation</vt:lpstr>
      <vt:lpstr>Year 1, Unit 8, Learning Outcome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8, Learning Outcome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8, Learning Outcome 5</vt:lpstr>
      <vt:lpstr>PowerPoint Presentation</vt:lpstr>
      <vt:lpstr>PowerPoint Presentation</vt:lpstr>
      <vt:lpstr>PowerPoint Presentation</vt:lpstr>
      <vt:lpstr>Year 1, Unit 8, Learning Outcome 6</vt:lpstr>
      <vt:lpstr>PowerPoint Presentation</vt:lpstr>
      <vt:lpstr>PowerPoint Presentation</vt:lpstr>
      <vt:lpstr>PowerPoint Presentation</vt:lpstr>
      <vt:lpstr>PowerPoint Presentation</vt:lpstr>
      <vt:lpstr>1NF-2 Count forwards and backwards in multiples of 2, 5 and 10</vt:lpstr>
      <vt:lpstr>1NF-2 Count forwards and backwards in multiples of 2, 5 and 10</vt:lpstr>
      <vt:lpstr>1NF-2 Count forwards and backwards in multiples of 2, 5 and 10</vt:lpstr>
      <vt:lpstr>PowerPoint Presentation</vt:lpstr>
      <vt:lpstr>Year 1, Unit 8, Learning Outcome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8, Learning Outcome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8, Learning Outcome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1, Unit 8, Learning Outcome 10</vt:lpstr>
      <vt:lpstr>PowerPoint Presentation</vt:lpstr>
      <vt:lpstr>Year 1, Unit 8, Learning Outcome 11</vt:lpstr>
      <vt:lpstr>PowerPoint Presentation</vt:lpstr>
      <vt:lpstr>Year 1, Unit 8, Learning Outcome 12</vt:lpstr>
      <vt:lpstr>PowerPoint Presentation</vt:lpstr>
      <vt:lpstr>Year 1, Unit 8, Learning Outcome 13</vt:lpstr>
      <vt:lpstr>1NPV-2 Numbers to 20 in the linear number system </vt:lpstr>
      <vt:lpstr>PowerPoint Presentation</vt:lpstr>
      <vt:lpstr>Year 1, Unit 8, Learning Outcome 14</vt:lpstr>
      <vt:lpstr>1NPV-2 Numbers to 20 in the linear number system </vt:lpstr>
      <vt:lpstr>PowerPoint Presentation</vt:lpstr>
      <vt:lpstr>Year 1, Unit 8, Learning Outcome 15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Andrew Young</cp:lastModifiedBy>
  <cp:revision>97</cp:revision>
  <dcterms:created xsi:type="dcterms:W3CDTF">2021-05-07T12:27:15Z</dcterms:created>
  <dcterms:modified xsi:type="dcterms:W3CDTF">2022-01-12T15:25:54Z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