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3"/>
  </p:notesMasterIdLst>
  <p:sldIdLst>
    <p:sldId id="455" r:id="rId6"/>
    <p:sldId id="257" r:id="rId7"/>
    <p:sldId id="258" r:id="rId8"/>
    <p:sldId id="267" r:id="rId9"/>
    <p:sldId id="268" r:id="rId10"/>
    <p:sldId id="266" r:id="rId11"/>
    <p:sldId id="270" r:id="rId12"/>
    <p:sldId id="443" r:id="rId13"/>
    <p:sldId id="426" r:id="rId14"/>
    <p:sldId id="272" r:id="rId15"/>
    <p:sldId id="273" r:id="rId16"/>
    <p:sldId id="421" r:id="rId17"/>
    <p:sldId id="456" r:id="rId18"/>
    <p:sldId id="444" r:id="rId19"/>
    <p:sldId id="457" r:id="rId20"/>
    <p:sldId id="458" r:id="rId21"/>
    <p:sldId id="459" r:id="rId22"/>
    <p:sldId id="440" r:id="rId23"/>
    <p:sldId id="427" r:id="rId24"/>
    <p:sldId id="261" r:id="rId25"/>
    <p:sldId id="449" r:id="rId26"/>
    <p:sldId id="428" r:id="rId27"/>
    <p:sldId id="263" r:id="rId28"/>
    <p:sldId id="450" r:id="rId29"/>
    <p:sldId id="451" r:id="rId30"/>
    <p:sldId id="460"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vvD6d5l3IT4MxwErboK2A==" hashData="Xom+InZqZWfA/a5mUE5nznATLYvoFhKcvGUhmV5qqqCKe/nO8BWfPiR5eRUz2fbbXxxeYBbVIhmgVnwweuoI2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 you think we will see when the mirror makes another Two?</a:t>
            </a:r>
          </a:p>
          <a:p>
            <a:r>
              <a:rPr lang="en-US" baseline="0" dirty="0"/>
              <a:t>How many Twos can you see now? (I see two Twos.)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408415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(2 spots on the ladybird, 2 spots on a dice, 2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As the slide animates, each of these is doubled.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Look at the ladybird and the dice:</a:t>
            </a:r>
          </a:p>
          <a:p>
            <a:r>
              <a:rPr lang="en-GB" dirty="0"/>
              <a:t>What do you see now? How many lots of two can you see on the ladybird or on the dice? (Two lots of two.) How many spots are there </a:t>
            </a:r>
            <a:r>
              <a:rPr lang="en-GB" b="1" dirty="0"/>
              <a:t>altogether</a:t>
            </a:r>
            <a:r>
              <a:rPr lang="en-GB" dirty="0"/>
              <a:t> on the ladybird or dice? (Four)</a:t>
            </a:r>
          </a:p>
          <a:p>
            <a:r>
              <a:rPr lang="en-GB" dirty="0"/>
              <a:t>Look at the blocks:</a:t>
            </a:r>
          </a:p>
          <a:p>
            <a:r>
              <a:rPr lang="en-GB" dirty="0"/>
              <a:t>How many lots of two can you see? (Two lots of two)</a:t>
            </a:r>
          </a:p>
          <a:p>
            <a:r>
              <a:rPr lang="en-GB" dirty="0"/>
              <a:t>How many blocks can you see </a:t>
            </a:r>
            <a:r>
              <a:rPr lang="en-GB" b="1" dirty="0"/>
              <a:t>altogether</a:t>
            </a:r>
            <a:r>
              <a:rPr lang="en-GB" dirty="0"/>
              <a:t>? (Four)</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31231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 you think we will see when the mirror makes another Three?</a:t>
            </a:r>
          </a:p>
          <a:p>
            <a:r>
              <a:rPr lang="en-US" baseline="0" dirty="0"/>
              <a:t>How many Threes can you see now? (I see two Threes.)</a:t>
            </a:r>
          </a:p>
          <a:p>
            <a:endParaRPr lang="en-US"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315443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(3 spots on the ladybird, 3 spots on a die, 3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As the slide animates, each of these is doubled.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Look at the ladybird and the dice:</a:t>
            </a:r>
          </a:p>
          <a:p>
            <a:r>
              <a:rPr lang="en-GB" dirty="0"/>
              <a:t>What do you see now? How many lots of three can you see on the ladybird/ on the dice? (Two lots of three.) How many spots are there </a:t>
            </a:r>
            <a:r>
              <a:rPr lang="en-GB" b="1" dirty="0"/>
              <a:t>altogether</a:t>
            </a:r>
            <a:r>
              <a:rPr lang="en-GB" dirty="0"/>
              <a:t> on the ladybird/ dice? (Six)</a:t>
            </a:r>
          </a:p>
          <a:p>
            <a:r>
              <a:rPr lang="en-GB" dirty="0"/>
              <a:t>Look at the blocks:</a:t>
            </a:r>
          </a:p>
          <a:p>
            <a:r>
              <a:rPr lang="en-GB" dirty="0"/>
              <a:t>How many lots of three can you see? (Two lots of three.)</a:t>
            </a:r>
          </a:p>
          <a:p>
            <a:r>
              <a:rPr lang="en-GB" dirty="0"/>
              <a:t>How many blocks can you see </a:t>
            </a:r>
            <a:r>
              <a:rPr lang="en-GB" b="1" dirty="0"/>
              <a:t>altogether</a:t>
            </a:r>
            <a:r>
              <a:rPr lang="en-GB" dirty="0"/>
              <a:t>? (Six)</a:t>
            </a:r>
          </a:p>
          <a:p>
            <a:endParaRPr lang="en-GB" dirty="0"/>
          </a:p>
          <a:p>
            <a:r>
              <a:rPr lang="en-GB" dirty="0"/>
              <a:t>Discuss: what is the same or what is different about each representation. (They all represent two threes although they are different sorts of things.)</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152838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how there came to be two Threes and three Twos.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Which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would you get if you combined two Threes?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Which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would you get in you combined three Twos?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140054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has happened in the story? (There are two mirrors and each mirror makes another Two.)</a:t>
            </a:r>
          </a:p>
          <a:p>
            <a:pPr>
              <a:lnSpc>
                <a:spcPct val="150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Twos can you see? (I see three Twos.)</a:t>
            </a:r>
          </a:p>
          <a:p>
            <a:pPr>
              <a:lnSpc>
                <a:spcPct val="150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50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50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84014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Use this slide to move from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to more abstract representations.</a:t>
            </a:r>
            <a:endParaRPr lang="en-GB" sz="1800" baseline="0" dirty="0">
              <a:effectLst/>
              <a:latin typeface="Myriad Pro" panose="020B0503030403020204"/>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Discuss as the slide animates:</a:t>
            </a:r>
          </a:p>
          <a:p>
            <a:r>
              <a:rPr lang="en-GB" sz="1800" dirty="0">
                <a:effectLst/>
                <a:latin typeface="Myriad Pro" panose="020B0503030403020204"/>
                <a:ea typeface="Calibri" panose="020F0502020204030204" pitchFamily="34" charset="0"/>
                <a:cs typeface="Times New Roman" panose="02020603050405020304" pitchFamily="18" charset="0"/>
              </a:rPr>
              <a:t>What do you notice? (There are three lots of two/ three twos.)</a:t>
            </a:r>
          </a:p>
          <a:p>
            <a:r>
              <a:rPr lang="en-GB" sz="1800" dirty="0">
                <a:effectLst/>
                <a:latin typeface="Myriad Pro" panose="020B0503030403020204"/>
                <a:ea typeface="Calibri" panose="020F0502020204030204" pitchFamily="34" charset="0"/>
                <a:cs typeface="Times New Roman" panose="02020603050405020304" pitchFamily="18" charset="0"/>
              </a:rPr>
              <a:t>What will three lots of two make altogether? (Three lots of two make six/ three twos make six.)</a:t>
            </a:r>
          </a:p>
          <a:p>
            <a:r>
              <a:rPr lang="en-GB" sz="1800" dirty="0">
                <a:effectLst/>
                <a:latin typeface="Myriad Pro" panose="020B0503030403020204"/>
                <a:ea typeface="Calibri" panose="020F0502020204030204" pitchFamily="34" charset="0"/>
                <a:cs typeface="Times New Roman" panose="02020603050405020304" pitchFamily="18" charset="0"/>
              </a:rPr>
              <a:t>How can we write this as an equation? (2+2+2=6)</a:t>
            </a:r>
          </a:p>
          <a:p>
            <a:r>
              <a:rPr lang="en-GB" sz="1800" dirty="0">
                <a:effectLst/>
                <a:latin typeface="Myriad Pro" panose="020B0503030403020204"/>
                <a:ea typeface="Calibri" panose="020F0502020204030204" pitchFamily="34" charset="0"/>
                <a:cs typeface="Times New Roman" panose="02020603050405020304" pitchFamily="18" charset="0"/>
              </a:rPr>
              <a:t>What does each number in the equation represent? (The 2s represent the blocks in groups of two and the 6 represents the number of blocks altogether.)</a:t>
            </a:r>
          </a:p>
          <a:p>
            <a:endParaRPr lang="en-GB" sz="1800" dirty="0">
              <a:effectLst/>
              <a:latin typeface="Myriad Pro" panose="020B0503030403020204"/>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Rehearse stem sentences together.</a:t>
            </a: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279928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(This slide focuses on only the number of Twos which can be seen in the five mirrors.)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How many Twos can you see in the mirrors? (There are five Twos.)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panose="020B0503030403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193588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yriad Pro" panose="020B0503030403020204"/>
                <a:ea typeface="Calibri" panose="020F0502020204030204" pitchFamily="34" charset="0"/>
                <a:cs typeface="Times New Roman" panose="02020603050405020304" pitchFamily="18" charset="0"/>
              </a:rPr>
              <a:t>Use this slide to move from </a:t>
            </a:r>
            <a:r>
              <a:rPr lang="en-GB" sz="1200" dirty="0" err="1">
                <a:effectLst/>
                <a:latin typeface="Myriad Pro" panose="020B0503030403020204"/>
                <a:ea typeface="Calibri" panose="020F0502020204030204" pitchFamily="34" charset="0"/>
                <a:cs typeface="Times New Roman" panose="02020603050405020304" pitchFamily="18" charset="0"/>
              </a:rPr>
              <a:t>Numberblocks</a:t>
            </a:r>
            <a:r>
              <a:rPr lang="en-GB" sz="1200" dirty="0">
                <a:effectLst/>
                <a:latin typeface="Myriad Pro" panose="020B0503030403020204"/>
                <a:ea typeface="Calibri" panose="020F0502020204030204" pitchFamily="34" charset="0"/>
                <a:cs typeface="Times New Roman" panose="02020603050405020304" pitchFamily="18" charset="0"/>
              </a:rPr>
              <a:t> to more abstract representations.</a:t>
            </a:r>
            <a:endParaRPr lang="en-GB" sz="1200" baseline="0" dirty="0">
              <a:effectLst/>
              <a:latin typeface="Myriad Pro" panose="020B0503030403020204"/>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Discuss as the slide animates:</a:t>
            </a:r>
          </a:p>
          <a:p>
            <a:r>
              <a:rPr lang="en-GB" sz="1200" dirty="0">
                <a:effectLst/>
                <a:latin typeface="Myriad Pro" panose="020B0503030403020204"/>
                <a:ea typeface="Calibri" panose="020F0502020204030204" pitchFamily="34" charset="0"/>
                <a:cs typeface="Times New Roman" panose="02020603050405020304" pitchFamily="18" charset="0"/>
              </a:rPr>
              <a:t>What do you notice? (There are five lots of two/ five twos.)</a:t>
            </a:r>
          </a:p>
          <a:p>
            <a:r>
              <a:rPr lang="en-GB" sz="1200" dirty="0">
                <a:effectLst/>
                <a:latin typeface="Myriad Pro" panose="020B0503030403020204"/>
                <a:ea typeface="Calibri" panose="020F0502020204030204" pitchFamily="34" charset="0"/>
                <a:cs typeface="Times New Roman" panose="02020603050405020304" pitchFamily="18" charset="0"/>
              </a:rPr>
              <a:t>What will five lots of two make altogether? (Five lots of two make ten/ five twos make ten.)</a:t>
            </a:r>
          </a:p>
          <a:p>
            <a:r>
              <a:rPr lang="en-GB" sz="1200" dirty="0">
                <a:effectLst/>
                <a:latin typeface="Myriad Pro" panose="020B0503030403020204"/>
                <a:ea typeface="Calibri" panose="020F0502020204030204" pitchFamily="34" charset="0"/>
                <a:cs typeface="Times New Roman" panose="02020603050405020304" pitchFamily="18" charset="0"/>
              </a:rPr>
              <a:t>How can we write this as an equation? (2+2+2+2+2=10)</a:t>
            </a:r>
          </a:p>
          <a:p>
            <a:r>
              <a:rPr lang="en-GB" sz="1200" dirty="0">
                <a:effectLst/>
                <a:latin typeface="Myriad Pro" panose="020B0503030403020204"/>
                <a:ea typeface="Calibri" panose="020F0502020204030204" pitchFamily="34" charset="0"/>
                <a:cs typeface="Times New Roman" panose="02020603050405020304" pitchFamily="18" charset="0"/>
              </a:rPr>
              <a:t>What does each number in the equation represent? (The 2s represent the blocks in groups of two and the 10 represents the number of blocks altogether.)</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Rehearse stem sentences together.</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dirty="0"/>
          </a:p>
        </p:txBody>
      </p:sp>
    </p:spTree>
    <p:extLst>
      <p:ext uri="{BB962C8B-B14F-4D97-AF65-F5344CB8AC3E}">
        <p14:creationId xmlns:p14="http://schemas.microsoft.com/office/powerpoint/2010/main" val="212010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provide a challenge for the pupils to work on using building, drawing, and writing to solve the problem.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When solutions have been found, encourage children to explain their thinking using the stem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yriad Pro" panose="020B0503030403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Myriad Pro" panose="020B0503030403020204"/>
                <a:cs typeface="Times New Roman" panose="02020603050405020304" pitchFamily="18" charset="0"/>
              </a:rPr>
              <a:t>3 lots of 3 is 9. </a:t>
            </a:r>
          </a:p>
          <a:p>
            <a:r>
              <a:rPr lang="en-GB" sz="1200" baseline="0" dirty="0">
                <a:effectLst/>
                <a:latin typeface="Myriad Pro" panose="020B0503030403020204"/>
                <a:cs typeface="Times New Roman" panose="02020603050405020304" pitchFamily="18" charset="0"/>
              </a:rPr>
              <a:t>There are 3 threes in nine.</a:t>
            </a:r>
          </a:p>
          <a:p>
            <a:r>
              <a:rPr lang="en-GB" sz="1200" baseline="0" dirty="0">
                <a:effectLst/>
                <a:latin typeface="Myriad Pro" panose="020B0503030403020204"/>
                <a:cs typeface="Times New Roman" panose="02020603050405020304" pitchFamily="18" charset="0"/>
              </a:rPr>
              <a:t>Nine can be made from 3 threes.</a:t>
            </a:r>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dirty="0"/>
          </a:p>
        </p:txBody>
      </p:sp>
    </p:spTree>
    <p:extLst>
      <p:ext uri="{BB962C8B-B14F-4D97-AF65-F5344CB8AC3E}">
        <p14:creationId xmlns:p14="http://schemas.microsoft.com/office/powerpoint/2010/main" val="32136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This slide is animated by clicking on the multiples of 2 and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on 2, 3, 4, 6, 8, 9, 10 to reveal a speech bubble to describe how it is made from either twos or threes.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Why are 5 and 7 not circled? (It is not possible to make 5 with equal groups of 2s or 3s).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(Do not click on 1, 5, 7 as this will take you away from the slide).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dirty="0"/>
          </a:p>
        </p:txBody>
      </p:sp>
    </p:spTree>
    <p:extLst>
      <p:ext uri="{BB962C8B-B14F-4D97-AF65-F5344CB8AC3E}">
        <p14:creationId xmlns:p14="http://schemas.microsoft.com/office/powerpoint/2010/main" val="422664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 &lt;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happened in the story when Two looked in the mirror?</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now? (I can see the ‘real’ Two and some Twos in each mirror.)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How many Twos can you see? (There are three Twos.)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327504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develop the language of “two lots of…”</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think we will see when the mirror makes another One?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Ones can you see now? (There are two Ones, the real One and her reflection.)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0492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abstract the mathematics using different representations of doubling.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(1 spot on the ladybird, 1 spot on a dice, 1 cube).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As the slide animates, each of these is doubled.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Look at the ladybird and the dice:</a:t>
            </a:r>
          </a:p>
          <a:p>
            <a:r>
              <a:rPr lang="en-GB" dirty="0"/>
              <a:t>What do you see now? How many lots of one can you see on the ladybird or on the dice? (Two lots of one.) How many spots are there </a:t>
            </a:r>
            <a:r>
              <a:rPr lang="en-GB" b="1" dirty="0"/>
              <a:t>altogether</a:t>
            </a:r>
            <a:r>
              <a:rPr lang="en-GB" dirty="0"/>
              <a:t> on the ladybird or dice? (Two)</a:t>
            </a:r>
          </a:p>
          <a:p>
            <a:r>
              <a:rPr lang="en-GB" dirty="0"/>
              <a:t>Look at the blocks:</a:t>
            </a:r>
          </a:p>
          <a:p>
            <a:r>
              <a:rPr lang="en-GB" dirty="0"/>
              <a:t>How many lots of one can you see? (Two lots of one.)</a:t>
            </a:r>
          </a:p>
          <a:p>
            <a:r>
              <a:rPr lang="en-GB" dirty="0"/>
              <a:t>How many blocks can you see </a:t>
            </a:r>
            <a:r>
              <a:rPr lang="en-GB" b="1" dirty="0"/>
              <a:t>altogether</a:t>
            </a:r>
            <a:r>
              <a:rPr lang="en-GB" dirty="0"/>
              <a:t>? (Two)</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11511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611F6-EBCB-4243-B8B3-1A585620D274}"/>
              </a:ext>
            </a:extLst>
          </p:cNvPr>
          <p:cNvSpPr>
            <a:spLocks noGrp="1"/>
          </p:cNvSpPr>
          <p:nvPr>
            <p:ph type="dt" sz="half" idx="10"/>
          </p:nvPr>
        </p:nvSpPr>
        <p:spPr/>
        <p:txBody>
          <a:bodyPr/>
          <a:lstStyle/>
          <a:p>
            <a:fld id="{BC1FE7BF-CCF7-4FB4-80DA-92C3B2B33A39}" type="datetimeFigureOut">
              <a:rPr lang="en-GB" smtClean="0"/>
              <a:t>19/04/2021</a:t>
            </a:fld>
            <a:endParaRPr lang="en-GB" dirty="0"/>
          </a:p>
        </p:txBody>
      </p:sp>
      <p:sp>
        <p:nvSpPr>
          <p:cNvPr id="3" name="Footer Placeholder 2">
            <a:extLst>
              <a:ext uri="{FF2B5EF4-FFF2-40B4-BE49-F238E27FC236}">
                <a16:creationId xmlns:a16="http://schemas.microsoft.com/office/drawing/2014/main" id="{8653A60C-948E-4258-B8BF-262F6654E56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567CFB6-DE15-47B8-B609-6EAA381DB27D}"/>
              </a:ext>
            </a:extLst>
          </p:cNvPr>
          <p:cNvSpPr>
            <a:spLocks noGrp="1"/>
          </p:cNvSpPr>
          <p:nvPr>
            <p:ph type="sldNum" sz="quarter" idx="12"/>
          </p:nvPr>
        </p:nvSpPr>
        <p:spPr/>
        <p:txBody>
          <a:bodyPr/>
          <a:lstStyle/>
          <a:p>
            <a:fld id="{5563D40E-B018-48F5-922D-01E40E65DA47}" type="slidenum">
              <a:rPr lang="en-GB" smtClean="0"/>
              <a:t>‹#›</a:t>
            </a:fld>
            <a:endParaRPr lang="en-GB" dirty="0"/>
          </a:p>
        </p:txBody>
      </p:sp>
    </p:spTree>
    <p:extLst>
      <p:ext uri="{BB962C8B-B14F-4D97-AF65-F5344CB8AC3E}">
        <p14:creationId xmlns:p14="http://schemas.microsoft.com/office/powerpoint/2010/main" val="66083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706"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19</a:t>
            </a:r>
          </a:p>
          <a:p>
            <a:r>
              <a:rPr lang="en-GB" dirty="0"/>
              <a:t>Mirror, Mirror</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Leave hand-held plastic mirrors with a tray of </a:t>
            </a:r>
            <a:r>
              <a:rPr lang="en-GB" sz="2000" dirty="0" err="1">
                <a:latin typeface="+mj-lt"/>
              </a:rPr>
              <a:t>Numberblock</a:t>
            </a:r>
            <a:r>
              <a:rPr lang="en-GB" sz="2000" dirty="0">
                <a:latin typeface="+mj-lt"/>
              </a:rPr>
              <a:t> towers made from interlocking cubes for the children to explore the patterns and duplications.</a:t>
            </a:r>
          </a:p>
          <a:p>
            <a:pPr marL="0" indent="0">
              <a:lnSpc>
                <a:spcPct val="100000"/>
              </a:lnSpc>
              <a:spcBef>
                <a:spcPts val="1800"/>
              </a:spcBef>
              <a:buNone/>
            </a:pPr>
            <a:r>
              <a:rPr lang="en-GB" sz="2000" b="1" dirty="0">
                <a:latin typeface="+mj-lt"/>
              </a:rPr>
              <a:t>Active Learning</a:t>
            </a:r>
            <a:endParaRPr lang="en-GB" sz="2000" dirty="0">
              <a:latin typeface="+mj-lt"/>
            </a:endParaRPr>
          </a:p>
          <a:p>
            <a:pPr marL="0" indent="0">
              <a:lnSpc>
                <a:spcPct val="100000"/>
              </a:lnSpc>
              <a:spcBef>
                <a:spcPts val="0"/>
              </a:spcBef>
              <a:buNone/>
            </a:pPr>
            <a:r>
              <a:rPr lang="en-GB" sz="2000" dirty="0">
                <a:latin typeface="+mj-lt"/>
              </a:rPr>
              <a:t>Notice whether the children talk about ‘reflection’ and explore their expressions in the mirror. When talking with the children while they play, prompt with “I wonder how many fingers there would be if we held up 3 fingers in the mirror?”</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Provide one half of a ladybird or butterfly with different numbers of spots on one wing. How many spots will there be on the other wing? How many will there be altogether. Check with a mirror.</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E8B42FB-7B36-4C12-A490-84D577130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4" name="Group 3">
            <a:extLst>
              <a:ext uri="{FF2B5EF4-FFF2-40B4-BE49-F238E27FC236}">
                <a16:creationId xmlns:a16="http://schemas.microsoft.com/office/drawing/2014/main" id="{1E7CF85C-DF4A-4211-8954-7B15CE884079}"/>
              </a:ext>
            </a:extLst>
          </p:cNvPr>
          <p:cNvGrpSpPr/>
          <p:nvPr/>
        </p:nvGrpSpPr>
        <p:grpSpPr>
          <a:xfrm>
            <a:off x="3422776" y="1869619"/>
            <a:ext cx="2841173" cy="4490357"/>
            <a:chOff x="1828801" y="579663"/>
            <a:chExt cx="2841173" cy="4490357"/>
          </a:xfrm>
        </p:grpSpPr>
        <p:sp>
          <p:nvSpPr>
            <p:cNvPr id="2" name="Flowchart: Delay 1">
              <a:extLst>
                <a:ext uri="{FF2B5EF4-FFF2-40B4-BE49-F238E27FC236}">
                  <a16:creationId xmlns:a16="http://schemas.microsoft.com/office/drawing/2014/main" id="{9685F1F5-6D60-4C96-B698-DC8E4D923438}"/>
                </a:ext>
              </a:extLst>
            </p:cNvPr>
            <p:cNvSpPr/>
            <p:nvPr/>
          </p:nvSpPr>
          <p:spPr>
            <a:xfrm rot="16200000">
              <a:off x="1004209" y="1404255"/>
              <a:ext cx="4490357" cy="2841173"/>
            </a:xfrm>
            <a:prstGeom prst="flowChartDelay">
              <a:avLst/>
            </a:prstGeom>
            <a:solidFill>
              <a:srgbClr val="FF9933"/>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lowchart: Delay 5">
              <a:extLst>
                <a:ext uri="{FF2B5EF4-FFF2-40B4-BE49-F238E27FC236}">
                  <a16:creationId xmlns:a16="http://schemas.microsoft.com/office/drawing/2014/main" id="{387C321E-EA2B-4D1D-A1F6-0102D7C5F348}"/>
                </a:ext>
              </a:extLst>
            </p:cNvPr>
            <p:cNvSpPr/>
            <p:nvPr/>
          </p:nvSpPr>
          <p:spPr>
            <a:xfrm rot="16200000">
              <a:off x="1223283" y="1687673"/>
              <a:ext cx="4052208" cy="2329542"/>
            </a:xfrm>
            <a:prstGeom prst="flowChartDelay">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EF42DF8A-F3FD-40C1-BAE4-999DA2467E4D}"/>
              </a:ext>
            </a:extLst>
          </p:cNvPr>
          <p:cNvPicPr>
            <a:picLocks noChangeAspect="1"/>
          </p:cNvPicPr>
          <p:nvPr/>
        </p:nvPicPr>
        <p:blipFill>
          <a:blip r:embed="rId4">
            <a:extLst>
              <a:ext uri="{28A0092B-C50C-407E-A947-70E740481C1C}">
                <a14:useLocalDpi xmlns:a14="http://schemas.microsoft.com/office/drawing/2010/main" val="0"/>
              </a:ext>
            </a:extLst>
          </a:blip>
          <a:srcRect l="31289" r="31289"/>
          <a:stretch/>
        </p:blipFill>
        <p:spPr>
          <a:xfrm>
            <a:off x="4046118" y="3842616"/>
            <a:ext cx="1594485" cy="2400300"/>
          </a:xfrm>
          <a:prstGeom prst="rect">
            <a:avLst/>
          </a:prstGeom>
        </p:spPr>
      </p:pic>
      <p:sp>
        <p:nvSpPr>
          <p:cNvPr id="16" name="Speech Bubble: Oval 15">
            <a:extLst>
              <a:ext uri="{FF2B5EF4-FFF2-40B4-BE49-F238E27FC236}">
                <a16:creationId xmlns:a16="http://schemas.microsoft.com/office/drawing/2014/main" id="{3FD5619E-6E72-4EF7-8B1A-DAD9CC92E5B5}"/>
              </a:ext>
            </a:extLst>
          </p:cNvPr>
          <p:cNvSpPr/>
          <p:nvPr/>
        </p:nvSpPr>
        <p:spPr>
          <a:xfrm>
            <a:off x="107242" y="106363"/>
            <a:ext cx="4483419" cy="2400301"/>
          </a:xfrm>
          <a:prstGeom prst="wedgeEllipseCallout">
            <a:avLst>
              <a:gd name="adj1" fmla="val -17497"/>
              <a:gd name="adj2" fmla="val 10533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Mirror, mirror, hear my plea.</a:t>
            </a:r>
          </a:p>
          <a:p>
            <a:pPr algn="ctr"/>
            <a:r>
              <a:rPr lang="en-GB" sz="2800" dirty="0">
                <a:solidFill>
                  <a:schemeClr val="accent4"/>
                </a:solidFill>
                <a:latin typeface="Century Gothic" panose="020B0502020202020204" pitchFamily="34" charset="0"/>
              </a:rPr>
              <a:t>I wish you could make two of me.</a:t>
            </a:r>
          </a:p>
        </p:txBody>
      </p:sp>
      <p:sp>
        <p:nvSpPr>
          <p:cNvPr id="17" name="Rectangle: Rounded Corners 16">
            <a:extLst>
              <a:ext uri="{FF2B5EF4-FFF2-40B4-BE49-F238E27FC236}">
                <a16:creationId xmlns:a16="http://schemas.microsoft.com/office/drawing/2014/main" id="{C84C0525-4276-4E93-BD19-DDC75FBC6653}"/>
              </a:ext>
            </a:extLst>
          </p:cNvPr>
          <p:cNvSpPr/>
          <p:nvPr/>
        </p:nvSpPr>
        <p:spPr>
          <a:xfrm>
            <a:off x="8439303" y="287300"/>
            <a:ext cx="364545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I see							</a:t>
            </a:r>
            <a:r>
              <a:rPr lang="en-GB" sz="3200" dirty="0">
                <a:solidFill>
                  <a:srgbClr val="FF0000"/>
                </a:solidFill>
                <a:latin typeface="Century Gothic" panose="020B0502020202020204" pitchFamily="34" charset="0"/>
              </a:rPr>
              <a:t>Ones</a:t>
            </a:r>
            <a:r>
              <a:rPr lang="en-GB" sz="3200" dirty="0">
                <a:solidFill>
                  <a:schemeClr val="accent4"/>
                </a:solidFill>
                <a:latin typeface="Century Gothic" panose="020B0502020202020204" pitchFamily="34" charset="0"/>
              </a:rPr>
              <a:t>.</a:t>
            </a:r>
            <a:r>
              <a:rPr lang="en-GB" sz="3200" dirty="0">
                <a:solidFill>
                  <a:schemeClr val="tx1"/>
                </a:solidFill>
                <a:latin typeface="Century Gothic" panose="020B0502020202020204" pitchFamily="34" charset="0"/>
              </a:rPr>
              <a:t> </a:t>
            </a:r>
          </a:p>
        </p:txBody>
      </p:sp>
      <p:sp>
        <p:nvSpPr>
          <p:cNvPr id="18" name="Rectangle: Rounded Corners 17">
            <a:extLst>
              <a:ext uri="{FF2B5EF4-FFF2-40B4-BE49-F238E27FC236}">
                <a16:creationId xmlns:a16="http://schemas.microsoft.com/office/drawing/2014/main" id="{14F3CEC6-C85A-4F95-81FB-79EA1953AE8F}"/>
              </a:ext>
            </a:extLst>
          </p:cNvPr>
          <p:cNvSpPr/>
          <p:nvPr/>
        </p:nvSpPr>
        <p:spPr>
          <a:xfrm>
            <a:off x="9728483" y="516046"/>
            <a:ext cx="864155"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15" name="Oval 14">
            <a:extLst>
              <a:ext uri="{FF2B5EF4-FFF2-40B4-BE49-F238E27FC236}">
                <a16:creationId xmlns:a16="http://schemas.microsoft.com/office/drawing/2014/main" id="{F3CFE798-2094-4E97-B9EC-910095D0221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341854-F5FB-42F6-8294-B04F6AE5B5C9}"/>
              </a:ext>
            </a:extLst>
          </p:cNvPr>
          <p:cNvSpPr/>
          <p:nvPr/>
        </p:nvSpPr>
        <p:spPr>
          <a:xfrm>
            <a:off x="5943601" y="681839"/>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3" name="Oval 2">
            <a:extLst>
              <a:ext uri="{FF2B5EF4-FFF2-40B4-BE49-F238E27FC236}">
                <a16:creationId xmlns:a16="http://schemas.microsoft.com/office/drawing/2014/main" id="{7D13F0A7-192F-4FA0-B523-EF37FD6417F0}"/>
              </a:ext>
            </a:extLst>
          </p:cNvPr>
          <p:cNvSpPr/>
          <p:nvPr/>
        </p:nvSpPr>
        <p:spPr>
          <a:xfrm>
            <a:off x="6368144" y="1106383"/>
            <a:ext cx="277586" cy="261257"/>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4" name="Rectangle: Rounded Corners 3">
            <a:extLst>
              <a:ext uri="{FF2B5EF4-FFF2-40B4-BE49-F238E27FC236}">
                <a16:creationId xmlns:a16="http://schemas.microsoft.com/office/drawing/2014/main" id="{176C8F88-6A83-4CA1-9529-1F785F5D51DB}"/>
              </a:ext>
            </a:extLst>
          </p:cNvPr>
          <p:cNvSpPr/>
          <p:nvPr/>
        </p:nvSpPr>
        <p:spPr>
          <a:xfrm>
            <a:off x="7543801" y="681839"/>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5" name="Oval 4">
            <a:extLst>
              <a:ext uri="{FF2B5EF4-FFF2-40B4-BE49-F238E27FC236}">
                <a16:creationId xmlns:a16="http://schemas.microsoft.com/office/drawing/2014/main" id="{D0682DA8-423D-467D-B256-9D883826A60E}"/>
              </a:ext>
            </a:extLst>
          </p:cNvPr>
          <p:cNvSpPr/>
          <p:nvPr/>
        </p:nvSpPr>
        <p:spPr>
          <a:xfrm>
            <a:off x="7968344" y="1106383"/>
            <a:ext cx="277586" cy="261257"/>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6" name="Flowchart: Delay 5">
            <a:extLst>
              <a:ext uri="{FF2B5EF4-FFF2-40B4-BE49-F238E27FC236}">
                <a16:creationId xmlns:a16="http://schemas.microsoft.com/office/drawing/2014/main" id="{A07C3C89-8D6B-4EF5-8BAC-87F03D8F4D59}"/>
              </a:ext>
            </a:extLst>
          </p:cNvPr>
          <p:cNvSpPr/>
          <p:nvPr/>
        </p:nvSpPr>
        <p:spPr>
          <a:xfrm>
            <a:off x="2106386"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Delay 6">
            <a:extLst>
              <a:ext uri="{FF2B5EF4-FFF2-40B4-BE49-F238E27FC236}">
                <a16:creationId xmlns:a16="http://schemas.microsoft.com/office/drawing/2014/main" id="{DCA9F39E-7171-4D15-954D-C184678983D6}"/>
              </a:ext>
            </a:extLst>
          </p:cNvPr>
          <p:cNvSpPr/>
          <p:nvPr/>
        </p:nvSpPr>
        <p:spPr>
          <a:xfrm flipH="1">
            <a:off x="930729"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Delay 8">
            <a:extLst>
              <a:ext uri="{FF2B5EF4-FFF2-40B4-BE49-F238E27FC236}">
                <a16:creationId xmlns:a16="http://schemas.microsoft.com/office/drawing/2014/main" id="{BD050CA1-F0B8-4DFC-B3BD-2E71C0F8E67D}"/>
              </a:ext>
            </a:extLst>
          </p:cNvPr>
          <p:cNvSpPr/>
          <p:nvPr/>
        </p:nvSpPr>
        <p:spPr>
          <a:xfrm rot="5400000">
            <a:off x="1992086" y="2857499"/>
            <a:ext cx="195943" cy="1143001"/>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Delay 7">
            <a:extLst>
              <a:ext uri="{FF2B5EF4-FFF2-40B4-BE49-F238E27FC236}">
                <a16:creationId xmlns:a16="http://schemas.microsoft.com/office/drawing/2014/main" id="{73C04334-D636-4368-9AC9-6E14CB7EA210}"/>
              </a:ext>
            </a:extLst>
          </p:cNvPr>
          <p:cNvSpPr/>
          <p:nvPr/>
        </p:nvSpPr>
        <p:spPr>
          <a:xfrm rot="16200000">
            <a:off x="1851937" y="429848"/>
            <a:ext cx="476248" cy="1175654"/>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E9ECEC47-147A-4DBB-9F58-A7CB107D2440}"/>
              </a:ext>
            </a:extLst>
          </p:cNvPr>
          <p:cNvSpPr/>
          <p:nvPr/>
        </p:nvSpPr>
        <p:spPr>
          <a:xfrm>
            <a:off x="16165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791512A-DC69-4542-9BF8-4F1D28A13504}"/>
              </a:ext>
            </a:extLst>
          </p:cNvPr>
          <p:cNvSpPr/>
          <p:nvPr/>
        </p:nvSpPr>
        <p:spPr>
          <a:xfrm>
            <a:off x="23023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FE2DDE5C-E2F7-4D64-9EB4-1C94668AE82B}"/>
              </a:ext>
            </a:extLst>
          </p:cNvPr>
          <p:cNvSpPr>
            <a:spLocks noChangeAspect="1"/>
          </p:cNvSpPr>
          <p:nvPr/>
        </p:nvSpPr>
        <p:spPr>
          <a:xfrm>
            <a:off x="1426283" y="5600700"/>
            <a:ext cx="935664" cy="956931"/>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7A9A15AF-AD6E-47FC-A377-B1FFBF57A648}"/>
              </a:ext>
            </a:extLst>
          </p:cNvPr>
          <p:cNvSpPr>
            <a:spLocks noChangeAspect="1"/>
          </p:cNvSpPr>
          <p:nvPr/>
        </p:nvSpPr>
        <p:spPr>
          <a:xfrm>
            <a:off x="1426282" y="4643769"/>
            <a:ext cx="935664" cy="956931"/>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2EB67FFF-D6E5-4606-A03C-E5F2A45E03F1}"/>
              </a:ext>
            </a:extLst>
          </p:cNvPr>
          <p:cNvSpPr/>
          <p:nvPr/>
        </p:nvSpPr>
        <p:spPr>
          <a:xfrm>
            <a:off x="5943602" y="2313330"/>
            <a:ext cx="3152656"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 see					ones. </a:t>
            </a:r>
          </a:p>
        </p:txBody>
      </p:sp>
      <p:sp>
        <p:nvSpPr>
          <p:cNvPr id="22" name="Rectangle: Rounded Corners 21">
            <a:extLst>
              <a:ext uri="{FF2B5EF4-FFF2-40B4-BE49-F238E27FC236}">
                <a16:creationId xmlns:a16="http://schemas.microsoft.com/office/drawing/2014/main" id="{ED243176-B85D-4C88-B205-FEEF05CF3BA1}"/>
              </a:ext>
            </a:extLst>
          </p:cNvPr>
          <p:cNvSpPr/>
          <p:nvPr/>
        </p:nvSpPr>
        <p:spPr>
          <a:xfrm>
            <a:off x="5943601" y="3722609"/>
            <a:ext cx="458741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Two lots of one is      . </a:t>
            </a:r>
          </a:p>
        </p:txBody>
      </p:sp>
      <p:sp>
        <p:nvSpPr>
          <p:cNvPr id="24" name="Rectangle: Rounded Corners 23">
            <a:extLst>
              <a:ext uri="{FF2B5EF4-FFF2-40B4-BE49-F238E27FC236}">
                <a16:creationId xmlns:a16="http://schemas.microsoft.com/office/drawing/2014/main" id="{65E16AA9-7EA0-40FA-8A1A-FE901C02A645}"/>
              </a:ext>
            </a:extLst>
          </p:cNvPr>
          <p:cNvSpPr/>
          <p:nvPr/>
        </p:nvSpPr>
        <p:spPr>
          <a:xfrm>
            <a:off x="5943601" y="5174270"/>
            <a:ext cx="345725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Myriad Pro" panose="020B0503030403020204"/>
              </a:rPr>
              <a:t>	 </a:t>
            </a:r>
          </a:p>
        </p:txBody>
      </p:sp>
      <p:pic>
        <p:nvPicPr>
          <p:cNvPr id="25" name="Picture 24" descr="A picture containing drawing&#10;&#10;Description automatically generated">
            <a:extLst>
              <a:ext uri="{FF2B5EF4-FFF2-40B4-BE49-F238E27FC236}">
                <a16:creationId xmlns:a16="http://schemas.microsoft.com/office/drawing/2014/main" id="{DB88D97F-0BE0-40FF-99B8-228AAA0CD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685" y="3991599"/>
            <a:ext cx="289367" cy="463894"/>
          </a:xfrm>
          <a:prstGeom prst="rect">
            <a:avLst/>
          </a:prstGeom>
          <a:ln>
            <a:noFill/>
          </a:ln>
        </p:spPr>
      </p:pic>
      <p:pic>
        <p:nvPicPr>
          <p:cNvPr id="26" name="Picture 25" descr="A close up of a logo&#10;&#10;Description automatically generated">
            <a:extLst>
              <a:ext uri="{FF2B5EF4-FFF2-40B4-BE49-F238E27FC236}">
                <a16:creationId xmlns:a16="http://schemas.microsoft.com/office/drawing/2014/main" id="{3EBBD5F7-ADAC-4587-9E50-30FFECCA0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710" y="5463866"/>
            <a:ext cx="97227" cy="545898"/>
          </a:xfrm>
          <a:prstGeom prst="rect">
            <a:avLst/>
          </a:prstGeom>
          <a:ln>
            <a:noFill/>
          </a:ln>
        </p:spPr>
      </p:pic>
      <p:pic>
        <p:nvPicPr>
          <p:cNvPr id="27" name="Picture 26" descr="A close up of a logo&#10;&#10;Description automatically generated">
            <a:extLst>
              <a:ext uri="{FF2B5EF4-FFF2-40B4-BE49-F238E27FC236}">
                <a16:creationId xmlns:a16="http://schemas.microsoft.com/office/drawing/2014/main" id="{F1CB9EEC-E33D-45AA-80BF-82968C3F9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09" y="5463866"/>
            <a:ext cx="386233" cy="552144"/>
          </a:xfrm>
          <a:prstGeom prst="rect">
            <a:avLst/>
          </a:prstGeom>
          <a:ln>
            <a:noFill/>
          </a:ln>
        </p:spPr>
      </p:pic>
      <p:pic>
        <p:nvPicPr>
          <p:cNvPr id="28" name="Picture 27" descr="A close up of a logo&#10;&#10;Description automatically generated">
            <a:extLst>
              <a:ext uri="{FF2B5EF4-FFF2-40B4-BE49-F238E27FC236}">
                <a16:creationId xmlns:a16="http://schemas.microsoft.com/office/drawing/2014/main" id="{0B8BF8C1-D062-4291-967B-2D5DF6F73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2541" y="5463866"/>
            <a:ext cx="386233" cy="552144"/>
          </a:xfrm>
          <a:prstGeom prst="rect">
            <a:avLst/>
          </a:prstGeom>
          <a:ln>
            <a:noFill/>
          </a:ln>
        </p:spPr>
      </p:pic>
      <p:pic>
        <p:nvPicPr>
          <p:cNvPr id="29" name="Picture 28" descr="A close up of a logo&#10;&#10;Description automatically generated">
            <a:extLst>
              <a:ext uri="{FF2B5EF4-FFF2-40B4-BE49-F238E27FC236}">
                <a16:creationId xmlns:a16="http://schemas.microsoft.com/office/drawing/2014/main" id="{8B76FB48-4CE7-412E-A6E5-041057827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378" y="5463866"/>
            <a:ext cx="97227" cy="545898"/>
          </a:xfrm>
          <a:prstGeom prst="rect">
            <a:avLst/>
          </a:prstGeom>
          <a:ln>
            <a:noFill/>
          </a:ln>
        </p:spPr>
      </p:pic>
      <p:pic>
        <p:nvPicPr>
          <p:cNvPr id="30" name="Picture 29" descr="A picture containing drawing&#10;&#10;Description automatically generated">
            <a:extLst>
              <a:ext uri="{FF2B5EF4-FFF2-40B4-BE49-F238E27FC236}">
                <a16:creationId xmlns:a16="http://schemas.microsoft.com/office/drawing/2014/main" id="{F49AE11B-ADD5-41A1-9D86-E2B85E2FE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459" y="5505554"/>
            <a:ext cx="289006" cy="463315"/>
          </a:xfrm>
          <a:prstGeom prst="rect">
            <a:avLst/>
          </a:prstGeom>
          <a:ln>
            <a:noFill/>
          </a:ln>
        </p:spPr>
      </p:pic>
      <p:sp>
        <p:nvSpPr>
          <p:cNvPr id="34" name="Rectangle: Rounded Corners 33">
            <a:extLst>
              <a:ext uri="{FF2B5EF4-FFF2-40B4-BE49-F238E27FC236}">
                <a16:creationId xmlns:a16="http://schemas.microsoft.com/office/drawing/2014/main" id="{E04D26F4-8E67-4585-A48D-F75763281B5E}"/>
              </a:ext>
            </a:extLst>
          </p:cNvPr>
          <p:cNvSpPr/>
          <p:nvPr/>
        </p:nvSpPr>
        <p:spPr>
          <a:xfrm>
            <a:off x="8631667" y="5378504"/>
            <a:ext cx="464590"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accent4"/>
              </a:solidFill>
              <a:latin typeface="Myriad Pro" panose="020B0503030403020204"/>
            </a:endParaRPr>
          </a:p>
        </p:txBody>
      </p:sp>
      <p:pic>
        <p:nvPicPr>
          <p:cNvPr id="35" name="Picture 34" descr="A picture containing drawing&#10;&#10;Description automatically generated">
            <a:extLst>
              <a:ext uri="{FF2B5EF4-FFF2-40B4-BE49-F238E27FC236}">
                <a16:creationId xmlns:a16="http://schemas.microsoft.com/office/drawing/2014/main" id="{BFBA752C-95DF-466C-961B-72F7343D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797" y="2601866"/>
            <a:ext cx="289367" cy="463894"/>
          </a:xfrm>
          <a:prstGeom prst="rect">
            <a:avLst/>
          </a:prstGeom>
          <a:ln>
            <a:noFill/>
          </a:ln>
        </p:spPr>
      </p:pic>
      <p:sp>
        <p:nvSpPr>
          <p:cNvPr id="23" name="Rectangle: Rounded Corners 22">
            <a:extLst>
              <a:ext uri="{FF2B5EF4-FFF2-40B4-BE49-F238E27FC236}">
                <a16:creationId xmlns:a16="http://schemas.microsoft.com/office/drawing/2014/main" id="{4D9BE98C-2453-4E4B-9D3A-9764260F68D4}"/>
              </a:ext>
            </a:extLst>
          </p:cNvPr>
          <p:cNvSpPr/>
          <p:nvPr/>
        </p:nvSpPr>
        <p:spPr>
          <a:xfrm>
            <a:off x="7294486" y="2480862"/>
            <a:ext cx="480692"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accent4"/>
              </a:solidFill>
              <a:latin typeface="Myriad Pro" panose="020B0503030403020204"/>
            </a:endParaRPr>
          </a:p>
        </p:txBody>
      </p:sp>
      <p:sp>
        <p:nvSpPr>
          <p:cNvPr id="21" name="Rectangle: Rounded Corners 20">
            <a:extLst>
              <a:ext uri="{FF2B5EF4-FFF2-40B4-BE49-F238E27FC236}">
                <a16:creationId xmlns:a16="http://schemas.microsoft.com/office/drawing/2014/main" id="{32F05735-B10D-4378-8361-7868A2C32A14}"/>
              </a:ext>
            </a:extLst>
          </p:cNvPr>
          <p:cNvSpPr/>
          <p:nvPr/>
        </p:nvSpPr>
        <p:spPr>
          <a:xfrm>
            <a:off x="9650700" y="3925339"/>
            <a:ext cx="510441"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accent4"/>
              </a:solidFill>
              <a:latin typeface="Myriad Pro" panose="020B0503030403020204"/>
            </a:endParaRPr>
          </a:p>
        </p:txBody>
      </p:sp>
    </p:spTree>
    <p:extLst>
      <p:ext uri="{BB962C8B-B14F-4D97-AF65-F5344CB8AC3E}">
        <p14:creationId xmlns:p14="http://schemas.microsoft.com/office/powerpoint/2010/main" val="109812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6" grpId="0" animBg="1"/>
      <p:bldP spid="20" grpId="0" animBg="1"/>
      <p:bldP spid="22" grpId="0" animBg="1"/>
      <p:bldP spid="24" grpId="0" animBg="1"/>
      <p:bldP spid="34" grpId="0" animBg="1"/>
      <p:bldP spid="34" grpId="1" animBg="1"/>
      <p:bldP spid="23" grpId="0" animBg="1"/>
      <p:bldP spid="23"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AA4A6C0-492D-4D21-A6E7-491DD851B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4" name="Group 3">
            <a:extLst>
              <a:ext uri="{FF2B5EF4-FFF2-40B4-BE49-F238E27FC236}">
                <a16:creationId xmlns:a16="http://schemas.microsoft.com/office/drawing/2014/main" id="{1E7CF85C-DF4A-4211-8954-7B15CE884079}"/>
              </a:ext>
            </a:extLst>
          </p:cNvPr>
          <p:cNvGrpSpPr/>
          <p:nvPr/>
        </p:nvGrpSpPr>
        <p:grpSpPr>
          <a:xfrm>
            <a:off x="3833324" y="1869619"/>
            <a:ext cx="2841173" cy="4490357"/>
            <a:chOff x="1828801" y="579663"/>
            <a:chExt cx="2841173" cy="4490357"/>
          </a:xfrm>
        </p:grpSpPr>
        <p:sp>
          <p:nvSpPr>
            <p:cNvPr id="2" name="Flowchart: Delay 1">
              <a:extLst>
                <a:ext uri="{FF2B5EF4-FFF2-40B4-BE49-F238E27FC236}">
                  <a16:creationId xmlns:a16="http://schemas.microsoft.com/office/drawing/2014/main" id="{9685F1F5-6D60-4C96-B698-DC8E4D923438}"/>
                </a:ext>
              </a:extLst>
            </p:cNvPr>
            <p:cNvSpPr/>
            <p:nvPr/>
          </p:nvSpPr>
          <p:spPr>
            <a:xfrm rot="16200000">
              <a:off x="1004209" y="1404255"/>
              <a:ext cx="4490357" cy="2841173"/>
            </a:xfrm>
            <a:prstGeom prst="flowChartDelay">
              <a:avLst/>
            </a:prstGeom>
            <a:solidFill>
              <a:srgbClr val="FF9933"/>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lowchart: Delay 5">
              <a:extLst>
                <a:ext uri="{FF2B5EF4-FFF2-40B4-BE49-F238E27FC236}">
                  <a16:creationId xmlns:a16="http://schemas.microsoft.com/office/drawing/2014/main" id="{387C321E-EA2B-4D1D-A1F6-0102D7C5F348}"/>
                </a:ext>
              </a:extLst>
            </p:cNvPr>
            <p:cNvSpPr/>
            <p:nvPr/>
          </p:nvSpPr>
          <p:spPr>
            <a:xfrm rot="16200000">
              <a:off x="1223283" y="1687673"/>
              <a:ext cx="4052208" cy="2329542"/>
            </a:xfrm>
            <a:prstGeom prst="flowChartDelay">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peech Bubble: Oval 15">
            <a:extLst>
              <a:ext uri="{FF2B5EF4-FFF2-40B4-BE49-F238E27FC236}">
                <a16:creationId xmlns:a16="http://schemas.microsoft.com/office/drawing/2014/main" id="{3FD5619E-6E72-4EF7-8B1A-DAD9CC92E5B5}"/>
              </a:ext>
            </a:extLst>
          </p:cNvPr>
          <p:cNvSpPr/>
          <p:nvPr/>
        </p:nvSpPr>
        <p:spPr>
          <a:xfrm>
            <a:off x="107242" y="106363"/>
            <a:ext cx="4464758" cy="2516393"/>
          </a:xfrm>
          <a:prstGeom prst="wedgeEllipseCallout">
            <a:avLst>
              <a:gd name="adj1" fmla="val -17497"/>
              <a:gd name="adj2" fmla="val 10533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entury Gothic" panose="020B0502020202020204" pitchFamily="34" charset="0"/>
              </a:rPr>
              <a:t>Mirror, mirror, hear my plea.</a:t>
            </a:r>
          </a:p>
          <a:p>
            <a:pPr algn="ctr"/>
            <a:r>
              <a:rPr lang="en-GB" sz="2800" dirty="0">
                <a:solidFill>
                  <a:schemeClr val="tx1"/>
                </a:solidFill>
                <a:latin typeface="Century Gothic" panose="020B0502020202020204" pitchFamily="34" charset="0"/>
              </a:rPr>
              <a:t>I wish you could make two of me.</a:t>
            </a:r>
          </a:p>
        </p:txBody>
      </p:sp>
      <p:sp>
        <p:nvSpPr>
          <p:cNvPr id="17" name="Rectangle: Rounded Corners 16">
            <a:extLst>
              <a:ext uri="{FF2B5EF4-FFF2-40B4-BE49-F238E27FC236}">
                <a16:creationId xmlns:a16="http://schemas.microsoft.com/office/drawing/2014/main" id="{C84C0525-4276-4E93-BD19-DDC75FBC6653}"/>
              </a:ext>
            </a:extLst>
          </p:cNvPr>
          <p:cNvSpPr/>
          <p:nvPr/>
        </p:nvSpPr>
        <p:spPr>
          <a:xfrm>
            <a:off x="8439303" y="287300"/>
            <a:ext cx="364545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I see							</a:t>
            </a:r>
            <a:r>
              <a:rPr lang="en-GB" sz="3200" dirty="0">
                <a:solidFill>
                  <a:srgbClr val="FF0000"/>
                </a:solidFill>
                <a:latin typeface="Century Gothic" panose="020B0502020202020204" pitchFamily="34" charset="0"/>
              </a:rPr>
              <a:t>Twos</a:t>
            </a:r>
            <a:r>
              <a:rPr lang="en-GB" sz="3200" dirty="0">
                <a:solidFill>
                  <a:schemeClr val="tx1"/>
                </a:solidFill>
                <a:latin typeface="Century Gothic" panose="020B0502020202020204" pitchFamily="34" charset="0"/>
              </a:rPr>
              <a:t>. </a:t>
            </a:r>
          </a:p>
        </p:txBody>
      </p:sp>
      <p:sp>
        <p:nvSpPr>
          <p:cNvPr id="18" name="Rectangle: Rounded Corners 17">
            <a:extLst>
              <a:ext uri="{FF2B5EF4-FFF2-40B4-BE49-F238E27FC236}">
                <a16:creationId xmlns:a16="http://schemas.microsoft.com/office/drawing/2014/main" id="{14F3CEC6-C85A-4F95-81FB-79EA1953AE8F}"/>
              </a:ext>
            </a:extLst>
          </p:cNvPr>
          <p:cNvSpPr/>
          <p:nvPr/>
        </p:nvSpPr>
        <p:spPr>
          <a:xfrm>
            <a:off x="9691161" y="516046"/>
            <a:ext cx="864155" cy="71962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19" name="Picture 18">
            <a:extLst>
              <a:ext uri="{FF2B5EF4-FFF2-40B4-BE49-F238E27FC236}">
                <a16:creationId xmlns:a16="http://schemas.microsoft.com/office/drawing/2014/main" id="{C563E99B-4D73-4818-B26C-96CE5306BE12}"/>
              </a:ext>
            </a:extLst>
          </p:cNvPr>
          <p:cNvPicPr>
            <a:picLocks noChangeAspect="1"/>
          </p:cNvPicPr>
          <p:nvPr/>
        </p:nvPicPr>
        <p:blipFill>
          <a:blip r:embed="rId4">
            <a:extLst>
              <a:ext uri="{28A0092B-C50C-407E-A947-70E740481C1C}">
                <a14:useLocalDpi xmlns:a14="http://schemas.microsoft.com/office/drawing/2010/main" val="0"/>
              </a:ext>
            </a:extLst>
          </a:blip>
          <a:srcRect l="34367" r="34367"/>
          <a:stretch/>
        </p:blipFill>
        <p:spPr>
          <a:xfrm>
            <a:off x="4466057" y="3581753"/>
            <a:ext cx="1491431" cy="2682487"/>
          </a:xfrm>
          <a:prstGeom prst="rect">
            <a:avLst/>
          </a:prstGeom>
        </p:spPr>
      </p:pic>
      <p:sp>
        <p:nvSpPr>
          <p:cNvPr id="20" name="Oval 19">
            <a:extLst>
              <a:ext uri="{FF2B5EF4-FFF2-40B4-BE49-F238E27FC236}">
                <a16:creationId xmlns:a16="http://schemas.microsoft.com/office/drawing/2014/main" id="{31F34E16-467D-43D1-AC6B-C9D61017CAA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198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341854-F5FB-42F6-8294-B04F6AE5B5C9}"/>
              </a:ext>
            </a:extLst>
          </p:cNvPr>
          <p:cNvSpPr/>
          <p:nvPr/>
        </p:nvSpPr>
        <p:spPr>
          <a:xfrm>
            <a:off x="5943601" y="866771"/>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176C8F88-6A83-4CA1-9529-1F785F5D51DB}"/>
              </a:ext>
            </a:extLst>
          </p:cNvPr>
          <p:cNvSpPr/>
          <p:nvPr/>
        </p:nvSpPr>
        <p:spPr>
          <a:xfrm>
            <a:off x="7543801" y="866771"/>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lowchart: Delay 5">
            <a:extLst>
              <a:ext uri="{FF2B5EF4-FFF2-40B4-BE49-F238E27FC236}">
                <a16:creationId xmlns:a16="http://schemas.microsoft.com/office/drawing/2014/main" id="{A07C3C89-8D6B-4EF5-8BAC-87F03D8F4D59}"/>
              </a:ext>
            </a:extLst>
          </p:cNvPr>
          <p:cNvSpPr/>
          <p:nvPr/>
        </p:nvSpPr>
        <p:spPr>
          <a:xfrm>
            <a:off x="2106386"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Delay 6">
            <a:extLst>
              <a:ext uri="{FF2B5EF4-FFF2-40B4-BE49-F238E27FC236}">
                <a16:creationId xmlns:a16="http://schemas.microsoft.com/office/drawing/2014/main" id="{DCA9F39E-7171-4D15-954D-C184678983D6}"/>
              </a:ext>
            </a:extLst>
          </p:cNvPr>
          <p:cNvSpPr/>
          <p:nvPr/>
        </p:nvSpPr>
        <p:spPr>
          <a:xfrm flipH="1">
            <a:off x="930729"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Delay 8">
            <a:extLst>
              <a:ext uri="{FF2B5EF4-FFF2-40B4-BE49-F238E27FC236}">
                <a16:creationId xmlns:a16="http://schemas.microsoft.com/office/drawing/2014/main" id="{BD050CA1-F0B8-4DFC-B3BD-2E71C0F8E67D}"/>
              </a:ext>
            </a:extLst>
          </p:cNvPr>
          <p:cNvSpPr/>
          <p:nvPr/>
        </p:nvSpPr>
        <p:spPr>
          <a:xfrm rot="5400000">
            <a:off x="1992086" y="2857499"/>
            <a:ext cx="195943" cy="1143001"/>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Delay 7">
            <a:extLst>
              <a:ext uri="{FF2B5EF4-FFF2-40B4-BE49-F238E27FC236}">
                <a16:creationId xmlns:a16="http://schemas.microsoft.com/office/drawing/2014/main" id="{73C04334-D636-4368-9AC9-6E14CB7EA210}"/>
              </a:ext>
            </a:extLst>
          </p:cNvPr>
          <p:cNvSpPr/>
          <p:nvPr/>
        </p:nvSpPr>
        <p:spPr>
          <a:xfrm rot="16200000">
            <a:off x="1851937" y="450396"/>
            <a:ext cx="476248" cy="1175654"/>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E9ECEC47-147A-4DBB-9F58-A7CB107D2440}"/>
              </a:ext>
            </a:extLst>
          </p:cNvPr>
          <p:cNvSpPr/>
          <p:nvPr/>
        </p:nvSpPr>
        <p:spPr>
          <a:xfrm>
            <a:off x="16165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791512A-DC69-4542-9BF8-4F1D28A13504}"/>
              </a:ext>
            </a:extLst>
          </p:cNvPr>
          <p:cNvSpPr/>
          <p:nvPr/>
        </p:nvSpPr>
        <p:spPr>
          <a:xfrm>
            <a:off x="23023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ECFD980D-12BE-4C8F-BD9B-21DE4BE4A04B}"/>
              </a:ext>
            </a:extLst>
          </p:cNvPr>
          <p:cNvGrpSpPr/>
          <p:nvPr/>
        </p:nvGrpSpPr>
        <p:grpSpPr>
          <a:xfrm>
            <a:off x="770078" y="5654064"/>
            <a:ext cx="1913862" cy="935666"/>
            <a:chOff x="-2799908" y="2961165"/>
            <a:chExt cx="1913862" cy="935666"/>
          </a:xfrm>
          <a:solidFill>
            <a:srgbClr val="FE8E07"/>
          </a:solidFill>
        </p:grpSpPr>
        <p:sp>
          <p:nvSpPr>
            <p:cNvPr id="18" name="Rectangle: Rounded Corners 17">
              <a:extLst>
                <a:ext uri="{FF2B5EF4-FFF2-40B4-BE49-F238E27FC236}">
                  <a16:creationId xmlns:a16="http://schemas.microsoft.com/office/drawing/2014/main" id="{EA709A2F-1C40-4D28-91AE-D3FD52AAE9D1}"/>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55A4F3A7-601C-4482-AF55-5E484A1A699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Rounded Corners 19">
            <a:extLst>
              <a:ext uri="{FF2B5EF4-FFF2-40B4-BE49-F238E27FC236}">
                <a16:creationId xmlns:a16="http://schemas.microsoft.com/office/drawing/2014/main" id="{2EB67FFF-D6E5-4606-A03C-E5F2A45E03F1}"/>
              </a:ext>
            </a:extLst>
          </p:cNvPr>
          <p:cNvSpPr/>
          <p:nvPr/>
        </p:nvSpPr>
        <p:spPr>
          <a:xfrm>
            <a:off x="5943601" y="2498262"/>
            <a:ext cx="329148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 see					 twos. </a:t>
            </a:r>
          </a:p>
        </p:txBody>
      </p:sp>
      <p:sp>
        <p:nvSpPr>
          <p:cNvPr id="22" name="Rectangle: Rounded Corners 21">
            <a:extLst>
              <a:ext uri="{FF2B5EF4-FFF2-40B4-BE49-F238E27FC236}">
                <a16:creationId xmlns:a16="http://schemas.microsoft.com/office/drawing/2014/main" id="{ED243176-B85D-4C88-B205-FEEF05CF3BA1}"/>
              </a:ext>
            </a:extLst>
          </p:cNvPr>
          <p:cNvSpPr/>
          <p:nvPr/>
        </p:nvSpPr>
        <p:spPr>
          <a:xfrm>
            <a:off x="5943600" y="3907541"/>
            <a:ext cx="470042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Two lots of two is       . </a:t>
            </a:r>
          </a:p>
        </p:txBody>
      </p:sp>
      <p:sp>
        <p:nvSpPr>
          <p:cNvPr id="24" name="Rectangle: Rounded Corners 23">
            <a:extLst>
              <a:ext uri="{FF2B5EF4-FFF2-40B4-BE49-F238E27FC236}">
                <a16:creationId xmlns:a16="http://schemas.microsoft.com/office/drawing/2014/main" id="{65E16AA9-7EA0-40FA-8A1A-FE901C02A645}"/>
              </a:ext>
            </a:extLst>
          </p:cNvPr>
          <p:cNvSpPr/>
          <p:nvPr/>
        </p:nvSpPr>
        <p:spPr>
          <a:xfrm>
            <a:off x="5943602" y="5359202"/>
            <a:ext cx="354972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Myriad Pro" panose="020B0503030403020204"/>
              </a:rPr>
              <a:t>	 </a:t>
            </a:r>
          </a:p>
        </p:txBody>
      </p:sp>
      <p:pic>
        <p:nvPicPr>
          <p:cNvPr id="27" name="Picture 26" descr="A close up of a logo&#10;&#10;Description automatically generated">
            <a:extLst>
              <a:ext uri="{FF2B5EF4-FFF2-40B4-BE49-F238E27FC236}">
                <a16:creationId xmlns:a16="http://schemas.microsoft.com/office/drawing/2014/main" id="{F1CB9EEC-E33D-45AA-80BF-82968C3F9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09" y="5648798"/>
            <a:ext cx="386233" cy="552144"/>
          </a:xfrm>
          <a:prstGeom prst="rect">
            <a:avLst/>
          </a:prstGeom>
        </p:spPr>
      </p:pic>
      <p:pic>
        <p:nvPicPr>
          <p:cNvPr id="28" name="Picture 27" descr="A close up of a logo&#10;&#10;Description automatically generated">
            <a:extLst>
              <a:ext uri="{FF2B5EF4-FFF2-40B4-BE49-F238E27FC236}">
                <a16:creationId xmlns:a16="http://schemas.microsoft.com/office/drawing/2014/main" id="{0B8BF8C1-D062-4291-967B-2D5DF6F73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541" y="5648798"/>
            <a:ext cx="386233" cy="552144"/>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49AE11B-ADD5-41A1-9D86-E2B85E2FE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821" y="5684886"/>
            <a:ext cx="289006" cy="463315"/>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BFBA752C-95DF-466C-961B-72F7343DD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715" y="2786798"/>
            <a:ext cx="289367" cy="463894"/>
          </a:xfrm>
          <a:prstGeom prst="rect">
            <a:avLst/>
          </a:prstGeom>
        </p:spPr>
      </p:pic>
      <p:sp>
        <p:nvSpPr>
          <p:cNvPr id="23" name="Rectangle: Rounded Corners 22">
            <a:extLst>
              <a:ext uri="{FF2B5EF4-FFF2-40B4-BE49-F238E27FC236}">
                <a16:creationId xmlns:a16="http://schemas.microsoft.com/office/drawing/2014/main" id="{4D9BE98C-2453-4E4B-9D3A-9764260F68D4}"/>
              </a:ext>
            </a:extLst>
          </p:cNvPr>
          <p:cNvSpPr/>
          <p:nvPr/>
        </p:nvSpPr>
        <p:spPr>
          <a:xfrm>
            <a:off x="7310692" y="2671864"/>
            <a:ext cx="530063"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31" name="Oval 30">
            <a:extLst>
              <a:ext uri="{FF2B5EF4-FFF2-40B4-BE49-F238E27FC236}">
                <a16:creationId xmlns:a16="http://schemas.microsoft.com/office/drawing/2014/main" id="{FF42CC43-7023-4AA1-9E1D-3171EB490101}"/>
              </a:ext>
            </a:extLst>
          </p:cNvPr>
          <p:cNvSpPr/>
          <p:nvPr/>
        </p:nvSpPr>
        <p:spPr>
          <a:xfrm>
            <a:off x="1338937" y="2615239"/>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C89E3B45-BF9A-459B-86A6-B7EBD9508282}"/>
              </a:ext>
            </a:extLst>
          </p:cNvPr>
          <p:cNvSpPr/>
          <p:nvPr/>
        </p:nvSpPr>
        <p:spPr>
          <a:xfrm>
            <a:off x="2539095" y="2615238"/>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7588E4FA-0DD3-4658-9915-5F0ED1A2CA90}"/>
              </a:ext>
            </a:extLst>
          </p:cNvPr>
          <p:cNvSpPr/>
          <p:nvPr/>
        </p:nvSpPr>
        <p:spPr>
          <a:xfrm>
            <a:off x="6207936" y="1126671"/>
            <a:ext cx="277586" cy="261257"/>
          </a:xfrm>
          <a:prstGeom prst="ellipse">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6DF7738C-FBDD-4C95-BB1F-F9B8B3A7A4CF}"/>
              </a:ext>
            </a:extLst>
          </p:cNvPr>
          <p:cNvSpPr/>
          <p:nvPr/>
        </p:nvSpPr>
        <p:spPr>
          <a:xfrm>
            <a:off x="6574955" y="1439627"/>
            <a:ext cx="277586" cy="261257"/>
          </a:xfrm>
          <a:prstGeom prst="ellipse">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7D13F0A7-192F-4FA0-B523-EF37FD6417F0}"/>
              </a:ext>
            </a:extLst>
          </p:cNvPr>
          <p:cNvSpPr/>
          <p:nvPr/>
        </p:nvSpPr>
        <p:spPr>
          <a:xfrm>
            <a:off x="7768837" y="1111274"/>
            <a:ext cx="277586" cy="261257"/>
          </a:xfrm>
          <a:prstGeom prst="ellipse">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D0682DA8-423D-467D-B256-9D883826A60E}"/>
              </a:ext>
            </a:extLst>
          </p:cNvPr>
          <p:cNvSpPr/>
          <p:nvPr/>
        </p:nvSpPr>
        <p:spPr>
          <a:xfrm>
            <a:off x="8135856" y="1424230"/>
            <a:ext cx="277586" cy="261257"/>
          </a:xfrm>
          <a:prstGeom prst="ellipse">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3B0628D1-311F-464A-8132-E2FDD21FE46A}"/>
              </a:ext>
            </a:extLst>
          </p:cNvPr>
          <p:cNvGrpSpPr/>
          <p:nvPr/>
        </p:nvGrpSpPr>
        <p:grpSpPr>
          <a:xfrm>
            <a:off x="764026" y="4713132"/>
            <a:ext cx="1913862" cy="935666"/>
            <a:chOff x="-2799908" y="2961165"/>
            <a:chExt cx="1913862" cy="935666"/>
          </a:xfrm>
          <a:solidFill>
            <a:srgbClr val="FE8E07"/>
          </a:solidFill>
        </p:grpSpPr>
        <p:sp>
          <p:nvSpPr>
            <p:cNvPr id="38" name="Rectangle: Rounded Corners 37">
              <a:extLst>
                <a:ext uri="{FF2B5EF4-FFF2-40B4-BE49-F238E27FC236}">
                  <a16:creationId xmlns:a16="http://schemas.microsoft.com/office/drawing/2014/main" id="{428BC16E-9715-4DB8-A6E8-3445D2226DC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BB3F4F79-8C2A-4487-BB40-C75224F6186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7" name="Picture 46" descr="A picture containing drawing&#10;&#10;Description automatically generated">
            <a:extLst>
              <a:ext uri="{FF2B5EF4-FFF2-40B4-BE49-F238E27FC236}">
                <a16:creationId xmlns:a16="http://schemas.microsoft.com/office/drawing/2014/main" id="{CC3484D5-1361-4426-A4E2-405BC6BB5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6238" y="4195050"/>
            <a:ext cx="394080" cy="532399"/>
          </a:xfrm>
          <a:prstGeom prst="rect">
            <a:avLst/>
          </a:prstGeom>
        </p:spPr>
      </p:pic>
      <p:sp>
        <p:nvSpPr>
          <p:cNvPr id="21" name="Rectangle: Rounded Corners 20">
            <a:extLst>
              <a:ext uri="{FF2B5EF4-FFF2-40B4-BE49-F238E27FC236}">
                <a16:creationId xmlns:a16="http://schemas.microsoft.com/office/drawing/2014/main" id="{32F05735-B10D-4378-8361-7868A2C32A14}"/>
              </a:ext>
            </a:extLst>
          </p:cNvPr>
          <p:cNvSpPr/>
          <p:nvPr/>
        </p:nvSpPr>
        <p:spPr>
          <a:xfrm>
            <a:off x="9626866" y="4113919"/>
            <a:ext cx="554823"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48" name="Picture 47" descr="A picture containing drawing&#10;&#10;Description automatically generated">
            <a:extLst>
              <a:ext uri="{FF2B5EF4-FFF2-40B4-BE49-F238E27FC236}">
                <a16:creationId xmlns:a16="http://schemas.microsoft.com/office/drawing/2014/main" id="{BD2C5EF6-055C-4AB6-94B8-601EA1BC3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715" y="5684885"/>
            <a:ext cx="289006" cy="463315"/>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69FA963F-F649-4C58-AC9A-DEE0515C91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9591" y="5620810"/>
            <a:ext cx="386233" cy="521798"/>
          </a:xfrm>
          <a:prstGeom prst="rect">
            <a:avLst/>
          </a:prstGeom>
        </p:spPr>
      </p:pic>
      <p:sp>
        <p:nvSpPr>
          <p:cNvPr id="34" name="Rectangle: Rounded Corners 33">
            <a:extLst>
              <a:ext uri="{FF2B5EF4-FFF2-40B4-BE49-F238E27FC236}">
                <a16:creationId xmlns:a16="http://schemas.microsoft.com/office/drawing/2014/main" id="{E04D26F4-8E67-4585-A48D-F75763281B5E}"/>
              </a:ext>
            </a:extLst>
          </p:cNvPr>
          <p:cNvSpPr/>
          <p:nvPr/>
        </p:nvSpPr>
        <p:spPr>
          <a:xfrm>
            <a:off x="8706930" y="5575329"/>
            <a:ext cx="528156"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Tree>
    <p:extLst>
      <p:ext uri="{BB962C8B-B14F-4D97-AF65-F5344CB8AC3E}">
        <p14:creationId xmlns:p14="http://schemas.microsoft.com/office/powerpoint/2010/main" val="7513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0" grpId="0" animBg="1"/>
      <p:bldP spid="22" grpId="0" animBg="1"/>
      <p:bldP spid="24" grpId="0" animBg="1"/>
      <p:bldP spid="23" grpId="0" animBg="1"/>
      <p:bldP spid="23" grpId="1" animBg="1"/>
      <p:bldP spid="32" grpId="0" animBg="1"/>
      <p:bldP spid="3" grpId="0" animBg="1"/>
      <p:bldP spid="5" grpId="0" animBg="1"/>
      <p:bldP spid="21" grpId="0" animBg="1"/>
      <p:bldP spid="21" grpId="1" animBg="1"/>
      <p:bldP spid="34" grpId="0" animBg="1"/>
      <p:bldP spid="3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F550BD7-4793-404C-8E2F-447786782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4" name="Group 3">
            <a:extLst>
              <a:ext uri="{FF2B5EF4-FFF2-40B4-BE49-F238E27FC236}">
                <a16:creationId xmlns:a16="http://schemas.microsoft.com/office/drawing/2014/main" id="{1E7CF85C-DF4A-4211-8954-7B15CE884079}"/>
              </a:ext>
            </a:extLst>
          </p:cNvPr>
          <p:cNvGrpSpPr/>
          <p:nvPr/>
        </p:nvGrpSpPr>
        <p:grpSpPr>
          <a:xfrm>
            <a:off x="4019936" y="1869619"/>
            <a:ext cx="2841173" cy="4490357"/>
            <a:chOff x="1828801" y="579663"/>
            <a:chExt cx="2841173" cy="4490357"/>
          </a:xfrm>
        </p:grpSpPr>
        <p:sp>
          <p:nvSpPr>
            <p:cNvPr id="2" name="Flowchart: Delay 1">
              <a:extLst>
                <a:ext uri="{FF2B5EF4-FFF2-40B4-BE49-F238E27FC236}">
                  <a16:creationId xmlns:a16="http://schemas.microsoft.com/office/drawing/2014/main" id="{9685F1F5-6D60-4C96-B698-DC8E4D923438}"/>
                </a:ext>
              </a:extLst>
            </p:cNvPr>
            <p:cNvSpPr/>
            <p:nvPr/>
          </p:nvSpPr>
          <p:spPr>
            <a:xfrm rot="16200000">
              <a:off x="1004209" y="1404255"/>
              <a:ext cx="4490357" cy="2841173"/>
            </a:xfrm>
            <a:prstGeom prst="flowChartDelay">
              <a:avLst/>
            </a:prstGeom>
            <a:solidFill>
              <a:srgbClr val="FF9933"/>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lowchart: Delay 5">
              <a:extLst>
                <a:ext uri="{FF2B5EF4-FFF2-40B4-BE49-F238E27FC236}">
                  <a16:creationId xmlns:a16="http://schemas.microsoft.com/office/drawing/2014/main" id="{387C321E-EA2B-4D1D-A1F6-0102D7C5F348}"/>
                </a:ext>
              </a:extLst>
            </p:cNvPr>
            <p:cNvSpPr/>
            <p:nvPr/>
          </p:nvSpPr>
          <p:spPr>
            <a:xfrm rot="16200000">
              <a:off x="1223283" y="1687673"/>
              <a:ext cx="4052208" cy="2329542"/>
            </a:xfrm>
            <a:prstGeom prst="flowChartDelay">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peech Bubble: Oval 15">
            <a:extLst>
              <a:ext uri="{FF2B5EF4-FFF2-40B4-BE49-F238E27FC236}">
                <a16:creationId xmlns:a16="http://schemas.microsoft.com/office/drawing/2014/main" id="{3FD5619E-6E72-4EF7-8B1A-DAD9CC92E5B5}"/>
              </a:ext>
            </a:extLst>
          </p:cNvPr>
          <p:cNvSpPr/>
          <p:nvPr/>
        </p:nvSpPr>
        <p:spPr>
          <a:xfrm>
            <a:off x="107242" y="106363"/>
            <a:ext cx="4446097" cy="2516393"/>
          </a:xfrm>
          <a:prstGeom prst="wedgeEllipseCallout">
            <a:avLst>
              <a:gd name="adj1" fmla="val -17497"/>
              <a:gd name="adj2" fmla="val 10533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latin typeface="Century Gothic" panose="020B0502020202020204" pitchFamily="34" charset="0"/>
              </a:rPr>
              <a:t>Mirror, mirror, hear my plea.</a:t>
            </a:r>
          </a:p>
          <a:p>
            <a:pPr algn="ctr"/>
            <a:r>
              <a:rPr lang="en-GB" sz="2800" dirty="0">
                <a:solidFill>
                  <a:sysClr val="windowText" lastClr="000000"/>
                </a:solidFill>
                <a:latin typeface="Century Gothic" panose="020B0502020202020204" pitchFamily="34" charset="0"/>
              </a:rPr>
              <a:t>I wish you could make two of me.</a:t>
            </a:r>
          </a:p>
        </p:txBody>
      </p:sp>
      <p:sp>
        <p:nvSpPr>
          <p:cNvPr id="17" name="Rectangle: Rounded Corners 16">
            <a:extLst>
              <a:ext uri="{FF2B5EF4-FFF2-40B4-BE49-F238E27FC236}">
                <a16:creationId xmlns:a16="http://schemas.microsoft.com/office/drawing/2014/main" id="{C84C0525-4276-4E93-BD19-DDC75FBC6653}"/>
              </a:ext>
            </a:extLst>
          </p:cNvPr>
          <p:cNvSpPr/>
          <p:nvPr/>
        </p:nvSpPr>
        <p:spPr>
          <a:xfrm>
            <a:off x="8286751" y="287300"/>
            <a:ext cx="379800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r>
              <a:rPr lang="en-GB" sz="3200" dirty="0">
                <a:solidFill>
                  <a:sysClr val="windowText" lastClr="000000"/>
                </a:solidFill>
                <a:latin typeface="Century Gothic" panose="020B0502020202020204" pitchFamily="34" charset="0"/>
              </a:rPr>
              <a:t>I see							</a:t>
            </a:r>
            <a:r>
              <a:rPr lang="en-GB" sz="3200" dirty="0">
                <a:solidFill>
                  <a:srgbClr val="FF0000"/>
                </a:solidFill>
                <a:latin typeface="Century Gothic" panose="020B0502020202020204" pitchFamily="34" charset="0"/>
              </a:rPr>
              <a:t>Threes</a:t>
            </a:r>
            <a:r>
              <a:rPr lang="en-GB" sz="3200" dirty="0">
                <a:solidFill>
                  <a:sysClr val="windowText" lastClr="000000"/>
                </a:solidFill>
                <a:latin typeface="Century Gothic" panose="020B0502020202020204" pitchFamily="34" charset="0"/>
              </a:rPr>
              <a:t>.</a:t>
            </a:r>
            <a:r>
              <a:rPr lang="en-GB" sz="3200" dirty="0">
                <a:solidFill>
                  <a:schemeClr val="tx1"/>
                </a:solidFill>
                <a:latin typeface="Century Gothic" panose="020B0502020202020204" pitchFamily="34" charset="0"/>
              </a:rPr>
              <a:t> </a:t>
            </a:r>
          </a:p>
        </p:txBody>
      </p:sp>
      <p:sp>
        <p:nvSpPr>
          <p:cNvPr id="18" name="Rectangle: Rounded Corners 17">
            <a:extLst>
              <a:ext uri="{FF2B5EF4-FFF2-40B4-BE49-F238E27FC236}">
                <a16:creationId xmlns:a16="http://schemas.microsoft.com/office/drawing/2014/main" id="{14F3CEC6-C85A-4F95-81FB-79EA1953AE8F}"/>
              </a:ext>
            </a:extLst>
          </p:cNvPr>
          <p:cNvSpPr/>
          <p:nvPr/>
        </p:nvSpPr>
        <p:spPr>
          <a:xfrm>
            <a:off x="9557811" y="490030"/>
            <a:ext cx="864155"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21" name="Picture 20">
            <a:extLst>
              <a:ext uri="{FF2B5EF4-FFF2-40B4-BE49-F238E27FC236}">
                <a16:creationId xmlns:a16="http://schemas.microsoft.com/office/drawing/2014/main" id="{25556AB0-6770-4A2D-B6C9-92A51C6AE875}"/>
              </a:ext>
            </a:extLst>
          </p:cNvPr>
          <p:cNvPicPr>
            <a:picLocks noChangeAspect="1"/>
          </p:cNvPicPr>
          <p:nvPr/>
        </p:nvPicPr>
        <p:blipFill>
          <a:blip r:embed="rId4">
            <a:extLst>
              <a:ext uri="{28A0092B-C50C-407E-A947-70E740481C1C}">
                <a14:useLocalDpi xmlns:a14="http://schemas.microsoft.com/office/drawing/2010/main" val="0"/>
              </a:ext>
            </a:extLst>
          </a:blip>
          <a:srcRect l="34784" r="34784"/>
          <a:stretch/>
        </p:blipFill>
        <p:spPr>
          <a:xfrm>
            <a:off x="4616633" y="3425931"/>
            <a:ext cx="1547984" cy="2860575"/>
          </a:xfrm>
          <a:prstGeom prst="rect">
            <a:avLst/>
          </a:prstGeom>
        </p:spPr>
      </p:pic>
      <p:sp>
        <p:nvSpPr>
          <p:cNvPr id="15" name="Oval 14">
            <a:extLst>
              <a:ext uri="{FF2B5EF4-FFF2-40B4-BE49-F238E27FC236}">
                <a16:creationId xmlns:a16="http://schemas.microsoft.com/office/drawing/2014/main" id="{8C7C0B2A-D303-4562-9163-E68C785DF12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326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341854-F5FB-42F6-8294-B04F6AE5B5C9}"/>
              </a:ext>
            </a:extLst>
          </p:cNvPr>
          <p:cNvSpPr/>
          <p:nvPr/>
        </p:nvSpPr>
        <p:spPr>
          <a:xfrm>
            <a:off x="5943601" y="866771"/>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176C8F88-6A83-4CA1-9529-1F785F5D51DB}"/>
              </a:ext>
            </a:extLst>
          </p:cNvPr>
          <p:cNvSpPr/>
          <p:nvPr/>
        </p:nvSpPr>
        <p:spPr>
          <a:xfrm>
            <a:off x="7543801" y="866771"/>
            <a:ext cx="1175657" cy="111034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lowchart: Delay 5">
            <a:extLst>
              <a:ext uri="{FF2B5EF4-FFF2-40B4-BE49-F238E27FC236}">
                <a16:creationId xmlns:a16="http://schemas.microsoft.com/office/drawing/2014/main" id="{A07C3C89-8D6B-4EF5-8BAC-87F03D8F4D59}"/>
              </a:ext>
            </a:extLst>
          </p:cNvPr>
          <p:cNvSpPr/>
          <p:nvPr/>
        </p:nvSpPr>
        <p:spPr>
          <a:xfrm>
            <a:off x="2106386"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7" name="Flowchart: Delay 6">
            <a:extLst>
              <a:ext uri="{FF2B5EF4-FFF2-40B4-BE49-F238E27FC236}">
                <a16:creationId xmlns:a16="http://schemas.microsoft.com/office/drawing/2014/main" id="{DCA9F39E-7171-4D15-954D-C184678983D6}"/>
              </a:ext>
            </a:extLst>
          </p:cNvPr>
          <p:cNvSpPr/>
          <p:nvPr/>
        </p:nvSpPr>
        <p:spPr>
          <a:xfrm flipH="1">
            <a:off x="930729" y="1257300"/>
            <a:ext cx="1175657" cy="2171700"/>
          </a:xfrm>
          <a:prstGeom prst="flowChartDelay">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9" name="Flowchart: Delay 8">
            <a:extLst>
              <a:ext uri="{FF2B5EF4-FFF2-40B4-BE49-F238E27FC236}">
                <a16:creationId xmlns:a16="http://schemas.microsoft.com/office/drawing/2014/main" id="{BD050CA1-F0B8-4DFC-B3BD-2E71C0F8E67D}"/>
              </a:ext>
            </a:extLst>
          </p:cNvPr>
          <p:cNvSpPr/>
          <p:nvPr/>
        </p:nvSpPr>
        <p:spPr>
          <a:xfrm rot="5400000">
            <a:off x="1992086" y="2857499"/>
            <a:ext cx="195943" cy="1143001"/>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8" name="Flowchart: Delay 7">
            <a:extLst>
              <a:ext uri="{FF2B5EF4-FFF2-40B4-BE49-F238E27FC236}">
                <a16:creationId xmlns:a16="http://schemas.microsoft.com/office/drawing/2014/main" id="{73C04334-D636-4368-9AC9-6E14CB7EA210}"/>
              </a:ext>
            </a:extLst>
          </p:cNvPr>
          <p:cNvSpPr/>
          <p:nvPr/>
        </p:nvSpPr>
        <p:spPr>
          <a:xfrm rot="16200000">
            <a:off x="1851937" y="450396"/>
            <a:ext cx="476248" cy="1175654"/>
          </a:xfrm>
          <a:prstGeom prst="flowChartDelay">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10" name="Oval 9">
            <a:extLst>
              <a:ext uri="{FF2B5EF4-FFF2-40B4-BE49-F238E27FC236}">
                <a16:creationId xmlns:a16="http://schemas.microsoft.com/office/drawing/2014/main" id="{E9ECEC47-147A-4DBB-9F58-A7CB107D2440}"/>
              </a:ext>
            </a:extLst>
          </p:cNvPr>
          <p:cNvSpPr/>
          <p:nvPr/>
        </p:nvSpPr>
        <p:spPr>
          <a:xfrm>
            <a:off x="16165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11" name="Oval 10">
            <a:extLst>
              <a:ext uri="{FF2B5EF4-FFF2-40B4-BE49-F238E27FC236}">
                <a16:creationId xmlns:a16="http://schemas.microsoft.com/office/drawing/2014/main" id="{E791512A-DC69-4542-9BF8-4F1D28A13504}"/>
              </a:ext>
            </a:extLst>
          </p:cNvPr>
          <p:cNvSpPr/>
          <p:nvPr/>
        </p:nvSpPr>
        <p:spPr>
          <a:xfrm>
            <a:off x="2302329" y="2091416"/>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20" name="Rectangle: Rounded Corners 19">
            <a:extLst>
              <a:ext uri="{FF2B5EF4-FFF2-40B4-BE49-F238E27FC236}">
                <a16:creationId xmlns:a16="http://schemas.microsoft.com/office/drawing/2014/main" id="{2EB67FFF-D6E5-4606-A03C-E5F2A45E03F1}"/>
              </a:ext>
            </a:extLst>
          </p:cNvPr>
          <p:cNvSpPr/>
          <p:nvPr/>
        </p:nvSpPr>
        <p:spPr>
          <a:xfrm>
            <a:off x="5943601" y="2498262"/>
            <a:ext cx="364545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ysClr val="windowText" lastClr="000000"/>
                </a:solidFill>
                <a:latin typeface="Century Gothic" panose="020B0502020202020204" pitchFamily="34" charset="0"/>
              </a:rPr>
              <a:t>	I see						threes. </a:t>
            </a:r>
          </a:p>
        </p:txBody>
      </p:sp>
      <p:sp>
        <p:nvSpPr>
          <p:cNvPr id="22" name="Rectangle: Rounded Corners 21">
            <a:extLst>
              <a:ext uri="{FF2B5EF4-FFF2-40B4-BE49-F238E27FC236}">
                <a16:creationId xmlns:a16="http://schemas.microsoft.com/office/drawing/2014/main" id="{ED243176-B85D-4C88-B205-FEEF05CF3BA1}"/>
              </a:ext>
            </a:extLst>
          </p:cNvPr>
          <p:cNvSpPr/>
          <p:nvPr/>
        </p:nvSpPr>
        <p:spPr>
          <a:xfrm>
            <a:off x="5943600" y="3907541"/>
            <a:ext cx="51627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ysClr val="windowText" lastClr="000000"/>
                </a:solidFill>
                <a:latin typeface="Century Gothic" panose="020B0502020202020204" pitchFamily="34" charset="0"/>
              </a:rPr>
              <a:t>	Two lots of three is         . </a:t>
            </a:r>
          </a:p>
        </p:txBody>
      </p:sp>
      <p:sp>
        <p:nvSpPr>
          <p:cNvPr id="24" name="Rectangle: Rounded Corners 23">
            <a:extLst>
              <a:ext uri="{FF2B5EF4-FFF2-40B4-BE49-F238E27FC236}">
                <a16:creationId xmlns:a16="http://schemas.microsoft.com/office/drawing/2014/main" id="{65E16AA9-7EA0-40FA-8A1A-FE901C02A645}"/>
              </a:ext>
            </a:extLst>
          </p:cNvPr>
          <p:cNvSpPr/>
          <p:nvPr/>
        </p:nvSpPr>
        <p:spPr>
          <a:xfrm>
            <a:off x="5943602" y="5359202"/>
            <a:ext cx="3416156"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ysClr val="windowText" lastClr="000000"/>
                </a:solidFill>
                <a:latin typeface="Myriad Pro" panose="020B0503030403020204"/>
              </a:rPr>
              <a:t>	 </a:t>
            </a:r>
          </a:p>
        </p:txBody>
      </p:sp>
      <p:pic>
        <p:nvPicPr>
          <p:cNvPr id="27" name="Picture 26" descr="A close up of a logo&#10;&#10;Description automatically generated">
            <a:extLst>
              <a:ext uri="{FF2B5EF4-FFF2-40B4-BE49-F238E27FC236}">
                <a16:creationId xmlns:a16="http://schemas.microsoft.com/office/drawing/2014/main" id="{F1CB9EEC-E33D-45AA-80BF-82968C3F9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09" y="5648798"/>
            <a:ext cx="386233" cy="552144"/>
          </a:xfrm>
          <a:prstGeom prst="rect">
            <a:avLst/>
          </a:prstGeom>
        </p:spPr>
      </p:pic>
      <p:pic>
        <p:nvPicPr>
          <p:cNvPr id="28" name="Picture 27" descr="A close up of a logo&#10;&#10;Description automatically generated">
            <a:extLst>
              <a:ext uri="{FF2B5EF4-FFF2-40B4-BE49-F238E27FC236}">
                <a16:creationId xmlns:a16="http://schemas.microsoft.com/office/drawing/2014/main" id="{0B8BF8C1-D062-4291-967B-2D5DF6F73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541" y="5648798"/>
            <a:ext cx="386233" cy="552144"/>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BFBA752C-95DF-466C-961B-72F7343DD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715" y="2786798"/>
            <a:ext cx="289367" cy="463894"/>
          </a:xfrm>
          <a:prstGeom prst="rect">
            <a:avLst/>
          </a:prstGeom>
        </p:spPr>
      </p:pic>
      <p:sp>
        <p:nvSpPr>
          <p:cNvPr id="23" name="Rectangle: Rounded Corners 22">
            <a:extLst>
              <a:ext uri="{FF2B5EF4-FFF2-40B4-BE49-F238E27FC236}">
                <a16:creationId xmlns:a16="http://schemas.microsoft.com/office/drawing/2014/main" id="{4D9BE98C-2453-4E4B-9D3A-9764260F68D4}"/>
              </a:ext>
            </a:extLst>
          </p:cNvPr>
          <p:cNvSpPr/>
          <p:nvPr/>
        </p:nvSpPr>
        <p:spPr>
          <a:xfrm>
            <a:off x="7310693" y="2671864"/>
            <a:ext cx="610682"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31" name="Oval 30">
            <a:extLst>
              <a:ext uri="{FF2B5EF4-FFF2-40B4-BE49-F238E27FC236}">
                <a16:creationId xmlns:a16="http://schemas.microsoft.com/office/drawing/2014/main" id="{FF42CC43-7023-4AA1-9E1D-3171EB490101}"/>
              </a:ext>
            </a:extLst>
          </p:cNvPr>
          <p:cNvSpPr/>
          <p:nvPr/>
        </p:nvSpPr>
        <p:spPr>
          <a:xfrm>
            <a:off x="1338937" y="2615239"/>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32" name="Oval 31">
            <a:extLst>
              <a:ext uri="{FF2B5EF4-FFF2-40B4-BE49-F238E27FC236}">
                <a16:creationId xmlns:a16="http://schemas.microsoft.com/office/drawing/2014/main" id="{C89E3B45-BF9A-459B-86A6-B7EBD9508282}"/>
              </a:ext>
            </a:extLst>
          </p:cNvPr>
          <p:cNvSpPr/>
          <p:nvPr/>
        </p:nvSpPr>
        <p:spPr>
          <a:xfrm>
            <a:off x="2539095" y="2615238"/>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33" name="Oval 32">
            <a:extLst>
              <a:ext uri="{FF2B5EF4-FFF2-40B4-BE49-F238E27FC236}">
                <a16:creationId xmlns:a16="http://schemas.microsoft.com/office/drawing/2014/main" id="{7588E4FA-0DD3-4658-9915-5F0ED1A2CA90}"/>
              </a:ext>
            </a:extLst>
          </p:cNvPr>
          <p:cNvSpPr/>
          <p:nvPr/>
        </p:nvSpPr>
        <p:spPr>
          <a:xfrm>
            <a:off x="6096000" y="996043"/>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6DF7738C-FBDD-4C95-BB1F-F9B8B3A7A4CF}"/>
              </a:ext>
            </a:extLst>
          </p:cNvPr>
          <p:cNvSpPr/>
          <p:nvPr/>
        </p:nvSpPr>
        <p:spPr>
          <a:xfrm>
            <a:off x="6392636" y="1293601"/>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7D13F0A7-192F-4FA0-B523-EF37FD6417F0}"/>
              </a:ext>
            </a:extLst>
          </p:cNvPr>
          <p:cNvSpPr/>
          <p:nvPr/>
        </p:nvSpPr>
        <p:spPr>
          <a:xfrm>
            <a:off x="7670851" y="996043"/>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D0682DA8-423D-467D-B256-9D883826A60E}"/>
              </a:ext>
            </a:extLst>
          </p:cNvPr>
          <p:cNvSpPr/>
          <p:nvPr/>
        </p:nvSpPr>
        <p:spPr>
          <a:xfrm>
            <a:off x="7992836" y="1333546"/>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67BDF7AE-74E5-4F84-92B1-318CD0D2F55F}"/>
              </a:ext>
            </a:extLst>
          </p:cNvPr>
          <p:cNvSpPr/>
          <p:nvPr/>
        </p:nvSpPr>
        <p:spPr>
          <a:xfrm>
            <a:off x="1200138" y="1504281"/>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51" name="Oval 50">
            <a:extLst>
              <a:ext uri="{FF2B5EF4-FFF2-40B4-BE49-F238E27FC236}">
                <a16:creationId xmlns:a16="http://schemas.microsoft.com/office/drawing/2014/main" id="{5E85855D-8E9D-4602-A986-260C91AC6D8A}"/>
              </a:ext>
            </a:extLst>
          </p:cNvPr>
          <p:cNvSpPr/>
          <p:nvPr/>
        </p:nvSpPr>
        <p:spPr>
          <a:xfrm>
            <a:off x="2710538" y="1504281"/>
            <a:ext cx="277586" cy="261257"/>
          </a:xfrm>
          <a:prstGeom prst="ellipse">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52" name="Oval 51">
            <a:extLst>
              <a:ext uri="{FF2B5EF4-FFF2-40B4-BE49-F238E27FC236}">
                <a16:creationId xmlns:a16="http://schemas.microsoft.com/office/drawing/2014/main" id="{F301FC51-D850-47CC-B2BF-33CB521E5704}"/>
              </a:ext>
            </a:extLst>
          </p:cNvPr>
          <p:cNvSpPr/>
          <p:nvPr/>
        </p:nvSpPr>
        <p:spPr>
          <a:xfrm>
            <a:off x="6713748" y="1574831"/>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a:extLst>
              <a:ext uri="{FF2B5EF4-FFF2-40B4-BE49-F238E27FC236}">
                <a16:creationId xmlns:a16="http://schemas.microsoft.com/office/drawing/2014/main" id="{466341EB-E925-418B-81A0-284048BE96AF}"/>
              </a:ext>
            </a:extLst>
          </p:cNvPr>
          <p:cNvGrpSpPr/>
          <p:nvPr/>
        </p:nvGrpSpPr>
        <p:grpSpPr>
          <a:xfrm>
            <a:off x="937184" y="4727449"/>
            <a:ext cx="1913862" cy="1871332"/>
            <a:chOff x="-2945222" y="3625700"/>
            <a:chExt cx="1913862" cy="1871332"/>
          </a:xfrm>
          <a:solidFill>
            <a:srgbClr val="F0EA19"/>
          </a:solidFill>
        </p:grpSpPr>
        <p:sp>
          <p:nvSpPr>
            <p:cNvPr id="54" name="Rectangle: Rounded Corners 53">
              <a:extLst>
                <a:ext uri="{FF2B5EF4-FFF2-40B4-BE49-F238E27FC236}">
                  <a16:creationId xmlns:a16="http://schemas.microsoft.com/office/drawing/2014/main" id="{326D70CB-69A2-4C1B-9416-4BB54D69468B}"/>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54">
              <a:extLst>
                <a:ext uri="{FF2B5EF4-FFF2-40B4-BE49-F238E27FC236}">
                  <a16:creationId xmlns:a16="http://schemas.microsoft.com/office/drawing/2014/main" id="{DA40CE42-3EB8-43E6-A634-3B8AD9CC2FFD}"/>
                </a:ext>
              </a:extLst>
            </p:cNvPr>
            <p:cNvGrpSpPr/>
            <p:nvPr/>
          </p:nvGrpSpPr>
          <p:grpSpPr>
            <a:xfrm>
              <a:off x="-2945222" y="4561366"/>
              <a:ext cx="1913862" cy="935666"/>
              <a:chOff x="-2799908" y="2961165"/>
              <a:chExt cx="1913862" cy="935666"/>
            </a:xfrm>
            <a:grpFill/>
          </p:grpSpPr>
          <p:sp>
            <p:nvSpPr>
              <p:cNvPr id="56" name="Rectangle: Rounded Corners 55">
                <a:extLst>
                  <a:ext uri="{FF2B5EF4-FFF2-40B4-BE49-F238E27FC236}">
                    <a16:creationId xmlns:a16="http://schemas.microsoft.com/office/drawing/2014/main" id="{7371FF8F-98F8-4593-96D2-6C20328BC64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ADD3C270-A009-4035-B8AF-D17A4974D0B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58" name="Oval 57">
            <a:extLst>
              <a:ext uri="{FF2B5EF4-FFF2-40B4-BE49-F238E27FC236}">
                <a16:creationId xmlns:a16="http://schemas.microsoft.com/office/drawing/2014/main" id="{93D8CD2E-807C-48FB-AA49-54BEDB471D39}"/>
              </a:ext>
            </a:extLst>
          </p:cNvPr>
          <p:cNvSpPr/>
          <p:nvPr/>
        </p:nvSpPr>
        <p:spPr>
          <a:xfrm>
            <a:off x="8313838" y="1634909"/>
            <a:ext cx="277586" cy="261257"/>
          </a:xfrm>
          <a:prstGeom prst="ellipse">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9" name="Group 58">
            <a:extLst>
              <a:ext uri="{FF2B5EF4-FFF2-40B4-BE49-F238E27FC236}">
                <a16:creationId xmlns:a16="http://schemas.microsoft.com/office/drawing/2014/main" id="{CAF37AC6-4D8C-4319-808F-CA632D889404}"/>
              </a:ext>
            </a:extLst>
          </p:cNvPr>
          <p:cNvGrpSpPr/>
          <p:nvPr/>
        </p:nvGrpSpPr>
        <p:grpSpPr>
          <a:xfrm rot="10800000">
            <a:off x="930729" y="3777466"/>
            <a:ext cx="1913862" cy="1871332"/>
            <a:chOff x="-2945222" y="3625700"/>
            <a:chExt cx="1913862" cy="1871332"/>
          </a:xfrm>
          <a:solidFill>
            <a:srgbClr val="F0EA19"/>
          </a:solidFill>
        </p:grpSpPr>
        <p:sp>
          <p:nvSpPr>
            <p:cNvPr id="60" name="Rectangle: Rounded Corners 59">
              <a:extLst>
                <a:ext uri="{FF2B5EF4-FFF2-40B4-BE49-F238E27FC236}">
                  <a16:creationId xmlns:a16="http://schemas.microsoft.com/office/drawing/2014/main" id="{A975EC32-8EC3-4265-9FD5-8377E011D803}"/>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1" name="Group 60">
              <a:extLst>
                <a:ext uri="{FF2B5EF4-FFF2-40B4-BE49-F238E27FC236}">
                  <a16:creationId xmlns:a16="http://schemas.microsoft.com/office/drawing/2014/main" id="{81EE576C-A7C1-4360-B9D1-44BD823D933F}"/>
                </a:ext>
              </a:extLst>
            </p:cNvPr>
            <p:cNvGrpSpPr/>
            <p:nvPr/>
          </p:nvGrpSpPr>
          <p:grpSpPr>
            <a:xfrm>
              <a:off x="-2945222" y="4561366"/>
              <a:ext cx="1913862" cy="935666"/>
              <a:chOff x="-2799908" y="2961165"/>
              <a:chExt cx="1913862" cy="935666"/>
            </a:xfrm>
            <a:grpFill/>
          </p:grpSpPr>
          <p:sp>
            <p:nvSpPr>
              <p:cNvPr id="62" name="Rectangle: Rounded Corners 61">
                <a:extLst>
                  <a:ext uri="{FF2B5EF4-FFF2-40B4-BE49-F238E27FC236}">
                    <a16:creationId xmlns:a16="http://schemas.microsoft.com/office/drawing/2014/main" id="{9189D1A7-74F1-419B-A1D2-97E982E7C927}"/>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Rounded Corners 62">
                <a:extLst>
                  <a:ext uri="{FF2B5EF4-FFF2-40B4-BE49-F238E27FC236}">
                    <a16:creationId xmlns:a16="http://schemas.microsoft.com/office/drawing/2014/main" id="{2C0E973E-2418-4484-9E11-93BEC7E1C897}"/>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64" name="Picture 63" descr="A close up of a logo&#10;&#10;Description automatically generated">
            <a:extLst>
              <a:ext uri="{FF2B5EF4-FFF2-40B4-BE49-F238E27FC236}">
                <a16:creationId xmlns:a16="http://schemas.microsoft.com/office/drawing/2014/main" id="{2190A280-6557-45AB-B389-A1F24CA7C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167" y="4133494"/>
            <a:ext cx="364347" cy="552368"/>
          </a:xfrm>
          <a:prstGeom prst="rect">
            <a:avLst/>
          </a:prstGeom>
        </p:spPr>
      </p:pic>
      <p:sp>
        <p:nvSpPr>
          <p:cNvPr id="21" name="Rectangle: Rounded Corners 20">
            <a:extLst>
              <a:ext uri="{FF2B5EF4-FFF2-40B4-BE49-F238E27FC236}">
                <a16:creationId xmlns:a16="http://schemas.microsoft.com/office/drawing/2014/main" id="{32F05735-B10D-4378-8361-7868A2C32A14}"/>
              </a:ext>
            </a:extLst>
          </p:cNvPr>
          <p:cNvSpPr/>
          <p:nvPr/>
        </p:nvSpPr>
        <p:spPr>
          <a:xfrm>
            <a:off x="10026373" y="4111507"/>
            <a:ext cx="614252"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65" name="Picture 64" descr="A close up of a logo&#10;&#10;Description automatically generated">
            <a:extLst>
              <a:ext uri="{FF2B5EF4-FFF2-40B4-BE49-F238E27FC236}">
                <a16:creationId xmlns:a16="http://schemas.microsoft.com/office/drawing/2014/main" id="{DA4E79FA-331B-4082-B28F-E7B2990D4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5941" y="5683159"/>
            <a:ext cx="284766" cy="477176"/>
          </a:xfrm>
          <a:prstGeom prst="rect">
            <a:avLst/>
          </a:prstGeom>
        </p:spPr>
      </p:pic>
      <p:pic>
        <p:nvPicPr>
          <p:cNvPr id="67" name="Picture 66" descr="A close up of a logo&#10;&#10;Description automatically generated">
            <a:extLst>
              <a:ext uri="{FF2B5EF4-FFF2-40B4-BE49-F238E27FC236}">
                <a16:creationId xmlns:a16="http://schemas.microsoft.com/office/drawing/2014/main" id="{C48664D0-2918-4E61-A7AB-1F0CA0BC6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7481" y="5672213"/>
            <a:ext cx="284766" cy="477176"/>
          </a:xfrm>
          <a:prstGeom prst="rect">
            <a:avLst/>
          </a:prstGeom>
        </p:spPr>
      </p:pic>
      <p:pic>
        <p:nvPicPr>
          <p:cNvPr id="68" name="Picture 67" descr="A close up of a logo&#10;&#10;Description automatically generated">
            <a:extLst>
              <a:ext uri="{FF2B5EF4-FFF2-40B4-BE49-F238E27FC236}">
                <a16:creationId xmlns:a16="http://schemas.microsoft.com/office/drawing/2014/main" id="{45C11A0A-E0FB-45B4-B687-BDD5C93E5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8360" y="5646785"/>
            <a:ext cx="364347" cy="552368"/>
          </a:xfrm>
          <a:prstGeom prst="rect">
            <a:avLst/>
          </a:prstGeom>
        </p:spPr>
      </p:pic>
      <p:sp>
        <p:nvSpPr>
          <p:cNvPr id="34" name="Rectangle: Rounded Corners 33">
            <a:extLst>
              <a:ext uri="{FF2B5EF4-FFF2-40B4-BE49-F238E27FC236}">
                <a16:creationId xmlns:a16="http://schemas.microsoft.com/office/drawing/2014/main" id="{E04D26F4-8E67-4585-A48D-F75763281B5E}"/>
              </a:ext>
            </a:extLst>
          </p:cNvPr>
          <p:cNvSpPr/>
          <p:nvPr/>
        </p:nvSpPr>
        <p:spPr>
          <a:xfrm>
            <a:off x="8591424" y="5550986"/>
            <a:ext cx="528156"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Tree>
    <p:extLst>
      <p:ext uri="{BB962C8B-B14F-4D97-AF65-F5344CB8AC3E}">
        <p14:creationId xmlns:p14="http://schemas.microsoft.com/office/powerpoint/2010/main" val="239937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0" grpId="0" animBg="1"/>
      <p:bldP spid="22" grpId="0" animBg="1"/>
      <p:bldP spid="24" grpId="0" animBg="1"/>
      <p:bldP spid="23" grpId="0" animBg="1"/>
      <p:bldP spid="32" grpId="0" animBg="1"/>
      <p:bldP spid="3" grpId="0" animBg="1"/>
      <p:bldP spid="5" grpId="0" animBg="1"/>
      <p:bldP spid="51" grpId="0" animBg="1"/>
      <p:bldP spid="58" grpId="0" animBg="1"/>
      <p:bldP spid="21" grpId="0" animBg="1"/>
      <p:bldP spid="21"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Use the idea of a mirror to explore doubles of numbers to 5.</a:t>
            </a:r>
          </a:p>
          <a:p>
            <a:pPr marL="342900" indent="-342900">
              <a:lnSpc>
                <a:spcPct val="100000"/>
              </a:lnSpc>
              <a:spcBef>
                <a:spcPts val="0"/>
              </a:spcBef>
              <a:spcAft>
                <a:spcPts val="600"/>
              </a:spcAft>
              <a:buFont typeface="Arial" panose="020B0604020202020204" pitchFamily="34" charset="0"/>
              <a:buChar char="•"/>
            </a:pPr>
            <a:r>
              <a:rPr lang="en-GB" dirty="0"/>
              <a:t>Introduce “double me” to mean the same as “make two of me” using slides 12-17.</a:t>
            </a:r>
          </a:p>
          <a:p>
            <a:pPr marL="342900" indent="-342900">
              <a:lnSpc>
                <a:spcPct val="100000"/>
              </a:lnSpc>
              <a:spcBef>
                <a:spcPts val="0"/>
              </a:spcBef>
              <a:spcAft>
                <a:spcPts val="600"/>
              </a:spcAft>
              <a:buFont typeface="Arial" panose="020B0604020202020204" pitchFamily="34" charset="0"/>
              <a:buChar char="•"/>
            </a:pPr>
            <a:r>
              <a:rPr lang="en-GB" dirty="0"/>
              <a:t>Find examples of ‘pairs’ to represent “two of something”. For example, pairs of shoes, socks, gloves, hands, feet, pairs of friends, pairs of leaves on an ash tree, etc.</a:t>
            </a:r>
          </a:p>
          <a:p>
            <a:pPr marL="342900" indent="-342900">
              <a:lnSpc>
                <a:spcPct val="100000"/>
              </a:lnSpc>
              <a:spcBef>
                <a:spcPts val="0"/>
              </a:spcBef>
              <a:spcAft>
                <a:spcPts val="600"/>
              </a:spcAft>
              <a:buFont typeface="Arial" panose="020B0604020202020204" pitchFamily="34" charset="0"/>
              <a:buChar char="•"/>
            </a:pPr>
            <a:r>
              <a:rPr lang="en-GB" dirty="0"/>
              <a:t>Invent board/floor games with two dice with bonus points for doubles.</a:t>
            </a:r>
          </a:p>
        </p:txBody>
      </p:sp>
    </p:spTree>
    <p:extLst>
      <p:ext uri="{BB962C8B-B14F-4D97-AF65-F5344CB8AC3E}">
        <p14:creationId xmlns:p14="http://schemas.microsoft.com/office/powerpoint/2010/main" val="267126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3728D-4A57-44C1-8987-093DE81CD8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4" name="Oval 3">
            <a:extLst>
              <a:ext uri="{FF2B5EF4-FFF2-40B4-BE49-F238E27FC236}">
                <a16:creationId xmlns:a16="http://schemas.microsoft.com/office/drawing/2014/main" id="{2144692B-1247-4DA8-91C6-D6AB9DEF368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227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9A85D-4A05-4942-9600-167F41BB5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FE388089-856C-4838-9A8D-C549FCBB450C}"/>
              </a:ext>
            </a:extLst>
          </p:cNvPr>
          <p:cNvSpPr/>
          <p:nvPr/>
        </p:nvSpPr>
        <p:spPr>
          <a:xfrm>
            <a:off x="361952" y="1202862"/>
            <a:ext cx="281276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 see					 2s. </a:t>
            </a:r>
          </a:p>
        </p:txBody>
      </p:sp>
      <p:pic>
        <p:nvPicPr>
          <p:cNvPr id="6" name="Picture 5" descr="A close up of a logo&#10;&#10;Description automatically generated">
            <a:extLst>
              <a:ext uri="{FF2B5EF4-FFF2-40B4-BE49-F238E27FC236}">
                <a16:creationId xmlns:a16="http://schemas.microsoft.com/office/drawing/2014/main" id="{EE462084-6862-4F61-ABCA-9692E5B06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214" y="1382250"/>
            <a:ext cx="360657" cy="604344"/>
          </a:xfrm>
          <a:prstGeom prst="rect">
            <a:avLst/>
          </a:prstGeom>
        </p:spPr>
      </p:pic>
      <p:sp>
        <p:nvSpPr>
          <p:cNvPr id="5" name="Rectangle: Rounded Corners 4">
            <a:extLst>
              <a:ext uri="{FF2B5EF4-FFF2-40B4-BE49-F238E27FC236}">
                <a16:creationId xmlns:a16="http://schemas.microsoft.com/office/drawing/2014/main" id="{672F60D6-622D-4008-9F76-D7454F9051C5}"/>
              </a:ext>
            </a:extLst>
          </p:cNvPr>
          <p:cNvSpPr/>
          <p:nvPr/>
        </p:nvSpPr>
        <p:spPr>
          <a:xfrm>
            <a:off x="1695698" y="1386251"/>
            <a:ext cx="574892" cy="71962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9" name="Oval 8">
            <a:extLst>
              <a:ext uri="{FF2B5EF4-FFF2-40B4-BE49-F238E27FC236}">
                <a16:creationId xmlns:a16="http://schemas.microsoft.com/office/drawing/2014/main" id="{7FC845D2-8856-41A3-9137-60D8FCDB67E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1174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 name="Group 4">
            <a:extLst>
              <a:ext uri="{FF2B5EF4-FFF2-40B4-BE49-F238E27FC236}">
                <a16:creationId xmlns:a16="http://schemas.microsoft.com/office/drawing/2014/main" id="{B2065767-B126-4A34-BC89-E09B53959647}"/>
              </a:ext>
            </a:extLst>
          </p:cNvPr>
          <p:cNvGrpSpPr/>
          <p:nvPr/>
        </p:nvGrpSpPr>
        <p:grpSpPr>
          <a:xfrm rot="16200000">
            <a:off x="556879" y="1295803"/>
            <a:ext cx="1913862" cy="935666"/>
            <a:chOff x="-2799908" y="2961165"/>
            <a:chExt cx="1913862" cy="935666"/>
          </a:xfrm>
          <a:solidFill>
            <a:srgbClr val="FE8E07"/>
          </a:solidFill>
        </p:grpSpPr>
        <p:sp>
          <p:nvSpPr>
            <p:cNvPr id="6" name="Rectangle: Rounded Corners 5">
              <a:extLst>
                <a:ext uri="{FF2B5EF4-FFF2-40B4-BE49-F238E27FC236}">
                  <a16:creationId xmlns:a16="http://schemas.microsoft.com/office/drawing/2014/main" id="{6056FC4E-6A4C-4DD8-98DB-A8BBC904D81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C125664C-C42B-4F3F-A51B-B181A23811F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67735B6-9715-449F-902F-886AF9FEA55A}"/>
              </a:ext>
            </a:extLst>
          </p:cNvPr>
          <p:cNvGrpSpPr/>
          <p:nvPr/>
        </p:nvGrpSpPr>
        <p:grpSpPr>
          <a:xfrm rot="16200000">
            <a:off x="2404729" y="1295803"/>
            <a:ext cx="1913862" cy="935666"/>
            <a:chOff x="-2799908" y="2961165"/>
            <a:chExt cx="1913862" cy="935666"/>
          </a:xfrm>
          <a:solidFill>
            <a:srgbClr val="FE8E07"/>
          </a:solidFill>
        </p:grpSpPr>
        <p:sp>
          <p:nvSpPr>
            <p:cNvPr id="9" name="Rectangle: Rounded Corners 8">
              <a:extLst>
                <a:ext uri="{FF2B5EF4-FFF2-40B4-BE49-F238E27FC236}">
                  <a16:creationId xmlns:a16="http://schemas.microsoft.com/office/drawing/2014/main" id="{52DBB18D-9394-4A52-8F86-B60BCFF457F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5077F58C-C7A8-4CF2-BB49-ACBAC5A7FF9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2A2AE277-832B-44CF-8122-6F6CACD14C07}"/>
              </a:ext>
            </a:extLst>
          </p:cNvPr>
          <p:cNvGrpSpPr/>
          <p:nvPr/>
        </p:nvGrpSpPr>
        <p:grpSpPr>
          <a:xfrm rot="16200000">
            <a:off x="4252577" y="1295803"/>
            <a:ext cx="1913862" cy="935666"/>
            <a:chOff x="-2799908" y="2961165"/>
            <a:chExt cx="1913862" cy="935666"/>
          </a:xfrm>
          <a:solidFill>
            <a:srgbClr val="FE8E07"/>
          </a:solidFill>
        </p:grpSpPr>
        <p:sp>
          <p:nvSpPr>
            <p:cNvPr id="12" name="Rectangle: Rounded Corners 11">
              <a:extLst>
                <a:ext uri="{FF2B5EF4-FFF2-40B4-BE49-F238E27FC236}">
                  <a16:creationId xmlns:a16="http://schemas.microsoft.com/office/drawing/2014/main" id="{6A6D0233-4B0C-4710-A6DF-B9A6990372E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F3C6A1BD-E580-4458-A23C-65247A5029C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descr="A picture containing drawing&#10;&#10;Description automatically generated">
            <a:extLst>
              <a:ext uri="{FF2B5EF4-FFF2-40B4-BE49-F238E27FC236}">
                <a16:creationId xmlns:a16="http://schemas.microsoft.com/office/drawing/2014/main" id="{308AF35F-14DD-4FD6-B228-CD435DAEA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794" y="3358264"/>
            <a:ext cx="486029" cy="779170"/>
          </a:xfrm>
          <a:prstGeom prst="rect">
            <a:avLst/>
          </a:prstGeom>
        </p:spPr>
      </p:pic>
      <p:pic>
        <p:nvPicPr>
          <p:cNvPr id="15" name="Picture 14" descr="A close up of a logo&#10;&#10;Description automatically generated">
            <a:extLst>
              <a:ext uri="{FF2B5EF4-FFF2-40B4-BE49-F238E27FC236}">
                <a16:creationId xmlns:a16="http://schemas.microsoft.com/office/drawing/2014/main" id="{99D6754B-82A1-43D6-AC76-38455A154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98" y="3358264"/>
            <a:ext cx="513948" cy="779170"/>
          </a:xfrm>
          <a:prstGeom prst="rect">
            <a:avLst/>
          </a:prstGeom>
        </p:spPr>
      </p:pic>
      <p:pic>
        <p:nvPicPr>
          <p:cNvPr id="16" name="Picture 15" descr="A close up of a logo&#10;&#10;Description automatically generated">
            <a:extLst>
              <a:ext uri="{FF2B5EF4-FFF2-40B4-BE49-F238E27FC236}">
                <a16:creationId xmlns:a16="http://schemas.microsoft.com/office/drawing/2014/main" id="{08211B32-F1AF-4016-B062-5B0DB538D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350703"/>
            <a:ext cx="549480" cy="785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99A19886-7FD8-4C82-B4CC-ADB3B899F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956" y="3390064"/>
            <a:ext cx="549480" cy="785515"/>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4A1FC31-CD7A-46B3-A525-0D75B7F59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285" y="3350703"/>
            <a:ext cx="486029" cy="77917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FD9470C0-1D21-420C-95C0-5C0F2B5E0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492" y="3358264"/>
            <a:ext cx="486029" cy="779170"/>
          </a:xfrm>
          <a:prstGeom prst="rect">
            <a:avLst/>
          </a:prstGeom>
        </p:spPr>
      </p:pic>
      <p:pic>
        <p:nvPicPr>
          <p:cNvPr id="20" name="Picture 19" descr="A close up of a logo&#10;&#10;Description automatically generated">
            <a:extLst>
              <a:ext uri="{FF2B5EF4-FFF2-40B4-BE49-F238E27FC236}">
                <a16:creationId xmlns:a16="http://schemas.microsoft.com/office/drawing/2014/main" id="{37F4BC9D-74E1-4C1B-AF66-3F23E2EE49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1437" y="3347530"/>
            <a:ext cx="549480" cy="785515"/>
          </a:xfrm>
          <a:prstGeom prst="rect">
            <a:avLst/>
          </a:prstGeom>
        </p:spPr>
      </p:pic>
      <p:pic>
        <p:nvPicPr>
          <p:cNvPr id="21" name="Picture 20" descr="A close up of a logo&#10;&#10;Description automatically generated">
            <a:extLst>
              <a:ext uri="{FF2B5EF4-FFF2-40B4-BE49-F238E27FC236}">
                <a16:creationId xmlns:a16="http://schemas.microsoft.com/office/drawing/2014/main" id="{7C0F0E57-05C0-48ED-8BCA-6E42CFCFF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513" y="1275095"/>
            <a:ext cx="549480" cy="785515"/>
          </a:xfrm>
          <a:prstGeom prst="rect">
            <a:avLst/>
          </a:prstGeom>
          <a:ln>
            <a:noFill/>
          </a:ln>
        </p:spPr>
      </p:pic>
      <p:pic>
        <p:nvPicPr>
          <p:cNvPr id="24" name="Picture 23" descr="A close up of a logo&#10;&#10;Description automatically generated">
            <a:extLst>
              <a:ext uri="{FF2B5EF4-FFF2-40B4-BE49-F238E27FC236}">
                <a16:creationId xmlns:a16="http://schemas.microsoft.com/office/drawing/2014/main" id="{DA215AF5-CF07-466F-A36F-799C00078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1469" y="1314456"/>
            <a:ext cx="549480" cy="785515"/>
          </a:xfrm>
          <a:prstGeom prst="rect">
            <a:avLst/>
          </a:prstGeom>
          <a:ln>
            <a:noFill/>
          </a:ln>
        </p:spPr>
      </p:pic>
      <p:pic>
        <p:nvPicPr>
          <p:cNvPr id="25" name="Picture 24" descr="A close up of a logo&#10;&#10;Description automatically generated">
            <a:extLst>
              <a:ext uri="{FF2B5EF4-FFF2-40B4-BE49-F238E27FC236}">
                <a16:creationId xmlns:a16="http://schemas.microsoft.com/office/drawing/2014/main" id="{7F790253-F96B-4130-A89F-BD964282E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3950" y="1271922"/>
            <a:ext cx="549480" cy="785515"/>
          </a:xfrm>
          <a:prstGeom prst="rect">
            <a:avLst/>
          </a:prstGeom>
          <a:ln>
            <a:noFill/>
          </a:ln>
        </p:spPr>
      </p:pic>
      <p:grpSp>
        <p:nvGrpSpPr>
          <p:cNvPr id="26" name="Group 25">
            <a:extLst>
              <a:ext uri="{FF2B5EF4-FFF2-40B4-BE49-F238E27FC236}">
                <a16:creationId xmlns:a16="http://schemas.microsoft.com/office/drawing/2014/main" id="{0D85BA5A-6868-4C60-9C88-BB1F04ABC1A7}"/>
              </a:ext>
            </a:extLst>
          </p:cNvPr>
          <p:cNvGrpSpPr/>
          <p:nvPr/>
        </p:nvGrpSpPr>
        <p:grpSpPr>
          <a:xfrm rot="5400000">
            <a:off x="7691219" y="380456"/>
            <a:ext cx="1956079" cy="2808573"/>
            <a:chOff x="6368294" y="713267"/>
            <a:chExt cx="3861965" cy="5644115"/>
          </a:xfrm>
          <a:solidFill>
            <a:srgbClr val="5526BA"/>
          </a:solidFill>
        </p:grpSpPr>
        <p:grpSp>
          <p:nvGrpSpPr>
            <p:cNvPr id="27" name="Group 26">
              <a:extLst>
                <a:ext uri="{FF2B5EF4-FFF2-40B4-BE49-F238E27FC236}">
                  <a16:creationId xmlns:a16="http://schemas.microsoft.com/office/drawing/2014/main" id="{47635747-5EAE-45CC-9035-1A18DA1B61A5}"/>
                </a:ext>
              </a:extLst>
            </p:cNvPr>
            <p:cNvGrpSpPr/>
            <p:nvPr/>
          </p:nvGrpSpPr>
          <p:grpSpPr>
            <a:xfrm>
              <a:off x="6402533" y="2584597"/>
              <a:ext cx="3827726" cy="3772785"/>
              <a:chOff x="6402533" y="2599660"/>
              <a:chExt cx="3827726" cy="3772785"/>
            </a:xfrm>
            <a:grpFill/>
          </p:grpSpPr>
          <p:grpSp>
            <p:nvGrpSpPr>
              <p:cNvPr id="30" name="Group 29">
                <a:extLst>
                  <a:ext uri="{FF2B5EF4-FFF2-40B4-BE49-F238E27FC236}">
                    <a16:creationId xmlns:a16="http://schemas.microsoft.com/office/drawing/2014/main" id="{1605E6D1-B21C-4AB5-A0CE-BA620AAF07A3}"/>
                  </a:ext>
                </a:extLst>
              </p:cNvPr>
              <p:cNvGrpSpPr/>
              <p:nvPr/>
            </p:nvGrpSpPr>
            <p:grpSpPr>
              <a:xfrm>
                <a:off x="6402533" y="4501115"/>
                <a:ext cx="3827726" cy="1871330"/>
                <a:chOff x="6402533" y="4470990"/>
                <a:chExt cx="3827726" cy="1871330"/>
              </a:xfrm>
              <a:grpFill/>
            </p:grpSpPr>
            <p:sp>
              <p:nvSpPr>
                <p:cNvPr id="34" name="Rectangle: Rounded Corners 33">
                  <a:extLst>
                    <a:ext uri="{FF2B5EF4-FFF2-40B4-BE49-F238E27FC236}">
                      <a16:creationId xmlns:a16="http://schemas.microsoft.com/office/drawing/2014/main" id="{44148DCC-D057-49D2-8484-2C1173054E5F}"/>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F71D04C1-8721-410B-B7A9-6C3D5906FF3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0ECE7081-CDA6-445F-9EBE-61B9BF1684DF}"/>
                  </a:ext>
                </a:extLst>
              </p:cNvPr>
              <p:cNvGrpSpPr/>
              <p:nvPr/>
            </p:nvGrpSpPr>
            <p:grpSpPr>
              <a:xfrm>
                <a:off x="6402533" y="2599660"/>
                <a:ext cx="3827724" cy="1871330"/>
                <a:chOff x="6402533" y="4470990"/>
                <a:chExt cx="3827724" cy="1871330"/>
              </a:xfrm>
              <a:grpFill/>
            </p:grpSpPr>
            <p:sp>
              <p:nvSpPr>
                <p:cNvPr id="32" name="Rectangle: Rounded Corners 31">
                  <a:extLst>
                    <a:ext uri="{FF2B5EF4-FFF2-40B4-BE49-F238E27FC236}">
                      <a16:creationId xmlns:a16="http://schemas.microsoft.com/office/drawing/2014/main" id="{3DDAA64A-F37B-4E62-9F73-7421CBAD86D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BBB2A455-6DFE-4B68-9CDE-B160B8280485}"/>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8" name="Rectangle: Rounded Corners 27">
              <a:extLst>
                <a:ext uri="{FF2B5EF4-FFF2-40B4-BE49-F238E27FC236}">
                  <a16:creationId xmlns:a16="http://schemas.microsoft.com/office/drawing/2014/main" id="{DAB9ED92-8E70-4954-AC9F-B6EA04106C64}"/>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0C19BA6-C322-4753-8CE3-7E2E89CCE5C3}"/>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B94E0944-A536-4F8F-A8B8-1C1F166C262F}"/>
              </a:ext>
            </a:extLst>
          </p:cNvPr>
          <p:cNvGrpSpPr/>
          <p:nvPr/>
        </p:nvGrpSpPr>
        <p:grpSpPr>
          <a:xfrm rot="16200000">
            <a:off x="556877" y="1295802"/>
            <a:ext cx="1913862" cy="935666"/>
            <a:chOff x="-2799908" y="2961165"/>
            <a:chExt cx="1913862" cy="935666"/>
          </a:xfrm>
          <a:solidFill>
            <a:srgbClr val="FE8E07"/>
          </a:solidFill>
        </p:grpSpPr>
        <p:sp>
          <p:nvSpPr>
            <p:cNvPr id="37" name="Rectangle: Rounded Corners 36">
              <a:extLst>
                <a:ext uri="{FF2B5EF4-FFF2-40B4-BE49-F238E27FC236}">
                  <a16:creationId xmlns:a16="http://schemas.microsoft.com/office/drawing/2014/main" id="{ACEC15B1-5A41-417E-97C7-BC5DED7D824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F92D17A5-4555-4B27-A771-128E3CDB069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DF734B96-D266-4DFE-AAF1-B15FC6ACDDAD}"/>
              </a:ext>
            </a:extLst>
          </p:cNvPr>
          <p:cNvGrpSpPr/>
          <p:nvPr/>
        </p:nvGrpSpPr>
        <p:grpSpPr>
          <a:xfrm rot="16200000">
            <a:off x="2404728" y="1295802"/>
            <a:ext cx="1913862" cy="935666"/>
            <a:chOff x="-2799908" y="2961165"/>
            <a:chExt cx="1913862" cy="935666"/>
          </a:xfrm>
          <a:solidFill>
            <a:srgbClr val="FE8E07"/>
          </a:solidFill>
        </p:grpSpPr>
        <p:sp>
          <p:nvSpPr>
            <p:cNvPr id="40" name="Rectangle: Rounded Corners 39">
              <a:extLst>
                <a:ext uri="{FF2B5EF4-FFF2-40B4-BE49-F238E27FC236}">
                  <a16:creationId xmlns:a16="http://schemas.microsoft.com/office/drawing/2014/main" id="{DCEE241A-E8F1-421E-A8A4-0BA8512B906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198F58B-214C-49DD-90E0-F60B9EF07799}"/>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48F0EDF4-20CD-4481-9DBC-26F0C77B7990}"/>
              </a:ext>
            </a:extLst>
          </p:cNvPr>
          <p:cNvGrpSpPr/>
          <p:nvPr/>
        </p:nvGrpSpPr>
        <p:grpSpPr>
          <a:xfrm rot="16200000">
            <a:off x="4271587" y="1295802"/>
            <a:ext cx="1913862" cy="935666"/>
            <a:chOff x="-2799908" y="2961165"/>
            <a:chExt cx="1913862" cy="935666"/>
          </a:xfrm>
          <a:solidFill>
            <a:srgbClr val="FE8E07"/>
          </a:solidFill>
        </p:grpSpPr>
        <p:sp>
          <p:nvSpPr>
            <p:cNvPr id="43" name="Rectangle: Rounded Corners 42">
              <a:extLst>
                <a:ext uri="{FF2B5EF4-FFF2-40B4-BE49-F238E27FC236}">
                  <a16:creationId xmlns:a16="http://schemas.microsoft.com/office/drawing/2014/main" id="{EF19A173-CAD3-4CDC-8025-6EDCE104B3D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4AD2CC56-1986-454C-96CD-E99ACC19E4AF}"/>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Rounded Corners 2">
            <a:extLst>
              <a:ext uri="{FF2B5EF4-FFF2-40B4-BE49-F238E27FC236}">
                <a16:creationId xmlns:a16="http://schemas.microsoft.com/office/drawing/2014/main" id="{9FFD5772-4AAC-4B21-9379-B33B12981FD1}"/>
              </a:ext>
            </a:extLst>
          </p:cNvPr>
          <p:cNvSpPr/>
          <p:nvPr/>
        </p:nvSpPr>
        <p:spPr>
          <a:xfrm>
            <a:off x="1045974" y="4728834"/>
            <a:ext cx="3144426" cy="115937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Three lots of 2 are 6.</a:t>
            </a:r>
          </a:p>
        </p:txBody>
      </p:sp>
      <p:sp>
        <p:nvSpPr>
          <p:cNvPr id="45" name="Rectangle: Rounded Corners 44">
            <a:extLst>
              <a:ext uri="{FF2B5EF4-FFF2-40B4-BE49-F238E27FC236}">
                <a16:creationId xmlns:a16="http://schemas.microsoft.com/office/drawing/2014/main" id="{DBE71BA1-894E-46C1-BBE8-A6146C137A0B}"/>
              </a:ext>
            </a:extLst>
          </p:cNvPr>
          <p:cNvSpPr/>
          <p:nvPr/>
        </p:nvSpPr>
        <p:spPr>
          <a:xfrm>
            <a:off x="5452521" y="4728834"/>
            <a:ext cx="3434626" cy="115937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6 can be made from three 2s.</a:t>
            </a: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4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700"/>
                            </p:stCondLst>
                            <p:childTnLst>
                              <p:par>
                                <p:cTn id="14" presetID="1" presetClass="entr" presetSubtype="0" fill="hold" nodeType="afterEffect">
                                  <p:stCondLst>
                                    <p:cond delay="4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nodeType="afterEffect">
                                  <p:stCondLst>
                                    <p:cond delay="4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37" presetClass="path" presetSubtype="0" accel="50000" decel="50000" fill="hold" nodeType="withEffect">
                                  <p:stCondLst>
                                    <p:cond delay="0"/>
                                  </p:stCondLst>
                                  <p:childTnLst>
                                    <p:animMotion origin="layout" path="M 3.68629E-18 4.07407E-6 L 0.13568 -0.06829 C 0.16393 -0.0838 0.20638 -0.0919 0.25091 -0.0919 C 0.30156 -0.0919 0.34206 -0.0838 0.37031 -0.06829 L 0.50625 4.07407E-6 " pathEditMode="relative" rAng="0" ptsTypes="AAAAA">
                                      <p:cBhvr>
                                        <p:cTn id="27" dur="2000" fill="hold"/>
                                        <p:tgtEl>
                                          <p:spTgt spid="36"/>
                                        </p:tgtEl>
                                        <p:attrNameLst>
                                          <p:attrName>ppt_x</p:attrName>
                                          <p:attrName>ppt_y</p:attrName>
                                        </p:attrNameLst>
                                      </p:cBhvr>
                                      <p:rCtr x="25313" y="-4606"/>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par>
                          <p:cTn id="31" fill="hold">
                            <p:stCondLst>
                              <p:cond delay="2000"/>
                            </p:stCondLst>
                            <p:childTnLst>
                              <p:par>
                                <p:cTn id="32" presetID="37" presetClass="path" presetSubtype="0" accel="50000" decel="50000" fill="hold" nodeType="afterEffect">
                                  <p:stCondLst>
                                    <p:cond delay="0"/>
                                  </p:stCondLst>
                                  <p:childTnLst>
                                    <p:animMotion origin="layout" path="M -1.04167E-6 4.07407E-6 L 0.11628 -0.06829 C 0.1405 -0.0838 0.17682 -0.0919 0.21498 -0.0919 C 0.25833 -0.0919 0.2931 -0.0838 0.31732 -0.06829 L 0.43373 4.07407E-6 " pathEditMode="relative" rAng="0" ptsTypes="AAAAA">
                                      <p:cBhvr>
                                        <p:cTn id="33" dur="2000" fill="hold"/>
                                        <p:tgtEl>
                                          <p:spTgt spid="39"/>
                                        </p:tgtEl>
                                        <p:attrNameLst>
                                          <p:attrName>ppt_x</p:attrName>
                                          <p:attrName>ppt_y</p:attrName>
                                        </p:attrNameLst>
                                      </p:cBhvr>
                                      <p:rCtr x="21680" y="-4606"/>
                                    </p:animMotion>
                                  </p:childTnLst>
                                </p:cTn>
                              </p:par>
                            </p:childTnLst>
                          </p:cTn>
                        </p:par>
                        <p:par>
                          <p:cTn id="34" fill="hold">
                            <p:stCondLst>
                              <p:cond delay="4000"/>
                            </p:stCondLst>
                            <p:childTnLst>
                              <p:par>
                                <p:cTn id="35" presetID="1"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4000"/>
                            </p:stCondLst>
                            <p:childTnLst>
                              <p:par>
                                <p:cTn id="38" presetID="37" presetClass="path" presetSubtype="0" accel="50000" decel="50000" fill="hold" nodeType="afterEffect">
                                  <p:stCondLst>
                                    <p:cond delay="0"/>
                                  </p:stCondLst>
                                  <p:childTnLst>
                                    <p:animMotion origin="layout" path="M 3.95833E-6 4.07407E-6 L 0.09687 -0.06922 C 0.11692 -0.08473 0.14726 -0.09306 0.17916 -0.09306 C 0.21549 -0.09306 0.24453 -0.08473 0.26458 -0.06922 L 0.36185 4.07407E-6 " pathEditMode="relative" rAng="0" ptsTypes="AAAAA">
                                      <p:cBhvr>
                                        <p:cTn id="39" dur="2000" fill="hold"/>
                                        <p:tgtEl>
                                          <p:spTgt spid="42"/>
                                        </p:tgtEl>
                                        <p:attrNameLst>
                                          <p:attrName>ppt_x</p:attrName>
                                          <p:attrName>ppt_y</p:attrName>
                                        </p:attrNameLst>
                                      </p:cBhvr>
                                      <p:rCtr x="18086" y="-4653"/>
                                    </p:animMotion>
                                  </p:childTnLst>
                                </p:cTn>
                              </p:par>
                            </p:childTnLst>
                          </p:cTn>
                        </p:par>
                        <p:par>
                          <p:cTn id="40" fill="hold">
                            <p:stCondLst>
                              <p:cond delay="6000"/>
                            </p:stCondLst>
                            <p:childTnLst>
                              <p:par>
                                <p:cTn id="41" presetID="1" presetClass="exit" presetSubtype="0" fill="hold" nodeType="after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800"/>
                                  </p:stCondLst>
                                  <p:childTnLst>
                                    <p:set>
                                      <p:cBhvr>
                                        <p:cTn id="58" dur="1" fill="hold">
                                          <p:stCondLst>
                                            <p:cond delay="0"/>
                                          </p:stCondLst>
                                        </p:cTn>
                                        <p:tgtEl>
                                          <p:spTgt spid="18"/>
                                        </p:tgtEl>
                                        <p:attrNameLst>
                                          <p:attrName>style.visibility</p:attrName>
                                        </p:attrNameLst>
                                      </p:cBhvr>
                                      <p:to>
                                        <p:strVal val="visible"/>
                                      </p:to>
                                    </p:set>
                                  </p:childTnLst>
                                </p:cTn>
                              </p:par>
                            </p:childTnLst>
                          </p:cTn>
                        </p:par>
                        <p:par>
                          <p:cTn id="59" fill="hold">
                            <p:stCondLst>
                              <p:cond delay="800"/>
                            </p:stCondLst>
                            <p:childTnLst>
                              <p:par>
                                <p:cTn id="60" presetID="1"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par>
                          <p:cTn id="62" fill="hold">
                            <p:stCondLst>
                              <p:cond delay="800"/>
                            </p:stCondLst>
                            <p:childTnLst>
                              <p:par>
                                <p:cTn id="63" presetID="1" presetClass="entr" presetSubtype="0" fill="hold" nodeType="afterEffect">
                                  <p:stCondLst>
                                    <p:cond delay="800"/>
                                  </p:stCondLst>
                                  <p:childTnLst>
                                    <p:set>
                                      <p:cBhvr>
                                        <p:cTn id="64" dur="1" fill="hold">
                                          <p:stCondLst>
                                            <p:cond delay="0"/>
                                          </p:stCondLst>
                                        </p:cTn>
                                        <p:tgtEl>
                                          <p:spTgt spid="19"/>
                                        </p:tgtEl>
                                        <p:attrNameLst>
                                          <p:attrName>style.visibility</p:attrName>
                                        </p:attrNameLst>
                                      </p:cBhvr>
                                      <p:to>
                                        <p:strVal val="visible"/>
                                      </p:to>
                                    </p:set>
                                  </p:childTnLst>
                                </p:cTn>
                              </p:par>
                            </p:childTnLst>
                          </p:cTn>
                        </p:par>
                        <p:par>
                          <p:cTn id="65" fill="hold">
                            <p:stCondLst>
                              <p:cond delay="1600"/>
                            </p:stCondLst>
                            <p:childTnLst>
                              <p:par>
                                <p:cTn id="66" presetID="1" presetClass="entr" presetSubtype="0"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par>
                          <p:cTn id="68" fill="hold">
                            <p:stCondLst>
                              <p:cond delay="1600"/>
                            </p:stCondLst>
                            <p:childTnLst>
                              <p:par>
                                <p:cTn id="69" presetID="1" presetClass="entr" presetSubtype="0" fill="hold" nodeType="afterEffect">
                                  <p:stCondLst>
                                    <p:cond delay="60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85D017-7446-4304-BC90-D90AD4D8E6B7}"/>
              </a:ext>
            </a:extLst>
          </p:cNvPr>
          <p:cNvPicPr>
            <a:picLocks noChangeAspect="1"/>
          </p:cNvPicPr>
          <p:nvPr/>
        </p:nvPicPr>
        <p:blipFill>
          <a:blip r:embed="rId3"/>
          <a:stretch>
            <a:fillRect/>
          </a:stretch>
        </p:blipFill>
        <p:spPr>
          <a:xfrm>
            <a:off x="0" y="1673"/>
            <a:ext cx="12192000" cy="6854653"/>
          </a:xfrm>
          <a:prstGeom prst="rect">
            <a:avLst/>
          </a:prstGeom>
        </p:spPr>
      </p:pic>
      <p:sp>
        <p:nvSpPr>
          <p:cNvPr id="4" name="Oval 3">
            <a:extLst>
              <a:ext uri="{FF2B5EF4-FFF2-40B4-BE49-F238E27FC236}">
                <a16:creationId xmlns:a16="http://schemas.microsoft.com/office/drawing/2014/main" id="{CE08C1DF-88A1-45FB-AA5F-30BF88D0B3D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2262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 name="Group 4">
            <a:extLst>
              <a:ext uri="{FF2B5EF4-FFF2-40B4-BE49-F238E27FC236}">
                <a16:creationId xmlns:a16="http://schemas.microsoft.com/office/drawing/2014/main" id="{B2065767-B126-4A34-BC89-E09B53959647}"/>
              </a:ext>
            </a:extLst>
          </p:cNvPr>
          <p:cNvGrpSpPr/>
          <p:nvPr/>
        </p:nvGrpSpPr>
        <p:grpSpPr>
          <a:xfrm rot="16200000">
            <a:off x="-21297" y="1055788"/>
            <a:ext cx="1436333" cy="723484"/>
            <a:chOff x="-2799908" y="2961165"/>
            <a:chExt cx="1913862" cy="935666"/>
          </a:xfrm>
          <a:solidFill>
            <a:srgbClr val="FE8E07"/>
          </a:solidFill>
        </p:grpSpPr>
        <p:sp>
          <p:nvSpPr>
            <p:cNvPr id="6" name="Rectangle: Rounded Corners 5">
              <a:extLst>
                <a:ext uri="{FF2B5EF4-FFF2-40B4-BE49-F238E27FC236}">
                  <a16:creationId xmlns:a16="http://schemas.microsoft.com/office/drawing/2014/main" id="{6056FC4E-6A4C-4DD8-98DB-A8BBC904D81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C125664C-C42B-4F3F-A51B-B181A23811F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67735B6-9715-449F-902F-886AF9FEA55A}"/>
              </a:ext>
            </a:extLst>
          </p:cNvPr>
          <p:cNvGrpSpPr/>
          <p:nvPr/>
        </p:nvGrpSpPr>
        <p:grpSpPr>
          <a:xfrm rot="16200000">
            <a:off x="1535870" y="1055788"/>
            <a:ext cx="1436333" cy="723484"/>
            <a:chOff x="-2799908" y="2961165"/>
            <a:chExt cx="1913862" cy="935666"/>
          </a:xfrm>
          <a:solidFill>
            <a:srgbClr val="FE8E07"/>
          </a:solidFill>
        </p:grpSpPr>
        <p:sp>
          <p:nvSpPr>
            <p:cNvPr id="9" name="Rectangle: Rounded Corners 8">
              <a:extLst>
                <a:ext uri="{FF2B5EF4-FFF2-40B4-BE49-F238E27FC236}">
                  <a16:creationId xmlns:a16="http://schemas.microsoft.com/office/drawing/2014/main" id="{52DBB18D-9394-4A52-8F86-B60BCFF457F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5077F58C-C7A8-4CF2-BB49-ACBAC5A7FF9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2A2AE277-832B-44CF-8122-6F6CACD14C07}"/>
              </a:ext>
            </a:extLst>
          </p:cNvPr>
          <p:cNvGrpSpPr/>
          <p:nvPr/>
        </p:nvGrpSpPr>
        <p:grpSpPr>
          <a:xfrm rot="16200000">
            <a:off x="3064816" y="1055788"/>
            <a:ext cx="1436333" cy="723484"/>
            <a:chOff x="-2799908" y="2961165"/>
            <a:chExt cx="1913862" cy="935666"/>
          </a:xfrm>
          <a:solidFill>
            <a:srgbClr val="FE8E07"/>
          </a:solidFill>
        </p:grpSpPr>
        <p:sp>
          <p:nvSpPr>
            <p:cNvPr id="12" name="Rectangle: Rounded Corners 11">
              <a:extLst>
                <a:ext uri="{FF2B5EF4-FFF2-40B4-BE49-F238E27FC236}">
                  <a16:creationId xmlns:a16="http://schemas.microsoft.com/office/drawing/2014/main" id="{6A6D0233-4B0C-4710-A6DF-B9A6990372E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F3C6A1BD-E580-4458-A23C-65247A5029C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descr="A picture containing drawing&#10;&#10;Description automatically generated">
            <a:extLst>
              <a:ext uri="{FF2B5EF4-FFF2-40B4-BE49-F238E27FC236}">
                <a16:creationId xmlns:a16="http://schemas.microsoft.com/office/drawing/2014/main" id="{308AF35F-14DD-4FD6-B228-CD435DAEA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27" y="3015341"/>
            <a:ext cx="293680" cy="4708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08211B32-F1AF-4016-B062-5B0DB538D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653" y="2993307"/>
            <a:ext cx="329338" cy="47080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9A19886-7FD8-4C82-B4CC-ADB3B899F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650" y="3056428"/>
            <a:ext cx="332020" cy="47464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4A1FC31-CD7A-46B3-A525-0D75B7F59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412" y="3003946"/>
            <a:ext cx="293680" cy="47080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FD9470C0-1D21-420C-95C0-5C0F2B5E0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142" y="2997141"/>
            <a:ext cx="293680" cy="4708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37F4BC9D-74E1-4C1B-AF66-3F23E2EE4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424" y="2993307"/>
            <a:ext cx="332020" cy="474643"/>
          </a:xfrm>
          <a:prstGeom prst="rect">
            <a:avLst/>
          </a:prstGeom>
        </p:spPr>
      </p:pic>
      <p:pic>
        <p:nvPicPr>
          <p:cNvPr id="21" name="Picture 20" descr="A close up of a logo&#10;&#10;Description automatically generated">
            <a:extLst>
              <a:ext uri="{FF2B5EF4-FFF2-40B4-BE49-F238E27FC236}">
                <a16:creationId xmlns:a16="http://schemas.microsoft.com/office/drawing/2014/main" id="{7C0F0E57-05C0-48ED-8BCA-6E42CFCFF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335" y="1169230"/>
            <a:ext cx="424874" cy="607383"/>
          </a:xfrm>
          <a:prstGeom prst="rect">
            <a:avLst/>
          </a:prstGeom>
        </p:spPr>
      </p:pic>
      <p:pic>
        <p:nvPicPr>
          <p:cNvPr id="24" name="Picture 23" descr="A close up of a logo&#10;&#10;Description automatically generated">
            <a:extLst>
              <a:ext uri="{FF2B5EF4-FFF2-40B4-BE49-F238E27FC236}">
                <a16:creationId xmlns:a16="http://schemas.microsoft.com/office/drawing/2014/main" id="{DA215AF5-CF07-466F-A36F-799C00078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7773" y="1164580"/>
            <a:ext cx="424874" cy="607383"/>
          </a:xfrm>
          <a:prstGeom prst="rect">
            <a:avLst/>
          </a:prstGeom>
        </p:spPr>
      </p:pic>
      <p:pic>
        <p:nvPicPr>
          <p:cNvPr id="25" name="Picture 24" descr="A close up of a logo&#10;&#10;Description automatically generated">
            <a:extLst>
              <a:ext uri="{FF2B5EF4-FFF2-40B4-BE49-F238E27FC236}">
                <a16:creationId xmlns:a16="http://schemas.microsoft.com/office/drawing/2014/main" id="{7F790253-F96B-4130-A89F-BD964282E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737" y="1147378"/>
            <a:ext cx="424874" cy="607383"/>
          </a:xfrm>
          <a:prstGeom prst="rect">
            <a:avLst/>
          </a:prstGeom>
        </p:spPr>
      </p:pic>
      <p:sp>
        <p:nvSpPr>
          <p:cNvPr id="3" name="Rectangle: Rounded Corners 2">
            <a:extLst>
              <a:ext uri="{FF2B5EF4-FFF2-40B4-BE49-F238E27FC236}">
                <a16:creationId xmlns:a16="http://schemas.microsoft.com/office/drawing/2014/main" id="{9FFD5772-4AAC-4B21-9379-B33B12981FD1}"/>
              </a:ext>
            </a:extLst>
          </p:cNvPr>
          <p:cNvSpPr/>
          <p:nvPr/>
        </p:nvSpPr>
        <p:spPr>
          <a:xfrm>
            <a:off x="1238129" y="4769545"/>
            <a:ext cx="2691694" cy="115937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Five lots of 2 are 10.</a:t>
            </a:r>
          </a:p>
        </p:txBody>
      </p:sp>
      <p:sp>
        <p:nvSpPr>
          <p:cNvPr id="45" name="Rectangle: Rounded Corners 44">
            <a:extLst>
              <a:ext uri="{FF2B5EF4-FFF2-40B4-BE49-F238E27FC236}">
                <a16:creationId xmlns:a16="http://schemas.microsoft.com/office/drawing/2014/main" id="{DBE71BA1-894E-46C1-BBE8-A6146C137A0B}"/>
              </a:ext>
            </a:extLst>
          </p:cNvPr>
          <p:cNvSpPr/>
          <p:nvPr/>
        </p:nvSpPr>
        <p:spPr>
          <a:xfrm>
            <a:off x="5452520" y="4728834"/>
            <a:ext cx="3660932" cy="115937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10 can be made from five 2s.</a:t>
            </a:r>
          </a:p>
        </p:txBody>
      </p:sp>
      <p:grpSp>
        <p:nvGrpSpPr>
          <p:cNvPr id="46" name="Group 45">
            <a:extLst>
              <a:ext uri="{FF2B5EF4-FFF2-40B4-BE49-F238E27FC236}">
                <a16:creationId xmlns:a16="http://schemas.microsoft.com/office/drawing/2014/main" id="{19DCE7B7-526F-4F3E-918C-6F469197F18B}"/>
              </a:ext>
            </a:extLst>
          </p:cNvPr>
          <p:cNvGrpSpPr/>
          <p:nvPr/>
        </p:nvGrpSpPr>
        <p:grpSpPr>
          <a:xfrm rot="16200000">
            <a:off x="4734354" y="1038036"/>
            <a:ext cx="1436333" cy="723484"/>
            <a:chOff x="-2799908" y="2961165"/>
            <a:chExt cx="1913862" cy="935666"/>
          </a:xfrm>
          <a:solidFill>
            <a:srgbClr val="FE8E07"/>
          </a:solidFill>
        </p:grpSpPr>
        <p:sp>
          <p:nvSpPr>
            <p:cNvPr id="47" name="Rectangle: Rounded Corners 46">
              <a:extLst>
                <a:ext uri="{FF2B5EF4-FFF2-40B4-BE49-F238E27FC236}">
                  <a16:creationId xmlns:a16="http://schemas.microsoft.com/office/drawing/2014/main" id="{E6C943FD-1B80-4166-AD6F-53CDB2A6ABC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BF554CAB-7A82-4A2B-A61A-4C60EA10EE5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9" name="Picture 48" descr="A close up of a logo&#10;&#10;Description automatically generated">
            <a:extLst>
              <a:ext uri="{FF2B5EF4-FFF2-40B4-BE49-F238E27FC236}">
                <a16:creationId xmlns:a16="http://schemas.microsoft.com/office/drawing/2014/main" id="{FD953387-AC68-4146-B261-17D94A51B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2437" y="1162700"/>
            <a:ext cx="424874" cy="607383"/>
          </a:xfrm>
          <a:prstGeom prst="rect">
            <a:avLst/>
          </a:prstGeom>
        </p:spPr>
      </p:pic>
      <p:grpSp>
        <p:nvGrpSpPr>
          <p:cNvPr id="50" name="Group 49">
            <a:extLst>
              <a:ext uri="{FF2B5EF4-FFF2-40B4-BE49-F238E27FC236}">
                <a16:creationId xmlns:a16="http://schemas.microsoft.com/office/drawing/2014/main" id="{968E8921-CA45-4C21-90B3-ECB140F6D0AE}"/>
              </a:ext>
            </a:extLst>
          </p:cNvPr>
          <p:cNvGrpSpPr/>
          <p:nvPr/>
        </p:nvGrpSpPr>
        <p:grpSpPr>
          <a:xfrm rot="16200000">
            <a:off x="6289832" y="1083595"/>
            <a:ext cx="1436333" cy="723484"/>
            <a:chOff x="-2799908" y="2961165"/>
            <a:chExt cx="1913862" cy="935666"/>
          </a:xfrm>
          <a:solidFill>
            <a:srgbClr val="FE8E07"/>
          </a:solidFill>
        </p:grpSpPr>
        <p:sp>
          <p:nvSpPr>
            <p:cNvPr id="51" name="Rectangle: Rounded Corners 50">
              <a:extLst>
                <a:ext uri="{FF2B5EF4-FFF2-40B4-BE49-F238E27FC236}">
                  <a16:creationId xmlns:a16="http://schemas.microsoft.com/office/drawing/2014/main" id="{A89DB6F1-4747-4960-85F9-82687CC2CE7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Rounded Corners 51">
              <a:extLst>
                <a:ext uri="{FF2B5EF4-FFF2-40B4-BE49-F238E27FC236}">
                  <a16:creationId xmlns:a16="http://schemas.microsoft.com/office/drawing/2014/main" id="{0E706ECD-051F-4786-ABD6-CA10BEBF5B89}"/>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3" name="Picture 52" descr="A close up of a logo&#10;&#10;Description automatically generated">
            <a:extLst>
              <a:ext uri="{FF2B5EF4-FFF2-40B4-BE49-F238E27FC236}">
                <a16:creationId xmlns:a16="http://schemas.microsoft.com/office/drawing/2014/main" id="{0D7CDBBC-B0A5-4657-A7A9-9BEFDC308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30" y="1124388"/>
            <a:ext cx="424874" cy="607383"/>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44892C40-DF89-4CA2-B891-4341EDB19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27" y="2997141"/>
            <a:ext cx="293680" cy="470809"/>
          </a:xfrm>
          <a:prstGeom prst="rect">
            <a:avLst/>
          </a:prstGeom>
        </p:spPr>
      </p:pic>
      <p:pic>
        <p:nvPicPr>
          <p:cNvPr id="56" name="Picture 55" descr="A close up of a logo&#10;&#10;Description automatically generated">
            <a:extLst>
              <a:ext uri="{FF2B5EF4-FFF2-40B4-BE49-F238E27FC236}">
                <a16:creationId xmlns:a16="http://schemas.microsoft.com/office/drawing/2014/main" id="{AA56A6BA-C9B7-46FE-8F6E-60FE2A42D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909" y="2993307"/>
            <a:ext cx="332020" cy="474643"/>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4DEDC8D8-966E-4DEA-AB0C-7B987828D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158" y="2997141"/>
            <a:ext cx="293680" cy="470809"/>
          </a:xfrm>
          <a:prstGeom prst="rect">
            <a:avLst/>
          </a:prstGeom>
        </p:spPr>
      </p:pic>
      <p:pic>
        <p:nvPicPr>
          <p:cNvPr id="58" name="Picture 57" descr="A close up of a logo&#10;&#10;Description automatically generated">
            <a:extLst>
              <a:ext uri="{FF2B5EF4-FFF2-40B4-BE49-F238E27FC236}">
                <a16:creationId xmlns:a16="http://schemas.microsoft.com/office/drawing/2014/main" id="{62E13AB6-3AA0-4BF1-BC07-E5F955142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440" y="2993307"/>
            <a:ext cx="332020" cy="474643"/>
          </a:xfrm>
          <a:prstGeom prst="rect">
            <a:avLst/>
          </a:prstGeom>
        </p:spPr>
      </p:pic>
      <p:pic>
        <p:nvPicPr>
          <p:cNvPr id="59" name="Picture 58" descr="A close up of a logo&#10;&#10;Description automatically generated">
            <a:extLst>
              <a:ext uri="{FF2B5EF4-FFF2-40B4-BE49-F238E27FC236}">
                <a16:creationId xmlns:a16="http://schemas.microsoft.com/office/drawing/2014/main" id="{3CD72CF7-1108-4B35-B5F1-DB46743D35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6494" y="2993307"/>
            <a:ext cx="495426" cy="470809"/>
          </a:xfrm>
          <a:prstGeom prst="rect">
            <a:avLst/>
          </a:prstGeom>
        </p:spPr>
      </p:pic>
      <p:grpSp>
        <p:nvGrpSpPr>
          <p:cNvPr id="60" name="Group 59">
            <a:extLst>
              <a:ext uri="{FF2B5EF4-FFF2-40B4-BE49-F238E27FC236}">
                <a16:creationId xmlns:a16="http://schemas.microsoft.com/office/drawing/2014/main" id="{AD1FCD79-BAF4-4B37-AD3D-9EE71884BE8C}"/>
              </a:ext>
            </a:extLst>
          </p:cNvPr>
          <p:cNvGrpSpPr/>
          <p:nvPr/>
        </p:nvGrpSpPr>
        <p:grpSpPr>
          <a:xfrm rot="16200000">
            <a:off x="-21296" y="1055787"/>
            <a:ext cx="1436333" cy="723484"/>
            <a:chOff x="-2799908" y="2961165"/>
            <a:chExt cx="1913862" cy="935666"/>
          </a:xfrm>
          <a:solidFill>
            <a:srgbClr val="FE8E07"/>
          </a:solidFill>
        </p:grpSpPr>
        <p:sp>
          <p:nvSpPr>
            <p:cNvPr id="61" name="Rectangle: Rounded Corners 60">
              <a:extLst>
                <a:ext uri="{FF2B5EF4-FFF2-40B4-BE49-F238E27FC236}">
                  <a16:creationId xmlns:a16="http://schemas.microsoft.com/office/drawing/2014/main" id="{1EF7B144-FF48-446E-BE18-6E9B89C8701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Rounded Corners 61">
              <a:extLst>
                <a:ext uri="{FF2B5EF4-FFF2-40B4-BE49-F238E27FC236}">
                  <a16:creationId xmlns:a16="http://schemas.microsoft.com/office/drawing/2014/main" id="{0DD2E980-0CC6-4297-93E2-A3A779FEC75E}"/>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oup 62">
            <a:extLst>
              <a:ext uri="{FF2B5EF4-FFF2-40B4-BE49-F238E27FC236}">
                <a16:creationId xmlns:a16="http://schemas.microsoft.com/office/drawing/2014/main" id="{7878F18A-61DF-4028-BDBA-186F5BDA1A6C}"/>
              </a:ext>
            </a:extLst>
          </p:cNvPr>
          <p:cNvGrpSpPr/>
          <p:nvPr/>
        </p:nvGrpSpPr>
        <p:grpSpPr>
          <a:xfrm rot="16200000">
            <a:off x="1535871" y="1055787"/>
            <a:ext cx="1436333" cy="723484"/>
            <a:chOff x="-2799908" y="2961165"/>
            <a:chExt cx="1913862" cy="935666"/>
          </a:xfrm>
          <a:solidFill>
            <a:srgbClr val="FE8E07"/>
          </a:solidFill>
        </p:grpSpPr>
        <p:sp>
          <p:nvSpPr>
            <p:cNvPr id="64" name="Rectangle: Rounded Corners 63">
              <a:extLst>
                <a:ext uri="{FF2B5EF4-FFF2-40B4-BE49-F238E27FC236}">
                  <a16:creationId xmlns:a16="http://schemas.microsoft.com/office/drawing/2014/main" id="{4B478FCD-D627-4D6B-B17C-9ED8D11DE49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64">
              <a:extLst>
                <a:ext uri="{FF2B5EF4-FFF2-40B4-BE49-F238E27FC236}">
                  <a16:creationId xmlns:a16="http://schemas.microsoft.com/office/drawing/2014/main" id="{61734E39-EAFF-4641-8432-7FF01011C6D3}"/>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Group 65">
            <a:extLst>
              <a:ext uri="{FF2B5EF4-FFF2-40B4-BE49-F238E27FC236}">
                <a16:creationId xmlns:a16="http://schemas.microsoft.com/office/drawing/2014/main" id="{5FFC76EA-21D5-43FC-A0FB-DE9946A525E1}"/>
              </a:ext>
            </a:extLst>
          </p:cNvPr>
          <p:cNvGrpSpPr/>
          <p:nvPr/>
        </p:nvGrpSpPr>
        <p:grpSpPr>
          <a:xfrm rot="16200000">
            <a:off x="3064817" y="1055787"/>
            <a:ext cx="1436333" cy="723484"/>
            <a:chOff x="-2799908" y="2961165"/>
            <a:chExt cx="1913862" cy="935666"/>
          </a:xfrm>
          <a:solidFill>
            <a:srgbClr val="FE8E07"/>
          </a:solidFill>
        </p:grpSpPr>
        <p:sp>
          <p:nvSpPr>
            <p:cNvPr id="67" name="Rectangle: Rounded Corners 66">
              <a:extLst>
                <a:ext uri="{FF2B5EF4-FFF2-40B4-BE49-F238E27FC236}">
                  <a16:creationId xmlns:a16="http://schemas.microsoft.com/office/drawing/2014/main" id="{31B00A64-A6F4-47BD-AE70-568C29F06BB1}"/>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Rounded Corners 67">
              <a:extLst>
                <a:ext uri="{FF2B5EF4-FFF2-40B4-BE49-F238E27FC236}">
                  <a16:creationId xmlns:a16="http://schemas.microsoft.com/office/drawing/2014/main" id="{2255AFD2-E677-4838-955E-FDFB8AB7EBA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D97D2762-64FB-4774-A7E4-7A55A311F81D}"/>
              </a:ext>
            </a:extLst>
          </p:cNvPr>
          <p:cNvGrpSpPr/>
          <p:nvPr/>
        </p:nvGrpSpPr>
        <p:grpSpPr>
          <a:xfrm rot="16200000">
            <a:off x="4734355" y="1038035"/>
            <a:ext cx="1436333" cy="723484"/>
            <a:chOff x="-2799908" y="2961165"/>
            <a:chExt cx="1913862" cy="935666"/>
          </a:xfrm>
          <a:solidFill>
            <a:srgbClr val="FE8E07"/>
          </a:solidFill>
        </p:grpSpPr>
        <p:sp>
          <p:nvSpPr>
            <p:cNvPr id="70" name="Rectangle: Rounded Corners 69">
              <a:extLst>
                <a:ext uri="{FF2B5EF4-FFF2-40B4-BE49-F238E27FC236}">
                  <a16:creationId xmlns:a16="http://schemas.microsoft.com/office/drawing/2014/main" id="{344E2EC3-93F1-4FFB-9862-BF9D9561172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Rounded Corners 70">
              <a:extLst>
                <a:ext uri="{FF2B5EF4-FFF2-40B4-BE49-F238E27FC236}">
                  <a16:creationId xmlns:a16="http://schemas.microsoft.com/office/drawing/2014/main" id="{45DDC236-4CCC-4FF7-AD6E-8B0C4147363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701409F7-BE85-4BEE-B170-FAFBF76863E8}"/>
              </a:ext>
            </a:extLst>
          </p:cNvPr>
          <p:cNvGrpSpPr/>
          <p:nvPr/>
        </p:nvGrpSpPr>
        <p:grpSpPr>
          <a:xfrm rot="16200000">
            <a:off x="6289834" y="1083594"/>
            <a:ext cx="1436333" cy="723484"/>
            <a:chOff x="-2799908" y="2961165"/>
            <a:chExt cx="1913862" cy="935666"/>
          </a:xfrm>
          <a:solidFill>
            <a:srgbClr val="FE8E07"/>
          </a:solidFill>
        </p:grpSpPr>
        <p:sp>
          <p:nvSpPr>
            <p:cNvPr id="73" name="Rectangle: Rounded Corners 72">
              <a:extLst>
                <a:ext uri="{FF2B5EF4-FFF2-40B4-BE49-F238E27FC236}">
                  <a16:creationId xmlns:a16="http://schemas.microsoft.com/office/drawing/2014/main" id="{84780C7C-895C-44DC-94AF-87D41334860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Rounded Corners 73">
              <a:extLst>
                <a:ext uri="{FF2B5EF4-FFF2-40B4-BE49-F238E27FC236}">
                  <a16:creationId xmlns:a16="http://schemas.microsoft.com/office/drawing/2014/main" id="{FEAD4C55-17BB-4675-BC0C-9BAEF310E68D}"/>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4" name="Picture 53">
            <a:extLst>
              <a:ext uri="{FF2B5EF4-FFF2-40B4-BE49-F238E27FC236}">
                <a16:creationId xmlns:a16="http://schemas.microsoft.com/office/drawing/2014/main" id="{C9F679D1-E526-49E6-9D20-02B575176921}"/>
              </a:ext>
            </a:extLst>
          </p:cNvPr>
          <p:cNvPicPr>
            <a:picLocks noChangeAspect="1"/>
          </p:cNvPicPr>
          <p:nvPr/>
        </p:nvPicPr>
        <p:blipFill>
          <a:blip r:embed="rId7"/>
          <a:stretch>
            <a:fillRect/>
          </a:stretch>
        </p:blipFill>
        <p:spPr>
          <a:xfrm rot="5400000">
            <a:off x="9283395" y="-437781"/>
            <a:ext cx="1486024" cy="3660932"/>
          </a:xfrm>
          <a:prstGeom prst="rect">
            <a:avLst/>
          </a:prstGeom>
          <a:ln w="38100">
            <a:solidFill>
              <a:srgbClr val="FF0000"/>
            </a:solidFill>
          </a:ln>
        </p:spPr>
      </p:pic>
    </p:spTree>
    <p:extLst>
      <p:ext uri="{BB962C8B-B14F-4D97-AF65-F5344CB8AC3E}">
        <p14:creationId xmlns:p14="http://schemas.microsoft.com/office/powerpoint/2010/main" val="27208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46"/>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53"/>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37" presetClass="path" presetSubtype="0" accel="50000" decel="50000" fill="hold" nodeType="withEffect">
                                  <p:stCondLst>
                                    <p:cond delay="0"/>
                                  </p:stCondLst>
                                  <p:childTnLst>
                                    <p:animMotion origin="layout" path="M -1.45833E-6 -2.96296E-6 L 0.17318 -0.04791 C 0.20925 -0.05856 0.26341 -0.06435 0.32018 -0.06435 C 0.38477 -0.06435 0.43659 -0.05856 0.47266 -0.04791 L 0.64597 -2.96296E-6 " pathEditMode="relative" rAng="0" ptsTypes="AAAAA">
                                      <p:cBhvr>
                                        <p:cTn id="34" dur="2000" fill="hold"/>
                                        <p:tgtEl>
                                          <p:spTgt spid="60"/>
                                        </p:tgtEl>
                                        <p:attrNameLst>
                                          <p:attrName>ppt_x</p:attrName>
                                          <p:attrName>ppt_y</p:attrName>
                                        </p:attrNameLst>
                                      </p:cBhvr>
                                      <p:rCtr x="32292" y="-3218"/>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par>
                                <p:cTn id="38" presetID="37" presetClass="path" presetSubtype="0" accel="50000" decel="50000" fill="hold" nodeType="withEffect">
                                  <p:stCondLst>
                                    <p:cond delay="0"/>
                                  </p:stCondLst>
                                  <p:childTnLst>
                                    <p:animMotion origin="layout" path="M -0.00313 -0.00254 L 0.15299 -0.04861 C 0.18541 -0.05879 0.23424 -0.06435 0.28554 -0.06435 C 0.34375 -0.06435 0.39049 -0.05879 0.42291 -0.04861 L 0.57916 -0.00254 " pathEditMode="relative" rAng="0" ptsTypes="AAAAA">
                                      <p:cBhvr>
                                        <p:cTn id="39" dur="2000" fill="hold"/>
                                        <p:tgtEl>
                                          <p:spTgt spid="63"/>
                                        </p:tgtEl>
                                        <p:attrNameLst>
                                          <p:attrName>ppt_x</p:attrName>
                                          <p:attrName>ppt_y</p:attrName>
                                        </p:attrNameLst>
                                      </p:cBhvr>
                                      <p:rCtr x="29115" y="-3102"/>
                                    </p:animMotion>
                                  </p:childTnLst>
                                </p:cTn>
                              </p:par>
                            </p:childTnLst>
                          </p:cTn>
                        </p:par>
                        <p:par>
                          <p:cTn id="40" fill="hold">
                            <p:stCondLst>
                              <p:cond delay="4000"/>
                            </p:stCondLst>
                            <p:childTnLst>
                              <p:par>
                                <p:cTn id="41" presetID="1"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37" presetClass="path" presetSubtype="0" accel="50000" decel="50000" fill="hold" nodeType="withEffect">
                                  <p:stCondLst>
                                    <p:cond delay="1000"/>
                                  </p:stCondLst>
                                  <p:childTnLst>
                                    <p:animMotion origin="layout" path="M 3.54167E-6 -0.00277 L 0.13672 -0.0544 C 0.1651 -0.06597 0.20794 -0.07199 0.25286 -0.07199 C 0.30377 -0.07199 0.34479 -0.06597 0.37317 -0.0544 L 0.51002 -0.00277 " pathEditMode="relative" rAng="0" ptsTypes="AAAAA">
                                      <p:cBhvr>
                                        <p:cTn id="44" dur="2000" fill="hold"/>
                                        <p:tgtEl>
                                          <p:spTgt spid="66"/>
                                        </p:tgtEl>
                                        <p:attrNameLst>
                                          <p:attrName>ppt_x</p:attrName>
                                          <p:attrName>ppt_y</p:attrName>
                                        </p:attrNameLst>
                                      </p:cBhvr>
                                      <p:rCtr x="25495" y="-3472"/>
                                    </p:animMotion>
                                  </p:childTnLst>
                                </p:cTn>
                              </p:par>
                            </p:childTnLst>
                          </p:cTn>
                        </p:par>
                        <p:par>
                          <p:cTn id="45" fill="hold">
                            <p:stCondLst>
                              <p:cond delay="7000"/>
                            </p:stCondLst>
                            <p:childTnLst>
                              <p:par>
                                <p:cTn id="46" presetID="1" presetClass="entr" presetSubtype="0"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37" presetClass="path" presetSubtype="0" accel="50000" decel="50000" fill="hold" nodeType="withEffect">
                                  <p:stCondLst>
                                    <p:cond delay="1500"/>
                                  </p:stCondLst>
                                  <p:childTnLst>
                                    <p:animMotion origin="layout" path="M 4.58333E-6 -0.00278 L 0.1164 -0.04954 C 0.14049 -0.05996 0.17695 -0.06551 0.2151 -0.06551 C 0.25846 -0.06551 0.29335 -0.05996 0.31744 -0.04954 L 0.43398 -0.00278 " pathEditMode="relative" rAng="0" ptsTypes="AAAAA">
                                      <p:cBhvr>
                                        <p:cTn id="49" dur="2000" fill="hold"/>
                                        <p:tgtEl>
                                          <p:spTgt spid="69"/>
                                        </p:tgtEl>
                                        <p:attrNameLst>
                                          <p:attrName>ppt_x</p:attrName>
                                          <p:attrName>ppt_y</p:attrName>
                                        </p:attrNameLst>
                                      </p:cBhvr>
                                      <p:rCtr x="21693" y="-3148"/>
                                    </p:animMotion>
                                  </p:childTnLst>
                                </p:cTn>
                              </p:par>
                            </p:childTnLst>
                          </p:cTn>
                        </p:par>
                        <p:par>
                          <p:cTn id="50" fill="hold">
                            <p:stCondLst>
                              <p:cond delay="10500"/>
                            </p:stCondLst>
                            <p:childTnLst>
                              <p:par>
                                <p:cTn id="51" presetID="1" presetClass="entr" presetSubtype="0"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37" presetClass="path" presetSubtype="0" accel="50000" decel="50000" fill="hold" nodeType="withEffect">
                                  <p:stCondLst>
                                    <p:cond delay="0"/>
                                  </p:stCondLst>
                                  <p:childTnLst>
                                    <p:animMotion origin="layout" path="M -0.00469 -0.00556 L 0.09505 -0.05718 C 0.11575 -0.06875 0.147 -0.07477 0.17982 -0.07477 C 0.21693 -0.07477 0.24687 -0.06875 0.26758 -0.05718 L 0.36745 -0.00556 " pathEditMode="relative" rAng="0" ptsTypes="AAAAA">
                                      <p:cBhvr>
                                        <p:cTn id="54" dur="2000" fill="hold"/>
                                        <p:tgtEl>
                                          <p:spTgt spid="72"/>
                                        </p:tgtEl>
                                        <p:attrNameLst>
                                          <p:attrName>ppt_x</p:attrName>
                                          <p:attrName>ppt_y</p:attrName>
                                        </p:attrNameLst>
                                      </p:cBhvr>
                                      <p:rCtr x="18607" y="-3472"/>
                                    </p:animMotion>
                                  </p:childTnLst>
                                </p:cTn>
                              </p:par>
                            </p:childTnLst>
                          </p:cTn>
                        </p:par>
                        <p:par>
                          <p:cTn id="55" fill="hold">
                            <p:stCondLst>
                              <p:cond delay="12500"/>
                            </p:stCondLst>
                            <p:childTnLst>
                              <p:par>
                                <p:cTn id="56" presetID="1"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E9B19-DCD8-440E-8A3C-DF28CA115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5" name="Rectangle: Rounded Corners 74">
            <a:extLst>
              <a:ext uri="{FF2B5EF4-FFF2-40B4-BE49-F238E27FC236}">
                <a16:creationId xmlns:a16="http://schemas.microsoft.com/office/drawing/2014/main" id="{B9E46A88-535F-45EA-94AE-0EFB5973957E}"/>
              </a:ext>
            </a:extLst>
          </p:cNvPr>
          <p:cNvSpPr>
            <a:spLocks noChangeAspect="1"/>
          </p:cNvSpPr>
          <p:nvPr/>
        </p:nvSpPr>
        <p:spPr>
          <a:xfrm>
            <a:off x="267069" y="1962847"/>
            <a:ext cx="451454" cy="441422"/>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6" name="Group 75">
            <a:extLst>
              <a:ext uri="{FF2B5EF4-FFF2-40B4-BE49-F238E27FC236}">
                <a16:creationId xmlns:a16="http://schemas.microsoft.com/office/drawing/2014/main" id="{2B0E8A11-6A0A-4DCF-A0E6-780B5BEBD02A}"/>
              </a:ext>
            </a:extLst>
          </p:cNvPr>
          <p:cNvGrpSpPr/>
          <p:nvPr/>
        </p:nvGrpSpPr>
        <p:grpSpPr>
          <a:xfrm>
            <a:off x="3150842" y="1524378"/>
            <a:ext cx="905563" cy="872765"/>
            <a:chOff x="6402533" y="2599660"/>
            <a:chExt cx="3827724" cy="3772785"/>
          </a:xfrm>
          <a:solidFill>
            <a:srgbClr val="3DC700"/>
          </a:solidFill>
        </p:grpSpPr>
        <p:grpSp>
          <p:nvGrpSpPr>
            <p:cNvPr id="77" name="Group 76">
              <a:extLst>
                <a:ext uri="{FF2B5EF4-FFF2-40B4-BE49-F238E27FC236}">
                  <a16:creationId xmlns:a16="http://schemas.microsoft.com/office/drawing/2014/main" id="{5C2E1F3B-4661-4948-AB03-30FD37F9EAB4}"/>
                </a:ext>
              </a:extLst>
            </p:cNvPr>
            <p:cNvGrpSpPr/>
            <p:nvPr/>
          </p:nvGrpSpPr>
          <p:grpSpPr>
            <a:xfrm>
              <a:off x="6402533" y="4501115"/>
              <a:ext cx="3827724" cy="1871330"/>
              <a:chOff x="6402533" y="4470990"/>
              <a:chExt cx="3827724" cy="1871330"/>
            </a:xfrm>
            <a:grpFill/>
          </p:grpSpPr>
          <p:sp>
            <p:nvSpPr>
              <p:cNvPr id="81" name="Rectangle: Rounded Corners 80">
                <a:extLst>
                  <a:ext uri="{FF2B5EF4-FFF2-40B4-BE49-F238E27FC236}">
                    <a16:creationId xmlns:a16="http://schemas.microsoft.com/office/drawing/2014/main" id="{D9F04B02-038D-45B2-BDF5-58B3CC0592BE}"/>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Rounded Corners 81">
                <a:extLst>
                  <a:ext uri="{FF2B5EF4-FFF2-40B4-BE49-F238E27FC236}">
                    <a16:creationId xmlns:a16="http://schemas.microsoft.com/office/drawing/2014/main" id="{DC5BA773-3C3E-4E7C-BC3F-72AE1A406788}"/>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E9216DD9-6CAF-47D9-91B1-538873EAE99C}"/>
                </a:ext>
              </a:extLst>
            </p:cNvPr>
            <p:cNvGrpSpPr/>
            <p:nvPr/>
          </p:nvGrpSpPr>
          <p:grpSpPr>
            <a:xfrm>
              <a:off x="6402533" y="2599660"/>
              <a:ext cx="3827724" cy="1871330"/>
              <a:chOff x="6402533" y="4470990"/>
              <a:chExt cx="3827724" cy="1871330"/>
            </a:xfrm>
            <a:grpFill/>
          </p:grpSpPr>
          <p:sp>
            <p:nvSpPr>
              <p:cNvPr id="79" name="Rectangle: Rounded Corners 78">
                <a:extLst>
                  <a:ext uri="{FF2B5EF4-FFF2-40B4-BE49-F238E27FC236}">
                    <a16:creationId xmlns:a16="http://schemas.microsoft.com/office/drawing/2014/main" id="{C3B5E865-D7BF-49B3-82B2-AF281BFD676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id="{BB803AD3-C4DD-4C78-AA5F-E487CC9DE57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3" name="Group 82">
            <a:extLst>
              <a:ext uri="{FF2B5EF4-FFF2-40B4-BE49-F238E27FC236}">
                <a16:creationId xmlns:a16="http://schemas.microsoft.com/office/drawing/2014/main" id="{4A6E2C91-DCC8-4315-83E9-10D441603337}"/>
              </a:ext>
            </a:extLst>
          </p:cNvPr>
          <p:cNvGrpSpPr/>
          <p:nvPr/>
        </p:nvGrpSpPr>
        <p:grpSpPr>
          <a:xfrm>
            <a:off x="4247623" y="1076071"/>
            <a:ext cx="910562" cy="1305710"/>
            <a:chOff x="8936702" y="2401110"/>
            <a:chExt cx="2679404" cy="3929796"/>
          </a:xfrm>
        </p:grpSpPr>
        <p:grpSp>
          <p:nvGrpSpPr>
            <p:cNvPr id="84" name="Group 83">
              <a:extLst>
                <a:ext uri="{FF2B5EF4-FFF2-40B4-BE49-F238E27FC236}">
                  <a16:creationId xmlns:a16="http://schemas.microsoft.com/office/drawing/2014/main" id="{37CF8363-095A-4AB2-9DD3-C02CDDFF4D1F}"/>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89" name="Rectangle: Rounded Corners 88">
                <a:extLst>
                  <a:ext uri="{FF2B5EF4-FFF2-40B4-BE49-F238E27FC236}">
                    <a16:creationId xmlns:a16="http://schemas.microsoft.com/office/drawing/2014/main" id="{7AB99CFC-7E29-4CCC-9BEE-80819297384E}"/>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Rounded Corners 89">
                <a:extLst>
                  <a:ext uri="{FF2B5EF4-FFF2-40B4-BE49-F238E27FC236}">
                    <a16:creationId xmlns:a16="http://schemas.microsoft.com/office/drawing/2014/main" id="{3D3170B2-EB59-4A75-89A3-3677BAF33C7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5" name="Group 84">
              <a:extLst>
                <a:ext uri="{FF2B5EF4-FFF2-40B4-BE49-F238E27FC236}">
                  <a16:creationId xmlns:a16="http://schemas.microsoft.com/office/drawing/2014/main" id="{FF31DE76-653D-4D84-8161-8C2F8E84FA57}"/>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87" name="Rectangle: Rounded Corners 86">
                <a:extLst>
                  <a:ext uri="{FF2B5EF4-FFF2-40B4-BE49-F238E27FC236}">
                    <a16:creationId xmlns:a16="http://schemas.microsoft.com/office/drawing/2014/main" id="{0442991A-A459-4AE2-B2E1-83F808958B57}"/>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Rounded Corners 87">
                <a:extLst>
                  <a:ext uri="{FF2B5EF4-FFF2-40B4-BE49-F238E27FC236}">
                    <a16:creationId xmlns:a16="http://schemas.microsoft.com/office/drawing/2014/main" id="{4698ADAB-B80E-4945-9F5E-B5E1C4EBF6D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6" name="Rectangle: Rounded Corners 85">
              <a:extLst>
                <a:ext uri="{FF2B5EF4-FFF2-40B4-BE49-F238E27FC236}">
                  <a16:creationId xmlns:a16="http://schemas.microsoft.com/office/drawing/2014/main" id="{CEC83D20-2B91-40EA-8185-E69BD9FD5762}"/>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B50A373E-0150-41BF-9915-DFE75E3853F6}"/>
              </a:ext>
            </a:extLst>
          </p:cNvPr>
          <p:cNvGrpSpPr/>
          <p:nvPr/>
        </p:nvGrpSpPr>
        <p:grpSpPr>
          <a:xfrm>
            <a:off x="5368314" y="1071902"/>
            <a:ext cx="919848" cy="1309879"/>
            <a:chOff x="6368294" y="713267"/>
            <a:chExt cx="3861965" cy="5644115"/>
          </a:xfrm>
          <a:solidFill>
            <a:srgbClr val="5526BA"/>
          </a:solidFill>
        </p:grpSpPr>
        <p:grpSp>
          <p:nvGrpSpPr>
            <p:cNvPr id="92" name="Group 91">
              <a:extLst>
                <a:ext uri="{FF2B5EF4-FFF2-40B4-BE49-F238E27FC236}">
                  <a16:creationId xmlns:a16="http://schemas.microsoft.com/office/drawing/2014/main" id="{FEA681E6-F592-455B-8196-83376E7F0F16}"/>
                </a:ext>
              </a:extLst>
            </p:cNvPr>
            <p:cNvGrpSpPr/>
            <p:nvPr/>
          </p:nvGrpSpPr>
          <p:grpSpPr>
            <a:xfrm>
              <a:off x="6402533" y="2584597"/>
              <a:ext cx="3827726" cy="3772785"/>
              <a:chOff x="6402533" y="2599660"/>
              <a:chExt cx="3827726" cy="3772785"/>
            </a:xfrm>
            <a:grpFill/>
          </p:grpSpPr>
          <p:grpSp>
            <p:nvGrpSpPr>
              <p:cNvPr id="95" name="Group 94">
                <a:extLst>
                  <a:ext uri="{FF2B5EF4-FFF2-40B4-BE49-F238E27FC236}">
                    <a16:creationId xmlns:a16="http://schemas.microsoft.com/office/drawing/2014/main" id="{9464D157-E592-417F-942F-0D11AC9D33F5}"/>
                  </a:ext>
                </a:extLst>
              </p:cNvPr>
              <p:cNvGrpSpPr/>
              <p:nvPr/>
            </p:nvGrpSpPr>
            <p:grpSpPr>
              <a:xfrm>
                <a:off x="6402533" y="4501115"/>
                <a:ext cx="3827726" cy="1871330"/>
                <a:chOff x="6402533" y="4470990"/>
                <a:chExt cx="3827726" cy="1871330"/>
              </a:xfrm>
              <a:grpFill/>
            </p:grpSpPr>
            <p:sp>
              <p:nvSpPr>
                <p:cNvPr id="99" name="Rectangle: Rounded Corners 98">
                  <a:extLst>
                    <a:ext uri="{FF2B5EF4-FFF2-40B4-BE49-F238E27FC236}">
                      <a16:creationId xmlns:a16="http://schemas.microsoft.com/office/drawing/2014/main" id="{8C191775-2F4F-45BB-9C5F-D7B860B046D8}"/>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Rounded Corners 99">
                  <a:extLst>
                    <a:ext uri="{FF2B5EF4-FFF2-40B4-BE49-F238E27FC236}">
                      <a16:creationId xmlns:a16="http://schemas.microsoft.com/office/drawing/2014/main" id="{7CDC1248-1601-47DE-AB18-667AE3A491B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a:extLst>
                  <a:ext uri="{FF2B5EF4-FFF2-40B4-BE49-F238E27FC236}">
                    <a16:creationId xmlns:a16="http://schemas.microsoft.com/office/drawing/2014/main" id="{0758F0DB-F331-4557-A350-19E166163820}"/>
                  </a:ext>
                </a:extLst>
              </p:cNvPr>
              <p:cNvGrpSpPr/>
              <p:nvPr/>
            </p:nvGrpSpPr>
            <p:grpSpPr>
              <a:xfrm>
                <a:off x="6402533" y="2599660"/>
                <a:ext cx="3827724" cy="1871330"/>
                <a:chOff x="6402533" y="4470990"/>
                <a:chExt cx="3827724" cy="1871330"/>
              </a:xfrm>
              <a:grpFill/>
            </p:grpSpPr>
            <p:sp>
              <p:nvSpPr>
                <p:cNvPr id="97" name="Rectangle: Rounded Corners 96">
                  <a:extLst>
                    <a:ext uri="{FF2B5EF4-FFF2-40B4-BE49-F238E27FC236}">
                      <a16:creationId xmlns:a16="http://schemas.microsoft.com/office/drawing/2014/main" id="{9780DEC9-1B8E-4277-A229-1053D780C155}"/>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Rounded Corners 97">
                  <a:extLst>
                    <a:ext uri="{FF2B5EF4-FFF2-40B4-BE49-F238E27FC236}">
                      <a16:creationId xmlns:a16="http://schemas.microsoft.com/office/drawing/2014/main" id="{583E0462-28A1-421F-8231-E1ADB2214C7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93" name="Rectangle: Rounded Corners 92">
              <a:extLst>
                <a:ext uri="{FF2B5EF4-FFF2-40B4-BE49-F238E27FC236}">
                  <a16:creationId xmlns:a16="http://schemas.microsoft.com/office/drawing/2014/main" id="{E0321B1B-FF1E-4500-B056-26385D667299}"/>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Rounded Corners 93">
              <a:extLst>
                <a:ext uri="{FF2B5EF4-FFF2-40B4-BE49-F238E27FC236}">
                  <a16:creationId xmlns:a16="http://schemas.microsoft.com/office/drawing/2014/main" id="{131B8F34-7172-4AC5-B343-B57E4ABFC413}"/>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1" name="Group 100">
            <a:extLst>
              <a:ext uri="{FF2B5EF4-FFF2-40B4-BE49-F238E27FC236}">
                <a16:creationId xmlns:a16="http://schemas.microsoft.com/office/drawing/2014/main" id="{16410298-2ABE-4C31-99C1-EF6B2FC0D82E}"/>
              </a:ext>
            </a:extLst>
          </p:cNvPr>
          <p:cNvGrpSpPr/>
          <p:nvPr/>
        </p:nvGrpSpPr>
        <p:grpSpPr>
          <a:xfrm>
            <a:off x="8768463" y="174993"/>
            <a:ext cx="908500" cy="2174301"/>
            <a:chOff x="2076007" y="-260751"/>
            <a:chExt cx="1932465" cy="4705164"/>
          </a:xfrm>
        </p:grpSpPr>
        <p:grpSp>
          <p:nvGrpSpPr>
            <p:cNvPr id="102" name="Group 101">
              <a:extLst>
                <a:ext uri="{FF2B5EF4-FFF2-40B4-BE49-F238E27FC236}">
                  <a16:creationId xmlns:a16="http://schemas.microsoft.com/office/drawing/2014/main" id="{74D8D17D-6F8A-4281-B73F-A2D431B58D2F}"/>
                </a:ext>
              </a:extLst>
            </p:cNvPr>
            <p:cNvGrpSpPr/>
            <p:nvPr/>
          </p:nvGrpSpPr>
          <p:grpSpPr>
            <a:xfrm>
              <a:off x="2076007" y="701736"/>
              <a:ext cx="1932465" cy="3742677"/>
              <a:chOff x="2076007" y="701736"/>
              <a:chExt cx="1932465" cy="3742677"/>
            </a:xfrm>
            <a:solidFill>
              <a:srgbClr val="F02AA4"/>
            </a:solidFill>
          </p:grpSpPr>
          <p:grpSp>
            <p:nvGrpSpPr>
              <p:cNvPr id="104" name="Group 103">
                <a:extLst>
                  <a:ext uri="{FF2B5EF4-FFF2-40B4-BE49-F238E27FC236}">
                    <a16:creationId xmlns:a16="http://schemas.microsoft.com/office/drawing/2014/main" id="{DA6EE6D0-B029-4DF4-AF89-C05E24B7E8EF}"/>
                  </a:ext>
                </a:extLst>
              </p:cNvPr>
              <p:cNvGrpSpPr/>
              <p:nvPr/>
            </p:nvGrpSpPr>
            <p:grpSpPr>
              <a:xfrm>
                <a:off x="2089294" y="701737"/>
                <a:ext cx="1919178" cy="3742676"/>
                <a:chOff x="2089294" y="701737"/>
                <a:chExt cx="1919178" cy="3742676"/>
              </a:xfrm>
              <a:grpFill/>
            </p:grpSpPr>
            <p:grpSp>
              <p:nvGrpSpPr>
                <p:cNvPr id="106" name="Group 105">
                  <a:extLst>
                    <a:ext uri="{FF2B5EF4-FFF2-40B4-BE49-F238E27FC236}">
                      <a16:creationId xmlns:a16="http://schemas.microsoft.com/office/drawing/2014/main" id="{4F496540-3B38-4BFB-A74D-1DC9D3B62EA4}"/>
                    </a:ext>
                  </a:extLst>
                </p:cNvPr>
                <p:cNvGrpSpPr/>
                <p:nvPr/>
              </p:nvGrpSpPr>
              <p:grpSpPr>
                <a:xfrm>
                  <a:off x="2089294" y="1637410"/>
                  <a:ext cx="1919178" cy="2807003"/>
                  <a:chOff x="2089294" y="1637410"/>
                  <a:chExt cx="1919178" cy="2807003"/>
                </a:xfrm>
                <a:grpFill/>
              </p:grpSpPr>
              <p:sp>
                <p:nvSpPr>
                  <p:cNvPr id="108" name="Rectangle: Rounded Corners 107">
                    <a:extLst>
                      <a:ext uri="{FF2B5EF4-FFF2-40B4-BE49-F238E27FC236}">
                        <a16:creationId xmlns:a16="http://schemas.microsoft.com/office/drawing/2014/main" id="{14B063A0-9C96-4D77-9253-ACAADB823961}"/>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9" name="Group 108">
                    <a:extLst>
                      <a:ext uri="{FF2B5EF4-FFF2-40B4-BE49-F238E27FC236}">
                        <a16:creationId xmlns:a16="http://schemas.microsoft.com/office/drawing/2014/main" id="{2CF54F5C-47FF-42A0-9857-A696F0B34613}"/>
                      </a:ext>
                    </a:extLst>
                  </p:cNvPr>
                  <p:cNvGrpSpPr/>
                  <p:nvPr/>
                </p:nvGrpSpPr>
                <p:grpSpPr>
                  <a:xfrm>
                    <a:off x="2094608" y="2573079"/>
                    <a:ext cx="1913864" cy="1871334"/>
                    <a:chOff x="939386" y="2328526"/>
                    <a:chExt cx="1913864" cy="1871334"/>
                  </a:xfrm>
                  <a:grpFill/>
                </p:grpSpPr>
                <p:grpSp>
                  <p:nvGrpSpPr>
                    <p:cNvPr id="111" name="Group 110">
                      <a:extLst>
                        <a:ext uri="{FF2B5EF4-FFF2-40B4-BE49-F238E27FC236}">
                          <a16:creationId xmlns:a16="http://schemas.microsoft.com/office/drawing/2014/main" id="{D51A4FDA-FA10-423A-AEB6-598F3BF86688}"/>
                        </a:ext>
                      </a:extLst>
                    </p:cNvPr>
                    <p:cNvGrpSpPr/>
                    <p:nvPr/>
                  </p:nvGrpSpPr>
                  <p:grpSpPr>
                    <a:xfrm>
                      <a:off x="939388" y="2328528"/>
                      <a:ext cx="1913862" cy="1871332"/>
                      <a:chOff x="-2945222" y="3625700"/>
                      <a:chExt cx="1913862" cy="1871332"/>
                    </a:xfrm>
                    <a:grpFill/>
                  </p:grpSpPr>
                  <p:sp>
                    <p:nvSpPr>
                      <p:cNvPr id="113" name="Rectangle: Rounded Corners 112">
                        <a:extLst>
                          <a:ext uri="{FF2B5EF4-FFF2-40B4-BE49-F238E27FC236}">
                            <a16:creationId xmlns:a16="http://schemas.microsoft.com/office/drawing/2014/main" id="{503343F9-A9E6-45EF-A112-CDB710E2739E}"/>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4" name="Group 113">
                        <a:extLst>
                          <a:ext uri="{FF2B5EF4-FFF2-40B4-BE49-F238E27FC236}">
                            <a16:creationId xmlns:a16="http://schemas.microsoft.com/office/drawing/2014/main" id="{436F69FC-1571-4B91-8547-8263C8F7D2EF}"/>
                          </a:ext>
                        </a:extLst>
                      </p:cNvPr>
                      <p:cNvGrpSpPr/>
                      <p:nvPr/>
                    </p:nvGrpSpPr>
                    <p:grpSpPr>
                      <a:xfrm>
                        <a:off x="-2945222" y="4561366"/>
                        <a:ext cx="1913862" cy="935666"/>
                        <a:chOff x="-2799908" y="2961165"/>
                        <a:chExt cx="1913862" cy="935666"/>
                      </a:xfrm>
                      <a:grpFill/>
                    </p:grpSpPr>
                    <p:sp>
                      <p:nvSpPr>
                        <p:cNvPr id="115" name="Rectangle: Rounded Corners 114">
                          <a:extLst>
                            <a:ext uri="{FF2B5EF4-FFF2-40B4-BE49-F238E27FC236}">
                              <a16:creationId xmlns:a16="http://schemas.microsoft.com/office/drawing/2014/main" id="{21E6F256-9076-4FED-9C01-9927919DA591}"/>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Rounded Corners 115">
                          <a:extLst>
                            <a:ext uri="{FF2B5EF4-FFF2-40B4-BE49-F238E27FC236}">
                              <a16:creationId xmlns:a16="http://schemas.microsoft.com/office/drawing/2014/main" id="{259B1CC7-74C4-442F-BE16-4074536C01F1}"/>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2" name="Rectangle: Rounded Corners 111">
                      <a:extLst>
                        <a:ext uri="{FF2B5EF4-FFF2-40B4-BE49-F238E27FC236}">
                          <a16:creationId xmlns:a16="http://schemas.microsoft.com/office/drawing/2014/main" id="{11131310-2531-423E-B333-4369DA3E1C40}"/>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Rectangle: Rounded Corners 109">
                    <a:extLst>
                      <a:ext uri="{FF2B5EF4-FFF2-40B4-BE49-F238E27FC236}">
                        <a16:creationId xmlns:a16="http://schemas.microsoft.com/office/drawing/2014/main" id="{CC693DC0-D45D-439E-AC0C-2FFEE5810594}"/>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7" name="Rectangle: Rounded Corners 106">
                  <a:extLst>
                    <a:ext uri="{FF2B5EF4-FFF2-40B4-BE49-F238E27FC236}">
                      <a16:creationId xmlns:a16="http://schemas.microsoft.com/office/drawing/2014/main" id="{DCFD0102-A65A-46BD-B9F1-0168D9FEE749}"/>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5" name="Rectangle: Rounded Corners 104">
                <a:extLst>
                  <a:ext uri="{FF2B5EF4-FFF2-40B4-BE49-F238E27FC236}">
                    <a16:creationId xmlns:a16="http://schemas.microsoft.com/office/drawing/2014/main" id="{62D7D256-1FA4-4FF7-A283-6C023FFE14A0}"/>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3" name="Rectangle: Rounded Corners 102">
              <a:extLst>
                <a:ext uri="{FF2B5EF4-FFF2-40B4-BE49-F238E27FC236}">
                  <a16:creationId xmlns:a16="http://schemas.microsoft.com/office/drawing/2014/main" id="{91AEC7E4-8415-4148-8A3C-BEE398F2250A}"/>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7" name="Picture 116">
            <a:extLst>
              <a:ext uri="{FF2B5EF4-FFF2-40B4-BE49-F238E27FC236}">
                <a16:creationId xmlns:a16="http://schemas.microsoft.com/office/drawing/2014/main" id="{3B33D577-B566-409E-8A3A-0D6A3849B546}"/>
              </a:ext>
            </a:extLst>
          </p:cNvPr>
          <p:cNvPicPr>
            <a:picLocks noChangeAspect="1"/>
          </p:cNvPicPr>
          <p:nvPr/>
        </p:nvPicPr>
        <p:blipFill>
          <a:blip r:embed="rId4"/>
          <a:stretch>
            <a:fillRect/>
          </a:stretch>
        </p:blipFill>
        <p:spPr>
          <a:xfrm>
            <a:off x="9908140" y="118847"/>
            <a:ext cx="928875" cy="2230447"/>
          </a:xfrm>
          <a:prstGeom prst="rect">
            <a:avLst/>
          </a:prstGeom>
          <a:ln w="38100">
            <a:solidFill>
              <a:srgbClr val="FF0000"/>
            </a:solidFill>
          </a:ln>
        </p:spPr>
      </p:pic>
      <p:grpSp>
        <p:nvGrpSpPr>
          <p:cNvPr id="118" name="Group 117">
            <a:extLst>
              <a:ext uri="{FF2B5EF4-FFF2-40B4-BE49-F238E27FC236}">
                <a16:creationId xmlns:a16="http://schemas.microsoft.com/office/drawing/2014/main" id="{08299A6E-D353-4AFA-899E-1A228C7A040B}"/>
              </a:ext>
            </a:extLst>
          </p:cNvPr>
          <p:cNvGrpSpPr/>
          <p:nvPr/>
        </p:nvGrpSpPr>
        <p:grpSpPr>
          <a:xfrm>
            <a:off x="6454202" y="466685"/>
            <a:ext cx="988015" cy="1902490"/>
            <a:chOff x="2089294" y="701737"/>
            <a:chExt cx="1919178" cy="3742676"/>
          </a:xfrm>
        </p:grpSpPr>
        <p:grpSp>
          <p:nvGrpSpPr>
            <p:cNvPr id="119" name="Group 118">
              <a:extLst>
                <a:ext uri="{FF2B5EF4-FFF2-40B4-BE49-F238E27FC236}">
                  <a16:creationId xmlns:a16="http://schemas.microsoft.com/office/drawing/2014/main" id="{2714A6DF-FF61-46D3-893D-E1E5AC353E42}"/>
                </a:ext>
              </a:extLst>
            </p:cNvPr>
            <p:cNvGrpSpPr/>
            <p:nvPr/>
          </p:nvGrpSpPr>
          <p:grpSpPr>
            <a:xfrm>
              <a:off x="2089294" y="1637410"/>
              <a:ext cx="1919178" cy="2807003"/>
              <a:chOff x="2089294" y="1637410"/>
              <a:chExt cx="1919178" cy="2807003"/>
            </a:xfrm>
          </p:grpSpPr>
          <p:sp>
            <p:nvSpPr>
              <p:cNvPr id="121" name="Rectangle: Rounded Corners 120">
                <a:extLst>
                  <a:ext uri="{FF2B5EF4-FFF2-40B4-BE49-F238E27FC236}">
                    <a16:creationId xmlns:a16="http://schemas.microsoft.com/office/drawing/2014/main" id="{BA97D8BE-F6EF-4ED2-8B8A-0ED5B1AFF3B8}"/>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2" name="Group 121">
                <a:extLst>
                  <a:ext uri="{FF2B5EF4-FFF2-40B4-BE49-F238E27FC236}">
                    <a16:creationId xmlns:a16="http://schemas.microsoft.com/office/drawing/2014/main" id="{D8D0D16F-F55B-4B38-9637-CAEB80619349}"/>
                  </a:ext>
                </a:extLst>
              </p:cNvPr>
              <p:cNvGrpSpPr/>
              <p:nvPr/>
            </p:nvGrpSpPr>
            <p:grpSpPr>
              <a:xfrm>
                <a:off x="2094608" y="2573079"/>
                <a:ext cx="1913864" cy="1871334"/>
                <a:chOff x="939386" y="2328526"/>
                <a:chExt cx="1913864" cy="1871334"/>
              </a:xfrm>
              <a:solidFill>
                <a:srgbClr val="5526BB"/>
              </a:solidFill>
            </p:grpSpPr>
            <p:grpSp>
              <p:nvGrpSpPr>
                <p:cNvPr id="124" name="Group 123">
                  <a:extLst>
                    <a:ext uri="{FF2B5EF4-FFF2-40B4-BE49-F238E27FC236}">
                      <a16:creationId xmlns:a16="http://schemas.microsoft.com/office/drawing/2014/main" id="{B31FAC8E-6E8F-4808-8047-5038842EE417}"/>
                    </a:ext>
                  </a:extLst>
                </p:cNvPr>
                <p:cNvGrpSpPr/>
                <p:nvPr/>
              </p:nvGrpSpPr>
              <p:grpSpPr>
                <a:xfrm>
                  <a:off x="939388" y="2328528"/>
                  <a:ext cx="1913862" cy="1871332"/>
                  <a:chOff x="-2945222" y="3625700"/>
                  <a:chExt cx="1913862" cy="1871332"/>
                </a:xfrm>
                <a:grpFill/>
              </p:grpSpPr>
              <p:sp>
                <p:nvSpPr>
                  <p:cNvPr id="126" name="Rectangle: Rounded Corners 125">
                    <a:extLst>
                      <a:ext uri="{FF2B5EF4-FFF2-40B4-BE49-F238E27FC236}">
                        <a16:creationId xmlns:a16="http://schemas.microsoft.com/office/drawing/2014/main" id="{E68A61CE-4E57-44E1-B357-272F32A681E1}"/>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7" name="Group 126">
                    <a:extLst>
                      <a:ext uri="{FF2B5EF4-FFF2-40B4-BE49-F238E27FC236}">
                        <a16:creationId xmlns:a16="http://schemas.microsoft.com/office/drawing/2014/main" id="{D6A6C799-9BBD-4929-ACD5-0ED2BFC8CE8D}"/>
                      </a:ext>
                    </a:extLst>
                  </p:cNvPr>
                  <p:cNvGrpSpPr/>
                  <p:nvPr/>
                </p:nvGrpSpPr>
                <p:grpSpPr>
                  <a:xfrm>
                    <a:off x="-2945222" y="4561366"/>
                    <a:ext cx="1913862" cy="935666"/>
                    <a:chOff x="-2799908" y="2961165"/>
                    <a:chExt cx="1913862" cy="935666"/>
                  </a:xfrm>
                  <a:grpFill/>
                </p:grpSpPr>
                <p:sp>
                  <p:nvSpPr>
                    <p:cNvPr id="128" name="Rectangle: Rounded Corners 127">
                      <a:extLst>
                        <a:ext uri="{FF2B5EF4-FFF2-40B4-BE49-F238E27FC236}">
                          <a16:creationId xmlns:a16="http://schemas.microsoft.com/office/drawing/2014/main" id="{9AB638F4-B84B-44FC-B161-4902E6CF76C5}"/>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Rounded Corners 128">
                      <a:extLst>
                        <a:ext uri="{FF2B5EF4-FFF2-40B4-BE49-F238E27FC236}">
                          <a16:creationId xmlns:a16="http://schemas.microsoft.com/office/drawing/2014/main" id="{EF50D687-7E0F-41EE-A0D0-D683E7F90516}"/>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5" name="Rectangle: Rounded Corners 124">
                  <a:extLst>
                    <a:ext uri="{FF2B5EF4-FFF2-40B4-BE49-F238E27FC236}">
                      <a16:creationId xmlns:a16="http://schemas.microsoft.com/office/drawing/2014/main" id="{E46E1142-11FC-4A9A-94E0-3A35F6F9AC11}"/>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3" name="Rectangle: Rounded Corners 122">
                <a:extLst>
                  <a:ext uri="{FF2B5EF4-FFF2-40B4-BE49-F238E27FC236}">
                    <a16:creationId xmlns:a16="http://schemas.microsoft.com/office/drawing/2014/main" id="{61F01B46-9ED9-40F0-8883-7128BB3E4907}"/>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0" name="Rectangle: Rounded Corners 119">
              <a:extLst>
                <a:ext uri="{FF2B5EF4-FFF2-40B4-BE49-F238E27FC236}">
                  <a16:creationId xmlns:a16="http://schemas.microsoft.com/office/drawing/2014/main" id="{556CE252-231E-401C-AC67-8C7DC3FB0928}"/>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0" name="Group 129">
            <a:extLst>
              <a:ext uri="{FF2B5EF4-FFF2-40B4-BE49-F238E27FC236}">
                <a16:creationId xmlns:a16="http://schemas.microsoft.com/office/drawing/2014/main" id="{E5F81D36-F695-4B5C-AF87-5F382887C589}"/>
              </a:ext>
            </a:extLst>
          </p:cNvPr>
          <p:cNvGrpSpPr/>
          <p:nvPr/>
        </p:nvGrpSpPr>
        <p:grpSpPr>
          <a:xfrm>
            <a:off x="7610940" y="466685"/>
            <a:ext cx="994855" cy="1902491"/>
            <a:chOff x="2076007" y="701736"/>
            <a:chExt cx="1932465" cy="3742677"/>
          </a:xfrm>
          <a:solidFill>
            <a:srgbClr val="F02AA4"/>
          </a:solidFill>
        </p:grpSpPr>
        <p:grpSp>
          <p:nvGrpSpPr>
            <p:cNvPr id="131" name="Group 130">
              <a:extLst>
                <a:ext uri="{FF2B5EF4-FFF2-40B4-BE49-F238E27FC236}">
                  <a16:creationId xmlns:a16="http://schemas.microsoft.com/office/drawing/2014/main" id="{BDA54DB7-8D55-44FA-962A-CC5ABC3B8E92}"/>
                </a:ext>
              </a:extLst>
            </p:cNvPr>
            <p:cNvGrpSpPr/>
            <p:nvPr/>
          </p:nvGrpSpPr>
          <p:grpSpPr>
            <a:xfrm>
              <a:off x="2089294" y="701737"/>
              <a:ext cx="1919178" cy="3742676"/>
              <a:chOff x="2089294" y="701737"/>
              <a:chExt cx="1919178" cy="3742676"/>
            </a:xfrm>
            <a:grpFill/>
          </p:grpSpPr>
          <p:grpSp>
            <p:nvGrpSpPr>
              <p:cNvPr id="133" name="Group 132">
                <a:extLst>
                  <a:ext uri="{FF2B5EF4-FFF2-40B4-BE49-F238E27FC236}">
                    <a16:creationId xmlns:a16="http://schemas.microsoft.com/office/drawing/2014/main" id="{A68B2A25-7887-4882-8DCA-21C4B160974E}"/>
                  </a:ext>
                </a:extLst>
              </p:cNvPr>
              <p:cNvGrpSpPr/>
              <p:nvPr/>
            </p:nvGrpSpPr>
            <p:grpSpPr>
              <a:xfrm>
                <a:off x="2089294" y="1637410"/>
                <a:ext cx="1919178" cy="2807003"/>
                <a:chOff x="2089294" y="1637410"/>
                <a:chExt cx="1919178" cy="2807003"/>
              </a:xfrm>
              <a:grpFill/>
            </p:grpSpPr>
            <p:sp>
              <p:nvSpPr>
                <p:cNvPr id="135" name="Rectangle: Rounded Corners 134">
                  <a:extLst>
                    <a:ext uri="{FF2B5EF4-FFF2-40B4-BE49-F238E27FC236}">
                      <a16:creationId xmlns:a16="http://schemas.microsoft.com/office/drawing/2014/main" id="{5996A1BD-CFDF-4F02-91D4-B79CB9E9A376}"/>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6" name="Group 135">
                  <a:extLst>
                    <a:ext uri="{FF2B5EF4-FFF2-40B4-BE49-F238E27FC236}">
                      <a16:creationId xmlns:a16="http://schemas.microsoft.com/office/drawing/2014/main" id="{C38F0C6D-49F9-44FC-A58C-34B23495786A}"/>
                    </a:ext>
                  </a:extLst>
                </p:cNvPr>
                <p:cNvGrpSpPr/>
                <p:nvPr/>
              </p:nvGrpSpPr>
              <p:grpSpPr>
                <a:xfrm>
                  <a:off x="2094608" y="2573079"/>
                  <a:ext cx="1913864" cy="1871334"/>
                  <a:chOff x="939386" y="2328526"/>
                  <a:chExt cx="1913864" cy="1871334"/>
                </a:xfrm>
                <a:grpFill/>
              </p:grpSpPr>
              <p:grpSp>
                <p:nvGrpSpPr>
                  <p:cNvPr id="138" name="Group 137">
                    <a:extLst>
                      <a:ext uri="{FF2B5EF4-FFF2-40B4-BE49-F238E27FC236}">
                        <a16:creationId xmlns:a16="http://schemas.microsoft.com/office/drawing/2014/main" id="{D6F72EAF-46CF-4ED1-AB47-89E44E31DE9F}"/>
                      </a:ext>
                    </a:extLst>
                  </p:cNvPr>
                  <p:cNvGrpSpPr/>
                  <p:nvPr/>
                </p:nvGrpSpPr>
                <p:grpSpPr>
                  <a:xfrm>
                    <a:off x="939388" y="2328528"/>
                    <a:ext cx="1913862" cy="1871332"/>
                    <a:chOff x="-2945222" y="3625700"/>
                    <a:chExt cx="1913862" cy="1871332"/>
                  </a:xfrm>
                  <a:grpFill/>
                </p:grpSpPr>
                <p:sp>
                  <p:nvSpPr>
                    <p:cNvPr id="140" name="Rectangle: Rounded Corners 139">
                      <a:extLst>
                        <a:ext uri="{FF2B5EF4-FFF2-40B4-BE49-F238E27FC236}">
                          <a16:creationId xmlns:a16="http://schemas.microsoft.com/office/drawing/2014/main" id="{C13978BE-8BDE-4E4B-8642-9E3DCC98369A}"/>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1" name="Group 140">
                      <a:extLst>
                        <a:ext uri="{FF2B5EF4-FFF2-40B4-BE49-F238E27FC236}">
                          <a16:creationId xmlns:a16="http://schemas.microsoft.com/office/drawing/2014/main" id="{1061A238-D911-43C8-A7D7-9B78B40B2206}"/>
                        </a:ext>
                      </a:extLst>
                    </p:cNvPr>
                    <p:cNvGrpSpPr/>
                    <p:nvPr/>
                  </p:nvGrpSpPr>
                  <p:grpSpPr>
                    <a:xfrm>
                      <a:off x="-2945222" y="4561366"/>
                      <a:ext cx="1913862" cy="935666"/>
                      <a:chOff x="-2799908" y="2961165"/>
                      <a:chExt cx="1913862" cy="935666"/>
                    </a:xfrm>
                    <a:grpFill/>
                  </p:grpSpPr>
                  <p:sp>
                    <p:nvSpPr>
                      <p:cNvPr id="142" name="Rectangle: Rounded Corners 141">
                        <a:extLst>
                          <a:ext uri="{FF2B5EF4-FFF2-40B4-BE49-F238E27FC236}">
                            <a16:creationId xmlns:a16="http://schemas.microsoft.com/office/drawing/2014/main" id="{E3B5395F-2C37-478C-AE5F-FA6F455D099F}"/>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Rounded Corners 142">
                        <a:extLst>
                          <a:ext uri="{FF2B5EF4-FFF2-40B4-BE49-F238E27FC236}">
                            <a16:creationId xmlns:a16="http://schemas.microsoft.com/office/drawing/2014/main" id="{AB7EA1BA-F887-4CDF-8B9C-68AECC67946B}"/>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39" name="Rectangle: Rounded Corners 138">
                    <a:extLst>
                      <a:ext uri="{FF2B5EF4-FFF2-40B4-BE49-F238E27FC236}">
                        <a16:creationId xmlns:a16="http://schemas.microsoft.com/office/drawing/2014/main" id="{F2F863E4-CF04-420A-BFAB-5300DFBEC759}"/>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7" name="Rectangle: Rounded Corners 136">
                  <a:extLst>
                    <a:ext uri="{FF2B5EF4-FFF2-40B4-BE49-F238E27FC236}">
                      <a16:creationId xmlns:a16="http://schemas.microsoft.com/office/drawing/2014/main" id="{378FAD97-B2E6-4D2F-A1F5-08C2DF10DCEE}"/>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4" name="Rectangle: Rounded Corners 133">
                <a:extLst>
                  <a:ext uri="{FF2B5EF4-FFF2-40B4-BE49-F238E27FC236}">
                    <a16:creationId xmlns:a16="http://schemas.microsoft.com/office/drawing/2014/main" id="{F2BF7B09-76F1-4E3D-953A-90CFF2BDB56C}"/>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2" name="Rectangle: Rounded Corners 131">
              <a:extLst>
                <a:ext uri="{FF2B5EF4-FFF2-40B4-BE49-F238E27FC236}">
                  <a16:creationId xmlns:a16="http://schemas.microsoft.com/office/drawing/2014/main" id="{25018910-F8BF-443D-A81F-EA99C8814093}"/>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4" name="Group 143">
            <a:extLst>
              <a:ext uri="{FF2B5EF4-FFF2-40B4-BE49-F238E27FC236}">
                <a16:creationId xmlns:a16="http://schemas.microsoft.com/office/drawing/2014/main" id="{7BC7D1CD-DDD7-41FF-99F8-EFF4080ADC74}"/>
              </a:ext>
            </a:extLst>
          </p:cNvPr>
          <p:cNvGrpSpPr/>
          <p:nvPr/>
        </p:nvGrpSpPr>
        <p:grpSpPr>
          <a:xfrm>
            <a:off x="1988391" y="1451954"/>
            <a:ext cx="985278" cy="951242"/>
            <a:chOff x="-2945222" y="3625700"/>
            <a:chExt cx="1913862" cy="1871332"/>
          </a:xfrm>
          <a:solidFill>
            <a:srgbClr val="F0EA19"/>
          </a:solidFill>
        </p:grpSpPr>
        <p:sp>
          <p:nvSpPr>
            <p:cNvPr id="145" name="Rectangle: Rounded Corners 144">
              <a:extLst>
                <a:ext uri="{FF2B5EF4-FFF2-40B4-BE49-F238E27FC236}">
                  <a16:creationId xmlns:a16="http://schemas.microsoft.com/office/drawing/2014/main" id="{911CD62B-8C50-4E8C-A471-B69E7BF6CD40}"/>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6" name="Group 145">
              <a:extLst>
                <a:ext uri="{FF2B5EF4-FFF2-40B4-BE49-F238E27FC236}">
                  <a16:creationId xmlns:a16="http://schemas.microsoft.com/office/drawing/2014/main" id="{1704D53E-F841-4DD3-9BE0-EB936DAD6DE3}"/>
                </a:ext>
              </a:extLst>
            </p:cNvPr>
            <p:cNvGrpSpPr/>
            <p:nvPr/>
          </p:nvGrpSpPr>
          <p:grpSpPr>
            <a:xfrm>
              <a:off x="-2945222" y="4561366"/>
              <a:ext cx="1913862" cy="935666"/>
              <a:chOff x="-2799908" y="2961165"/>
              <a:chExt cx="1913862" cy="935666"/>
            </a:xfrm>
            <a:grpFill/>
          </p:grpSpPr>
          <p:sp>
            <p:nvSpPr>
              <p:cNvPr id="147" name="Rectangle: Rounded Corners 146">
                <a:extLst>
                  <a:ext uri="{FF2B5EF4-FFF2-40B4-BE49-F238E27FC236}">
                    <a16:creationId xmlns:a16="http://schemas.microsoft.com/office/drawing/2014/main" id="{C2770CFE-13E2-4588-8B49-BAF0FDD3018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Rounded Corners 147">
                <a:extLst>
                  <a:ext uri="{FF2B5EF4-FFF2-40B4-BE49-F238E27FC236}">
                    <a16:creationId xmlns:a16="http://schemas.microsoft.com/office/drawing/2014/main" id="{BBD5B87D-F6B1-49E4-92D3-469172F9633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9" name="Group 148">
            <a:extLst>
              <a:ext uri="{FF2B5EF4-FFF2-40B4-BE49-F238E27FC236}">
                <a16:creationId xmlns:a16="http://schemas.microsoft.com/office/drawing/2014/main" id="{6110AFA0-E583-4F31-94AA-176E4B2726E9}"/>
              </a:ext>
            </a:extLst>
          </p:cNvPr>
          <p:cNvGrpSpPr/>
          <p:nvPr/>
        </p:nvGrpSpPr>
        <p:grpSpPr>
          <a:xfrm>
            <a:off x="910510" y="1940837"/>
            <a:ext cx="928625" cy="461136"/>
            <a:chOff x="-2799908" y="2961165"/>
            <a:chExt cx="1913862" cy="935666"/>
          </a:xfrm>
          <a:solidFill>
            <a:srgbClr val="FE8E07"/>
          </a:solidFill>
        </p:grpSpPr>
        <p:sp>
          <p:nvSpPr>
            <p:cNvPr id="150" name="Rectangle: Rounded Corners 149">
              <a:extLst>
                <a:ext uri="{FF2B5EF4-FFF2-40B4-BE49-F238E27FC236}">
                  <a16:creationId xmlns:a16="http://schemas.microsoft.com/office/drawing/2014/main" id="{2E56ACF9-E52F-4C0C-8122-B6342510800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Rounded Corners 150">
              <a:extLst>
                <a:ext uri="{FF2B5EF4-FFF2-40B4-BE49-F238E27FC236}">
                  <a16:creationId xmlns:a16="http://schemas.microsoft.com/office/drawing/2014/main" id="{8030413B-A5E6-422B-BC00-17E00591B9A3}"/>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2" name="Speech Bubble: Oval 151">
            <a:extLst>
              <a:ext uri="{FF2B5EF4-FFF2-40B4-BE49-F238E27FC236}">
                <a16:creationId xmlns:a16="http://schemas.microsoft.com/office/drawing/2014/main" id="{03E86510-412B-47E1-B07A-C866765E9D24}"/>
              </a:ext>
            </a:extLst>
          </p:cNvPr>
          <p:cNvSpPr/>
          <p:nvPr/>
        </p:nvSpPr>
        <p:spPr>
          <a:xfrm>
            <a:off x="1880784" y="2512287"/>
            <a:ext cx="3812967" cy="2468389"/>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Which Numberblocks can be made with just </a:t>
            </a:r>
            <a:r>
              <a:rPr lang="en-GB" sz="2800" dirty="0">
                <a:solidFill>
                  <a:srgbClr val="FF0000"/>
                </a:solidFill>
                <a:latin typeface="Century Gothic" panose="020B0502020202020204" pitchFamily="34" charset="0"/>
              </a:rPr>
              <a:t>Twos</a:t>
            </a:r>
            <a:r>
              <a:rPr lang="en-GB" sz="2800" dirty="0">
                <a:solidFill>
                  <a:schemeClr val="accent4"/>
                </a:solidFill>
                <a:latin typeface="Century Gothic" panose="020B0502020202020204" pitchFamily="34" charset="0"/>
              </a:rPr>
              <a:t>?</a:t>
            </a:r>
          </a:p>
        </p:txBody>
      </p:sp>
      <p:sp>
        <p:nvSpPr>
          <p:cNvPr id="153" name="Speech Bubble: Oval 152">
            <a:extLst>
              <a:ext uri="{FF2B5EF4-FFF2-40B4-BE49-F238E27FC236}">
                <a16:creationId xmlns:a16="http://schemas.microsoft.com/office/drawing/2014/main" id="{9BB08801-FC08-4F4F-9CE1-0A1587846FCF}"/>
              </a:ext>
            </a:extLst>
          </p:cNvPr>
          <p:cNvSpPr/>
          <p:nvPr/>
        </p:nvSpPr>
        <p:spPr>
          <a:xfrm>
            <a:off x="6048890" y="2557960"/>
            <a:ext cx="3812967" cy="2468389"/>
          </a:xfrm>
          <a:prstGeom prst="wedgeEllipseCallout">
            <a:avLst>
              <a:gd name="adj1" fmla="val 58081"/>
              <a:gd name="adj2" fmla="val 1973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Which Numberblocks can be made with just </a:t>
            </a:r>
            <a:r>
              <a:rPr lang="en-GB" sz="2800" dirty="0">
                <a:solidFill>
                  <a:srgbClr val="FF0000"/>
                </a:solidFill>
                <a:latin typeface="Century Gothic" panose="020B0502020202020204" pitchFamily="34" charset="0"/>
              </a:rPr>
              <a:t>Threes</a:t>
            </a:r>
            <a:r>
              <a:rPr lang="en-GB" sz="2800" dirty="0">
                <a:solidFill>
                  <a:schemeClr val="accent4"/>
                </a:solidFill>
                <a:latin typeface="Century Gothic" panose="020B0502020202020204" pitchFamily="34" charset="0"/>
              </a:rPr>
              <a:t>?</a:t>
            </a:r>
          </a:p>
        </p:txBody>
      </p:sp>
      <p:sp>
        <p:nvSpPr>
          <p:cNvPr id="2" name="TextBox 1">
            <a:extLst>
              <a:ext uri="{FF2B5EF4-FFF2-40B4-BE49-F238E27FC236}">
                <a16:creationId xmlns:a16="http://schemas.microsoft.com/office/drawing/2014/main" id="{8C9C6378-E59E-447E-822B-8901BE7A7166}"/>
              </a:ext>
            </a:extLst>
          </p:cNvPr>
          <p:cNvSpPr txBox="1"/>
          <p:nvPr/>
        </p:nvSpPr>
        <p:spPr>
          <a:xfrm>
            <a:off x="267069" y="118847"/>
            <a:ext cx="3089167" cy="646331"/>
          </a:xfrm>
          <a:prstGeom prst="rect">
            <a:avLst/>
          </a:prstGeom>
          <a:noFill/>
        </p:spPr>
        <p:txBody>
          <a:bodyPr wrap="square" rtlCol="0">
            <a:spAutoFit/>
          </a:bodyPr>
          <a:lstStyle/>
          <a:p>
            <a:r>
              <a:rPr lang="en-GB" dirty="0"/>
              <a:t>Click on the screen and then  on the Blocks </a:t>
            </a:r>
          </a:p>
        </p:txBody>
      </p:sp>
      <p:sp>
        <p:nvSpPr>
          <p:cNvPr id="156" name="Oval 155">
            <a:extLst>
              <a:ext uri="{FF2B5EF4-FFF2-40B4-BE49-F238E27FC236}">
                <a16:creationId xmlns:a16="http://schemas.microsoft.com/office/drawing/2014/main" id="{31E27631-5248-48ED-AF2E-1A1B5FDD77E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283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96240D82-925D-405E-80B5-C8EFABFFB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2" name="Speech Bubble: Oval 151">
            <a:extLst>
              <a:ext uri="{FF2B5EF4-FFF2-40B4-BE49-F238E27FC236}">
                <a16:creationId xmlns:a16="http://schemas.microsoft.com/office/drawing/2014/main" id="{03E86510-412B-47E1-B07A-C866765E9D24}"/>
              </a:ext>
            </a:extLst>
          </p:cNvPr>
          <p:cNvSpPr/>
          <p:nvPr/>
        </p:nvSpPr>
        <p:spPr>
          <a:xfrm>
            <a:off x="1916441" y="2817018"/>
            <a:ext cx="3085498" cy="1942518"/>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2 can be made from 1 </a:t>
            </a:r>
            <a:r>
              <a:rPr lang="en-GB" sz="2800" dirty="0">
                <a:solidFill>
                  <a:srgbClr val="FF0000"/>
                </a:solidFill>
                <a:latin typeface="Century Gothic" panose="020B0502020202020204" pitchFamily="34" charset="0"/>
              </a:rPr>
              <a:t>Two</a:t>
            </a:r>
            <a:r>
              <a:rPr lang="en-GB" sz="2800" dirty="0">
                <a:solidFill>
                  <a:schemeClr val="accent4"/>
                </a:solidFill>
                <a:latin typeface="Century Gothic" panose="020B0502020202020204" pitchFamily="34" charset="0"/>
              </a:rPr>
              <a:t>.</a:t>
            </a:r>
          </a:p>
        </p:txBody>
      </p:sp>
      <p:sp>
        <p:nvSpPr>
          <p:cNvPr id="154" name="Speech Bubble: Oval 153">
            <a:extLst>
              <a:ext uri="{FF2B5EF4-FFF2-40B4-BE49-F238E27FC236}">
                <a16:creationId xmlns:a16="http://schemas.microsoft.com/office/drawing/2014/main" id="{B3460076-9459-4DAA-A9DD-A522354852E3}"/>
              </a:ext>
            </a:extLst>
          </p:cNvPr>
          <p:cNvSpPr/>
          <p:nvPr/>
        </p:nvSpPr>
        <p:spPr>
          <a:xfrm>
            <a:off x="1916439" y="2804579"/>
            <a:ext cx="3085500" cy="1960207"/>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4 can be made from 2 </a:t>
            </a:r>
            <a:r>
              <a:rPr lang="en-GB" sz="2800" dirty="0">
                <a:solidFill>
                  <a:srgbClr val="FF0000"/>
                </a:solidFill>
                <a:latin typeface="Century Gothic" panose="020B0502020202020204" pitchFamily="34" charset="0"/>
              </a:rPr>
              <a:t>Twos</a:t>
            </a:r>
            <a:r>
              <a:rPr lang="en-GB" sz="2800" dirty="0">
                <a:solidFill>
                  <a:schemeClr val="accent4"/>
                </a:solidFill>
                <a:latin typeface="Century Gothic" panose="020B0502020202020204" pitchFamily="34" charset="0"/>
              </a:rPr>
              <a:t>.</a:t>
            </a:r>
          </a:p>
        </p:txBody>
      </p:sp>
      <p:sp>
        <p:nvSpPr>
          <p:cNvPr id="153" name="Speech Bubble: Oval 152">
            <a:extLst>
              <a:ext uri="{FF2B5EF4-FFF2-40B4-BE49-F238E27FC236}">
                <a16:creationId xmlns:a16="http://schemas.microsoft.com/office/drawing/2014/main" id="{9BB08801-FC08-4F4F-9CE1-0A1587846FCF}"/>
              </a:ext>
            </a:extLst>
          </p:cNvPr>
          <p:cNvSpPr/>
          <p:nvPr/>
        </p:nvSpPr>
        <p:spPr>
          <a:xfrm>
            <a:off x="6774291" y="2868162"/>
            <a:ext cx="3085500" cy="1831310"/>
          </a:xfrm>
          <a:prstGeom prst="wedgeEllipseCallout">
            <a:avLst>
              <a:gd name="adj1" fmla="val 58081"/>
              <a:gd name="adj2" fmla="val 1973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3 can be made from 1 </a:t>
            </a:r>
            <a:r>
              <a:rPr lang="en-GB" sz="2800" dirty="0">
                <a:solidFill>
                  <a:srgbClr val="FF0000"/>
                </a:solidFill>
                <a:latin typeface="Century Gothic" panose="020B0502020202020204" pitchFamily="34" charset="0"/>
              </a:rPr>
              <a:t>Three</a:t>
            </a:r>
            <a:r>
              <a:rPr lang="en-GB" sz="2800" dirty="0">
                <a:solidFill>
                  <a:schemeClr val="accent4"/>
                </a:solidFill>
                <a:latin typeface="Century Gothic" panose="020B0502020202020204" pitchFamily="34" charset="0"/>
              </a:rPr>
              <a:t>.</a:t>
            </a:r>
            <a:r>
              <a:rPr lang="en-GB" sz="2800" dirty="0">
                <a:solidFill>
                  <a:schemeClr val="tx1"/>
                </a:solidFill>
                <a:latin typeface="Century Gothic" panose="020B0502020202020204" pitchFamily="34" charset="0"/>
              </a:rPr>
              <a:t> </a:t>
            </a:r>
          </a:p>
        </p:txBody>
      </p:sp>
      <p:sp>
        <p:nvSpPr>
          <p:cNvPr id="156" name="Speech Bubble: Oval 155">
            <a:extLst>
              <a:ext uri="{FF2B5EF4-FFF2-40B4-BE49-F238E27FC236}">
                <a16:creationId xmlns:a16="http://schemas.microsoft.com/office/drawing/2014/main" id="{CCC849A6-503C-4EBA-AFE8-EA5871EFF8A2}"/>
              </a:ext>
            </a:extLst>
          </p:cNvPr>
          <p:cNvSpPr/>
          <p:nvPr/>
        </p:nvSpPr>
        <p:spPr>
          <a:xfrm>
            <a:off x="1916439" y="2804579"/>
            <a:ext cx="3085500" cy="1942518"/>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6 can be made from 3 </a:t>
            </a:r>
            <a:r>
              <a:rPr lang="en-GB" sz="2800" dirty="0">
                <a:solidFill>
                  <a:srgbClr val="FF0000"/>
                </a:solidFill>
                <a:latin typeface="Century Gothic" panose="020B0502020202020204" pitchFamily="34" charset="0"/>
              </a:rPr>
              <a:t>Twos</a:t>
            </a:r>
            <a:r>
              <a:rPr lang="en-GB" sz="2800" dirty="0">
                <a:solidFill>
                  <a:schemeClr val="accent4"/>
                </a:solidFill>
                <a:latin typeface="Century Gothic" panose="020B0502020202020204" pitchFamily="34" charset="0"/>
              </a:rPr>
              <a:t>.</a:t>
            </a:r>
          </a:p>
        </p:txBody>
      </p:sp>
      <p:sp>
        <p:nvSpPr>
          <p:cNvPr id="155" name="Speech Bubble: Oval 154">
            <a:extLst>
              <a:ext uri="{FF2B5EF4-FFF2-40B4-BE49-F238E27FC236}">
                <a16:creationId xmlns:a16="http://schemas.microsoft.com/office/drawing/2014/main" id="{8F115C98-39E6-4F12-B287-789CA1F14C51}"/>
              </a:ext>
            </a:extLst>
          </p:cNvPr>
          <p:cNvSpPr/>
          <p:nvPr/>
        </p:nvSpPr>
        <p:spPr>
          <a:xfrm>
            <a:off x="6774291" y="2875247"/>
            <a:ext cx="3100894" cy="1831310"/>
          </a:xfrm>
          <a:prstGeom prst="wedgeEllipseCallout">
            <a:avLst>
              <a:gd name="adj1" fmla="val 58081"/>
              <a:gd name="adj2" fmla="val 1973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6 can be made from 2 </a:t>
            </a:r>
            <a:r>
              <a:rPr lang="en-GB" sz="2800" dirty="0">
                <a:solidFill>
                  <a:srgbClr val="FF0000"/>
                </a:solidFill>
                <a:latin typeface="Myriad Pro"/>
              </a:rPr>
              <a:t>Threes</a:t>
            </a:r>
            <a:r>
              <a:rPr lang="en-GB" sz="2800" dirty="0">
                <a:solidFill>
                  <a:schemeClr val="accent4"/>
                </a:solidFill>
                <a:latin typeface="Myriad Pro"/>
              </a:rPr>
              <a:t>.</a:t>
            </a:r>
            <a:r>
              <a:rPr lang="en-GB" sz="2800" dirty="0">
                <a:solidFill>
                  <a:schemeClr val="tx1"/>
                </a:solidFill>
                <a:latin typeface="Myriad Pro"/>
              </a:rPr>
              <a:t> </a:t>
            </a:r>
          </a:p>
        </p:txBody>
      </p:sp>
      <p:sp>
        <p:nvSpPr>
          <p:cNvPr id="157" name="Speech Bubble: Oval 156">
            <a:extLst>
              <a:ext uri="{FF2B5EF4-FFF2-40B4-BE49-F238E27FC236}">
                <a16:creationId xmlns:a16="http://schemas.microsoft.com/office/drawing/2014/main" id="{191E3035-7ACB-40D2-BFEC-0AE5B375986D}"/>
              </a:ext>
            </a:extLst>
          </p:cNvPr>
          <p:cNvSpPr/>
          <p:nvPr/>
        </p:nvSpPr>
        <p:spPr>
          <a:xfrm>
            <a:off x="1916439" y="2817018"/>
            <a:ext cx="3085500" cy="1942518"/>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8 can be made from 4 </a:t>
            </a:r>
            <a:r>
              <a:rPr lang="en-GB" sz="2800" dirty="0">
                <a:solidFill>
                  <a:srgbClr val="FF0000"/>
                </a:solidFill>
                <a:latin typeface="Century Gothic" panose="020B0502020202020204" pitchFamily="34" charset="0"/>
              </a:rPr>
              <a:t>Twos</a:t>
            </a:r>
            <a:r>
              <a:rPr lang="en-GB" sz="2800" dirty="0">
                <a:solidFill>
                  <a:schemeClr val="accent4"/>
                </a:solidFill>
                <a:latin typeface="Century Gothic" panose="020B0502020202020204" pitchFamily="34" charset="0"/>
              </a:rPr>
              <a:t>.</a:t>
            </a:r>
          </a:p>
        </p:txBody>
      </p:sp>
      <p:sp>
        <p:nvSpPr>
          <p:cNvPr id="158" name="Speech Bubble: Oval 157">
            <a:extLst>
              <a:ext uri="{FF2B5EF4-FFF2-40B4-BE49-F238E27FC236}">
                <a16:creationId xmlns:a16="http://schemas.microsoft.com/office/drawing/2014/main" id="{226FC30B-F12C-46F7-B674-1E09529049EA}"/>
              </a:ext>
            </a:extLst>
          </p:cNvPr>
          <p:cNvSpPr/>
          <p:nvPr/>
        </p:nvSpPr>
        <p:spPr>
          <a:xfrm>
            <a:off x="6789685" y="2876997"/>
            <a:ext cx="3085500" cy="1831310"/>
          </a:xfrm>
          <a:prstGeom prst="wedgeEllipseCallout">
            <a:avLst>
              <a:gd name="adj1" fmla="val 58081"/>
              <a:gd name="adj2" fmla="val 1973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9 can be made from 3</a:t>
            </a:r>
            <a:r>
              <a:rPr lang="en-GB" sz="2800" dirty="0">
                <a:solidFill>
                  <a:schemeClr val="tx1"/>
                </a:solidFill>
                <a:latin typeface="Century Gothic" panose="020B0502020202020204" pitchFamily="34" charset="0"/>
              </a:rPr>
              <a:t> </a:t>
            </a:r>
            <a:r>
              <a:rPr lang="en-GB" sz="2800" dirty="0">
                <a:solidFill>
                  <a:srgbClr val="FF0000"/>
                </a:solidFill>
                <a:latin typeface="Century Gothic" panose="020B0502020202020204" pitchFamily="34" charset="0"/>
              </a:rPr>
              <a:t>Threes</a:t>
            </a:r>
            <a:r>
              <a:rPr lang="en-GB" sz="2800" dirty="0">
                <a:solidFill>
                  <a:schemeClr val="accent4"/>
                </a:solidFill>
                <a:latin typeface="Century Gothic" panose="020B0502020202020204" pitchFamily="34" charset="0"/>
              </a:rPr>
              <a:t>.</a:t>
            </a:r>
            <a:r>
              <a:rPr lang="en-GB" sz="2800" dirty="0">
                <a:solidFill>
                  <a:schemeClr val="tx1"/>
                </a:solidFill>
                <a:latin typeface="Century Gothic" panose="020B0502020202020204" pitchFamily="34" charset="0"/>
              </a:rPr>
              <a:t> </a:t>
            </a:r>
          </a:p>
        </p:txBody>
      </p:sp>
      <p:sp>
        <p:nvSpPr>
          <p:cNvPr id="166" name="Speech Bubble: Oval 165">
            <a:extLst>
              <a:ext uri="{FF2B5EF4-FFF2-40B4-BE49-F238E27FC236}">
                <a16:creationId xmlns:a16="http://schemas.microsoft.com/office/drawing/2014/main" id="{8AE8C890-2E13-4A43-B994-3956EFFF067A}"/>
              </a:ext>
            </a:extLst>
          </p:cNvPr>
          <p:cNvSpPr/>
          <p:nvPr/>
        </p:nvSpPr>
        <p:spPr>
          <a:xfrm>
            <a:off x="1916440" y="2819643"/>
            <a:ext cx="3085499" cy="1942518"/>
          </a:xfrm>
          <a:prstGeom prst="wedgeEllipseCallout">
            <a:avLst>
              <a:gd name="adj1" fmla="val -47694"/>
              <a:gd name="adj2" fmla="val 4222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10 can be made from 5 </a:t>
            </a:r>
            <a:r>
              <a:rPr lang="en-GB" sz="2800" dirty="0">
                <a:solidFill>
                  <a:srgbClr val="FF0000"/>
                </a:solidFill>
                <a:latin typeface="Century Gothic" panose="020B0502020202020204" pitchFamily="34" charset="0"/>
              </a:rPr>
              <a:t>Twos</a:t>
            </a:r>
            <a:r>
              <a:rPr lang="en-GB" sz="2800" dirty="0">
                <a:solidFill>
                  <a:schemeClr val="accent4"/>
                </a:solidFill>
                <a:latin typeface="Century Gothic" panose="020B0502020202020204" pitchFamily="34" charset="0"/>
              </a:rPr>
              <a:t>.</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5" name="Rectangle: Rounded Corners 74">
            <a:extLst>
              <a:ext uri="{FF2B5EF4-FFF2-40B4-BE49-F238E27FC236}">
                <a16:creationId xmlns:a16="http://schemas.microsoft.com/office/drawing/2014/main" id="{B9E46A88-535F-45EA-94AE-0EFB5973957E}"/>
              </a:ext>
            </a:extLst>
          </p:cNvPr>
          <p:cNvSpPr>
            <a:spLocks noChangeAspect="1"/>
          </p:cNvSpPr>
          <p:nvPr/>
        </p:nvSpPr>
        <p:spPr>
          <a:xfrm>
            <a:off x="267069" y="1962847"/>
            <a:ext cx="451454" cy="441422"/>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6" name="Group 75">
            <a:extLst>
              <a:ext uri="{FF2B5EF4-FFF2-40B4-BE49-F238E27FC236}">
                <a16:creationId xmlns:a16="http://schemas.microsoft.com/office/drawing/2014/main" id="{2B0E8A11-6A0A-4DCF-A0E6-780B5BEBD02A}"/>
              </a:ext>
            </a:extLst>
          </p:cNvPr>
          <p:cNvGrpSpPr/>
          <p:nvPr/>
        </p:nvGrpSpPr>
        <p:grpSpPr>
          <a:xfrm>
            <a:off x="3150842" y="1524378"/>
            <a:ext cx="905563" cy="872765"/>
            <a:chOff x="6402533" y="2599660"/>
            <a:chExt cx="3827724" cy="3772785"/>
          </a:xfrm>
          <a:solidFill>
            <a:srgbClr val="3DC700"/>
          </a:solidFill>
        </p:grpSpPr>
        <p:grpSp>
          <p:nvGrpSpPr>
            <p:cNvPr id="77" name="Group 76">
              <a:extLst>
                <a:ext uri="{FF2B5EF4-FFF2-40B4-BE49-F238E27FC236}">
                  <a16:creationId xmlns:a16="http://schemas.microsoft.com/office/drawing/2014/main" id="{5C2E1F3B-4661-4948-AB03-30FD37F9EAB4}"/>
                </a:ext>
              </a:extLst>
            </p:cNvPr>
            <p:cNvGrpSpPr/>
            <p:nvPr/>
          </p:nvGrpSpPr>
          <p:grpSpPr>
            <a:xfrm>
              <a:off x="6402533" y="4501115"/>
              <a:ext cx="3827724" cy="1871330"/>
              <a:chOff x="6402533" y="4470990"/>
              <a:chExt cx="3827724" cy="1871330"/>
            </a:xfrm>
            <a:grpFill/>
          </p:grpSpPr>
          <p:sp>
            <p:nvSpPr>
              <p:cNvPr id="81" name="Rectangle: Rounded Corners 80">
                <a:extLst>
                  <a:ext uri="{FF2B5EF4-FFF2-40B4-BE49-F238E27FC236}">
                    <a16:creationId xmlns:a16="http://schemas.microsoft.com/office/drawing/2014/main" id="{D9F04B02-038D-45B2-BDF5-58B3CC0592BE}"/>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Rounded Corners 81">
                <a:extLst>
                  <a:ext uri="{FF2B5EF4-FFF2-40B4-BE49-F238E27FC236}">
                    <a16:creationId xmlns:a16="http://schemas.microsoft.com/office/drawing/2014/main" id="{DC5BA773-3C3E-4E7C-BC3F-72AE1A406788}"/>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E9216DD9-6CAF-47D9-91B1-538873EAE99C}"/>
                </a:ext>
              </a:extLst>
            </p:cNvPr>
            <p:cNvGrpSpPr/>
            <p:nvPr/>
          </p:nvGrpSpPr>
          <p:grpSpPr>
            <a:xfrm>
              <a:off x="6402533" y="2599660"/>
              <a:ext cx="3827724" cy="1871330"/>
              <a:chOff x="6402533" y="4470990"/>
              <a:chExt cx="3827724" cy="1871330"/>
            </a:xfrm>
            <a:grpFill/>
          </p:grpSpPr>
          <p:sp>
            <p:nvSpPr>
              <p:cNvPr id="79" name="Rectangle: Rounded Corners 78">
                <a:extLst>
                  <a:ext uri="{FF2B5EF4-FFF2-40B4-BE49-F238E27FC236}">
                    <a16:creationId xmlns:a16="http://schemas.microsoft.com/office/drawing/2014/main" id="{C3B5E865-D7BF-49B3-82B2-AF281BFD676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id="{BB803AD3-C4DD-4C78-AA5F-E487CC9DE57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3" name="Group 82">
            <a:extLst>
              <a:ext uri="{FF2B5EF4-FFF2-40B4-BE49-F238E27FC236}">
                <a16:creationId xmlns:a16="http://schemas.microsoft.com/office/drawing/2014/main" id="{4A6E2C91-DCC8-4315-83E9-10D441603337}"/>
              </a:ext>
            </a:extLst>
          </p:cNvPr>
          <p:cNvGrpSpPr/>
          <p:nvPr/>
        </p:nvGrpSpPr>
        <p:grpSpPr>
          <a:xfrm>
            <a:off x="4247623" y="1076071"/>
            <a:ext cx="910562" cy="1305710"/>
            <a:chOff x="8936702" y="2401110"/>
            <a:chExt cx="2679404" cy="3929796"/>
          </a:xfrm>
        </p:grpSpPr>
        <p:grpSp>
          <p:nvGrpSpPr>
            <p:cNvPr id="84" name="Group 83">
              <a:extLst>
                <a:ext uri="{FF2B5EF4-FFF2-40B4-BE49-F238E27FC236}">
                  <a16:creationId xmlns:a16="http://schemas.microsoft.com/office/drawing/2014/main" id="{37CF8363-095A-4AB2-9DD3-C02CDDFF4D1F}"/>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89" name="Rectangle: Rounded Corners 88">
                <a:extLst>
                  <a:ext uri="{FF2B5EF4-FFF2-40B4-BE49-F238E27FC236}">
                    <a16:creationId xmlns:a16="http://schemas.microsoft.com/office/drawing/2014/main" id="{7AB99CFC-7E29-4CCC-9BEE-80819297384E}"/>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Rounded Corners 89">
                <a:extLst>
                  <a:ext uri="{FF2B5EF4-FFF2-40B4-BE49-F238E27FC236}">
                    <a16:creationId xmlns:a16="http://schemas.microsoft.com/office/drawing/2014/main" id="{3D3170B2-EB59-4A75-89A3-3677BAF33C7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5" name="Group 84">
              <a:extLst>
                <a:ext uri="{FF2B5EF4-FFF2-40B4-BE49-F238E27FC236}">
                  <a16:creationId xmlns:a16="http://schemas.microsoft.com/office/drawing/2014/main" id="{FF31DE76-653D-4D84-8161-8C2F8E84FA57}"/>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87" name="Rectangle: Rounded Corners 86">
                <a:extLst>
                  <a:ext uri="{FF2B5EF4-FFF2-40B4-BE49-F238E27FC236}">
                    <a16:creationId xmlns:a16="http://schemas.microsoft.com/office/drawing/2014/main" id="{0442991A-A459-4AE2-B2E1-83F808958B57}"/>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Rounded Corners 87">
                <a:extLst>
                  <a:ext uri="{FF2B5EF4-FFF2-40B4-BE49-F238E27FC236}">
                    <a16:creationId xmlns:a16="http://schemas.microsoft.com/office/drawing/2014/main" id="{4698ADAB-B80E-4945-9F5E-B5E1C4EBF6D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6" name="Rectangle: Rounded Corners 85">
              <a:extLst>
                <a:ext uri="{FF2B5EF4-FFF2-40B4-BE49-F238E27FC236}">
                  <a16:creationId xmlns:a16="http://schemas.microsoft.com/office/drawing/2014/main" id="{CEC83D20-2B91-40EA-8185-E69BD9FD5762}"/>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B50A373E-0150-41BF-9915-DFE75E3853F6}"/>
              </a:ext>
            </a:extLst>
          </p:cNvPr>
          <p:cNvGrpSpPr/>
          <p:nvPr/>
        </p:nvGrpSpPr>
        <p:grpSpPr>
          <a:xfrm>
            <a:off x="5368314" y="1071902"/>
            <a:ext cx="919848" cy="1309879"/>
            <a:chOff x="6368294" y="713267"/>
            <a:chExt cx="3861965" cy="5644115"/>
          </a:xfrm>
          <a:solidFill>
            <a:srgbClr val="5526BA"/>
          </a:solidFill>
        </p:grpSpPr>
        <p:grpSp>
          <p:nvGrpSpPr>
            <p:cNvPr id="92" name="Group 91">
              <a:extLst>
                <a:ext uri="{FF2B5EF4-FFF2-40B4-BE49-F238E27FC236}">
                  <a16:creationId xmlns:a16="http://schemas.microsoft.com/office/drawing/2014/main" id="{FEA681E6-F592-455B-8196-83376E7F0F16}"/>
                </a:ext>
              </a:extLst>
            </p:cNvPr>
            <p:cNvGrpSpPr/>
            <p:nvPr/>
          </p:nvGrpSpPr>
          <p:grpSpPr>
            <a:xfrm>
              <a:off x="6402533" y="2584597"/>
              <a:ext cx="3827726" cy="3772785"/>
              <a:chOff x="6402533" y="2599660"/>
              <a:chExt cx="3827726" cy="3772785"/>
            </a:xfrm>
            <a:grpFill/>
          </p:grpSpPr>
          <p:grpSp>
            <p:nvGrpSpPr>
              <p:cNvPr id="95" name="Group 94">
                <a:extLst>
                  <a:ext uri="{FF2B5EF4-FFF2-40B4-BE49-F238E27FC236}">
                    <a16:creationId xmlns:a16="http://schemas.microsoft.com/office/drawing/2014/main" id="{9464D157-E592-417F-942F-0D11AC9D33F5}"/>
                  </a:ext>
                </a:extLst>
              </p:cNvPr>
              <p:cNvGrpSpPr/>
              <p:nvPr/>
            </p:nvGrpSpPr>
            <p:grpSpPr>
              <a:xfrm>
                <a:off x="6402533" y="4501115"/>
                <a:ext cx="3827726" cy="1871330"/>
                <a:chOff x="6402533" y="4470990"/>
                <a:chExt cx="3827726" cy="1871330"/>
              </a:xfrm>
              <a:grpFill/>
            </p:grpSpPr>
            <p:sp>
              <p:nvSpPr>
                <p:cNvPr id="99" name="Rectangle: Rounded Corners 98">
                  <a:extLst>
                    <a:ext uri="{FF2B5EF4-FFF2-40B4-BE49-F238E27FC236}">
                      <a16:creationId xmlns:a16="http://schemas.microsoft.com/office/drawing/2014/main" id="{8C191775-2F4F-45BB-9C5F-D7B860B046D8}"/>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Rounded Corners 99">
                  <a:extLst>
                    <a:ext uri="{FF2B5EF4-FFF2-40B4-BE49-F238E27FC236}">
                      <a16:creationId xmlns:a16="http://schemas.microsoft.com/office/drawing/2014/main" id="{7CDC1248-1601-47DE-AB18-667AE3A491B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a:extLst>
                  <a:ext uri="{FF2B5EF4-FFF2-40B4-BE49-F238E27FC236}">
                    <a16:creationId xmlns:a16="http://schemas.microsoft.com/office/drawing/2014/main" id="{0758F0DB-F331-4557-A350-19E166163820}"/>
                  </a:ext>
                </a:extLst>
              </p:cNvPr>
              <p:cNvGrpSpPr/>
              <p:nvPr/>
            </p:nvGrpSpPr>
            <p:grpSpPr>
              <a:xfrm>
                <a:off x="6402533" y="2599660"/>
                <a:ext cx="3827724" cy="1871330"/>
                <a:chOff x="6402533" y="4470990"/>
                <a:chExt cx="3827724" cy="1871330"/>
              </a:xfrm>
              <a:grpFill/>
            </p:grpSpPr>
            <p:sp>
              <p:nvSpPr>
                <p:cNvPr id="97" name="Rectangle: Rounded Corners 96">
                  <a:extLst>
                    <a:ext uri="{FF2B5EF4-FFF2-40B4-BE49-F238E27FC236}">
                      <a16:creationId xmlns:a16="http://schemas.microsoft.com/office/drawing/2014/main" id="{9780DEC9-1B8E-4277-A229-1053D780C155}"/>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Rounded Corners 97">
                  <a:extLst>
                    <a:ext uri="{FF2B5EF4-FFF2-40B4-BE49-F238E27FC236}">
                      <a16:creationId xmlns:a16="http://schemas.microsoft.com/office/drawing/2014/main" id="{583E0462-28A1-421F-8231-E1ADB2214C7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93" name="Rectangle: Rounded Corners 92">
              <a:extLst>
                <a:ext uri="{FF2B5EF4-FFF2-40B4-BE49-F238E27FC236}">
                  <a16:creationId xmlns:a16="http://schemas.microsoft.com/office/drawing/2014/main" id="{E0321B1B-FF1E-4500-B056-26385D667299}"/>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Rounded Corners 93">
              <a:extLst>
                <a:ext uri="{FF2B5EF4-FFF2-40B4-BE49-F238E27FC236}">
                  <a16:creationId xmlns:a16="http://schemas.microsoft.com/office/drawing/2014/main" id="{131B8F34-7172-4AC5-B343-B57E4ABFC413}"/>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1" name="Group 100">
            <a:extLst>
              <a:ext uri="{FF2B5EF4-FFF2-40B4-BE49-F238E27FC236}">
                <a16:creationId xmlns:a16="http://schemas.microsoft.com/office/drawing/2014/main" id="{16410298-2ABE-4C31-99C1-EF6B2FC0D82E}"/>
              </a:ext>
            </a:extLst>
          </p:cNvPr>
          <p:cNvGrpSpPr/>
          <p:nvPr/>
        </p:nvGrpSpPr>
        <p:grpSpPr>
          <a:xfrm>
            <a:off x="8768463" y="174993"/>
            <a:ext cx="908500" cy="2174301"/>
            <a:chOff x="2076007" y="-260751"/>
            <a:chExt cx="1932465" cy="4705164"/>
          </a:xfrm>
        </p:grpSpPr>
        <p:grpSp>
          <p:nvGrpSpPr>
            <p:cNvPr id="102" name="Group 101">
              <a:extLst>
                <a:ext uri="{FF2B5EF4-FFF2-40B4-BE49-F238E27FC236}">
                  <a16:creationId xmlns:a16="http://schemas.microsoft.com/office/drawing/2014/main" id="{74D8D17D-6F8A-4281-B73F-A2D431B58D2F}"/>
                </a:ext>
              </a:extLst>
            </p:cNvPr>
            <p:cNvGrpSpPr/>
            <p:nvPr/>
          </p:nvGrpSpPr>
          <p:grpSpPr>
            <a:xfrm>
              <a:off x="2076007" y="701736"/>
              <a:ext cx="1932465" cy="3742677"/>
              <a:chOff x="2076007" y="701736"/>
              <a:chExt cx="1932465" cy="3742677"/>
            </a:xfrm>
            <a:solidFill>
              <a:srgbClr val="F02AA4"/>
            </a:solidFill>
          </p:grpSpPr>
          <p:grpSp>
            <p:nvGrpSpPr>
              <p:cNvPr id="104" name="Group 103">
                <a:extLst>
                  <a:ext uri="{FF2B5EF4-FFF2-40B4-BE49-F238E27FC236}">
                    <a16:creationId xmlns:a16="http://schemas.microsoft.com/office/drawing/2014/main" id="{DA6EE6D0-B029-4DF4-AF89-C05E24B7E8EF}"/>
                  </a:ext>
                </a:extLst>
              </p:cNvPr>
              <p:cNvGrpSpPr/>
              <p:nvPr/>
            </p:nvGrpSpPr>
            <p:grpSpPr>
              <a:xfrm>
                <a:off x="2089294" y="701737"/>
                <a:ext cx="1919178" cy="3742676"/>
                <a:chOff x="2089294" y="701737"/>
                <a:chExt cx="1919178" cy="3742676"/>
              </a:xfrm>
              <a:grpFill/>
            </p:grpSpPr>
            <p:grpSp>
              <p:nvGrpSpPr>
                <p:cNvPr id="106" name="Group 105">
                  <a:extLst>
                    <a:ext uri="{FF2B5EF4-FFF2-40B4-BE49-F238E27FC236}">
                      <a16:creationId xmlns:a16="http://schemas.microsoft.com/office/drawing/2014/main" id="{4F496540-3B38-4BFB-A74D-1DC9D3B62EA4}"/>
                    </a:ext>
                  </a:extLst>
                </p:cNvPr>
                <p:cNvGrpSpPr/>
                <p:nvPr/>
              </p:nvGrpSpPr>
              <p:grpSpPr>
                <a:xfrm>
                  <a:off x="2089294" y="1637410"/>
                  <a:ext cx="1919178" cy="2807003"/>
                  <a:chOff x="2089294" y="1637410"/>
                  <a:chExt cx="1919178" cy="2807003"/>
                </a:xfrm>
                <a:grpFill/>
              </p:grpSpPr>
              <p:sp>
                <p:nvSpPr>
                  <p:cNvPr id="108" name="Rectangle: Rounded Corners 107">
                    <a:extLst>
                      <a:ext uri="{FF2B5EF4-FFF2-40B4-BE49-F238E27FC236}">
                        <a16:creationId xmlns:a16="http://schemas.microsoft.com/office/drawing/2014/main" id="{14B063A0-9C96-4D77-9253-ACAADB823961}"/>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9" name="Group 108">
                    <a:extLst>
                      <a:ext uri="{FF2B5EF4-FFF2-40B4-BE49-F238E27FC236}">
                        <a16:creationId xmlns:a16="http://schemas.microsoft.com/office/drawing/2014/main" id="{2CF54F5C-47FF-42A0-9857-A696F0B34613}"/>
                      </a:ext>
                    </a:extLst>
                  </p:cNvPr>
                  <p:cNvGrpSpPr/>
                  <p:nvPr/>
                </p:nvGrpSpPr>
                <p:grpSpPr>
                  <a:xfrm>
                    <a:off x="2094608" y="2573079"/>
                    <a:ext cx="1913864" cy="1871334"/>
                    <a:chOff x="939386" y="2328526"/>
                    <a:chExt cx="1913864" cy="1871334"/>
                  </a:xfrm>
                  <a:grpFill/>
                </p:grpSpPr>
                <p:grpSp>
                  <p:nvGrpSpPr>
                    <p:cNvPr id="111" name="Group 110">
                      <a:extLst>
                        <a:ext uri="{FF2B5EF4-FFF2-40B4-BE49-F238E27FC236}">
                          <a16:creationId xmlns:a16="http://schemas.microsoft.com/office/drawing/2014/main" id="{D51A4FDA-FA10-423A-AEB6-598F3BF86688}"/>
                        </a:ext>
                      </a:extLst>
                    </p:cNvPr>
                    <p:cNvGrpSpPr/>
                    <p:nvPr/>
                  </p:nvGrpSpPr>
                  <p:grpSpPr>
                    <a:xfrm>
                      <a:off x="939388" y="2328528"/>
                      <a:ext cx="1913862" cy="1871332"/>
                      <a:chOff x="-2945222" y="3625700"/>
                      <a:chExt cx="1913862" cy="1871332"/>
                    </a:xfrm>
                    <a:grpFill/>
                  </p:grpSpPr>
                  <p:sp>
                    <p:nvSpPr>
                      <p:cNvPr id="113" name="Rectangle: Rounded Corners 112">
                        <a:extLst>
                          <a:ext uri="{FF2B5EF4-FFF2-40B4-BE49-F238E27FC236}">
                            <a16:creationId xmlns:a16="http://schemas.microsoft.com/office/drawing/2014/main" id="{503343F9-A9E6-45EF-A112-CDB710E2739E}"/>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4" name="Group 113">
                        <a:extLst>
                          <a:ext uri="{FF2B5EF4-FFF2-40B4-BE49-F238E27FC236}">
                            <a16:creationId xmlns:a16="http://schemas.microsoft.com/office/drawing/2014/main" id="{436F69FC-1571-4B91-8547-8263C8F7D2EF}"/>
                          </a:ext>
                        </a:extLst>
                      </p:cNvPr>
                      <p:cNvGrpSpPr/>
                      <p:nvPr/>
                    </p:nvGrpSpPr>
                    <p:grpSpPr>
                      <a:xfrm>
                        <a:off x="-2945222" y="4561366"/>
                        <a:ext cx="1913862" cy="935666"/>
                        <a:chOff x="-2799908" y="2961165"/>
                        <a:chExt cx="1913862" cy="935666"/>
                      </a:xfrm>
                      <a:grpFill/>
                    </p:grpSpPr>
                    <p:sp>
                      <p:nvSpPr>
                        <p:cNvPr id="115" name="Rectangle: Rounded Corners 114">
                          <a:extLst>
                            <a:ext uri="{FF2B5EF4-FFF2-40B4-BE49-F238E27FC236}">
                              <a16:creationId xmlns:a16="http://schemas.microsoft.com/office/drawing/2014/main" id="{21E6F256-9076-4FED-9C01-9927919DA591}"/>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Rounded Corners 115">
                          <a:extLst>
                            <a:ext uri="{FF2B5EF4-FFF2-40B4-BE49-F238E27FC236}">
                              <a16:creationId xmlns:a16="http://schemas.microsoft.com/office/drawing/2014/main" id="{259B1CC7-74C4-442F-BE16-4074536C01F1}"/>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2" name="Rectangle: Rounded Corners 111">
                      <a:extLst>
                        <a:ext uri="{FF2B5EF4-FFF2-40B4-BE49-F238E27FC236}">
                          <a16:creationId xmlns:a16="http://schemas.microsoft.com/office/drawing/2014/main" id="{11131310-2531-423E-B333-4369DA3E1C40}"/>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Rectangle: Rounded Corners 109">
                    <a:extLst>
                      <a:ext uri="{FF2B5EF4-FFF2-40B4-BE49-F238E27FC236}">
                        <a16:creationId xmlns:a16="http://schemas.microsoft.com/office/drawing/2014/main" id="{CC693DC0-D45D-439E-AC0C-2FFEE5810594}"/>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7" name="Rectangle: Rounded Corners 106">
                  <a:extLst>
                    <a:ext uri="{FF2B5EF4-FFF2-40B4-BE49-F238E27FC236}">
                      <a16:creationId xmlns:a16="http://schemas.microsoft.com/office/drawing/2014/main" id="{DCFD0102-A65A-46BD-B9F1-0168D9FEE749}"/>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5" name="Rectangle: Rounded Corners 104">
                <a:extLst>
                  <a:ext uri="{FF2B5EF4-FFF2-40B4-BE49-F238E27FC236}">
                    <a16:creationId xmlns:a16="http://schemas.microsoft.com/office/drawing/2014/main" id="{62D7D256-1FA4-4FF7-A283-6C023FFE14A0}"/>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3" name="Rectangle: Rounded Corners 102">
              <a:extLst>
                <a:ext uri="{FF2B5EF4-FFF2-40B4-BE49-F238E27FC236}">
                  <a16:creationId xmlns:a16="http://schemas.microsoft.com/office/drawing/2014/main" id="{91AEC7E4-8415-4148-8A3C-BEE398F2250A}"/>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7" name="Picture 116">
            <a:extLst>
              <a:ext uri="{FF2B5EF4-FFF2-40B4-BE49-F238E27FC236}">
                <a16:creationId xmlns:a16="http://schemas.microsoft.com/office/drawing/2014/main" id="{3B33D577-B566-409E-8A3A-0D6A3849B546}"/>
              </a:ext>
            </a:extLst>
          </p:cNvPr>
          <p:cNvPicPr>
            <a:picLocks noChangeAspect="1"/>
          </p:cNvPicPr>
          <p:nvPr/>
        </p:nvPicPr>
        <p:blipFill>
          <a:blip r:embed="rId4"/>
          <a:stretch>
            <a:fillRect/>
          </a:stretch>
        </p:blipFill>
        <p:spPr>
          <a:xfrm>
            <a:off x="9908140" y="118847"/>
            <a:ext cx="928875" cy="2230447"/>
          </a:xfrm>
          <a:prstGeom prst="rect">
            <a:avLst/>
          </a:prstGeom>
          <a:ln w="38100">
            <a:solidFill>
              <a:srgbClr val="FF0000"/>
            </a:solidFill>
          </a:ln>
        </p:spPr>
      </p:pic>
      <p:grpSp>
        <p:nvGrpSpPr>
          <p:cNvPr id="118" name="Group 117">
            <a:extLst>
              <a:ext uri="{FF2B5EF4-FFF2-40B4-BE49-F238E27FC236}">
                <a16:creationId xmlns:a16="http://schemas.microsoft.com/office/drawing/2014/main" id="{08299A6E-D353-4AFA-899E-1A228C7A040B}"/>
              </a:ext>
            </a:extLst>
          </p:cNvPr>
          <p:cNvGrpSpPr/>
          <p:nvPr/>
        </p:nvGrpSpPr>
        <p:grpSpPr>
          <a:xfrm>
            <a:off x="6454202" y="466685"/>
            <a:ext cx="988015" cy="1902490"/>
            <a:chOff x="2089294" y="701737"/>
            <a:chExt cx="1919178" cy="3742676"/>
          </a:xfrm>
        </p:grpSpPr>
        <p:grpSp>
          <p:nvGrpSpPr>
            <p:cNvPr id="119" name="Group 118">
              <a:extLst>
                <a:ext uri="{FF2B5EF4-FFF2-40B4-BE49-F238E27FC236}">
                  <a16:creationId xmlns:a16="http://schemas.microsoft.com/office/drawing/2014/main" id="{2714A6DF-FF61-46D3-893D-E1E5AC353E42}"/>
                </a:ext>
              </a:extLst>
            </p:cNvPr>
            <p:cNvGrpSpPr/>
            <p:nvPr/>
          </p:nvGrpSpPr>
          <p:grpSpPr>
            <a:xfrm>
              <a:off x="2089294" y="1637410"/>
              <a:ext cx="1919178" cy="2807003"/>
              <a:chOff x="2089294" y="1637410"/>
              <a:chExt cx="1919178" cy="2807003"/>
            </a:xfrm>
          </p:grpSpPr>
          <p:sp>
            <p:nvSpPr>
              <p:cNvPr id="121" name="Rectangle: Rounded Corners 120">
                <a:extLst>
                  <a:ext uri="{FF2B5EF4-FFF2-40B4-BE49-F238E27FC236}">
                    <a16:creationId xmlns:a16="http://schemas.microsoft.com/office/drawing/2014/main" id="{BA97D8BE-F6EF-4ED2-8B8A-0ED5B1AFF3B8}"/>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2" name="Group 121">
                <a:extLst>
                  <a:ext uri="{FF2B5EF4-FFF2-40B4-BE49-F238E27FC236}">
                    <a16:creationId xmlns:a16="http://schemas.microsoft.com/office/drawing/2014/main" id="{D8D0D16F-F55B-4B38-9637-CAEB80619349}"/>
                  </a:ext>
                </a:extLst>
              </p:cNvPr>
              <p:cNvGrpSpPr/>
              <p:nvPr/>
            </p:nvGrpSpPr>
            <p:grpSpPr>
              <a:xfrm>
                <a:off x="2094608" y="2573079"/>
                <a:ext cx="1913864" cy="1871334"/>
                <a:chOff x="939386" y="2328526"/>
                <a:chExt cx="1913864" cy="1871334"/>
              </a:xfrm>
              <a:solidFill>
                <a:srgbClr val="5526BB"/>
              </a:solidFill>
            </p:grpSpPr>
            <p:grpSp>
              <p:nvGrpSpPr>
                <p:cNvPr id="124" name="Group 123">
                  <a:extLst>
                    <a:ext uri="{FF2B5EF4-FFF2-40B4-BE49-F238E27FC236}">
                      <a16:creationId xmlns:a16="http://schemas.microsoft.com/office/drawing/2014/main" id="{B31FAC8E-6E8F-4808-8047-5038842EE417}"/>
                    </a:ext>
                  </a:extLst>
                </p:cNvPr>
                <p:cNvGrpSpPr/>
                <p:nvPr/>
              </p:nvGrpSpPr>
              <p:grpSpPr>
                <a:xfrm>
                  <a:off x="939388" y="2328528"/>
                  <a:ext cx="1913862" cy="1871332"/>
                  <a:chOff x="-2945222" y="3625700"/>
                  <a:chExt cx="1913862" cy="1871332"/>
                </a:xfrm>
                <a:grpFill/>
              </p:grpSpPr>
              <p:sp>
                <p:nvSpPr>
                  <p:cNvPr id="126" name="Rectangle: Rounded Corners 125">
                    <a:extLst>
                      <a:ext uri="{FF2B5EF4-FFF2-40B4-BE49-F238E27FC236}">
                        <a16:creationId xmlns:a16="http://schemas.microsoft.com/office/drawing/2014/main" id="{E68A61CE-4E57-44E1-B357-272F32A681E1}"/>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7" name="Group 126">
                    <a:extLst>
                      <a:ext uri="{FF2B5EF4-FFF2-40B4-BE49-F238E27FC236}">
                        <a16:creationId xmlns:a16="http://schemas.microsoft.com/office/drawing/2014/main" id="{D6A6C799-9BBD-4929-ACD5-0ED2BFC8CE8D}"/>
                      </a:ext>
                    </a:extLst>
                  </p:cNvPr>
                  <p:cNvGrpSpPr/>
                  <p:nvPr/>
                </p:nvGrpSpPr>
                <p:grpSpPr>
                  <a:xfrm>
                    <a:off x="-2945222" y="4561366"/>
                    <a:ext cx="1913862" cy="935666"/>
                    <a:chOff x="-2799908" y="2961165"/>
                    <a:chExt cx="1913862" cy="935666"/>
                  </a:xfrm>
                  <a:grpFill/>
                </p:grpSpPr>
                <p:sp>
                  <p:nvSpPr>
                    <p:cNvPr id="128" name="Rectangle: Rounded Corners 127">
                      <a:extLst>
                        <a:ext uri="{FF2B5EF4-FFF2-40B4-BE49-F238E27FC236}">
                          <a16:creationId xmlns:a16="http://schemas.microsoft.com/office/drawing/2014/main" id="{9AB638F4-B84B-44FC-B161-4902E6CF76C5}"/>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Rounded Corners 128">
                      <a:extLst>
                        <a:ext uri="{FF2B5EF4-FFF2-40B4-BE49-F238E27FC236}">
                          <a16:creationId xmlns:a16="http://schemas.microsoft.com/office/drawing/2014/main" id="{EF50D687-7E0F-41EE-A0D0-D683E7F90516}"/>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5" name="Rectangle: Rounded Corners 124">
                  <a:extLst>
                    <a:ext uri="{FF2B5EF4-FFF2-40B4-BE49-F238E27FC236}">
                      <a16:creationId xmlns:a16="http://schemas.microsoft.com/office/drawing/2014/main" id="{E46E1142-11FC-4A9A-94E0-3A35F6F9AC11}"/>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3" name="Rectangle: Rounded Corners 122">
                <a:extLst>
                  <a:ext uri="{FF2B5EF4-FFF2-40B4-BE49-F238E27FC236}">
                    <a16:creationId xmlns:a16="http://schemas.microsoft.com/office/drawing/2014/main" id="{61F01B46-9ED9-40F0-8883-7128BB3E4907}"/>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0" name="Rectangle: Rounded Corners 119">
              <a:extLst>
                <a:ext uri="{FF2B5EF4-FFF2-40B4-BE49-F238E27FC236}">
                  <a16:creationId xmlns:a16="http://schemas.microsoft.com/office/drawing/2014/main" id="{556CE252-231E-401C-AC67-8C7DC3FB0928}"/>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0" name="Group 129">
            <a:extLst>
              <a:ext uri="{FF2B5EF4-FFF2-40B4-BE49-F238E27FC236}">
                <a16:creationId xmlns:a16="http://schemas.microsoft.com/office/drawing/2014/main" id="{E5F81D36-F695-4B5C-AF87-5F382887C589}"/>
              </a:ext>
            </a:extLst>
          </p:cNvPr>
          <p:cNvGrpSpPr/>
          <p:nvPr/>
        </p:nvGrpSpPr>
        <p:grpSpPr>
          <a:xfrm>
            <a:off x="7610940" y="466685"/>
            <a:ext cx="994855" cy="1902491"/>
            <a:chOff x="2076007" y="701736"/>
            <a:chExt cx="1932465" cy="3742677"/>
          </a:xfrm>
          <a:solidFill>
            <a:srgbClr val="F02AA4"/>
          </a:solidFill>
        </p:grpSpPr>
        <p:grpSp>
          <p:nvGrpSpPr>
            <p:cNvPr id="131" name="Group 130">
              <a:extLst>
                <a:ext uri="{FF2B5EF4-FFF2-40B4-BE49-F238E27FC236}">
                  <a16:creationId xmlns:a16="http://schemas.microsoft.com/office/drawing/2014/main" id="{BDA54DB7-8D55-44FA-962A-CC5ABC3B8E92}"/>
                </a:ext>
              </a:extLst>
            </p:cNvPr>
            <p:cNvGrpSpPr/>
            <p:nvPr/>
          </p:nvGrpSpPr>
          <p:grpSpPr>
            <a:xfrm>
              <a:off x="2089294" y="701737"/>
              <a:ext cx="1919178" cy="3742676"/>
              <a:chOff x="2089294" y="701737"/>
              <a:chExt cx="1919178" cy="3742676"/>
            </a:xfrm>
            <a:grpFill/>
          </p:grpSpPr>
          <p:grpSp>
            <p:nvGrpSpPr>
              <p:cNvPr id="133" name="Group 132">
                <a:extLst>
                  <a:ext uri="{FF2B5EF4-FFF2-40B4-BE49-F238E27FC236}">
                    <a16:creationId xmlns:a16="http://schemas.microsoft.com/office/drawing/2014/main" id="{A68B2A25-7887-4882-8DCA-21C4B160974E}"/>
                  </a:ext>
                </a:extLst>
              </p:cNvPr>
              <p:cNvGrpSpPr/>
              <p:nvPr/>
            </p:nvGrpSpPr>
            <p:grpSpPr>
              <a:xfrm>
                <a:off x="2089294" y="1637410"/>
                <a:ext cx="1919178" cy="2807003"/>
                <a:chOff x="2089294" y="1637410"/>
                <a:chExt cx="1919178" cy="2807003"/>
              </a:xfrm>
              <a:grpFill/>
            </p:grpSpPr>
            <p:sp>
              <p:nvSpPr>
                <p:cNvPr id="135" name="Rectangle: Rounded Corners 134">
                  <a:extLst>
                    <a:ext uri="{FF2B5EF4-FFF2-40B4-BE49-F238E27FC236}">
                      <a16:creationId xmlns:a16="http://schemas.microsoft.com/office/drawing/2014/main" id="{5996A1BD-CFDF-4F02-91D4-B79CB9E9A376}"/>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6" name="Group 135">
                  <a:extLst>
                    <a:ext uri="{FF2B5EF4-FFF2-40B4-BE49-F238E27FC236}">
                      <a16:creationId xmlns:a16="http://schemas.microsoft.com/office/drawing/2014/main" id="{C38F0C6D-49F9-44FC-A58C-34B23495786A}"/>
                    </a:ext>
                  </a:extLst>
                </p:cNvPr>
                <p:cNvGrpSpPr/>
                <p:nvPr/>
              </p:nvGrpSpPr>
              <p:grpSpPr>
                <a:xfrm>
                  <a:off x="2094608" y="2573079"/>
                  <a:ext cx="1913864" cy="1871334"/>
                  <a:chOff x="939386" y="2328526"/>
                  <a:chExt cx="1913864" cy="1871334"/>
                </a:xfrm>
                <a:grpFill/>
              </p:grpSpPr>
              <p:grpSp>
                <p:nvGrpSpPr>
                  <p:cNvPr id="138" name="Group 137">
                    <a:extLst>
                      <a:ext uri="{FF2B5EF4-FFF2-40B4-BE49-F238E27FC236}">
                        <a16:creationId xmlns:a16="http://schemas.microsoft.com/office/drawing/2014/main" id="{D6F72EAF-46CF-4ED1-AB47-89E44E31DE9F}"/>
                      </a:ext>
                    </a:extLst>
                  </p:cNvPr>
                  <p:cNvGrpSpPr/>
                  <p:nvPr/>
                </p:nvGrpSpPr>
                <p:grpSpPr>
                  <a:xfrm>
                    <a:off x="939388" y="2328528"/>
                    <a:ext cx="1913862" cy="1871332"/>
                    <a:chOff x="-2945222" y="3625700"/>
                    <a:chExt cx="1913862" cy="1871332"/>
                  </a:xfrm>
                  <a:grpFill/>
                </p:grpSpPr>
                <p:sp>
                  <p:nvSpPr>
                    <p:cNvPr id="140" name="Rectangle: Rounded Corners 139">
                      <a:extLst>
                        <a:ext uri="{FF2B5EF4-FFF2-40B4-BE49-F238E27FC236}">
                          <a16:creationId xmlns:a16="http://schemas.microsoft.com/office/drawing/2014/main" id="{C13978BE-8BDE-4E4B-8642-9E3DCC98369A}"/>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1" name="Group 140">
                      <a:extLst>
                        <a:ext uri="{FF2B5EF4-FFF2-40B4-BE49-F238E27FC236}">
                          <a16:creationId xmlns:a16="http://schemas.microsoft.com/office/drawing/2014/main" id="{1061A238-D911-43C8-A7D7-9B78B40B2206}"/>
                        </a:ext>
                      </a:extLst>
                    </p:cNvPr>
                    <p:cNvGrpSpPr/>
                    <p:nvPr/>
                  </p:nvGrpSpPr>
                  <p:grpSpPr>
                    <a:xfrm>
                      <a:off x="-2945222" y="4561366"/>
                      <a:ext cx="1913862" cy="935666"/>
                      <a:chOff x="-2799908" y="2961165"/>
                      <a:chExt cx="1913862" cy="935666"/>
                    </a:xfrm>
                    <a:grpFill/>
                  </p:grpSpPr>
                  <p:sp>
                    <p:nvSpPr>
                      <p:cNvPr id="142" name="Rectangle: Rounded Corners 141">
                        <a:extLst>
                          <a:ext uri="{FF2B5EF4-FFF2-40B4-BE49-F238E27FC236}">
                            <a16:creationId xmlns:a16="http://schemas.microsoft.com/office/drawing/2014/main" id="{E3B5395F-2C37-478C-AE5F-FA6F455D099F}"/>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Rounded Corners 142">
                        <a:extLst>
                          <a:ext uri="{FF2B5EF4-FFF2-40B4-BE49-F238E27FC236}">
                            <a16:creationId xmlns:a16="http://schemas.microsoft.com/office/drawing/2014/main" id="{AB7EA1BA-F887-4CDF-8B9C-68AECC67946B}"/>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39" name="Rectangle: Rounded Corners 138">
                    <a:extLst>
                      <a:ext uri="{FF2B5EF4-FFF2-40B4-BE49-F238E27FC236}">
                        <a16:creationId xmlns:a16="http://schemas.microsoft.com/office/drawing/2014/main" id="{F2F863E4-CF04-420A-BFAB-5300DFBEC759}"/>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7" name="Rectangle: Rounded Corners 136">
                  <a:extLst>
                    <a:ext uri="{FF2B5EF4-FFF2-40B4-BE49-F238E27FC236}">
                      <a16:creationId xmlns:a16="http://schemas.microsoft.com/office/drawing/2014/main" id="{378FAD97-B2E6-4D2F-A1F5-08C2DF10DCEE}"/>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4" name="Rectangle: Rounded Corners 133">
                <a:extLst>
                  <a:ext uri="{FF2B5EF4-FFF2-40B4-BE49-F238E27FC236}">
                    <a16:creationId xmlns:a16="http://schemas.microsoft.com/office/drawing/2014/main" id="{F2BF7B09-76F1-4E3D-953A-90CFF2BDB56C}"/>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2" name="Rectangle: Rounded Corners 131">
              <a:extLst>
                <a:ext uri="{FF2B5EF4-FFF2-40B4-BE49-F238E27FC236}">
                  <a16:creationId xmlns:a16="http://schemas.microsoft.com/office/drawing/2014/main" id="{25018910-F8BF-443D-A81F-EA99C8814093}"/>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4" name="Group 143">
            <a:extLst>
              <a:ext uri="{FF2B5EF4-FFF2-40B4-BE49-F238E27FC236}">
                <a16:creationId xmlns:a16="http://schemas.microsoft.com/office/drawing/2014/main" id="{7BC7D1CD-DDD7-41FF-99F8-EFF4080ADC74}"/>
              </a:ext>
            </a:extLst>
          </p:cNvPr>
          <p:cNvGrpSpPr/>
          <p:nvPr/>
        </p:nvGrpSpPr>
        <p:grpSpPr>
          <a:xfrm>
            <a:off x="1988391" y="1451954"/>
            <a:ext cx="985278" cy="951242"/>
            <a:chOff x="-2945222" y="3625700"/>
            <a:chExt cx="1913862" cy="1871332"/>
          </a:xfrm>
          <a:solidFill>
            <a:srgbClr val="F0EA19"/>
          </a:solidFill>
        </p:grpSpPr>
        <p:sp>
          <p:nvSpPr>
            <p:cNvPr id="145" name="Rectangle: Rounded Corners 144">
              <a:extLst>
                <a:ext uri="{FF2B5EF4-FFF2-40B4-BE49-F238E27FC236}">
                  <a16:creationId xmlns:a16="http://schemas.microsoft.com/office/drawing/2014/main" id="{911CD62B-8C50-4E8C-A471-B69E7BF6CD40}"/>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6" name="Group 145">
              <a:extLst>
                <a:ext uri="{FF2B5EF4-FFF2-40B4-BE49-F238E27FC236}">
                  <a16:creationId xmlns:a16="http://schemas.microsoft.com/office/drawing/2014/main" id="{1704D53E-F841-4DD3-9BE0-EB936DAD6DE3}"/>
                </a:ext>
              </a:extLst>
            </p:cNvPr>
            <p:cNvGrpSpPr/>
            <p:nvPr/>
          </p:nvGrpSpPr>
          <p:grpSpPr>
            <a:xfrm>
              <a:off x="-2945222" y="4561366"/>
              <a:ext cx="1913862" cy="935666"/>
              <a:chOff x="-2799908" y="2961165"/>
              <a:chExt cx="1913862" cy="935666"/>
            </a:xfrm>
            <a:grpFill/>
          </p:grpSpPr>
          <p:sp>
            <p:nvSpPr>
              <p:cNvPr id="147" name="Rectangle: Rounded Corners 146">
                <a:extLst>
                  <a:ext uri="{FF2B5EF4-FFF2-40B4-BE49-F238E27FC236}">
                    <a16:creationId xmlns:a16="http://schemas.microsoft.com/office/drawing/2014/main" id="{C2770CFE-13E2-4588-8B49-BAF0FDD3018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Rounded Corners 147">
                <a:extLst>
                  <a:ext uri="{FF2B5EF4-FFF2-40B4-BE49-F238E27FC236}">
                    <a16:creationId xmlns:a16="http://schemas.microsoft.com/office/drawing/2014/main" id="{BBD5B87D-F6B1-49E4-92D3-469172F9633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9" name="Group 148">
            <a:extLst>
              <a:ext uri="{FF2B5EF4-FFF2-40B4-BE49-F238E27FC236}">
                <a16:creationId xmlns:a16="http://schemas.microsoft.com/office/drawing/2014/main" id="{6110AFA0-E583-4F31-94AA-176E4B2726E9}"/>
              </a:ext>
            </a:extLst>
          </p:cNvPr>
          <p:cNvGrpSpPr/>
          <p:nvPr/>
        </p:nvGrpSpPr>
        <p:grpSpPr>
          <a:xfrm>
            <a:off x="910510" y="1940837"/>
            <a:ext cx="928625" cy="461136"/>
            <a:chOff x="-2799908" y="2961165"/>
            <a:chExt cx="1913862" cy="935666"/>
          </a:xfrm>
          <a:solidFill>
            <a:srgbClr val="FE8E07"/>
          </a:solidFill>
        </p:grpSpPr>
        <p:sp>
          <p:nvSpPr>
            <p:cNvPr id="150" name="Rectangle: Rounded Corners 149">
              <a:extLst>
                <a:ext uri="{FF2B5EF4-FFF2-40B4-BE49-F238E27FC236}">
                  <a16:creationId xmlns:a16="http://schemas.microsoft.com/office/drawing/2014/main" id="{2E56ACF9-E52F-4C0C-8122-B6342510800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Rounded Corners 150">
              <a:extLst>
                <a:ext uri="{FF2B5EF4-FFF2-40B4-BE49-F238E27FC236}">
                  <a16:creationId xmlns:a16="http://schemas.microsoft.com/office/drawing/2014/main" id="{8030413B-A5E6-422B-BC00-17E00591B9A3}"/>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Rectangle: Rounded Corners 1">
            <a:extLst>
              <a:ext uri="{FF2B5EF4-FFF2-40B4-BE49-F238E27FC236}">
                <a16:creationId xmlns:a16="http://schemas.microsoft.com/office/drawing/2014/main" id="{D9C5C760-AE2E-4C6E-A497-7C12E8ADD854}"/>
              </a:ext>
            </a:extLst>
          </p:cNvPr>
          <p:cNvSpPr/>
          <p:nvPr/>
        </p:nvSpPr>
        <p:spPr>
          <a:xfrm>
            <a:off x="862102" y="1723346"/>
            <a:ext cx="1005931" cy="82390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Rounded Corners 158">
            <a:extLst>
              <a:ext uri="{FF2B5EF4-FFF2-40B4-BE49-F238E27FC236}">
                <a16:creationId xmlns:a16="http://schemas.microsoft.com/office/drawing/2014/main" id="{1DBEB415-31C5-4946-A462-B35CA21CCC73}"/>
              </a:ext>
            </a:extLst>
          </p:cNvPr>
          <p:cNvSpPr/>
          <p:nvPr/>
        </p:nvSpPr>
        <p:spPr>
          <a:xfrm>
            <a:off x="3104059" y="1353474"/>
            <a:ext cx="1005931" cy="1193781"/>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Rounded Corners 159">
            <a:extLst>
              <a:ext uri="{FF2B5EF4-FFF2-40B4-BE49-F238E27FC236}">
                <a16:creationId xmlns:a16="http://schemas.microsoft.com/office/drawing/2014/main" id="{99EEC3E5-862C-4ABC-A449-46F2A4A6EC99}"/>
              </a:ext>
            </a:extLst>
          </p:cNvPr>
          <p:cNvSpPr/>
          <p:nvPr/>
        </p:nvSpPr>
        <p:spPr>
          <a:xfrm>
            <a:off x="5332381" y="834738"/>
            <a:ext cx="1005931" cy="1712518"/>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Rectangle: Rounded Corners 160">
            <a:extLst>
              <a:ext uri="{FF2B5EF4-FFF2-40B4-BE49-F238E27FC236}">
                <a16:creationId xmlns:a16="http://schemas.microsoft.com/office/drawing/2014/main" id="{3F40DBB4-78C2-4837-86ED-3FDF6EAA2E0D}"/>
              </a:ext>
            </a:extLst>
          </p:cNvPr>
          <p:cNvSpPr/>
          <p:nvPr/>
        </p:nvSpPr>
        <p:spPr>
          <a:xfrm>
            <a:off x="7560653" y="323860"/>
            <a:ext cx="1124602" cy="222339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Rectangle: Rounded Corners 161">
            <a:extLst>
              <a:ext uri="{FF2B5EF4-FFF2-40B4-BE49-F238E27FC236}">
                <a16:creationId xmlns:a16="http://schemas.microsoft.com/office/drawing/2014/main" id="{CDFE05E7-2762-4330-A02A-285165886940}"/>
              </a:ext>
            </a:extLst>
          </p:cNvPr>
          <p:cNvSpPr/>
          <p:nvPr/>
        </p:nvSpPr>
        <p:spPr>
          <a:xfrm>
            <a:off x="9810276" y="13294"/>
            <a:ext cx="1124602" cy="2533961"/>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Rectangle: Rounded Corners 162">
            <a:extLst>
              <a:ext uri="{FF2B5EF4-FFF2-40B4-BE49-F238E27FC236}">
                <a16:creationId xmlns:a16="http://schemas.microsoft.com/office/drawing/2014/main" id="{C351CC0D-1C05-463D-A7AE-BEA4934EC570}"/>
              </a:ext>
            </a:extLst>
          </p:cNvPr>
          <p:cNvSpPr/>
          <p:nvPr/>
        </p:nvSpPr>
        <p:spPr>
          <a:xfrm>
            <a:off x="8678058" y="28232"/>
            <a:ext cx="1124602" cy="2519023"/>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Rounded Corners 163">
            <a:extLst>
              <a:ext uri="{FF2B5EF4-FFF2-40B4-BE49-F238E27FC236}">
                <a16:creationId xmlns:a16="http://schemas.microsoft.com/office/drawing/2014/main" id="{E1FBC768-DE0B-4169-A76C-BDC8DBD34F9C}"/>
              </a:ext>
            </a:extLst>
          </p:cNvPr>
          <p:cNvSpPr/>
          <p:nvPr/>
        </p:nvSpPr>
        <p:spPr>
          <a:xfrm>
            <a:off x="1975312" y="1353474"/>
            <a:ext cx="1005931" cy="119829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2A98B9FD-5872-4E12-B8CD-87B8D8035BE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24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49"/>
                  </p:tgtEl>
                </p:cond>
              </p:nextCondLst>
            </p:seq>
            <p:seq concurrent="1" nextAc="seek">
              <p:cTn id="14" restart="whenNotActive" fill="hold" evtFilter="cancelBubble" nodeType="interactiveSeq">
                <p:stCondLst>
                  <p:cond evt="onClick" delay="0">
                    <p:tgtEl>
                      <p:spTgt spid="14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childTnLst>
                          </p:cTn>
                        </p:par>
                      </p:childTnLst>
                    </p:cTn>
                  </p:par>
                </p:childTnLst>
              </p:cTn>
              <p:nextCondLst>
                <p:cond evt="onClick" delay="0">
                  <p:tgtEl>
                    <p:spTgt spid="144"/>
                  </p:tgtEl>
                </p:cond>
              </p:nextCondLst>
            </p:seq>
            <p:seq concurrent="1" nextAc="seek">
              <p:cTn id="21" restart="whenNotActive" fill="hold" evtFilter="cancelBubble" nodeType="interactiveSeq">
                <p:stCondLst>
                  <p:cond evt="onClick" delay="0">
                    <p:tgtEl>
                      <p:spTgt spid="7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28" restart="whenNotActive" fill="hold" evtFilter="cancelBubble" nodeType="interactiveSeq">
                <p:stCondLst>
                  <p:cond evt="onClick" delay="0">
                    <p:tgtEl>
                      <p:spTgt spid="9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seq concurrent="1" nextAc="seek">
              <p:cTn id="37" restart="whenNotActive" fill="hold" evtFilter="cancelBubble" nodeType="interactiveSeq">
                <p:stCondLst>
                  <p:cond evt="onClick" delay="0">
                    <p:tgtEl>
                      <p:spTgt spid="130"/>
                    </p:tgtEl>
                  </p:cond>
                </p:stCondLst>
                <p:endSync evt="end" delay="0">
                  <p:rtn val="all"/>
                </p:endSync>
                <p:childTnLst>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7"/>
                                        </p:tgtEl>
                                        <p:attrNameLst>
                                          <p:attrName>style.visibility</p:attrName>
                                        </p:attrNameLst>
                                      </p:cBhvr>
                                      <p:to>
                                        <p:strVal val="visible"/>
                                      </p:to>
                                    </p:set>
                                  </p:childTnLst>
                                </p:cTn>
                              </p:par>
                            </p:childTnLst>
                          </p:cTn>
                        </p:par>
                      </p:childTnLst>
                    </p:cTn>
                  </p:par>
                </p:childTnLst>
              </p:cTn>
              <p:nextCondLst>
                <p:cond evt="onClick" delay="0">
                  <p:tgtEl>
                    <p:spTgt spid="130"/>
                  </p:tgtEl>
                </p:cond>
              </p:nextCondLst>
            </p:seq>
            <p:seq concurrent="1" nextAc="seek">
              <p:cTn id="44" restart="whenNotActive" fill="hold" evtFilter="cancelBubble" nodeType="interactiveSeq">
                <p:stCondLst>
                  <p:cond evt="onClick" delay="0">
                    <p:tgtEl>
                      <p:spTgt spid="101"/>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6"/>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childTnLst>
        </p:cTn>
      </p:par>
    </p:tnLst>
    <p:bldLst>
      <p:bldP spid="152" grpId="0" animBg="1"/>
      <p:bldP spid="154" grpId="0" animBg="1"/>
      <p:bldP spid="153" grpId="0" animBg="1"/>
      <p:bldP spid="156" grpId="0" animBg="1"/>
      <p:bldP spid="155" grpId="0" animBg="1"/>
      <p:bldP spid="157" grpId="0" animBg="1"/>
      <p:bldP spid="158" grpId="0" animBg="1"/>
      <p:bldP spid="166" grpId="0" animBg="1"/>
      <p:bldP spid="2" grpId="0" animBg="1"/>
      <p:bldP spid="159" grpId="0" animBg="1"/>
      <p:bldP spid="160" grpId="0" animBg="1"/>
      <p:bldP spid="161" grpId="0" animBg="1"/>
      <p:bldP spid="162" grpId="0" animBg="1"/>
      <p:bldP spid="163" grpId="0" animBg="1"/>
      <p:bldP spid="1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Write equations to represent the repeated addition to make 2, 3, 4, 6, 8, 9 and 10.</a:t>
            </a:r>
          </a:p>
          <a:p>
            <a:pPr marL="342900" indent="-342900">
              <a:lnSpc>
                <a:spcPct val="100000"/>
              </a:lnSpc>
              <a:spcBef>
                <a:spcPts val="0"/>
              </a:spcBef>
              <a:spcAft>
                <a:spcPts val="600"/>
              </a:spcAft>
              <a:buFont typeface="Arial" panose="020B0604020202020204" pitchFamily="34" charset="0"/>
              <a:buChar char="•"/>
            </a:pPr>
            <a:r>
              <a:rPr lang="en-GB" sz="2000" dirty="0"/>
              <a:t>Explore other repeated-addition sentences that make numbers to 10. (4 + 4 = 8; 5 + 5 = 10).</a:t>
            </a:r>
          </a:p>
          <a:p>
            <a:pPr marL="342900" indent="-342900">
              <a:lnSpc>
                <a:spcPct val="100000"/>
              </a:lnSpc>
              <a:spcBef>
                <a:spcPts val="0"/>
              </a:spcBef>
              <a:spcAft>
                <a:spcPts val="600"/>
              </a:spcAft>
              <a:buFont typeface="Arial" panose="020B0604020202020204" pitchFamily="34" charset="0"/>
              <a:buChar char="•"/>
            </a:pPr>
            <a:r>
              <a:rPr lang="en-GB" sz="2000" dirty="0"/>
              <a:t>Ask pupils to make a matching pairs game that matches images of repeated addition to “ _ lots of _” and the equations.</a:t>
            </a:r>
          </a:p>
          <a:p>
            <a:pPr marL="342900" indent="-342900">
              <a:lnSpc>
                <a:spcPct val="100000"/>
              </a:lnSpc>
              <a:spcBef>
                <a:spcPts val="0"/>
              </a:spcBef>
              <a:spcAft>
                <a:spcPts val="600"/>
              </a:spcAft>
              <a:buFont typeface="Arial" panose="020B0604020202020204" pitchFamily="34" charset="0"/>
              <a:buChar char="•"/>
            </a:pPr>
            <a:r>
              <a:rPr lang="en-GB" sz="2000" dirty="0"/>
              <a:t>Explore numbers to 20. Which numbers can be made with 2s and 3s? Which can’t?</a:t>
            </a:r>
          </a:p>
          <a:p>
            <a:pPr marL="342900" indent="-342900">
              <a:lnSpc>
                <a:spcPct val="100000"/>
              </a:lnSpc>
              <a:spcBef>
                <a:spcPts val="0"/>
              </a:spcBef>
              <a:spcAft>
                <a:spcPts val="600"/>
              </a:spcAft>
              <a:buFont typeface="Arial" panose="020B0604020202020204" pitchFamily="34" charset="0"/>
              <a:buChar char="•"/>
            </a:pPr>
            <a:r>
              <a:rPr lang="en-GB" sz="2000" dirty="0"/>
              <a:t>Place numbers to 20 that can be made with 2s and 3s in a Venn diagram. (There will be some numbers in the overlap and some numbers that don’t appear in the either circle).</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head to a secret part of </a:t>
            </a:r>
            <a:r>
              <a:rPr lang="en-GB" dirty="0" err="1"/>
              <a:t>Numberblock</a:t>
            </a:r>
            <a:r>
              <a:rPr lang="en-GB" dirty="0"/>
              <a:t> Castle. </a:t>
            </a:r>
            <a:r>
              <a:rPr lang="en-GB" dirty="0">
                <a:solidFill>
                  <a:srgbClr val="FF0000"/>
                </a:solidFill>
              </a:rPr>
              <a:t>One</a:t>
            </a:r>
            <a:r>
              <a:rPr lang="en-GB" dirty="0"/>
              <a:t> discovers a magic mirror and manages to make </a:t>
            </a:r>
            <a:r>
              <a:rPr lang="en-GB" dirty="0">
                <a:solidFill>
                  <a:srgbClr val="FF0000"/>
                </a:solidFill>
              </a:rPr>
              <a:t>Two</a:t>
            </a:r>
            <a:r>
              <a:rPr lang="en-GB" dirty="0"/>
              <a:t> and</a:t>
            </a:r>
            <a:r>
              <a:rPr lang="en-GB" dirty="0">
                <a:solidFill>
                  <a:srgbClr val="FF0000"/>
                </a:solidFill>
              </a:rPr>
              <a:t> Three</a:t>
            </a:r>
            <a:r>
              <a:rPr lang="en-GB" dirty="0"/>
              <a:t>. She then heads off to find the others, leaving </a:t>
            </a:r>
            <a:r>
              <a:rPr lang="en-GB" dirty="0">
                <a:solidFill>
                  <a:srgbClr val="FF0000"/>
                </a:solidFill>
              </a:rPr>
              <a:t>Two</a:t>
            </a:r>
            <a:r>
              <a:rPr lang="en-GB" dirty="0"/>
              <a:t> and </a:t>
            </a:r>
            <a:r>
              <a:rPr lang="en-GB" dirty="0">
                <a:solidFill>
                  <a:srgbClr val="FF0000"/>
                </a:solidFill>
              </a:rPr>
              <a:t>Three</a:t>
            </a:r>
            <a:r>
              <a:rPr lang="en-GB" dirty="0"/>
              <a:t> to look after the mirror. They begin exploring how to make the other </a:t>
            </a:r>
            <a:r>
              <a:rPr lang="en-GB" dirty="0" err="1"/>
              <a:t>Numberblocks</a:t>
            </a:r>
            <a:r>
              <a:rPr lang="en-GB" dirty="0"/>
              <a:t> by using the mirror to duplicate themselves. They can't manage to make 5 and 7 in time before </a:t>
            </a:r>
            <a:r>
              <a:rPr lang="en-GB" dirty="0">
                <a:solidFill>
                  <a:srgbClr val="FF0000"/>
                </a:solidFill>
              </a:rPr>
              <a:t>One</a:t>
            </a:r>
            <a:r>
              <a:rPr lang="en-GB" dirty="0"/>
              <a:t> comes back with the real </a:t>
            </a:r>
            <a:r>
              <a:rPr lang="en-GB" dirty="0" err="1"/>
              <a:t>Numberblocks</a:t>
            </a:r>
            <a:r>
              <a:rPr lang="en-GB" dirty="0"/>
              <a:t> who are rather surprised to see so many of themselves already there.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2200" b="1" dirty="0">
                <a:latin typeface="+mj-lt"/>
              </a:rPr>
              <a:t>Multiples of 2 and 3 and prime numbers</a:t>
            </a:r>
          </a:p>
          <a:p>
            <a:pPr marL="0" indent="0">
              <a:spcBef>
                <a:spcPts val="1800"/>
              </a:spcBef>
              <a:buNone/>
            </a:pPr>
            <a:r>
              <a:rPr lang="en-GB" sz="2200" dirty="0">
                <a:latin typeface="+mj-lt"/>
              </a:rPr>
              <a:t>1, 2 and 3 are prime numbers. All integers are multiples of prime factors, for example, 6 = 2 x 3 (or 3 x 2), 8 = 2 x 2 x 2 etc. In this episode the </a:t>
            </a:r>
            <a:r>
              <a:rPr lang="en-GB" sz="2200" dirty="0" err="1">
                <a:latin typeface="+mj-lt"/>
              </a:rPr>
              <a:t>Numberblocks</a:t>
            </a:r>
            <a:r>
              <a:rPr lang="en-GB" sz="2200" dirty="0">
                <a:latin typeface="+mj-lt"/>
              </a:rPr>
              <a:t> begin to explore how some of the numbers to 10 can be made by duplicating 2 or 3. The reason why 5 and 7 cannot be made from 2 and 3 is that 5 and 7 are prime numbers and can only be factorised into 5 x 1 and 7 x 1. Although the children are not introduced to prime numbers in Early Years and KS1, this programme begins to suggest there is something special about these numbers.</a:t>
            </a:r>
          </a:p>
          <a:p>
            <a:pPr marL="0" indent="0">
              <a:spcBef>
                <a:spcPts val="1800"/>
              </a:spcBef>
              <a:buNone/>
            </a:pPr>
            <a:r>
              <a:rPr lang="en-GB" sz="2200" dirty="0">
                <a:latin typeface="+mj-lt"/>
              </a:rPr>
              <a:t>The focus of the learning for the pupils will be to understand multiplication as repeated addition, that is, numbers can be made by adding the same amount over and over again – for example, 2 + 2 + 2. </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t>Use these stem sentences to rehearse the mathematical ideas in the programme:</a:t>
            </a:r>
          </a:p>
          <a:p>
            <a:endParaRPr lang="en-GB" dirty="0"/>
          </a:p>
          <a:p>
            <a:pPr marL="0" indent="0">
              <a:buNone/>
            </a:pPr>
            <a:r>
              <a:rPr lang="en-GB" dirty="0"/>
              <a:t>“&lt;2&gt; lots of &lt;3&gt;is &lt;6&gt;.”</a:t>
            </a:r>
          </a:p>
          <a:p>
            <a:endParaRPr lang="en-GB" dirty="0"/>
          </a:p>
          <a:p>
            <a:pPr marL="0" indent="0">
              <a:buNone/>
            </a:pPr>
            <a:r>
              <a:rPr lang="en-GB" dirty="0"/>
              <a:t>“There are &lt;two threes&gt; in &lt;six&gt;.”</a:t>
            </a:r>
          </a:p>
          <a:p>
            <a:endParaRPr lang="en-GB" dirty="0"/>
          </a:p>
          <a:p>
            <a:pPr marL="0" indent="0">
              <a:buNone/>
            </a:pPr>
            <a:r>
              <a:rPr lang="en-GB" dirty="0"/>
              <a:t>“&lt;Six&gt; can be made from &lt;3 2&gt;s.”</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endParaRPr lang="en-GB" dirty="0">
              <a:latin typeface="+mj-lt"/>
            </a:endParaRPr>
          </a:p>
          <a:p>
            <a:pPr marL="0" indent="0">
              <a:buNone/>
            </a:pPr>
            <a:r>
              <a:rPr lang="en-GB" dirty="0">
                <a:latin typeface="+mj-lt"/>
              </a:rPr>
              <a:t>What can we use mirrors for? What happens when you look in a mirror? What do you see?</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3B0F-671D-4A4C-A38B-64F898882B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80"/>
            <a:ext cx="12192000" cy="6857039"/>
          </a:xfrm>
          <a:prstGeom prst="rect">
            <a:avLst/>
          </a:prstGeom>
        </p:spPr>
      </p:pic>
      <p:sp>
        <p:nvSpPr>
          <p:cNvPr id="4" name="Oval 3">
            <a:extLst>
              <a:ext uri="{FF2B5EF4-FFF2-40B4-BE49-F238E27FC236}">
                <a16:creationId xmlns:a16="http://schemas.microsoft.com/office/drawing/2014/main" id="{8FD5CA15-B1BC-4500-8095-53BA309C431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959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Widescreen</PresentationFormat>
  <Paragraphs>182</Paragraphs>
  <Slides>27</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2021-03-16T15:14:32Z</dcterms:created>
  <dcterms:modified xsi:type="dcterms:W3CDTF">2021-04-19T09:54:35Z</dcterms:modified>
</cp:coreProperties>
</file>