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xml" ContentType="application/vnd.openxmlformats-officedocument.presentationml.tags+xml"/>
  <Override PartName="/ppt/notesSlides/notesSlide60.xml" ContentType="application/vnd.openxmlformats-officedocument.presentationml.notesSlide+xml"/>
  <Override PartName="/ppt/tags/tag2.xml" ContentType="application/vnd.openxmlformats-officedocument.presentationml.tags+xml"/>
  <Override PartName="/ppt/notesSlides/notesSlide61.xml" ContentType="application/vnd.openxmlformats-officedocument.presentationml.notesSlide+xml"/>
  <Override PartName="/ppt/tags/tag3.xml" ContentType="application/vnd.openxmlformats-officedocument.presentationml.tags+xml"/>
  <Override PartName="/ppt/notesSlides/notesSlide62.xml" ContentType="application/vnd.openxmlformats-officedocument.presentationml.notesSlide+xml"/>
  <Override PartName="/ppt/tags/tag4.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5.xml" ContentType="application/vnd.openxmlformats-officedocument.presentationml.tags+xml"/>
  <Override PartName="/ppt/notesSlides/notesSlide67.xml" ContentType="application/vnd.openxmlformats-officedocument.presentationml.notesSlide+xml"/>
  <Override PartName="/ppt/tags/tag6.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7.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 id="2147483685" r:id="rId6"/>
    <p:sldMasterId id="2147483691" r:id="rId7"/>
  </p:sldMasterIdLst>
  <p:notesMasterIdLst>
    <p:notesMasterId r:id="rId180"/>
  </p:notesMasterIdLst>
  <p:sldIdLst>
    <p:sldId id="257" r:id="rId8"/>
    <p:sldId id="508" r:id="rId9"/>
    <p:sldId id="506" r:id="rId10"/>
    <p:sldId id="593" r:id="rId11"/>
    <p:sldId id="594" r:id="rId12"/>
    <p:sldId id="507" r:id="rId13"/>
    <p:sldId id="481" r:id="rId14"/>
    <p:sldId id="333" r:id="rId15"/>
    <p:sldId id="268" r:id="rId16"/>
    <p:sldId id="269" r:id="rId17"/>
    <p:sldId id="270" r:id="rId18"/>
    <p:sldId id="271" r:id="rId19"/>
    <p:sldId id="272" r:id="rId20"/>
    <p:sldId id="273" r:id="rId21"/>
    <p:sldId id="511" r:id="rId22"/>
    <p:sldId id="512" r:id="rId23"/>
    <p:sldId id="274" r:id="rId24"/>
    <p:sldId id="275" r:id="rId25"/>
    <p:sldId id="276" r:id="rId26"/>
    <p:sldId id="277" r:id="rId27"/>
    <p:sldId id="278" r:id="rId28"/>
    <p:sldId id="279" r:id="rId29"/>
    <p:sldId id="335" r:id="rId30"/>
    <p:sldId id="337" r:id="rId31"/>
    <p:sldId id="338" r:id="rId32"/>
    <p:sldId id="336" r:id="rId33"/>
    <p:sldId id="339" r:id="rId34"/>
    <p:sldId id="340" r:id="rId35"/>
    <p:sldId id="513" r:id="rId36"/>
    <p:sldId id="514" r:id="rId37"/>
    <p:sldId id="515" r:id="rId38"/>
    <p:sldId id="516" r:id="rId39"/>
    <p:sldId id="285" r:id="rId40"/>
    <p:sldId id="286" r:id="rId41"/>
    <p:sldId id="341" r:id="rId42"/>
    <p:sldId id="288" r:id="rId43"/>
    <p:sldId id="289" r:id="rId44"/>
    <p:sldId id="342" r:id="rId45"/>
    <p:sldId id="343" r:id="rId46"/>
    <p:sldId id="292" r:id="rId47"/>
    <p:sldId id="293" r:id="rId48"/>
    <p:sldId id="517" r:id="rId49"/>
    <p:sldId id="518" r:id="rId50"/>
    <p:sldId id="344" r:id="rId51"/>
    <p:sldId id="345" r:id="rId52"/>
    <p:sldId id="346" r:id="rId53"/>
    <p:sldId id="519" r:id="rId54"/>
    <p:sldId id="520" r:id="rId55"/>
    <p:sldId id="297" r:id="rId56"/>
    <p:sldId id="298" r:id="rId57"/>
    <p:sldId id="299" r:id="rId58"/>
    <p:sldId id="584" r:id="rId59"/>
    <p:sldId id="480" r:id="rId60"/>
    <p:sldId id="521" r:id="rId61"/>
    <p:sldId id="522" r:id="rId62"/>
    <p:sldId id="300" r:id="rId63"/>
    <p:sldId id="301" r:id="rId64"/>
    <p:sldId id="302" r:id="rId65"/>
    <p:sldId id="303" r:id="rId66"/>
    <p:sldId id="304" r:id="rId67"/>
    <p:sldId id="305" r:id="rId68"/>
    <p:sldId id="581" r:id="rId69"/>
    <p:sldId id="398" r:id="rId70"/>
    <p:sldId id="401" r:id="rId71"/>
    <p:sldId id="523" r:id="rId72"/>
    <p:sldId id="524" r:id="rId73"/>
    <p:sldId id="306" r:id="rId74"/>
    <p:sldId id="355" r:id="rId75"/>
    <p:sldId id="354" r:id="rId76"/>
    <p:sldId id="308" r:id="rId77"/>
    <p:sldId id="309" r:id="rId78"/>
    <p:sldId id="310" r:id="rId79"/>
    <p:sldId id="582" r:id="rId80"/>
    <p:sldId id="583" r:id="rId81"/>
    <p:sldId id="525" r:id="rId82"/>
    <p:sldId id="526" r:id="rId83"/>
    <p:sldId id="311" r:id="rId84"/>
    <p:sldId id="312" r:id="rId85"/>
    <p:sldId id="313" r:id="rId86"/>
    <p:sldId id="314" r:id="rId87"/>
    <p:sldId id="315" r:id="rId88"/>
    <p:sldId id="316" r:id="rId89"/>
    <p:sldId id="317" r:id="rId90"/>
    <p:sldId id="318" r:id="rId91"/>
    <p:sldId id="319" r:id="rId92"/>
    <p:sldId id="320" r:id="rId93"/>
    <p:sldId id="347" r:id="rId94"/>
    <p:sldId id="348" r:id="rId95"/>
    <p:sldId id="323" r:id="rId96"/>
    <p:sldId id="527" r:id="rId97"/>
    <p:sldId id="528" r:id="rId98"/>
    <p:sldId id="324" r:id="rId99"/>
    <p:sldId id="325" r:id="rId100"/>
    <p:sldId id="349" r:id="rId101"/>
    <p:sldId id="350" r:id="rId102"/>
    <p:sldId id="351" r:id="rId103"/>
    <p:sldId id="352" r:id="rId104"/>
    <p:sldId id="353" r:id="rId105"/>
    <p:sldId id="331" r:id="rId106"/>
    <p:sldId id="529" r:id="rId107"/>
    <p:sldId id="530" r:id="rId108"/>
    <p:sldId id="332" r:id="rId109"/>
    <p:sldId id="531" r:id="rId110"/>
    <p:sldId id="532" r:id="rId111"/>
    <p:sldId id="267" r:id="rId112"/>
    <p:sldId id="549" r:id="rId113"/>
    <p:sldId id="550" r:id="rId114"/>
    <p:sldId id="551" r:id="rId115"/>
    <p:sldId id="533" r:id="rId116"/>
    <p:sldId id="534" r:id="rId117"/>
    <p:sldId id="552" r:id="rId118"/>
    <p:sldId id="553" r:id="rId119"/>
    <p:sldId id="554" r:id="rId120"/>
    <p:sldId id="535" r:id="rId121"/>
    <p:sldId id="536" r:id="rId122"/>
    <p:sldId id="555" r:id="rId123"/>
    <p:sldId id="556" r:id="rId124"/>
    <p:sldId id="557" r:id="rId125"/>
    <p:sldId id="537" r:id="rId126"/>
    <p:sldId id="538" r:id="rId127"/>
    <p:sldId id="558" r:id="rId128"/>
    <p:sldId id="559" r:id="rId129"/>
    <p:sldId id="560" r:id="rId130"/>
    <p:sldId id="539" r:id="rId131"/>
    <p:sldId id="540" r:id="rId132"/>
    <p:sldId id="280" r:id="rId133"/>
    <p:sldId id="281" r:id="rId134"/>
    <p:sldId id="541" r:id="rId135"/>
    <p:sldId id="542" r:id="rId136"/>
    <p:sldId id="282" r:id="rId137"/>
    <p:sldId id="283" r:id="rId138"/>
    <p:sldId id="284" r:id="rId139"/>
    <p:sldId id="561" r:id="rId140"/>
    <p:sldId id="562" r:id="rId141"/>
    <p:sldId id="287" r:id="rId142"/>
    <p:sldId id="563" r:id="rId143"/>
    <p:sldId id="564" r:id="rId144"/>
    <p:sldId id="290" r:id="rId145"/>
    <p:sldId id="291" r:id="rId146"/>
    <p:sldId id="565" r:id="rId147"/>
    <p:sldId id="580" r:id="rId148"/>
    <p:sldId id="577" r:id="rId149"/>
    <p:sldId id="578" r:id="rId150"/>
    <p:sldId id="579" r:id="rId151"/>
    <p:sldId id="585" r:id="rId152"/>
    <p:sldId id="543" r:id="rId153"/>
    <p:sldId id="544" r:id="rId154"/>
    <p:sldId id="566" r:id="rId155"/>
    <p:sldId id="294" r:id="rId156"/>
    <p:sldId id="295" r:id="rId157"/>
    <p:sldId id="296" r:id="rId158"/>
    <p:sldId id="567" r:id="rId159"/>
    <p:sldId id="568" r:id="rId160"/>
    <p:sldId id="569" r:id="rId161"/>
    <p:sldId id="570" r:id="rId162"/>
    <p:sldId id="571" r:id="rId163"/>
    <p:sldId id="572" r:id="rId164"/>
    <p:sldId id="587" r:id="rId165"/>
    <p:sldId id="586" r:id="rId166"/>
    <p:sldId id="589" r:id="rId167"/>
    <p:sldId id="545" r:id="rId168"/>
    <p:sldId id="546" r:id="rId169"/>
    <p:sldId id="573" r:id="rId170"/>
    <p:sldId id="574" r:id="rId171"/>
    <p:sldId id="575" r:id="rId172"/>
    <p:sldId id="307" r:id="rId173"/>
    <p:sldId id="576" r:id="rId174"/>
    <p:sldId id="547" r:id="rId175"/>
    <p:sldId id="592" r:id="rId176"/>
    <p:sldId id="590" r:id="rId177"/>
    <p:sldId id="591" r:id="rId178"/>
    <p:sldId id="477" r:id="rId1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93"/>
            <p14:sldId id="594"/>
            <p14:sldId id="507"/>
            <p14:sldId id="481"/>
            <p14:sldId id="333"/>
            <p14:sldId id="268"/>
            <p14:sldId id="269"/>
            <p14:sldId id="270"/>
            <p14:sldId id="271"/>
            <p14:sldId id="272"/>
            <p14:sldId id="273"/>
            <p14:sldId id="511"/>
            <p14:sldId id="512"/>
            <p14:sldId id="274"/>
            <p14:sldId id="275"/>
            <p14:sldId id="276"/>
            <p14:sldId id="277"/>
            <p14:sldId id="278"/>
            <p14:sldId id="279"/>
            <p14:sldId id="335"/>
            <p14:sldId id="337"/>
            <p14:sldId id="338"/>
            <p14:sldId id="336"/>
            <p14:sldId id="339"/>
            <p14:sldId id="340"/>
            <p14:sldId id="513"/>
            <p14:sldId id="514"/>
            <p14:sldId id="515"/>
            <p14:sldId id="516"/>
            <p14:sldId id="285"/>
            <p14:sldId id="286"/>
            <p14:sldId id="341"/>
            <p14:sldId id="288"/>
            <p14:sldId id="289"/>
            <p14:sldId id="342"/>
            <p14:sldId id="343"/>
            <p14:sldId id="292"/>
            <p14:sldId id="293"/>
            <p14:sldId id="517"/>
            <p14:sldId id="518"/>
            <p14:sldId id="344"/>
            <p14:sldId id="345"/>
            <p14:sldId id="346"/>
            <p14:sldId id="519"/>
            <p14:sldId id="520"/>
            <p14:sldId id="297"/>
            <p14:sldId id="298"/>
            <p14:sldId id="299"/>
            <p14:sldId id="584"/>
            <p14:sldId id="480"/>
            <p14:sldId id="521"/>
            <p14:sldId id="522"/>
            <p14:sldId id="300"/>
            <p14:sldId id="301"/>
            <p14:sldId id="302"/>
            <p14:sldId id="303"/>
            <p14:sldId id="304"/>
            <p14:sldId id="305"/>
            <p14:sldId id="581"/>
            <p14:sldId id="398"/>
            <p14:sldId id="401"/>
            <p14:sldId id="523"/>
            <p14:sldId id="524"/>
            <p14:sldId id="306"/>
            <p14:sldId id="355"/>
            <p14:sldId id="354"/>
            <p14:sldId id="308"/>
            <p14:sldId id="309"/>
            <p14:sldId id="310"/>
            <p14:sldId id="582"/>
            <p14:sldId id="583"/>
            <p14:sldId id="525"/>
            <p14:sldId id="526"/>
            <p14:sldId id="311"/>
            <p14:sldId id="312"/>
            <p14:sldId id="313"/>
            <p14:sldId id="314"/>
            <p14:sldId id="315"/>
            <p14:sldId id="316"/>
            <p14:sldId id="317"/>
            <p14:sldId id="318"/>
            <p14:sldId id="319"/>
            <p14:sldId id="320"/>
            <p14:sldId id="347"/>
            <p14:sldId id="348"/>
            <p14:sldId id="323"/>
            <p14:sldId id="527"/>
            <p14:sldId id="528"/>
            <p14:sldId id="324"/>
            <p14:sldId id="325"/>
            <p14:sldId id="349"/>
            <p14:sldId id="350"/>
            <p14:sldId id="351"/>
            <p14:sldId id="352"/>
            <p14:sldId id="353"/>
            <p14:sldId id="331"/>
            <p14:sldId id="529"/>
            <p14:sldId id="530"/>
            <p14:sldId id="332"/>
            <p14:sldId id="531"/>
            <p14:sldId id="532"/>
            <p14:sldId id="267"/>
            <p14:sldId id="549"/>
            <p14:sldId id="550"/>
            <p14:sldId id="551"/>
            <p14:sldId id="533"/>
            <p14:sldId id="534"/>
            <p14:sldId id="552"/>
            <p14:sldId id="553"/>
            <p14:sldId id="554"/>
            <p14:sldId id="535"/>
            <p14:sldId id="536"/>
            <p14:sldId id="555"/>
            <p14:sldId id="556"/>
            <p14:sldId id="557"/>
            <p14:sldId id="537"/>
            <p14:sldId id="538"/>
            <p14:sldId id="558"/>
            <p14:sldId id="559"/>
            <p14:sldId id="560"/>
            <p14:sldId id="539"/>
            <p14:sldId id="540"/>
            <p14:sldId id="280"/>
            <p14:sldId id="281"/>
            <p14:sldId id="541"/>
            <p14:sldId id="542"/>
            <p14:sldId id="282"/>
            <p14:sldId id="283"/>
            <p14:sldId id="284"/>
            <p14:sldId id="561"/>
            <p14:sldId id="562"/>
            <p14:sldId id="287"/>
            <p14:sldId id="563"/>
            <p14:sldId id="564"/>
            <p14:sldId id="290"/>
            <p14:sldId id="291"/>
            <p14:sldId id="565"/>
            <p14:sldId id="580"/>
            <p14:sldId id="577"/>
            <p14:sldId id="578"/>
            <p14:sldId id="579"/>
            <p14:sldId id="585"/>
            <p14:sldId id="543"/>
            <p14:sldId id="544"/>
            <p14:sldId id="566"/>
            <p14:sldId id="294"/>
            <p14:sldId id="295"/>
            <p14:sldId id="296"/>
            <p14:sldId id="567"/>
            <p14:sldId id="568"/>
            <p14:sldId id="569"/>
            <p14:sldId id="570"/>
            <p14:sldId id="571"/>
            <p14:sldId id="572"/>
            <p14:sldId id="587"/>
            <p14:sldId id="586"/>
            <p14:sldId id="589"/>
            <p14:sldId id="545"/>
            <p14:sldId id="546"/>
            <p14:sldId id="573"/>
            <p14:sldId id="574"/>
            <p14:sldId id="575"/>
            <p14:sldId id="307"/>
            <p14:sldId id="576"/>
            <p14:sldId id="547"/>
            <p14:sldId id="592"/>
            <p14:sldId id="590"/>
            <p14:sldId id="591"/>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86085" autoAdjust="0"/>
  </p:normalViewPr>
  <p:slideViewPr>
    <p:cSldViewPr snapToGrid="0" showGuides="1">
      <p:cViewPr varScale="1">
        <p:scale>
          <a:sx n="67" d="100"/>
          <a:sy n="67" d="100"/>
        </p:scale>
        <p:origin x="528" y="5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slide" Target="slides/slide147.xml"/><Relationship Id="rId159" Type="http://schemas.openxmlformats.org/officeDocument/2006/relationships/slide" Target="slides/slide152.xml"/><Relationship Id="rId175" Type="http://schemas.openxmlformats.org/officeDocument/2006/relationships/slide" Target="slides/slide168.xml"/><Relationship Id="rId170" Type="http://schemas.openxmlformats.org/officeDocument/2006/relationships/slide" Target="slides/slide163.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160" Type="http://schemas.openxmlformats.org/officeDocument/2006/relationships/slide" Target="slides/slide153.xml"/><Relationship Id="rId165" Type="http://schemas.openxmlformats.org/officeDocument/2006/relationships/slide" Target="slides/slide158.xml"/><Relationship Id="rId181" Type="http://schemas.openxmlformats.org/officeDocument/2006/relationships/commentAuthors" Target="commentAuthor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slide" Target="slides/slide148.xml"/><Relationship Id="rId171" Type="http://schemas.openxmlformats.org/officeDocument/2006/relationships/slide" Target="slides/slide164.xml"/><Relationship Id="rId176" Type="http://schemas.openxmlformats.org/officeDocument/2006/relationships/slide" Target="slides/slide169.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slide" Target="slides/slide159.xml"/><Relationship Id="rId18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slide" Target="slides/slide144.xml"/><Relationship Id="rId156" Type="http://schemas.openxmlformats.org/officeDocument/2006/relationships/slide" Target="slides/slide149.xml"/><Relationship Id="rId177" Type="http://schemas.openxmlformats.org/officeDocument/2006/relationships/slide" Target="slides/slide170.xml"/><Relationship Id="rId4" Type="http://schemas.openxmlformats.org/officeDocument/2006/relationships/slideMaster" Target="slideMasters/slideMaster1.xml"/><Relationship Id="rId9" Type="http://schemas.openxmlformats.org/officeDocument/2006/relationships/slide" Target="slides/slide2.xml"/><Relationship Id="rId172" Type="http://schemas.openxmlformats.org/officeDocument/2006/relationships/slide" Target="slides/slide165.xml"/><Relationship Id="rId180" Type="http://schemas.openxmlformats.org/officeDocument/2006/relationships/notesMaster" Target="notesMasters/notesMaster1.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183"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slide" Target="slides/slide166.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30/07/2021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15</a:t>
            </a:fld>
            <a:endParaRPr lang="en-GB"/>
          </a:p>
        </p:txBody>
      </p:sp>
    </p:spTree>
    <p:extLst>
      <p:ext uri="{BB962C8B-B14F-4D97-AF65-F5344CB8AC3E}">
        <p14:creationId xmlns:p14="http://schemas.microsoft.com/office/powerpoint/2010/main" val="14146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5479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19</a:t>
            </a:fld>
            <a:endParaRPr lang="en-GB"/>
          </a:p>
        </p:txBody>
      </p:sp>
    </p:spTree>
    <p:extLst>
      <p:ext uri="{BB962C8B-B14F-4D97-AF65-F5344CB8AC3E}">
        <p14:creationId xmlns:p14="http://schemas.microsoft.com/office/powerpoint/2010/main" val="1564199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20</a:t>
            </a:fld>
            <a:endParaRPr lang="en-GB"/>
          </a:p>
        </p:txBody>
      </p:sp>
    </p:spTree>
    <p:extLst>
      <p:ext uri="{BB962C8B-B14F-4D97-AF65-F5344CB8AC3E}">
        <p14:creationId xmlns:p14="http://schemas.microsoft.com/office/powerpoint/2010/main" val="2780566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21</a:t>
            </a:fld>
            <a:endParaRPr lang="en-GB"/>
          </a:p>
        </p:txBody>
      </p:sp>
    </p:spTree>
    <p:extLst>
      <p:ext uri="{BB962C8B-B14F-4D97-AF65-F5344CB8AC3E}">
        <p14:creationId xmlns:p14="http://schemas.microsoft.com/office/powerpoint/2010/main" val="4077509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29</a:t>
            </a:fld>
            <a:endParaRPr lang="en-GB"/>
          </a:p>
        </p:txBody>
      </p:sp>
    </p:spTree>
    <p:extLst>
      <p:ext uri="{BB962C8B-B14F-4D97-AF65-F5344CB8AC3E}">
        <p14:creationId xmlns:p14="http://schemas.microsoft.com/office/powerpoint/2010/main" val="4133833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1751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31</a:t>
            </a:fld>
            <a:endParaRPr lang="en-GB"/>
          </a:p>
        </p:txBody>
      </p:sp>
    </p:spTree>
    <p:extLst>
      <p:ext uri="{BB962C8B-B14F-4D97-AF65-F5344CB8AC3E}">
        <p14:creationId xmlns:p14="http://schemas.microsoft.com/office/powerpoint/2010/main" val="1565004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4291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33</a:t>
            </a:fld>
            <a:endParaRPr lang="en-GB"/>
          </a:p>
        </p:txBody>
      </p:sp>
    </p:spTree>
    <p:extLst>
      <p:ext uri="{BB962C8B-B14F-4D97-AF65-F5344CB8AC3E}">
        <p14:creationId xmlns:p14="http://schemas.microsoft.com/office/powerpoint/2010/main" val="211578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34</a:t>
            </a:fld>
            <a:endParaRPr lang="en-GB"/>
          </a:p>
        </p:txBody>
      </p:sp>
    </p:spTree>
    <p:extLst>
      <p:ext uri="{BB962C8B-B14F-4D97-AF65-F5344CB8AC3E}">
        <p14:creationId xmlns:p14="http://schemas.microsoft.com/office/powerpoint/2010/main" val="3702312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35</a:t>
            </a:fld>
            <a:endParaRPr lang="en-GB"/>
          </a:p>
        </p:txBody>
      </p:sp>
    </p:spTree>
    <p:extLst>
      <p:ext uri="{BB962C8B-B14F-4D97-AF65-F5344CB8AC3E}">
        <p14:creationId xmlns:p14="http://schemas.microsoft.com/office/powerpoint/2010/main" val="2772377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33298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42</a:t>
            </a:fld>
            <a:endParaRPr lang="en-GB"/>
          </a:p>
        </p:txBody>
      </p:sp>
    </p:spTree>
    <p:extLst>
      <p:ext uri="{BB962C8B-B14F-4D97-AF65-F5344CB8AC3E}">
        <p14:creationId xmlns:p14="http://schemas.microsoft.com/office/powerpoint/2010/main" val="2823779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5660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47</a:t>
            </a:fld>
            <a:endParaRPr lang="en-GB"/>
          </a:p>
        </p:txBody>
      </p:sp>
    </p:spTree>
    <p:extLst>
      <p:ext uri="{BB962C8B-B14F-4D97-AF65-F5344CB8AC3E}">
        <p14:creationId xmlns:p14="http://schemas.microsoft.com/office/powerpoint/2010/main" val="530915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1992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total of Team A and Team D’s scores? Which addition fact can help us answer this? Why?</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What is the difference between Team B and Team C’s scores? Which addition fact can help us answer this? Why?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0954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3268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54</a:t>
            </a:fld>
            <a:endParaRPr lang="en-GB"/>
          </a:p>
        </p:txBody>
      </p:sp>
    </p:spTree>
    <p:extLst>
      <p:ext uri="{BB962C8B-B14F-4D97-AF65-F5344CB8AC3E}">
        <p14:creationId xmlns:p14="http://schemas.microsoft.com/office/powerpoint/2010/main" val="103950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6618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58</a:t>
            </a:fld>
            <a:endParaRPr lang="en-GB"/>
          </a:p>
        </p:txBody>
      </p:sp>
    </p:spTree>
    <p:extLst>
      <p:ext uri="{BB962C8B-B14F-4D97-AF65-F5344CB8AC3E}">
        <p14:creationId xmlns:p14="http://schemas.microsoft.com/office/powerpoint/2010/main" val="4072685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5268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65</a:t>
            </a:fld>
            <a:endParaRPr lang="en-GB"/>
          </a:p>
        </p:txBody>
      </p:sp>
    </p:spTree>
    <p:extLst>
      <p:ext uri="{BB962C8B-B14F-4D97-AF65-F5344CB8AC3E}">
        <p14:creationId xmlns:p14="http://schemas.microsoft.com/office/powerpoint/2010/main" val="1256460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4859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8772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75</a:t>
            </a:fld>
            <a:endParaRPr lang="en-GB"/>
          </a:p>
        </p:txBody>
      </p:sp>
    </p:spTree>
    <p:extLst>
      <p:ext uri="{BB962C8B-B14F-4D97-AF65-F5344CB8AC3E}">
        <p14:creationId xmlns:p14="http://schemas.microsoft.com/office/powerpoint/2010/main" val="197555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1104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83</a:t>
            </a:fld>
            <a:endParaRPr lang="en-GB"/>
          </a:p>
        </p:txBody>
      </p:sp>
    </p:spTree>
    <p:extLst>
      <p:ext uri="{BB962C8B-B14F-4D97-AF65-F5344CB8AC3E}">
        <p14:creationId xmlns:p14="http://schemas.microsoft.com/office/powerpoint/2010/main" val="223991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84</a:t>
            </a:fld>
            <a:endParaRPr lang="en-GB"/>
          </a:p>
        </p:txBody>
      </p:sp>
    </p:spTree>
    <p:extLst>
      <p:ext uri="{BB962C8B-B14F-4D97-AF65-F5344CB8AC3E}">
        <p14:creationId xmlns:p14="http://schemas.microsoft.com/office/powerpoint/2010/main" val="208348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527263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85</a:t>
            </a:fld>
            <a:endParaRPr lang="en-GB"/>
          </a:p>
        </p:txBody>
      </p:sp>
    </p:spTree>
    <p:extLst>
      <p:ext uri="{BB962C8B-B14F-4D97-AF65-F5344CB8AC3E}">
        <p14:creationId xmlns:p14="http://schemas.microsoft.com/office/powerpoint/2010/main" val="2732833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90</a:t>
            </a:fld>
            <a:endParaRPr lang="en-GB"/>
          </a:p>
        </p:txBody>
      </p:sp>
    </p:spTree>
    <p:extLst>
      <p:ext uri="{BB962C8B-B14F-4D97-AF65-F5344CB8AC3E}">
        <p14:creationId xmlns:p14="http://schemas.microsoft.com/office/powerpoint/2010/main" val="3624297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83756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100</a:t>
            </a:fld>
            <a:endParaRPr lang="en-GB"/>
          </a:p>
        </p:txBody>
      </p:sp>
    </p:spTree>
    <p:extLst>
      <p:ext uri="{BB962C8B-B14F-4D97-AF65-F5344CB8AC3E}">
        <p14:creationId xmlns:p14="http://schemas.microsoft.com/office/powerpoint/2010/main" val="40292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2402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103</a:t>
            </a:fld>
            <a:endParaRPr lang="en-GB"/>
          </a:p>
        </p:txBody>
      </p:sp>
    </p:spTree>
    <p:extLst>
      <p:ext uri="{BB962C8B-B14F-4D97-AF65-F5344CB8AC3E}">
        <p14:creationId xmlns:p14="http://schemas.microsoft.com/office/powerpoint/2010/main" val="1012495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4155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109</a:t>
            </a:fld>
            <a:endParaRPr lang="en-GB"/>
          </a:p>
        </p:txBody>
      </p:sp>
    </p:spTree>
    <p:extLst>
      <p:ext uri="{BB962C8B-B14F-4D97-AF65-F5344CB8AC3E}">
        <p14:creationId xmlns:p14="http://schemas.microsoft.com/office/powerpoint/2010/main" val="7518590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8676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114</a:t>
            </a:fld>
            <a:endParaRPr lang="en-GB"/>
          </a:p>
        </p:txBody>
      </p:sp>
    </p:spTree>
    <p:extLst>
      <p:ext uri="{BB962C8B-B14F-4D97-AF65-F5344CB8AC3E}">
        <p14:creationId xmlns:p14="http://schemas.microsoft.com/office/powerpoint/2010/main" val="1995969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065845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35230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119</a:t>
            </a:fld>
            <a:endParaRPr lang="en-GB"/>
          </a:p>
        </p:txBody>
      </p:sp>
    </p:spTree>
    <p:extLst>
      <p:ext uri="{BB962C8B-B14F-4D97-AF65-F5344CB8AC3E}">
        <p14:creationId xmlns:p14="http://schemas.microsoft.com/office/powerpoint/2010/main" val="37597464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0624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124</a:t>
            </a:fld>
            <a:endParaRPr lang="en-GB"/>
          </a:p>
        </p:txBody>
      </p:sp>
    </p:spTree>
    <p:extLst>
      <p:ext uri="{BB962C8B-B14F-4D97-AF65-F5344CB8AC3E}">
        <p14:creationId xmlns:p14="http://schemas.microsoft.com/office/powerpoint/2010/main" val="11501053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668648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128</a:t>
            </a:fld>
            <a:endParaRPr lang="en-GB"/>
          </a:p>
        </p:txBody>
      </p:sp>
    </p:spTree>
    <p:extLst>
      <p:ext uri="{BB962C8B-B14F-4D97-AF65-F5344CB8AC3E}">
        <p14:creationId xmlns:p14="http://schemas.microsoft.com/office/powerpoint/2010/main" val="30023127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64057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132</a:t>
            </a:fld>
            <a:endParaRPr lang="en-GB"/>
          </a:p>
        </p:txBody>
      </p:sp>
    </p:spTree>
    <p:extLst>
      <p:ext uri="{BB962C8B-B14F-4D97-AF65-F5344CB8AC3E}">
        <p14:creationId xmlns:p14="http://schemas.microsoft.com/office/powerpoint/2010/main" val="5803199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133</a:t>
            </a:fld>
            <a:endParaRPr lang="en-GB"/>
          </a:p>
        </p:txBody>
      </p:sp>
    </p:spTree>
    <p:extLst>
      <p:ext uri="{BB962C8B-B14F-4D97-AF65-F5344CB8AC3E}">
        <p14:creationId xmlns:p14="http://schemas.microsoft.com/office/powerpoint/2010/main" val="14906104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847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90827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9012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32190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46420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146</a:t>
            </a:fld>
            <a:endParaRPr lang="en-GB"/>
          </a:p>
        </p:txBody>
      </p:sp>
    </p:spTree>
    <p:extLst>
      <p:ext uri="{BB962C8B-B14F-4D97-AF65-F5344CB8AC3E}">
        <p14:creationId xmlns:p14="http://schemas.microsoft.com/office/powerpoint/2010/main" val="5276615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85782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66994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62566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3738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161</a:t>
            </a:fld>
            <a:endParaRPr lang="en-GB"/>
          </a:p>
        </p:txBody>
      </p:sp>
    </p:spTree>
    <p:extLst>
      <p:ext uri="{BB962C8B-B14F-4D97-AF65-F5344CB8AC3E}">
        <p14:creationId xmlns:p14="http://schemas.microsoft.com/office/powerpoint/2010/main" val="96585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52920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163</a:t>
            </a:fld>
            <a:endParaRPr lang="en-GB"/>
          </a:p>
        </p:txBody>
      </p:sp>
    </p:spTree>
    <p:extLst>
      <p:ext uri="{BB962C8B-B14F-4D97-AF65-F5344CB8AC3E}">
        <p14:creationId xmlns:p14="http://schemas.microsoft.com/office/powerpoint/2010/main" val="7995799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167</a:t>
            </a:fld>
            <a:endParaRPr lang="en-GB"/>
          </a:p>
        </p:txBody>
      </p:sp>
    </p:spTree>
    <p:extLst>
      <p:ext uri="{BB962C8B-B14F-4D97-AF65-F5344CB8AC3E}">
        <p14:creationId xmlns:p14="http://schemas.microsoft.com/office/powerpoint/2010/main" val="12806747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168</a:t>
            </a:fld>
            <a:endParaRPr lang="en-GB"/>
          </a:p>
        </p:txBody>
      </p:sp>
    </p:spTree>
    <p:extLst>
      <p:ext uri="{BB962C8B-B14F-4D97-AF65-F5344CB8AC3E}">
        <p14:creationId xmlns:p14="http://schemas.microsoft.com/office/powerpoint/2010/main" val="15435225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23446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01052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172</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10</a:t>
            </a:fld>
            <a:endParaRPr lang="en-GB"/>
          </a:p>
        </p:txBody>
      </p:sp>
    </p:spTree>
    <p:extLst>
      <p:ext uri="{BB962C8B-B14F-4D97-AF65-F5344CB8AC3E}">
        <p14:creationId xmlns:p14="http://schemas.microsoft.com/office/powerpoint/2010/main" val="401096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11</a:t>
            </a:fld>
            <a:endParaRPr lang="en-GB"/>
          </a:p>
        </p:txBody>
      </p:sp>
    </p:spTree>
    <p:extLst>
      <p:ext uri="{BB962C8B-B14F-4D97-AF65-F5344CB8AC3E}">
        <p14:creationId xmlns:p14="http://schemas.microsoft.com/office/powerpoint/2010/main" val="2389978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291826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3223991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4190567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905544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388879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4140833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Spring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29969508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631275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259112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64724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814060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654081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148519057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2221505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dirty="0"/>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40540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55566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24648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dirty="0"/>
          </a:p>
        </p:txBody>
      </p:sp>
    </p:spTree>
    <p:extLst>
      <p:ext uri="{BB962C8B-B14F-4D97-AF65-F5344CB8AC3E}">
        <p14:creationId xmlns:p14="http://schemas.microsoft.com/office/powerpoint/2010/main" val="4030431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914177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847203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Spring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9323648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8" r:id="rId8"/>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155236518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99" r:id="rId6"/>
    <p:sldLayoutId id="2147483700" r:id="rId7"/>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7489387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701" r:id="rId6"/>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dirty="0"/>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dirty="0"/>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dirty="0"/>
          </a:p>
        </p:txBody>
      </p:sp>
    </p:spTree>
    <p:extLst>
      <p:ext uri="{BB962C8B-B14F-4D97-AF65-F5344CB8AC3E}">
        <p14:creationId xmlns:p14="http://schemas.microsoft.com/office/powerpoint/2010/main" val="198943787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42vbjgqs/ncetm_mm_sp1_y2_se13_teach.pdf#page=32"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hyperlink" Target="https://www.ncetm.org.uk/media/mtnfmije/ncetm_mm_sp1_y2_se14_teach.pdf#page=4"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129.jpeg"/><Relationship Id="rId4" Type="http://schemas.openxmlformats.org/officeDocument/2006/relationships/slide" Target="slide3.xml"/></Relationships>
</file>

<file path=ppt/slides/_rels/slide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110.xml.rels><?xml version="1.0" encoding="UTF-8" standalone="yes"?>
<Relationships xmlns="http://schemas.openxmlformats.org/package/2006/relationships"><Relationship Id="rId3" Type="http://schemas.openxmlformats.org/officeDocument/2006/relationships/hyperlink" Target="https://www.ncetm.org.uk/media/mtnfmije/ncetm_mm_sp1_y2_se14_teach.pdf#page=7"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129.jpeg"/><Relationship Id="rId4" Type="http://schemas.openxmlformats.org/officeDocument/2006/relationships/slide" Target="slide3.xml"/></Relationships>
</file>

<file path=ppt/slides/_rels/slide11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18.xml"/><Relationship Id="rId4" Type="http://schemas.openxmlformats.org/officeDocument/2006/relationships/image" Target="../media/image133.png"/></Relationships>
</file>

<file path=ppt/slides/_rels/slide113.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hyperlink" Target="https://www.ncetm.org.uk/media/mtnfmije/ncetm_mm_sp1_y2_se14_teach.pdf#page=9"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129.jpeg"/><Relationship Id="rId4" Type="http://schemas.openxmlformats.org/officeDocument/2006/relationships/slide" Target="slide3.xml"/></Relationships>
</file>

<file path=ppt/slides/_rels/slide116.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3" Type="http://schemas.openxmlformats.org/officeDocument/2006/relationships/hyperlink" Target="https://www.ncetm.org.uk/media/mtnfmije/ncetm_mm_sp1_y2_se14_teach.pdf#page=10"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image" Target="../media/image129.jpeg"/><Relationship Id="rId4" Type="http://schemas.openxmlformats.org/officeDocument/2006/relationships/slide" Target="slide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18.xml"/><Relationship Id="rId4" Type="http://schemas.openxmlformats.org/officeDocument/2006/relationships/image" Target="../media/image139.png"/></Relationships>
</file>

<file path=ppt/slides/_rels/slide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hyperlink" Target="https://www.ncetm.org.uk/media/mtnfmije/ncetm_mm_sp1_y2_se14_teach.pdf#page=11"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129.jpeg"/><Relationship Id="rId4" Type="http://schemas.openxmlformats.org/officeDocument/2006/relationships/slide" Target="slide3.xml"/></Relationships>
</file>

<file path=ppt/slides/_rels/slide12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hyperlink" Target="https://www.ncetm.org.uk/media/mtnfmije/ncetm_mm_sp1_y2_se14_teach.pdf#page=14" TargetMode="Externa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129.jpe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openxmlformats.org/officeDocument/2006/relationships/image" Target="../media/image145.png"/></Relationships>
</file>

<file path=ppt/slides/_rels/slide133.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58.xml"/><Relationship Id="rId1" Type="http://schemas.openxmlformats.org/officeDocument/2006/relationships/slideLayout" Target="../slideLayouts/slideLayout18.xml"/><Relationship Id="rId5" Type="http://schemas.openxmlformats.org/officeDocument/2006/relationships/image" Target="../media/image144.png"/><Relationship Id="rId4" Type="http://schemas.openxmlformats.org/officeDocument/2006/relationships/image" Target="../media/image146.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68.JPG"/></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8.xml"/><Relationship Id="rId1" Type="http://schemas.openxmlformats.org/officeDocument/2006/relationships/tags" Target="../tags/tag1.xml"/><Relationship Id="rId5" Type="http://schemas.openxmlformats.org/officeDocument/2006/relationships/image" Target="../media/image148.png"/><Relationship Id="rId4" Type="http://schemas.openxmlformats.org/officeDocument/2006/relationships/image" Target="../media/image147.png"/></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8.xml"/><Relationship Id="rId1" Type="http://schemas.openxmlformats.org/officeDocument/2006/relationships/tags" Target="../tags/tag2.xml"/><Relationship Id="rId4" Type="http://schemas.openxmlformats.org/officeDocument/2006/relationships/image" Target="../media/image147.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8.xml"/><Relationship Id="rId1" Type="http://schemas.openxmlformats.org/officeDocument/2006/relationships/tags" Target="../tags/tag3.xml"/><Relationship Id="rId4" Type="http://schemas.openxmlformats.org/officeDocument/2006/relationships/image" Target="../media/image147.png"/></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8.xml"/><Relationship Id="rId1" Type="http://schemas.openxmlformats.org/officeDocument/2006/relationships/tags" Target="../tags/tag4.xml"/><Relationship Id="rId5" Type="http://schemas.openxmlformats.org/officeDocument/2006/relationships/image" Target="../media/image148.png"/><Relationship Id="rId4" Type="http://schemas.openxmlformats.org/officeDocument/2006/relationships/image" Target="../media/image147.png"/></Relationships>
</file>

<file path=ppt/slides/_rels/slide1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hyperlink" Target="https://www.ncetm.org.uk/media/mtnfmije/ncetm_mm_sp1_y2_se14_teach.pdf#page=17" TargetMode="External"/><Relationship Id="rId2" Type="http://schemas.openxmlformats.org/officeDocument/2006/relationships/notesSlide" Target="../notesSlides/notesSlide65.xml"/><Relationship Id="rId1" Type="http://schemas.openxmlformats.org/officeDocument/2006/relationships/slideLayout" Target="../slideLayouts/slideLayout5.xml"/><Relationship Id="rId5" Type="http://schemas.openxmlformats.org/officeDocument/2006/relationships/image" Target="../media/image129.jpeg"/><Relationship Id="rId4" Type="http://schemas.openxmlformats.org/officeDocument/2006/relationships/slide" Target="slide3.xml"/></Relationships>
</file>

<file path=ppt/slides/_rels/slide14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6.png"/><Relationship Id="rId1" Type="http://schemas.openxmlformats.org/officeDocument/2006/relationships/slideLayout" Target="../slideLayouts/slideLayout18.xml"/><Relationship Id="rId4" Type="http://schemas.openxmlformats.org/officeDocument/2006/relationships/image" Target="../media/image144.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6.png"/><Relationship Id="rId1" Type="http://schemas.openxmlformats.org/officeDocument/2006/relationships/slideLayout" Target="../slideLayouts/slideLayout18.xml"/><Relationship Id="rId4" Type="http://schemas.openxmlformats.org/officeDocument/2006/relationships/image" Target="../media/image144.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66.xml"/><Relationship Id="rId1" Type="http://schemas.openxmlformats.org/officeDocument/2006/relationships/slideLayout" Target="../slideLayouts/slideLayout21.xml"/><Relationship Id="rId5" Type="http://schemas.openxmlformats.org/officeDocument/2006/relationships/slide" Target="slide3.xml"/><Relationship Id="rId4" Type="http://schemas.openxmlformats.org/officeDocument/2006/relationships/image" Target="../media/image68.JPG"/></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8.xml"/><Relationship Id="rId1" Type="http://schemas.openxmlformats.org/officeDocument/2006/relationships/tags" Target="../tags/tag5.xml"/><Relationship Id="rId5" Type="http://schemas.openxmlformats.org/officeDocument/2006/relationships/image" Target="../media/image148.png"/><Relationship Id="rId4" Type="http://schemas.openxmlformats.org/officeDocument/2006/relationships/image" Target="../media/image147.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42vbjgqs/ncetm_mm_sp1_y2_se13_teach.pdf#page=8" TargetMode="Externa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8.xml"/><Relationship Id="rId1" Type="http://schemas.openxmlformats.org/officeDocument/2006/relationships/tags" Target="../tags/tag6.xml"/><Relationship Id="rId4" Type="http://schemas.openxmlformats.org/officeDocument/2006/relationships/image" Target="../media/image149.png"/></Relationships>
</file>

<file path=ppt/slides/_rels/slide1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hyperlink" Target="https://www.ncetm.org.uk/media/mtnfmije/ncetm_mm_sp1_y2_se14_teach.pdf#page=20" TargetMode="External"/><Relationship Id="rId2" Type="http://schemas.openxmlformats.org/officeDocument/2006/relationships/notesSlide" Target="../notesSlides/notesSlide70.xml"/><Relationship Id="rId1" Type="http://schemas.openxmlformats.org/officeDocument/2006/relationships/slideLayout" Target="../slideLayouts/slideLayout5.xml"/><Relationship Id="rId5" Type="http://schemas.openxmlformats.org/officeDocument/2006/relationships/image" Target="../media/image129.jpeg"/><Relationship Id="rId4" Type="http://schemas.openxmlformats.org/officeDocument/2006/relationships/slide" Target="slide3.xml"/></Relationships>
</file>

<file path=ppt/slides/_rels/slide16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71.xml"/><Relationship Id="rId1" Type="http://schemas.openxmlformats.org/officeDocument/2006/relationships/slideLayout" Target="../slideLayouts/slideLayout18.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2.xml"/><Relationship Id="rId1" Type="http://schemas.openxmlformats.org/officeDocument/2006/relationships/slideLayout" Target="../slideLayouts/slideLayout18.xml"/><Relationship Id="rId5" Type="http://schemas.openxmlformats.org/officeDocument/2006/relationships/image" Target="../media/image69.png"/><Relationship Id="rId4" Type="http://schemas.openxmlformats.org/officeDocument/2006/relationships/image" Target="../media/image70.png"/></Relationships>
</file>

<file path=ppt/slides/_rels/slide1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68.JP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62"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6.xml"/><Relationship Id="rId7" Type="http://schemas.openxmlformats.org/officeDocument/2006/relationships/slide" Target="slide4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29.xml"/><Relationship Id="rId10" Type="http://schemas.openxmlformats.org/officeDocument/2006/relationships/slide" Target="slide3.xml"/><Relationship Id="rId4" Type="http://schemas.openxmlformats.org/officeDocument/2006/relationships/slide" Target="slide15.xml"/><Relationship Id="rId9" Type="http://schemas.openxmlformats.org/officeDocument/2006/relationships/slide" Target="slide5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42vbjgqs/ncetm_mm_sp1_y2_se13_teach.pdf#page=10" TargetMode="Externa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42vbjgqs/ncetm_mm_sp1_y2_se13_teach.pdf#page=12"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65.xml"/><Relationship Id="rId7" Type="http://schemas.openxmlformats.org/officeDocument/2006/relationships/slide" Target="slide10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00.xml"/><Relationship Id="rId11" Type="http://schemas.openxmlformats.org/officeDocument/2006/relationships/slide" Target="slide3.xml"/><Relationship Id="rId5" Type="http://schemas.openxmlformats.org/officeDocument/2006/relationships/slide" Target="slide90.xml"/><Relationship Id="rId10" Type="http://schemas.openxmlformats.org/officeDocument/2006/relationships/slide" Target="slide119.xml"/><Relationship Id="rId4" Type="http://schemas.openxmlformats.org/officeDocument/2006/relationships/slide" Target="slide75.xml"/><Relationship Id="rId9" Type="http://schemas.openxmlformats.org/officeDocument/2006/relationships/slide" Target="slide114.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62.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42vbjgqs/ncetm_mm_sp1_y2_se13_teach.pdf#page=15"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42vbjgqs/ncetm_mm_sp1_y2_se13_teach.pdf#page=15"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24.xml"/><Relationship Id="rId7" Type="http://schemas.openxmlformats.org/officeDocument/2006/relationships/slide" Target="slide16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61.xml"/><Relationship Id="rId5" Type="http://schemas.openxmlformats.org/officeDocument/2006/relationships/slide" Target="slide146.xml"/><Relationship Id="rId4" Type="http://schemas.openxmlformats.org/officeDocument/2006/relationships/slide" Target="slide128.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68.JPG"/></Relationships>
</file>

<file path=ppt/slides/_rels/slide5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1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42vbjgqs/ncetm_mm_sp1_y2_se13_teach.pdf#page=19"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81.png"/><Relationship Id="rId4" Type="http://schemas.openxmlformats.org/officeDocument/2006/relationships/image" Target="../media/image80.png"/></Relationships>
</file>

<file path=ppt/slides/_rels/slide5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1.xml"/><Relationship Id="rId4" Type="http://schemas.openxmlformats.org/officeDocument/2006/relationships/image" Target="../media/image85.png"/></Relationships>
</file>

<file path=ppt/slides/_rels/slide6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68.JPG"/></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8.xml"/><Relationship Id="rId5" Type="http://schemas.openxmlformats.org/officeDocument/2006/relationships/image" Target="../media/image44.png"/><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42vbjgqs/ncetm_mm_sp1_y2_se13_teach.pdf#page=21"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1.xml"/><Relationship Id="rId4" Type="http://schemas.openxmlformats.org/officeDocument/2006/relationships/image" Target="../media/image89.png"/></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1.xml"/><Relationship Id="rId4" Type="http://schemas.openxmlformats.org/officeDocument/2006/relationships/image" Target="../media/image92.png"/></Relationships>
</file>

<file path=ppt/slides/_rels/slide6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42vbjgqs/ncetm_mm_sp1_y2_se13_teach.pdf#page=4"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1.xml"/><Relationship Id="rId4" Type="http://schemas.openxmlformats.org/officeDocument/2006/relationships/image" Target="../media/image96.png"/></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97.png"/><Relationship Id="rId1" Type="http://schemas.openxmlformats.org/officeDocument/2006/relationships/slideLayout" Target="../slideLayouts/slideLayout11.xml"/><Relationship Id="rId4" Type="http://schemas.openxmlformats.org/officeDocument/2006/relationships/image" Target="../media/image85.png"/></Relationships>
</file>

<file path=ppt/slides/_rels/slide7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slide" Target="slide3.xml"/><Relationship Id="rId4" Type="http://schemas.openxmlformats.org/officeDocument/2006/relationships/image" Target="../media/image68.JPG"/></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42vbjgqs/ncetm_mm_sp1_y2_se13_teach.pdf#page=25"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2.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00.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103.png"/><Relationship Id="rId2" Type="http://schemas.openxmlformats.org/officeDocument/2006/relationships/image" Target="../media/image101.png"/><Relationship Id="rId1" Type="http://schemas.openxmlformats.org/officeDocument/2006/relationships/slideLayout" Target="../slideLayouts/slideLayout11.xml"/><Relationship Id="rId6" Type="http://schemas.openxmlformats.org/officeDocument/2006/relationships/image" Target="../media/image102.png"/><Relationship Id="rId5" Type="http://schemas.openxmlformats.org/officeDocument/2006/relationships/image" Target="../media/image48.png"/><Relationship Id="rId4" Type="http://schemas.openxmlformats.org/officeDocument/2006/relationships/image" Target="../media/image84.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105.png"/><Relationship Id="rId2" Type="http://schemas.openxmlformats.org/officeDocument/2006/relationships/image" Target="../media/image101.png"/><Relationship Id="rId1" Type="http://schemas.openxmlformats.org/officeDocument/2006/relationships/slideLayout" Target="../slideLayouts/slideLayout11.xml"/><Relationship Id="rId6" Type="http://schemas.openxmlformats.org/officeDocument/2006/relationships/image" Target="../media/image104.png"/><Relationship Id="rId5" Type="http://schemas.openxmlformats.org/officeDocument/2006/relationships/image" Target="../media/image48.png"/><Relationship Id="rId4" Type="http://schemas.openxmlformats.org/officeDocument/2006/relationships/image" Target="../media/image84.png"/></Relationships>
</file>

<file path=ppt/slides/_rels/slide81.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103.png"/><Relationship Id="rId2" Type="http://schemas.openxmlformats.org/officeDocument/2006/relationships/image" Target="../media/image106.png"/><Relationship Id="rId1" Type="http://schemas.openxmlformats.org/officeDocument/2006/relationships/slideLayout" Target="../slideLayouts/slideLayout11.xml"/><Relationship Id="rId6" Type="http://schemas.openxmlformats.org/officeDocument/2006/relationships/image" Target="../media/image102.png"/><Relationship Id="rId5" Type="http://schemas.openxmlformats.org/officeDocument/2006/relationships/image" Target="../media/image48.png"/><Relationship Id="rId4" Type="http://schemas.openxmlformats.org/officeDocument/2006/relationships/image" Target="../media/image84.png"/></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8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108.png"/></Relationships>
</file>

<file path=ppt/slides/_rels/slide8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108.png"/></Relationships>
</file>

<file path=ppt/slides/_rels/slide86.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11.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8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7.png"/><Relationship Id="rId7" Type="http://schemas.openxmlformats.org/officeDocument/2006/relationships/image" Target="../media/image114.png"/><Relationship Id="rId2" Type="http://schemas.openxmlformats.org/officeDocument/2006/relationships/image" Target="../media/image116.png"/><Relationship Id="rId1" Type="http://schemas.openxmlformats.org/officeDocument/2006/relationships/slideLayout" Target="../slideLayouts/slideLayout11.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8.png"/></Relationships>
</file>

<file path=ppt/slides/_rels/slide88.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15.png"/><Relationship Id="rId2" Type="http://schemas.openxmlformats.org/officeDocument/2006/relationships/image" Target="../media/image119.png"/><Relationship Id="rId1" Type="http://schemas.openxmlformats.org/officeDocument/2006/relationships/slideLayout" Target="../slideLayouts/slideLayout1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8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42vbjgqs/ncetm_mm_sp1_y2_se13_teach.pdf#page=29"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11.xml"/><Relationship Id="rId5" Type="http://schemas.openxmlformats.org/officeDocument/2006/relationships/image" Target="../media/image125.png"/><Relationship Id="rId4" Type="http://schemas.openxmlformats.org/officeDocument/2006/relationships/image" Target="../media/image124.png"/></Relationships>
</file>

<file path=ppt/slides/_rels/slide9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11.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9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7.png"/><Relationship Id="rId7" Type="http://schemas.openxmlformats.org/officeDocument/2006/relationships/image" Target="../media/image114.png"/><Relationship Id="rId2" Type="http://schemas.openxmlformats.org/officeDocument/2006/relationships/image" Target="../media/image116.png"/><Relationship Id="rId1" Type="http://schemas.openxmlformats.org/officeDocument/2006/relationships/slideLayout" Target="../slideLayouts/slideLayout11.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8.png"/></Relationships>
</file>

<file path=ppt/slides/_rels/slide98.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15.png"/><Relationship Id="rId2" Type="http://schemas.openxmlformats.org/officeDocument/2006/relationships/image" Target="../media/image119.png"/><Relationship Id="rId1" Type="http://schemas.openxmlformats.org/officeDocument/2006/relationships/slideLayout" Target="../slideLayouts/slideLayout1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9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2, Unit 4</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1569660"/>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Addition and Subtraction of two-digit numbers – part 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C6D771-5C5D-47C1-83B2-FC0F7E665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7" y="3342959"/>
            <a:ext cx="7130169" cy="172082"/>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1:2</a:t>
            </a:r>
          </a:p>
        </p:txBody>
      </p:sp>
      <p:pic>
        <p:nvPicPr>
          <p:cNvPr id="8" name="Picture 7">
            <a:extLst>
              <a:ext uri="{FF2B5EF4-FFF2-40B4-BE49-F238E27FC236}">
                <a16:creationId xmlns:a16="http://schemas.microsoft.com/office/drawing/2014/main" id="{6B2A9F6A-026E-4640-9114-D5FA3891C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4432" y="3342959"/>
            <a:ext cx="172082" cy="172082"/>
          </a:xfrm>
          <a:prstGeom prst="rect">
            <a:avLst/>
          </a:prstGeom>
        </p:spPr>
      </p:pic>
      <p:pic>
        <p:nvPicPr>
          <p:cNvPr id="9" name="Picture 8">
            <a:extLst>
              <a:ext uri="{FF2B5EF4-FFF2-40B4-BE49-F238E27FC236}">
                <a16:creationId xmlns:a16="http://schemas.microsoft.com/office/drawing/2014/main" id="{0EC880C1-B5B2-4ABE-A774-49A540317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813270" y="3342959"/>
            <a:ext cx="172082" cy="172082"/>
          </a:xfrm>
          <a:prstGeom prst="rect">
            <a:avLst/>
          </a:prstGeom>
        </p:spPr>
      </p:pic>
    </p:spTree>
    <p:extLst>
      <p:ext uri="{BB962C8B-B14F-4D97-AF65-F5344CB8AC3E}">
        <p14:creationId xmlns:p14="http://schemas.microsoft.com/office/powerpoint/2010/main" val="111500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5" presetClass="path" presetSubtype="0" accel="66667" decel="16667" fill="hold" nodeType="withEffect">
                                  <p:stCondLst>
                                    <p:cond delay="0"/>
                                  </p:stCondLst>
                                  <p:childTnLst>
                                    <p:animMotion origin="layout" path="M -0.02344 0 L -0.09974 0 " pathEditMode="relative" rAng="0" ptsTypes="AA">
                                      <p:cBhvr>
                                        <p:cTn id="9" dur="1500" fill="hold"/>
                                        <p:tgtEl>
                                          <p:spTgt spid="8"/>
                                        </p:tgtEl>
                                        <p:attrNameLst>
                                          <p:attrName>ppt_x</p:attrName>
                                          <p:attrName>ppt_y</p:attrName>
                                        </p:attrNameLst>
                                      </p:cBhvr>
                                      <p:rCtr x="-3815" y="0"/>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8"/>
                                        </p:tgtEl>
                                        <p:attrNameLst>
                                          <p:attrName>style.visibility</p:attrName>
                                        </p:attrNameLst>
                                      </p:cBhvr>
                                      <p:to>
                                        <p:strVal val="hidden"/>
                                      </p:to>
                                    </p:set>
                                  </p:childTnLst>
                                </p:cTn>
                              </p:par>
                              <p:par>
                                <p:cTn id="16" presetID="35" presetClass="path" presetSubtype="0" accel="66667" decel="16667" fill="hold" nodeType="withEffect">
                                  <p:stCondLst>
                                    <p:cond delay="0"/>
                                  </p:stCondLst>
                                  <p:childTnLst>
                                    <p:animMotion origin="layout" path="M 2.08333E-6 0 L -0.08451 0 " pathEditMode="relative" rAng="0" ptsTypes="AA">
                                      <p:cBhvr>
                                        <p:cTn id="17" dur="1500" spd="-100000" fill="hold"/>
                                        <p:tgtEl>
                                          <p:spTgt spid="9"/>
                                        </p:tgtEl>
                                        <p:attrNameLst>
                                          <p:attrName>ppt_x</p:attrName>
                                          <p:attrName>ppt_y</p:attrName>
                                        </p:attrNameLst>
                                      </p:cBhvr>
                                      <p:rCtr x="-3880" y="0"/>
                                    </p:animMotion>
                                  </p:childTnLst>
                                </p:cTn>
                              </p:par>
                              <p:par>
                                <p:cTn id="18" presetID="10" presetClass="exit" presetSubtype="0" fill="hold" nodeType="withEffect">
                                  <p:stCondLst>
                                    <p:cond delay="100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a:t>
            </a:r>
            <a:r>
              <a:rPr lang="en-GB" sz="2400" b="1" dirty="0"/>
              <a:t>11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7433235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solve problems using knowledge of addition and subtraction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806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a:extLst>
              <a:ext uri="{FF2B5EF4-FFF2-40B4-BE49-F238E27FC236}">
                <a16:creationId xmlns:a16="http://schemas.microsoft.com/office/drawing/2014/main" id="{9126C2B8-63FE-4D16-860E-02FA4A2B729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1.13 Addition and Subtraction: two-digit and single-digit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2410632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213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A6E4F2-3057-40CF-8A26-3CA147417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1932637"/>
            <a:ext cx="6157534" cy="3000208"/>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4:9</a:t>
            </a:r>
          </a:p>
        </p:txBody>
      </p:sp>
      <p:pic>
        <p:nvPicPr>
          <p:cNvPr id="8" name="Picture 7">
            <a:extLst>
              <a:ext uri="{FF2B5EF4-FFF2-40B4-BE49-F238E27FC236}">
                <a16:creationId xmlns:a16="http://schemas.microsoft.com/office/drawing/2014/main" id="{03A23400-FCF3-44D3-8EB7-1B986014A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256" y="3068960"/>
            <a:ext cx="418982" cy="568618"/>
          </a:xfrm>
          <a:prstGeom prst="rect">
            <a:avLst/>
          </a:prstGeom>
        </p:spPr>
      </p:pic>
    </p:spTree>
    <p:extLst>
      <p:ext uri="{BB962C8B-B14F-4D97-AF65-F5344CB8AC3E}">
        <p14:creationId xmlns:p14="http://schemas.microsoft.com/office/powerpoint/2010/main" val="256564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a:t>
            </a:r>
            <a:r>
              <a:rPr lang="en-GB" sz="2400" b="1" dirty="0"/>
              <a:t>12</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1487519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find ten more or ten less than a two-digit number (1)</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366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1.14 Addition and Subtraction: two-digit numbers and multiples of ten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34877584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1:1 - 1:3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4BA58B7C-CD04-4850-9ADC-8951AF2FA90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746753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1:1</a:t>
            </a:r>
          </a:p>
        </p:txBody>
      </p:sp>
      <p:pic>
        <p:nvPicPr>
          <p:cNvPr id="6" name="Picture 5">
            <a:extLst>
              <a:ext uri="{FF2B5EF4-FFF2-40B4-BE49-F238E27FC236}">
                <a16:creationId xmlns:a16="http://schemas.microsoft.com/office/drawing/2014/main" id="{051B7D57-5E21-44A4-939F-124F362B9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233" y="2467588"/>
            <a:ext cx="6157534" cy="1922827"/>
          </a:xfrm>
          <a:prstGeom prst="rect">
            <a:avLst/>
          </a:prstGeom>
        </p:spPr>
      </p:pic>
    </p:spTree>
    <p:extLst>
      <p:ext uri="{BB962C8B-B14F-4D97-AF65-F5344CB8AC3E}">
        <p14:creationId xmlns:p14="http://schemas.microsoft.com/office/powerpoint/2010/main" val="2414701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1:2</a:t>
            </a:r>
          </a:p>
        </p:txBody>
      </p:sp>
      <p:pic>
        <p:nvPicPr>
          <p:cNvPr id="6" name="Picture 5">
            <a:extLst>
              <a:ext uri="{FF2B5EF4-FFF2-40B4-BE49-F238E27FC236}">
                <a16:creationId xmlns:a16="http://schemas.microsoft.com/office/drawing/2014/main" id="{257CD62C-C20E-4134-A6B9-D73A75790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233" y="2467588"/>
            <a:ext cx="6157534" cy="1922827"/>
          </a:xfrm>
          <a:prstGeom prst="rect">
            <a:avLst/>
          </a:prstGeom>
        </p:spPr>
      </p:pic>
      <p:sp>
        <p:nvSpPr>
          <p:cNvPr id="7" name="Star: 12 Points 6">
            <a:extLst>
              <a:ext uri="{FF2B5EF4-FFF2-40B4-BE49-F238E27FC236}">
                <a16:creationId xmlns:a16="http://schemas.microsoft.com/office/drawing/2014/main" id="{7F56349B-FDF5-40BF-B0DD-01B445B0F989}"/>
              </a:ext>
            </a:extLst>
          </p:cNvPr>
          <p:cNvSpPr>
            <a:spLocks noChangeAspect="1"/>
          </p:cNvSpPr>
          <p:nvPr/>
        </p:nvSpPr>
        <p:spPr bwMode="auto">
          <a:xfrm rot="20700000">
            <a:off x="3291886" y="3473501"/>
            <a:ext cx="396000" cy="395956"/>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Star: 12 Points 7">
            <a:extLst>
              <a:ext uri="{FF2B5EF4-FFF2-40B4-BE49-F238E27FC236}">
                <a16:creationId xmlns:a16="http://schemas.microsoft.com/office/drawing/2014/main" id="{42D61EE1-53C1-4F3C-9125-08BD83D128BD}"/>
              </a:ext>
            </a:extLst>
          </p:cNvPr>
          <p:cNvSpPr>
            <a:spLocks noChangeAspect="1"/>
          </p:cNvSpPr>
          <p:nvPr/>
        </p:nvSpPr>
        <p:spPr bwMode="auto">
          <a:xfrm rot="20700000">
            <a:off x="3960861" y="3473501"/>
            <a:ext cx="396000" cy="395956"/>
          </a:xfrm>
          <a:prstGeom prst="star12">
            <a:avLst/>
          </a:prstGeom>
          <a:noFill/>
          <a:ln w="19050" cap="flat" cmpd="sng" algn="ctr">
            <a:solidFill>
              <a:srgbClr val="4790C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Star: 12 Points 12">
            <a:extLst>
              <a:ext uri="{FF2B5EF4-FFF2-40B4-BE49-F238E27FC236}">
                <a16:creationId xmlns:a16="http://schemas.microsoft.com/office/drawing/2014/main" id="{D7BA1053-2DAF-430E-A7E3-DA747A5BBB44}"/>
              </a:ext>
            </a:extLst>
          </p:cNvPr>
          <p:cNvSpPr>
            <a:spLocks noChangeAspect="1"/>
          </p:cNvSpPr>
          <p:nvPr/>
        </p:nvSpPr>
        <p:spPr bwMode="auto">
          <a:xfrm rot="20700000">
            <a:off x="4643103" y="3473501"/>
            <a:ext cx="396000" cy="395956"/>
          </a:xfrm>
          <a:prstGeom prst="star12">
            <a:avLst/>
          </a:prstGeom>
          <a:noFill/>
          <a:ln w="19050" cap="flat" cmpd="sng" algn="ctr">
            <a:solidFill>
              <a:srgbClr val="8964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Star: 12 Points 13">
            <a:extLst>
              <a:ext uri="{FF2B5EF4-FFF2-40B4-BE49-F238E27FC236}">
                <a16:creationId xmlns:a16="http://schemas.microsoft.com/office/drawing/2014/main" id="{BA520608-1161-4214-8186-394279ACA8D0}"/>
              </a:ext>
            </a:extLst>
          </p:cNvPr>
          <p:cNvSpPr>
            <a:spLocks noChangeAspect="1"/>
          </p:cNvSpPr>
          <p:nvPr/>
        </p:nvSpPr>
        <p:spPr bwMode="auto">
          <a:xfrm rot="20700000">
            <a:off x="5404760" y="3969070"/>
            <a:ext cx="396000" cy="395956"/>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Star: 12 Points 14">
            <a:extLst>
              <a:ext uri="{FF2B5EF4-FFF2-40B4-BE49-F238E27FC236}">
                <a16:creationId xmlns:a16="http://schemas.microsoft.com/office/drawing/2014/main" id="{B10D2363-2AD9-4750-94FA-15093C954E20}"/>
              </a:ext>
            </a:extLst>
          </p:cNvPr>
          <p:cNvSpPr>
            <a:spLocks noChangeAspect="1"/>
          </p:cNvSpPr>
          <p:nvPr/>
        </p:nvSpPr>
        <p:spPr bwMode="auto">
          <a:xfrm rot="20700000">
            <a:off x="5350732" y="3915048"/>
            <a:ext cx="504056" cy="504000"/>
          </a:xfrm>
          <a:prstGeom prst="star12">
            <a:avLst/>
          </a:prstGeom>
          <a:noFill/>
          <a:ln w="19050" cap="flat" cmpd="sng" algn="ctr">
            <a:solidFill>
              <a:srgbClr val="4790C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Star: 12 Points 15">
            <a:extLst>
              <a:ext uri="{FF2B5EF4-FFF2-40B4-BE49-F238E27FC236}">
                <a16:creationId xmlns:a16="http://schemas.microsoft.com/office/drawing/2014/main" id="{C0660B44-B312-4F58-AB52-6AFFFCF1442B}"/>
              </a:ext>
            </a:extLst>
          </p:cNvPr>
          <p:cNvSpPr>
            <a:spLocks noChangeAspect="1"/>
          </p:cNvSpPr>
          <p:nvPr/>
        </p:nvSpPr>
        <p:spPr bwMode="auto">
          <a:xfrm rot="20700000">
            <a:off x="5296726" y="3861048"/>
            <a:ext cx="612068" cy="612000"/>
          </a:xfrm>
          <a:prstGeom prst="star12">
            <a:avLst/>
          </a:prstGeom>
          <a:noFill/>
          <a:ln w="19050" cap="flat" cmpd="sng" algn="ctr">
            <a:solidFill>
              <a:srgbClr val="8964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86037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1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1:2</a:t>
            </a:r>
          </a:p>
        </p:txBody>
      </p:sp>
      <p:pic>
        <p:nvPicPr>
          <p:cNvPr id="5" name="Picture 4">
            <a:extLst>
              <a:ext uri="{FF2B5EF4-FFF2-40B4-BE49-F238E27FC236}">
                <a16:creationId xmlns:a16="http://schemas.microsoft.com/office/drawing/2014/main" id="{9596E00B-97A4-4FEF-99EE-7C5BDCAE9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542" y="2635424"/>
            <a:ext cx="789747" cy="793904"/>
          </a:xfrm>
          <a:prstGeom prst="rect">
            <a:avLst/>
          </a:prstGeom>
        </p:spPr>
      </p:pic>
      <p:pic>
        <p:nvPicPr>
          <p:cNvPr id="7" name="Picture 6">
            <a:extLst>
              <a:ext uri="{FF2B5EF4-FFF2-40B4-BE49-F238E27FC236}">
                <a16:creationId xmlns:a16="http://schemas.microsoft.com/office/drawing/2014/main" id="{C85A71D0-92A5-44BD-8432-131A192A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437" y="3565840"/>
            <a:ext cx="656737" cy="656737"/>
          </a:xfrm>
          <a:prstGeom prst="rect">
            <a:avLst/>
          </a:prstGeom>
        </p:spPr>
      </p:pic>
      <p:pic>
        <p:nvPicPr>
          <p:cNvPr id="8" name="Picture 7">
            <a:extLst>
              <a:ext uri="{FF2B5EF4-FFF2-40B4-BE49-F238E27FC236}">
                <a16:creationId xmlns:a16="http://schemas.microsoft.com/office/drawing/2014/main" id="{F8326BC0-F298-47FA-84D1-12B34C482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932" y="2635424"/>
            <a:ext cx="789747" cy="793904"/>
          </a:xfrm>
          <a:prstGeom prst="rect">
            <a:avLst/>
          </a:prstGeom>
        </p:spPr>
      </p:pic>
      <p:pic>
        <p:nvPicPr>
          <p:cNvPr id="9" name="Picture 8">
            <a:extLst>
              <a:ext uri="{FF2B5EF4-FFF2-40B4-BE49-F238E27FC236}">
                <a16:creationId xmlns:a16="http://schemas.microsoft.com/office/drawing/2014/main" id="{23DA8D76-BAD9-472B-AE7F-1340E071B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7322" y="2635424"/>
            <a:ext cx="789747" cy="793904"/>
          </a:xfrm>
          <a:prstGeom prst="rect">
            <a:avLst/>
          </a:prstGeom>
        </p:spPr>
      </p:pic>
      <p:pic>
        <p:nvPicPr>
          <p:cNvPr id="10" name="Picture 9">
            <a:extLst>
              <a:ext uri="{FF2B5EF4-FFF2-40B4-BE49-F238E27FC236}">
                <a16:creationId xmlns:a16="http://schemas.microsoft.com/office/drawing/2014/main" id="{69741AC0-6DCF-4A54-BE7F-90A267A01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713" y="2635424"/>
            <a:ext cx="789747" cy="793904"/>
          </a:xfrm>
          <a:prstGeom prst="rect">
            <a:avLst/>
          </a:prstGeom>
        </p:spPr>
      </p:pic>
      <p:pic>
        <p:nvPicPr>
          <p:cNvPr id="11" name="Picture 10">
            <a:extLst>
              <a:ext uri="{FF2B5EF4-FFF2-40B4-BE49-F238E27FC236}">
                <a16:creationId xmlns:a16="http://schemas.microsoft.com/office/drawing/2014/main" id="{12EAEFFE-38A0-4587-948B-2D874263E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047" y="3565840"/>
            <a:ext cx="656737" cy="656737"/>
          </a:xfrm>
          <a:prstGeom prst="rect">
            <a:avLst/>
          </a:prstGeom>
        </p:spPr>
      </p:pic>
    </p:spTree>
    <p:extLst>
      <p:ext uri="{BB962C8B-B14F-4D97-AF65-F5344CB8AC3E}">
        <p14:creationId xmlns:p14="http://schemas.microsoft.com/office/powerpoint/2010/main" val="283760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1:3</a:t>
            </a:r>
          </a:p>
        </p:txBody>
      </p:sp>
      <p:pic>
        <p:nvPicPr>
          <p:cNvPr id="5" name="Picture 4">
            <a:extLst>
              <a:ext uri="{FF2B5EF4-FFF2-40B4-BE49-F238E27FC236}">
                <a16:creationId xmlns:a16="http://schemas.microsoft.com/office/drawing/2014/main" id="{7C397FD5-E418-4E25-B78E-B6B991ADD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169" y="1405169"/>
            <a:ext cx="4047662" cy="4047662"/>
          </a:xfrm>
          <a:prstGeom prst="rect">
            <a:avLst/>
          </a:prstGeom>
        </p:spPr>
      </p:pic>
    </p:spTree>
    <p:extLst>
      <p:ext uri="{BB962C8B-B14F-4D97-AF65-F5344CB8AC3E}">
        <p14:creationId xmlns:p14="http://schemas.microsoft.com/office/powerpoint/2010/main" val="24807729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a:t>
            </a:r>
            <a:r>
              <a:rPr lang="en-GB" sz="2400" b="1" dirty="0"/>
              <a:t>13</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95990713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find ten more or ten less than a two-digit number (2)</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461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1:2</a:t>
            </a:r>
          </a:p>
        </p:txBody>
      </p:sp>
      <p:pic>
        <p:nvPicPr>
          <p:cNvPr id="5" name="Picture 4">
            <a:extLst>
              <a:ext uri="{FF2B5EF4-FFF2-40B4-BE49-F238E27FC236}">
                <a16:creationId xmlns:a16="http://schemas.microsoft.com/office/drawing/2014/main" id="{272CFBE8-8E0A-4831-87B6-BEF5FEECC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656" y="1570547"/>
            <a:ext cx="1286872" cy="1773191"/>
          </a:xfrm>
          <a:prstGeom prst="rect">
            <a:avLst/>
          </a:prstGeom>
        </p:spPr>
      </p:pic>
      <p:pic>
        <p:nvPicPr>
          <p:cNvPr id="7" name="Picture 6">
            <a:extLst>
              <a:ext uri="{FF2B5EF4-FFF2-40B4-BE49-F238E27FC236}">
                <a16:creationId xmlns:a16="http://schemas.microsoft.com/office/drawing/2014/main" id="{02FE12DE-7315-4CC9-82F0-00942481B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3148" y="1570546"/>
            <a:ext cx="448909" cy="433946"/>
          </a:xfrm>
          <a:prstGeom prst="rect">
            <a:avLst/>
          </a:prstGeom>
        </p:spPr>
      </p:pic>
      <p:graphicFrame>
        <p:nvGraphicFramePr>
          <p:cNvPr id="10" name="Table 9">
            <a:extLst>
              <a:ext uri="{FF2B5EF4-FFF2-40B4-BE49-F238E27FC236}">
                <a16:creationId xmlns:a16="http://schemas.microsoft.com/office/drawing/2014/main" id="{9B89973D-2926-4D5C-B08E-96E5AD3BEAA0}"/>
              </a:ext>
            </a:extLst>
          </p:cNvPr>
          <p:cNvGraphicFramePr>
            <a:graphicFrameLocks noGrp="1"/>
          </p:cNvGraphicFramePr>
          <p:nvPr/>
        </p:nvGraphicFramePr>
        <p:xfrm>
          <a:off x="4756950" y="3704525"/>
          <a:ext cx="2678100" cy="860090"/>
        </p:xfrm>
        <a:graphic>
          <a:graphicData uri="http://schemas.openxmlformats.org/drawingml/2006/table">
            <a:tbl>
              <a:tblPr firstRow="1" bandRow="1">
                <a:tableStyleId>{5C22544A-7EE6-4342-B048-85BDC9FD1C3A}</a:tableStyleId>
              </a:tblPr>
              <a:tblGrid>
                <a:gridCol w="1339050">
                  <a:extLst>
                    <a:ext uri="{9D8B030D-6E8A-4147-A177-3AD203B41FA5}">
                      <a16:colId xmlns:a16="http://schemas.microsoft.com/office/drawing/2014/main" val="1381558999"/>
                    </a:ext>
                  </a:extLst>
                </a:gridCol>
                <a:gridCol w="1339050">
                  <a:extLst>
                    <a:ext uri="{9D8B030D-6E8A-4147-A177-3AD203B41FA5}">
                      <a16:colId xmlns:a16="http://schemas.microsoft.com/office/drawing/2014/main" val="2504133960"/>
                    </a:ext>
                  </a:extLst>
                </a:gridCol>
              </a:tblGrid>
              <a:tr h="380765">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40289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1" name="TextBox 10">
            <a:extLst>
              <a:ext uri="{FF2B5EF4-FFF2-40B4-BE49-F238E27FC236}">
                <a16:creationId xmlns:a16="http://schemas.microsoft.com/office/drawing/2014/main" id="{E60D3FE7-D700-4029-8488-379590B30B6C}"/>
              </a:ext>
            </a:extLst>
          </p:cNvPr>
          <p:cNvSpPr txBox="1"/>
          <p:nvPr/>
        </p:nvSpPr>
        <p:spPr bwMode="auto">
          <a:xfrm>
            <a:off x="5229732" y="4130761"/>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2" name="TextBox 11">
            <a:extLst>
              <a:ext uri="{FF2B5EF4-FFF2-40B4-BE49-F238E27FC236}">
                <a16:creationId xmlns:a16="http://schemas.microsoft.com/office/drawing/2014/main" id="{ADACDA6F-2FAB-4ACE-8CA7-F5EAB13F24F9}"/>
              </a:ext>
            </a:extLst>
          </p:cNvPr>
          <p:cNvSpPr txBox="1"/>
          <p:nvPr/>
        </p:nvSpPr>
        <p:spPr bwMode="auto">
          <a:xfrm>
            <a:off x="6591835" y="4130761"/>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13" name="TextBox 12">
            <a:extLst>
              <a:ext uri="{FF2B5EF4-FFF2-40B4-BE49-F238E27FC236}">
                <a16:creationId xmlns:a16="http://schemas.microsoft.com/office/drawing/2014/main" id="{B9141EA6-818B-4B4B-843A-612C0EAE2B98}"/>
              </a:ext>
            </a:extLst>
          </p:cNvPr>
          <p:cNvSpPr txBox="1"/>
          <p:nvPr/>
        </p:nvSpPr>
        <p:spPr bwMode="auto">
          <a:xfrm>
            <a:off x="6591835" y="4130761"/>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14" name="TextBox 13">
            <a:extLst>
              <a:ext uri="{FF2B5EF4-FFF2-40B4-BE49-F238E27FC236}">
                <a16:creationId xmlns:a16="http://schemas.microsoft.com/office/drawing/2014/main" id="{020B70F9-D821-4C27-9F2F-FC025CE6B8D6}"/>
              </a:ext>
            </a:extLst>
          </p:cNvPr>
          <p:cNvSpPr txBox="1"/>
          <p:nvPr/>
        </p:nvSpPr>
        <p:spPr bwMode="auto">
          <a:xfrm>
            <a:off x="5206974" y="4825790"/>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53 + 1 = 54</a:t>
            </a:r>
          </a:p>
        </p:txBody>
      </p:sp>
      <p:sp>
        <p:nvSpPr>
          <p:cNvPr id="15" name="TextBox 14">
            <a:extLst>
              <a:ext uri="{FF2B5EF4-FFF2-40B4-BE49-F238E27FC236}">
                <a16:creationId xmlns:a16="http://schemas.microsoft.com/office/drawing/2014/main" id="{1F0E65B4-4F57-43B6-BADA-6609EB5A5948}"/>
              </a:ext>
            </a:extLst>
          </p:cNvPr>
          <p:cNvSpPr txBox="1"/>
          <p:nvPr/>
        </p:nvSpPr>
        <p:spPr bwMode="auto">
          <a:xfrm>
            <a:off x="5235027" y="4825790"/>
            <a:ext cx="17219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54 – 1 = 53</a:t>
            </a:r>
          </a:p>
        </p:txBody>
      </p:sp>
      <p:pic>
        <p:nvPicPr>
          <p:cNvPr id="17" name="Picture 16">
            <a:extLst>
              <a:ext uri="{FF2B5EF4-FFF2-40B4-BE49-F238E27FC236}">
                <a16:creationId xmlns:a16="http://schemas.microsoft.com/office/drawing/2014/main" id="{737D0C54-CA94-4754-B1BB-1DDB83F7B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3387" y="1817448"/>
            <a:ext cx="187045" cy="187045"/>
          </a:xfrm>
          <a:prstGeom prst="rect">
            <a:avLst/>
          </a:prstGeom>
        </p:spPr>
      </p:pic>
      <p:pic>
        <p:nvPicPr>
          <p:cNvPr id="18" name="Picture 17">
            <a:extLst>
              <a:ext uri="{FF2B5EF4-FFF2-40B4-BE49-F238E27FC236}">
                <a16:creationId xmlns:a16="http://schemas.microsoft.com/office/drawing/2014/main" id="{30B088A9-99A8-4B00-84B0-3BB37176B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3387" y="1817448"/>
            <a:ext cx="187045" cy="187045"/>
          </a:xfrm>
          <a:prstGeom prst="rect">
            <a:avLst/>
          </a:prstGeom>
        </p:spPr>
      </p:pic>
    </p:spTree>
    <p:extLst>
      <p:ext uri="{BB962C8B-B14F-4D97-AF65-F5344CB8AC3E}">
        <p14:creationId xmlns:p14="http://schemas.microsoft.com/office/powerpoint/2010/main" val="226498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35" presetClass="path" presetSubtype="0" accel="50000" decel="12500" fill="hold" nodeType="withEffect">
                                  <p:stCondLst>
                                    <p:cond delay="500"/>
                                  </p:stCondLst>
                                  <p:childTnLst>
                                    <p:animMotion origin="layout" path="M -0.00312 -0.01389 L -0.18385 -0.00023 " pathEditMode="relative" rAng="0" ptsTypes="AA">
                                      <p:cBhvr>
                                        <p:cTn id="29" dur="2000" fill="hold"/>
                                        <p:tgtEl>
                                          <p:spTgt spid="17"/>
                                        </p:tgtEl>
                                        <p:attrNameLst>
                                          <p:attrName>ppt_x</p:attrName>
                                          <p:attrName>ppt_y</p:attrName>
                                        </p:attrNameLst>
                                      </p:cBhvr>
                                      <p:rCtr x="-9036" y="671"/>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500"/>
                            </p:stCondLst>
                            <p:childTnLst>
                              <p:par>
                                <p:cTn id="36" presetID="10" presetClass="exit" presetSubtype="0" fill="hold" grpId="1" nodeType="after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par>
                          <p:cTn id="39" fill="hold">
                            <p:stCondLst>
                              <p:cond delay="1000"/>
                            </p:stCondLst>
                            <p:childTnLst>
                              <p:par>
                                <p:cTn id="40" presetID="10" presetClass="entr" presetSubtype="0" fill="hold" grpId="2"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1500"/>
                            </p:stCondLst>
                            <p:childTnLst>
                              <p:par>
                                <p:cTn id="44" presetID="10" presetClass="exit" presetSubtype="0" fill="hold" grpId="3" nodeType="after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par>
                          <p:cTn id="47" fill="hold">
                            <p:stCondLst>
                              <p:cond delay="2000"/>
                            </p:stCondLst>
                            <p:childTnLst>
                              <p:par>
                                <p:cTn id="48" presetID="10" presetClass="entr" presetSubtype="0" fill="hold" grpId="4"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5" nodeType="click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childTnLst>
                          </p:cTn>
                        </p:par>
                        <p:par>
                          <p:cTn id="66" fill="hold">
                            <p:stCondLst>
                              <p:cond delay="500"/>
                            </p:stCondLst>
                            <p:childTnLst>
                              <p:par>
                                <p:cTn id="67" presetID="1" presetClass="entr" presetSubtype="0" fill="hold" nodeType="afterEffect">
                                  <p:stCondLst>
                                    <p:cond delay="25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xit" presetSubtype="0" fill="hold" nodeType="withEffect">
                                  <p:stCondLst>
                                    <p:cond delay="250"/>
                                  </p:stCondLst>
                                  <p:childTnLst>
                                    <p:set>
                                      <p:cBhvr>
                                        <p:cTn id="70" dur="1" fill="hold">
                                          <p:stCondLst>
                                            <p:cond delay="0"/>
                                          </p:stCondLst>
                                        </p:cTn>
                                        <p:tgtEl>
                                          <p:spTgt spid="17"/>
                                        </p:tgtEl>
                                        <p:attrNameLst>
                                          <p:attrName>style.visibility</p:attrName>
                                        </p:attrNameLst>
                                      </p:cBhvr>
                                      <p:to>
                                        <p:strVal val="hidden"/>
                                      </p:to>
                                    </p:set>
                                  </p:childTnLst>
                                </p:cTn>
                              </p:par>
                              <p:par>
                                <p:cTn id="71" presetID="35" presetClass="path" presetSubtype="0" accel="50000" decel="12500" fill="hold" nodeType="withEffect">
                                  <p:stCondLst>
                                    <p:cond delay="250"/>
                                  </p:stCondLst>
                                  <p:childTnLst>
                                    <p:animMotion origin="layout" path="M -3.95833E-6 3.7037E-6 L -0.18294 -3.7037E-6 " pathEditMode="relative" rAng="0" ptsTypes="AA">
                                      <p:cBhvr>
                                        <p:cTn id="72" dur="2000" spd="-100000" fill="hold"/>
                                        <p:tgtEl>
                                          <p:spTgt spid="18"/>
                                        </p:tgtEl>
                                        <p:attrNameLst>
                                          <p:attrName>ppt_x</p:attrName>
                                          <p:attrName>ppt_y</p:attrName>
                                        </p:attrNameLst>
                                      </p:cBhvr>
                                      <p:rCtr x="-9531" y="671"/>
                                    </p:animMotion>
                                  </p:childTnLst>
                                </p:cTn>
                              </p:par>
                              <p:par>
                                <p:cTn id="73" presetID="10" presetClass="exit" presetSubtype="0" fill="hold" nodeType="withEffect">
                                  <p:stCondLst>
                                    <p:cond delay="175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2"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par>
                          <p:cTn id="81" fill="hold">
                            <p:stCondLst>
                              <p:cond delay="500"/>
                            </p:stCondLst>
                            <p:childTnLst>
                              <p:par>
                                <p:cTn id="82" presetID="10" presetClass="exit" presetSubtype="0" fill="hold" grpId="3" nodeType="afterEffect">
                                  <p:stCondLst>
                                    <p:cond delay="0"/>
                                  </p:stCondLst>
                                  <p:childTnLst>
                                    <p:animEffect transition="out" filter="fade">
                                      <p:cBhvr>
                                        <p:cTn id="83" dur="500"/>
                                        <p:tgtEl>
                                          <p:spTgt spid="12"/>
                                        </p:tgtEl>
                                      </p:cBhvr>
                                    </p:animEffect>
                                    <p:set>
                                      <p:cBhvr>
                                        <p:cTn id="84" dur="1" fill="hold">
                                          <p:stCondLst>
                                            <p:cond delay="499"/>
                                          </p:stCondLst>
                                        </p:cTn>
                                        <p:tgtEl>
                                          <p:spTgt spid="12"/>
                                        </p:tgtEl>
                                        <p:attrNameLst>
                                          <p:attrName>style.visibility</p:attrName>
                                        </p:attrNameLst>
                                      </p:cBhvr>
                                      <p:to>
                                        <p:strVal val="hidden"/>
                                      </p:to>
                                    </p:set>
                                  </p:childTnLst>
                                </p:cTn>
                              </p:par>
                            </p:childTnLst>
                          </p:cTn>
                        </p:par>
                        <p:par>
                          <p:cTn id="85" fill="hold">
                            <p:stCondLst>
                              <p:cond delay="1000"/>
                            </p:stCondLst>
                            <p:childTnLst>
                              <p:par>
                                <p:cTn id="86" presetID="10" presetClass="entr" presetSubtype="0" fill="hold" grpId="4"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childTnLst>
                          </p:cTn>
                        </p:par>
                        <p:par>
                          <p:cTn id="89" fill="hold">
                            <p:stCondLst>
                              <p:cond delay="1500"/>
                            </p:stCondLst>
                            <p:childTnLst>
                              <p:par>
                                <p:cTn id="90" presetID="10" presetClass="exit" presetSubtype="0" fill="hold" grpId="5" nodeType="afterEffect">
                                  <p:stCondLst>
                                    <p:cond delay="0"/>
                                  </p:stCondLst>
                                  <p:childTnLst>
                                    <p:animEffect transition="out" filter="fad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childTnLst>
                          </p:cTn>
                        </p:par>
                        <p:par>
                          <p:cTn id="93" fill="hold">
                            <p:stCondLst>
                              <p:cond delay="2000"/>
                            </p:stCondLst>
                            <p:childTnLst>
                              <p:par>
                                <p:cTn id="94" presetID="10" presetClass="entr" presetSubtype="0" fill="hold" grpId="6" nodeType="after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500"/>
                                        <p:tgtEl>
                                          <p:spTgt spid="1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2" grpId="2"/>
      <p:bldP spid="12" grpId="3"/>
      <p:bldP spid="12" grpId="4"/>
      <p:bldP spid="12" grpId="5"/>
      <p:bldP spid="12" grpId="6"/>
      <p:bldP spid="13" grpId="0"/>
      <p:bldP spid="13" grpId="1"/>
      <p:bldP spid="13" grpId="2"/>
      <p:bldP spid="13" grpId="3"/>
      <p:bldP spid="13" grpId="4"/>
      <p:bldP spid="13" grpId="5"/>
      <p:bldP spid="14" grpId="0"/>
      <p:bldP spid="14" grpId="1"/>
      <p:bldP spid="1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13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1.14 Addition and Subtraction: two-digit numbers and multiples of ten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9319864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1:4 - 1:5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4BA58B7C-CD04-4850-9ADC-8951AF2FA90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769200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BF2DF4-B35C-42B8-B5B7-F1CF7BD5F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7" y="1891487"/>
            <a:ext cx="1466437" cy="2483962"/>
          </a:xfrm>
          <a:prstGeom prst="rect">
            <a:avLst/>
          </a:prstGeom>
        </p:spPr>
      </p:pic>
      <p:sp>
        <p:nvSpPr>
          <p:cNvPr id="2" name="Text Placeholder 1"/>
          <p:cNvSpPr>
            <a:spLocks noGrp="1"/>
          </p:cNvSpPr>
          <p:nvPr>
            <p:ph type="body" sz="quarter" idx="11"/>
          </p:nvPr>
        </p:nvSpPr>
        <p:spPr/>
        <p:txBody>
          <a:bodyPr/>
          <a:lstStyle/>
          <a:p>
            <a:r>
              <a:rPr lang="en-US" dirty="0"/>
              <a:t>1.14 Calculation: two-digit +/− tens – step 1:4</a:t>
            </a:r>
          </a:p>
        </p:txBody>
      </p:sp>
      <p:pic>
        <p:nvPicPr>
          <p:cNvPr id="6" name="Picture 5">
            <a:extLst>
              <a:ext uri="{FF2B5EF4-FFF2-40B4-BE49-F238E27FC236}">
                <a16:creationId xmlns:a16="http://schemas.microsoft.com/office/drawing/2014/main" id="{062BD37D-AAAE-490E-A07A-F109DF6F8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7" y="1891487"/>
            <a:ext cx="1466437" cy="2483962"/>
          </a:xfrm>
          <a:prstGeom prst="rect">
            <a:avLst/>
          </a:prstGeom>
        </p:spPr>
      </p:pic>
      <p:pic>
        <p:nvPicPr>
          <p:cNvPr id="9" name="Picture 8">
            <a:extLst>
              <a:ext uri="{FF2B5EF4-FFF2-40B4-BE49-F238E27FC236}">
                <a16:creationId xmlns:a16="http://schemas.microsoft.com/office/drawing/2014/main" id="{C9615B91-38D4-4DD6-87CA-B9A5A7666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038" y="1891487"/>
            <a:ext cx="261864" cy="2483962"/>
          </a:xfrm>
          <a:prstGeom prst="rect">
            <a:avLst/>
          </a:prstGeom>
        </p:spPr>
      </p:pic>
      <p:cxnSp>
        <p:nvCxnSpPr>
          <p:cNvPr id="11" name="Straight Arrow Connector 10">
            <a:extLst>
              <a:ext uri="{FF2B5EF4-FFF2-40B4-BE49-F238E27FC236}">
                <a16:creationId xmlns:a16="http://schemas.microsoft.com/office/drawing/2014/main" id="{F11D8A2F-EDB3-48E3-BE2A-8C4CE59F900C}"/>
              </a:ext>
            </a:extLst>
          </p:cNvPr>
          <p:cNvCxnSpPr>
            <a:cxnSpLocks/>
          </p:cNvCxnSpPr>
          <p:nvPr/>
        </p:nvCxnSpPr>
        <p:spPr bwMode="auto">
          <a:xfrm>
            <a:off x="5070453" y="3111925"/>
            <a:ext cx="1665027" cy="0"/>
          </a:xfrm>
          <a:prstGeom prst="straightConnector1">
            <a:avLst/>
          </a:prstGeom>
          <a:noFill/>
          <a:ln w="285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54A1FE57-B71F-415D-BB81-3B5833E89029}"/>
              </a:ext>
            </a:extLst>
          </p:cNvPr>
          <p:cNvSpPr txBox="1"/>
          <p:nvPr/>
        </p:nvSpPr>
        <p:spPr bwMode="auto">
          <a:xfrm>
            <a:off x="3252715" y="4569548"/>
            <a:ext cx="573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32</a:t>
            </a:r>
          </a:p>
        </p:txBody>
      </p:sp>
      <p:sp>
        <p:nvSpPr>
          <p:cNvPr id="17" name="TextBox 16">
            <a:extLst>
              <a:ext uri="{FF2B5EF4-FFF2-40B4-BE49-F238E27FC236}">
                <a16:creationId xmlns:a16="http://schemas.microsoft.com/office/drawing/2014/main" id="{E49C71CD-DECC-4901-93B3-0D5F09F8B83B}"/>
              </a:ext>
            </a:extLst>
          </p:cNvPr>
          <p:cNvSpPr txBox="1"/>
          <p:nvPr/>
        </p:nvSpPr>
        <p:spPr bwMode="auto">
          <a:xfrm>
            <a:off x="7736007" y="4569548"/>
            <a:ext cx="573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42</a:t>
            </a:r>
          </a:p>
        </p:txBody>
      </p:sp>
      <p:sp>
        <p:nvSpPr>
          <p:cNvPr id="18" name="TextBox 17">
            <a:extLst>
              <a:ext uri="{FF2B5EF4-FFF2-40B4-BE49-F238E27FC236}">
                <a16:creationId xmlns:a16="http://schemas.microsoft.com/office/drawing/2014/main" id="{8F24C2CC-2F3C-47D8-99D1-21FF4FBC8299}"/>
              </a:ext>
            </a:extLst>
          </p:cNvPr>
          <p:cNvSpPr txBox="1"/>
          <p:nvPr/>
        </p:nvSpPr>
        <p:spPr bwMode="auto">
          <a:xfrm>
            <a:off x="5175084" y="2601485"/>
            <a:ext cx="1455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 more</a:t>
            </a:r>
          </a:p>
        </p:txBody>
      </p:sp>
    </p:spTree>
    <p:extLst>
      <p:ext uri="{BB962C8B-B14F-4D97-AF65-F5344CB8AC3E}">
        <p14:creationId xmlns:p14="http://schemas.microsoft.com/office/powerpoint/2010/main" val="8420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63" presetClass="path" presetSubtype="0" accel="50000" decel="50000" fill="hold" nodeType="afterEffect">
                                  <p:stCondLst>
                                    <p:cond delay="0"/>
                                  </p:stCondLst>
                                  <p:childTnLst>
                                    <p:animMotion origin="layout" path="M -3.54167E-6 -2.96296E-6 L 0.38112 -2.96296E-6 " pathEditMode="relative" rAng="0" ptsTypes="AA">
                                      <p:cBhvr>
                                        <p:cTn id="15" dur="2000" fill="hold"/>
                                        <p:tgtEl>
                                          <p:spTgt spid="7"/>
                                        </p:tgtEl>
                                        <p:attrNameLst>
                                          <p:attrName>ppt_x</p:attrName>
                                          <p:attrName>ppt_y</p:attrName>
                                        </p:attrNameLst>
                                      </p:cBhvr>
                                      <p:rCtr x="19049" y="0"/>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615B91-38D4-4DD6-87CA-B9A5A7666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1891487"/>
            <a:ext cx="261864" cy="2483962"/>
          </a:xfrm>
          <a:prstGeom prst="rect">
            <a:avLst/>
          </a:prstGeom>
        </p:spPr>
      </p:pic>
      <p:pic>
        <p:nvPicPr>
          <p:cNvPr id="15" name="Picture 14">
            <a:extLst>
              <a:ext uri="{FF2B5EF4-FFF2-40B4-BE49-F238E27FC236}">
                <a16:creationId xmlns:a16="http://schemas.microsoft.com/office/drawing/2014/main" id="{96172D58-515D-4991-8C2B-E776FE38D9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05117" y="1891487"/>
            <a:ext cx="1089777" cy="2483962"/>
          </a:xfrm>
          <a:prstGeom prst="rect">
            <a:avLst/>
          </a:prstGeom>
        </p:spPr>
      </p:pic>
      <p:pic>
        <p:nvPicPr>
          <p:cNvPr id="14" name="Picture 13">
            <a:extLst>
              <a:ext uri="{FF2B5EF4-FFF2-40B4-BE49-F238E27FC236}">
                <a16:creationId xmlns:a16="http://schemas.microsoft.com/office/drawing/2014/main" id="{9BADE691-B2A1-4549-ACC7-C1CE2C906A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457" y="1891487"/>
            <a:ext cx="1466437" cy="2483962"/>
          </a:xfrm>
          <a:prstGeom prst="rect">
            <a:avLst/>
          </a:prstGeom>
        </p:spPr>
      </p:pic>
      <p:sp>
        <p:nvSpPr>
          <p:cNvPr id="2" name="Text Placeholder 1"/>
          <p:cNvSpPr>
            <a:spLocks noGrp="1"/>
          </p:cNvSpPr>
          <p:nvPr>
            <p:ph type="body" sz="quarter" idx="11"/>
          </p:nvPr>
        </p:nvSpPr>
        <p:spPr/>
        <p:txBody>
          <a:bodyPr/>
          <a:lstStyle/>
          <a:p>
            <a:r>
              <a:rPr lang="en-US" dirty="0"/>
              <a:t>1.14 Calculation: two-digit +/− tens – step 1:4</a:t>
            </a:r>
          </a:p>
        </p:txBody>
      </p:sp>
      <p:cxnSp>
        <p:nvCxnSpPr>
          <p:cNvPr id="11" name="Straight Arrow Connector 10">
            <a:extLst>
              <a:ext uri="{FF2B5EF4-FFF2-40B4-BE49-F238E27FC236}">
                <a16:creationId xmlns:a16="http://schemas.microsoft.com/office/drawing/2014/main" id="{F11D8A2F-EDB3-48E3-BE2A-8C4CE59F900C}"/>
              </a:ext>
            </a:extLst>
          </p:cNvPr>
          <p:cNvCxnSpPr>
            <a:cxnSpLocks/>
          </p:cNvCxnSpPr>
          <p:nvPr/>
        </p:nvCxnSpPr>
        <p:spPr bwMode="auto">
          <a:xfrm>
            <a:off x="5459073" y="3111925"/>
            <a:ext cx="1665027" cy="0"/>
          </a:xfrm>
          <a:prstGeom prst="straightConnector1">
            <a:avLst/>
          </a:prstGeom>
          <a:noFill/>
          <a:ln w="28575"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54A1FE57-B71F-415D-BB81-3B5833E89029}"/>
              </a:ext>
            </a:extLst>
          </p:cNvPr>
          <p:cNvSpPr txBox="1"/>
          <p:nvPr/>
        </p:nvSpPr>
        <p:spPr bwMode="auto">
          <a:xfrm>
            <a:off x="3252715" y="4569548"/>
            <a:ext cx="573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32</a:t>
            </a:r>
          </a:p>
        </p:txBody>
      </p:sp>
      <p:sp>
        <p:nvSpPr>
          <p:cNvPr id="17" name="TextBox 16">
            <a:extLst>
              <a:ext uri="{FF2B5EF4-FFF2-40B4-BE49-F238E27FC236}">
                <a16:creationId xmlns:a16="http://schemas.microsoft.com/office/drawing/2014/main" id="{E49C71CD-DECC-4901-93B3-0D5F09F8B83B}"/>
              </a:ext>
            </a:extLst>
          </p:cNvPr>
          <p:cNvSpPr txBox="1"/>
          <p:nvPr/>
        </p:nvSpPr>
        <p:spPr bwMode="auto">
          <a:xfrm>
            <a:off x="8106772" y="4569548"/>
            <a:ext cx="573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22</a:t>
            </a:r>
          </a:p>
        </p:txBody>
      </p:sp>
      <p:sp>
        <p:nvSpPr>
          <p:cNvPr id="18" name="TextBox 17">
            <a:extLst>
              <a:ext uri="{FF2B5EF4-FFF2-40B4-BE49-F238E27FC236}">
                <a16:creationId xmlns:a16="http://schemas.microsoft.com/office/drawing/2014/main" id="{8F24C2CC-2F3C-47D8-99D1-21FF4FBC8299}"/>
              </a:ext>
            </a:extLst>
          </p:cNvPr>
          <p:cNvSpPr txBox="1"/>
          <p:nvPr/>
        </p:nvSpPr>
        <p:spPr bwMode="auto">
          <a:xfrm>
            <a:off x="5563704" y="2601485"/>
            <a:ext cx="1455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 less</a:t>
            </a:r>
          </a:p>
        </p:txBody>
      </p:sp>
    </p:spTree>
    <p:extLst>
      <p:ext uri="{BB962C8B-B14F-4D97-AF65-F5344CB8AC3E}">
        <p14:creationId xmlns:p14="http://schemas.microsoft.com/office/powerpoint/2010/main" val="268834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63" presetClass="path" presetSubtype="0" accel="50000" decel="50000" fill="hold" nodeType="afterEffect">
                                  <p:stCondLst>
                                    <p:cond delay="0"/>
                                  </p:stCondLst>
                                  <p:childTnLst>
                                    <p:animMotion origin="layout" path="M -4.58333E-6 -2.96296E-6 L 0.39141 -2.96296E-6 " pathEditMode="relative" rAng="0" ptsTypes="AA">
                                      <p:cBhvr>
                                        <p:cTn id="15" dur="2000" fill="hold"/>
                                        <p:tgtEl>
                                          <p:spTgt spid="9"/>
                                        </p:tgtEl>
                                        <p:attrNameLst>
                                          <p:attrName>ppt_x</p:attrName>
                                          <p:attrName>ppt_y</p:attrName>
                                        </p:attrNameLst>
                                      </p:cBhvr>
                                      <p:rCtr x="19570" y="0"/>
                                    </p:animMotion>
                                  </p:childTnLst>
                                </p:cTn>
                              </p:par>
                              <p:par>
                                <p:cTn id="16" presetID="63" presetClass="path" presetSubtype="0" accel="50000" decel="50000" fill="hold" nodeType="withEffect">
                                  <p:stCondLst>
                                    <p:cond delay="0"/>
                                  </p:stCondLst>
                                  <p:childTnLst>
                                    <p:animMotion origin="layout" path="M 1.66667E-6 -2.96296E-6 L 0.38802 -2.96296E-6 " pathEditMode="relative" rAng="0" ptsTypes="AA">
                                      <p:cBhvr>
                                        <p:cTn id="17" dur="2000" fill="hold"/>
                                        <p:tgtEl>
                                          <p:spTgt spid="15"/>
                                        </p:tgtEl>
                                        <p:attrNameLst>
                                          <p:attrName>ppt_x</p:attrName>
                                          <p:attrName>ppt_y</p:attrName>
                                        </p:attrNameLst>
                                      </p:cBhvr>
                                      <p:rCtr x="19401" y="0"/>
                                    </p:animMotion>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1:5</a:t>
            </a:r>
          </a:p>
        </p:txBody>
      </p:sp>
      <p:pic>
        <p:nvPicPr>
          <p:cNvPr id="4" name="Picture 3">
            <a:extLst>
              <a:ext uri="{FF2B5EF4-FFF2-40B4-BE49-F238E27FC236}">
                <a16:creationId xmlns:a16="http://schemas.microsoft.com/office/drawing/2014/main" id="{E5DFA0CD-6070-40F2-9F04-623F953B6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9815" y="3084838"/>
            <a:ext cx="7252373" cy="688327"/>
          </a:xfrm>
          <a:prstGeom prst="rect">
            <a:avLst/>
          </a:prstGeom>
        </p:spPr>
      </p:pic>
      <p:sp>
        <p:nvSpPr>
          <p:cNvPr id="5" name="TextBox 4">
            <a:extLst>
              <a:ext uri="{FF2B5EF4-FFF2-40B4-BE49-F238E27FC236}">
                <a16:creationId xmlns:a16="http://schemas.microsoft.com/office/drawing/2014/main" id="{2C7138F5-3BE0-4820-A9CE-420B0EC6A64B}"/>
              </a:ext>
            </a:extLst>
          </p:cNvPr>
          <p:cNvSpPr txBox="1"/>
          <p:nvPr/>
        </p:nvSpPr>
        <p:spPr bwMode="auto">
          <a:xfrm>
            <a:off x="5018597" y="3063402"/>
            <a:ext cx="3642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300" dirty="0">
                <a:solidFill>
                  <a:srgbClr val="000000"/>
                </a:solidFill>
                <a:latin typeface="Myriad Pro Semibold" charset="0"/>
                <a:ea typeface="Myriad Pro Semibold" charset="0"/>
                <a:cs typeface="Myriad Pro Semibold" charset="0"/>
              </a:rPr>
              <a:t>38</a:t>
            </a:r>
          </a:p>
        </p:txBody>
      </p:sp>
      <p:sp>
        <p:nvSpPr>
          <p:cNvPr id="6" name="TextBox 5">
            <a:extLst>
              <a:ext uri="{FF2B5EF4-FFF2-40B4-BE49-F238E27FC236}">
                <a16:creationId xmlns:a16="http://schemas.microsoft.com/office/drawing/2014/main" id="{410A4D99-D1CA-49AA-BF0C-DEDF76A84579}"/>
              </a:ext>
            </a:extLst>
          </p:cNvPr>
          <p:cNvSpPr txBox="1"/>
          <p:nvPr/>
        </p:nvSpPr>
        <p:spPr bwMode="auto">
          <a:xfrm>
            <a:off x="6432177" y="3063402"/>
            <a:ext cx="3642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300" dirty="0">
                <a:solidFill>
                  <a:srgbClr val="000000"/>
                </a:solidFill>
                <a:latin typeface="Myriad Pro Semibold" charset="0"/>
                <a:ea typeface="Myriad Pro Semibold" charset="0"/>
                <a:cs typeface="Myriad Pro Semibold" charset="0"/>
              </a:rPr>
              <a:t>58</a:t>
            </a:r>
          </a:p>
        </p:txBody>
      </p:sp>
      <p:sp>
        <p:nvSpPr>
          <p:cNvPr id="9" name="TextBox 8">
            <a:extLst>
              <a:ext uri="{FF2B5EF4-FFF2-40B4-BE49-F238E27FC236}">
                <a16:creationId xmlns:a16="http://schemas.microsoft.com/office/drawing/2014/main" id="{37D8D428-D09A-48EA-B9FA-FFBF6CBCEF00}"/>
              </a:ext>
            </a:extLst>
          </p:cNvPr>
          <p:cNvSpPr txBox="1"/>
          <p:nvPr/>
        </p:nvSpPr>
        <p:spPr bwMode="auto">
          <a:xfrm>
            <a:off x="7845757" y="3063402"/>
            <a:ext cx="3642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300" dirty="0">
                <a:solidFill>
                  <a:srgbClr val="000000"/>
                </a:solidFill>
                <a:latin typeface="Myriad Pro Semibold" charset="0"/>
                <a:ea typeface="Myriad Pro Semibold" charset="0"/>
                <a:cs typeface="Myriad Pro Semibold" charset="0"/>
              </a:rPr>
              <a:t>78</a:t>
            </a:r>
          </a:p>
        </p:txBody>
      </p:sp>
      <p:sp>
        <p:nvSpPr>
          <p:cNvPr id="10" name="TextBox 9">
            <a:extLst>
              <a:ext uri="{FF2B5EF4-FFF2-40B4-BE49-F238E27FC236}">
                <a16:creationId xmlns:a16="http://schemas.microsoft.com/office/drawing/2014/main" id="{1DE4BDD0-E540-470D-8028-62CE517346BE}"/>
              </a:ext>
            </a:extLst>
          </p:cNvPr>
          <p:cNvSpPr txBox="1"/>
          <p:nvPr/>
        </p:nvSpPr>
        <p:spPr bwMode="auto">
          <a:xfrm>
            <a:off x="9252282" y="3063402"/>
            <a:ext cx="36420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300" dirty="0">
                <a:solidFill>
                  <a:srgbClr val="000000"/>
                </a:solidFill>
                <a:latin typeface="Myriad Pro Semibold" charset="0"/>
                <a:ea typeface="Myriad Pro Semibold" charset="0"/>
                <a:cs typeface="Myriad Pro Semibold" charset="0"/>
              </a:rPr>
              <a:t>98</a:t>
            </a:r>
          </a:p>
        </p:txBody>
      </p:sp>
    </p:spTree>
    <p:extLst>
      <p:ext uri="{BB962C8B-B14F-4D97-AF65-F5344CB8AC3E}">
        <p14:creationId xmlns:p14="http://schemas.microsoft.com/office/powerpoint/2010/main" val="422531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a:t>
            </a:r>
            <a:r>
              <a:rPr lang="en-GB" sz="2400" b="1" dirty="0"/>
              <a:t>14</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96943805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and subtract ten to/from a two-digit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14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1.14 Addition and Subtraction: two-digit numbers and multiples of ten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3316521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2:1 - 2:2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8-9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4BA58B7C-CD04-4850-9ADC-8951AF2FA90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534985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7CEA8D-4748-4B4E-8B3F-F8C2DD023F2B}"/>
              </a:ext>
            </a:extLst>
          </p:cNvPr>
          <p:cNvSpPr>
            <a:spLocks noChangeAspect="1"/>
          </p:cNvSpPr>
          <p:nvPr/>
        </p:nvSpPr>
        <p:spPr bwMode="auto">
          <a:xfrm>
            <a:off x="5293288" y="1823463"/>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 name="Text Placeholder 1"/>
          <p:cNvSpPr>
            <a:spLocks noGrp="1"/>
          </p:cNvSpPr>
          <p:nvPr>
            <p:ph type="body" sz="quarter" idx="11"/>
          </p:nvPr>
        </p:nvSpPr>
        <p:spPr/>
        <p:txBody>
          <a:bodyPr/>
          <a:lstStyle/>
          <a:p>
            <a:r>
              <a:rPr lang="en-US" dirty="0"/>
              <a:t>1.14 Calculation: two-digit +/− tens – step 2:1</a:t>
            </a:r>
          </a:p>
        </p:txBody>
      </p:sp>
      <p:sp>
        <p:nvSpPr>
          <p:cNvPr id="11" name="Rectangle 10">
            <a:extLst>
              <a:ext uri="{FF2B5EF4-FFF2-40B4-BE49-F238E27FC236}">
                <a16:creationId xmlns:a16="http://schemas.microsoft.com/office/drawing/2014/main" id="{F2D3F624-933A-4755-9C44-10F185D4C4FC}"/>
              </a:ext>
            </a:extLst>
          </p:cNvPr>
          <p:cNvSpPr>
            <a:spLocks noChangeAspect="1"/>
          </p:cNvSpPr>
          <p:nvPr/>
        </p:nvSpPr>
        <p:spPr bwMode="auto">
          <a:xfrm>
            <a:off x="5293288" y="2225347"/>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Rectangle 11">
            <a:extLst>
              <a:ext uri="{FF2B5EF4-FFF2-40B4-BE49-F238E27FC236}">
                <a16:creationId xmlns:a16="http://schemas.microsoft.com/office/drawing/2014/main" id="{B6D0EECE-8DD8-4632-8365-91C7773E6767}"/>
              </a:ext>
            </a:extLst>
          </p:cNvPr>
          <p:cNvSpPr>
            <a:spLocks noChangeAspect="1"/>
          </p:cNvSpPr>
          <p:nvPr/>
        </p:nvSpPr>
        <p:spPr bwMode="auto">
          <a:xfrm>
            <a:off x="5293288" y="2627231"/>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Rectangle 12">
            <a:extLst>
              <a:ext uri="{FF2B5EF4-FFF2-40B4-BE49-F238E27FC236}">
                <a16:creationId xmlns:a16="http://schemas.microsoft.com/office/drawing/2014/main" id="{7922187C-9855-419C-B237-94917AFE63AE}"/>
              </a:ext>
            </a:extLst>
          </p:cNvPr>
          <p:cNvSpPr>
            <a:spLocks noChangeAspect="1"/>
          </p:cNvSpPr>
          <p:nvPr/>
        </p:nvSpPr>
        <p:spPr bwMode="auto">
          <a:xfrm>
            <a:off x="5293288" y="3029115"/>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Rectangle 13">
            <a:extLst>
              <a:ext uri="{FF2B5EF4-FFF2-40B4-BE49-F238E27FC236}">
                <a16:creationId xmlns:a16="http://schemas.microsoft.com/office/drawing/2014/main" id="{64AAE429-E9F7-4F3D-9BA2-08083922524B}"/>
              </a:ext>
            </a:extLst>
          </p:cNvPr>
          <p:cNvSpPr>
            <a:spLocks noChangeAspect="1"/>
          </p:cNvSpPr>
          <p:nvPr/>
        </p:nvSpPr>
        <p:spPr bwMode="auto">
          <a:xfrm>
            <a:off x="5293288" y="3430999"/>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Rectangle 14">
            <a:extLst>
              <a:ext uri="{FF2B5EF4-FFF2-40B4-BE49-F238E27FC236}">
                <a16:creationId xmlns:a16="http://schemas.microsoft.com/office/drawing/2014/main" id="{A461BABB-5C7B-4F37-9221-8894B08479FE}"/>
              </a:ext>
            </a:extLst>
          </p:cNvPr>
          <p:cNvSpPr>
            <a:spLocks noChangeAspect="1"/>
          </p:cNvSpPr>
          <p:nvPr/>
        </p:nvSpPr>
        <p:spPr bwMode="auto">
          <a:xfrm>
            <a:off x="5293288" y="3832883"/>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Rectangle 15">
            <a:extLst>
              <a:ext uri="{FF2B5EF4-FFF2-40B4-BE49-F238E27FC236}">
                <a16:creationId xmlns:a16="http://schemas.microsoft.com/office/drawing/2014/main" id="{37908AE6-482F-44BB-B801-86B59F59D24F}"/>
              </a:ext>
            </a:extLst>
          </p:cNvPr>
          <p:cNvSpPr>
            <a:spLocks noChangeAspect="1"/>
          </p:cNvSpPr>
          <p:nvPr/>
        </p:nvSpPr>
        <p:spPr bwMode="auto">
          <a:xfrm>
            <a:off x="5293288" y="4234767"/>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7" name="Rectangle 16">
            <a:extLst>
              <a:ext uri="{FF2B5EF4-FFF2-40B4-BE49-F238E27FC236}">
                <a16:creationId xmlns:a16="http://schemas.microsoft.com/office/drawing/2014/main" id="{112C59F0-D471-44C4-BFA5-802BE877FAC3}"/>
              </a:ext>
            </a:extLst>
          </p:cNvPr>
          <p:cNvSpPr>
            <a:spLocks noChangeAspect="1"/>
          </p:cNvSpPr>
          <p:nvPr/>
        </p:nvSpPr>
        <p:spPr bwMode="auto">
          <a:xfrm>
            <a:off x="5293288" y="4636651"/>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Rectangle 17">
            <a:extLst>
              <a:ext uri="{FF2B5EF4-FFF2-40B4-BE49-F238E27FC236}">
                <a16:creationId xmlns:a16="http://schemas.microsoft.com/office/drawing/2014/main" id="{BDBD5CD3-D3E3-472B-A822-97197CF551A5}"/>
              </a:ext>
            </a:extLst>
          </p:cNvPr>
          <p:cNvSpPr>
            <a:spLocks noChangeAspect="1"/>
          </p:cNvSpPr>
          <p:nvPr/>
        </p:nvSpPr>
        <p:spPr bwMode="auto">
          <a:xfrm>
            <a:off x="5293288" y="5038537"/>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 name="Picture 6">
            <a:extLst>
              <a:ext uri="{FF2B5EF4-FFF2-40B4-BE49-F238E27FC236}">
                <a16:creationId xmlns:a16="http://schemas.microsoft.com/office/drawing/2014/main" id="{7FFCBAEB-87D2-4889-B381-8C7559A77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169" y="1405169"/>
            <a:ext cx="4047662" cy="4047662"/>
          </a:xfrm>
          <a:prstGeom prst="rect">
            <a:avLst/>
          </a:prstGeom>
        </p:spPr>
      </p:pic>
      <p:sp>
        <p:nvSpPr>
          <p:cNvPr id="5" name="TextBox 4">
            <a:extLst>
              <a:ext uri="{FF2B5EF4-FFF2-40B4-BE49-F238E27FC236}">
                <a16:creationId xmlns:a16="http://schemas.microsoft.com/office/drawing/2014/main" id="{F4FD9387-C865-4477-9C5E-53BE9BB983E8}"/>
              </a:ext>
            </a:extLst>
          </p:cNvPr>
          <p:cNvSpPr txBox="1"/>
          <p:nvPr/>
        </p:nvSpPr>
        <p:spPr bwMode="auto">
          <a:xfrm>
            <a:off x="2716425" y="2052517"/>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14 + 10 =</a:t>
            </a:r>
            <a:endParaRPr lang="en-GB" sz="1400" dirty="0">
              <a:solidFill>
                <a:srgbClr val="00628C"/>
              </a:solidFill>
              <a:latin typeface="Myriad Pro Semibold" charset="0"/>
              <a:ea typeface="Myriad Pro Semibold" charset="0"/>
              <a:cs typeface="Myriad Pro Semibold" charset="0"/>
            </a:endParaRPr>
          </a:p>
        </p:txBody>
      </p:sp>
      <p:sp>
        <p:nvSpPr>
          <p:cNvPr id="19" name="TextBox 18">
            <a:extLst>
              <a:ext uri="{FF2B5EF4-FFF2-40B4-BE49-F238E27FC236}">
                <a16:creationId xmlns:a16="http://schemas.microsoft.com/office/drawing/2014/main" id="{C3277FB7-2498-4C0F-847D-4C26CFBE54A4}"/>
              </a:ext>
            </a:extLst>
          </p:cNvPr>
          <p:cNvSpPr txBox="1"/>
          <p:nvPr/>
        </p:nvSpPr>
        <p:spPr bwMode="auto">
          <a:xfrm>
            <a:off x="3543207" y="2051212"/>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24</a:t>
            </a:r>
            <a:endParaRPr lang="en-GB" sz="1400" dirty="0">
              <a:solidFill>
                <a:srgbClr val="00628C"/>
              </a:solidFill>
              <a:latin typeface="Myriad Pro Semibold" charset="0"/>
              <a:ea typeface="Myriad Pro Semibold" charset="0"/>
              <a:cs typeface="Myriad Pro Semibold" charset="0"/>
            </a:endParaRPr>
          </a:p>
        </p:txBody>
      </p:sp>
      <p:sp>
        <p:nvSpPr>
          <p:cNvPr id="36" name="TextBox 35">
            <a:extLst>
              <a:ext uri="{FF2B5EF4-FFF2-40B4-BE49-F238E27FC236}">
                <a16:creationId xmlns:a16="http://schemas.microsoft.com/office/drawing/2014/main" id="{82B990F6-8768-42DF-BDC3-6139422BCDD2}"/>
              </a:ext>
            </a:extLst>
          </p:cNvPr>
          <p:cNvSpPr txBox="1"/>
          <p:nvPr/>
        </p:nvSpPr>
        <p:spPr bwMode="auto">
          <a:xfrm>
            <a:off x="2716425" y="2456112"/>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24 + 10 =</a:t>
            </a:r>
            <a:endParaRPr lang="en-GB" sz="1400" dirty="0">
              <a:solidFill>
                <a:srgbClr val="00628C"/>
              </a:solidFill>
              <a:latin typeface="Myriad Pro Semibold" charset="0"/>
              <a:ea typeface="Myriad Pro Semibold" charset="0"/>
              <a:cs typeface="Myriad Pro Semibold" charset="0"/>
            </a:endParaRPr>
          </a:p>
        </p:txBody>
      </p:sp>
      <p:sp>
        <p:nvSpPr>
          <p:cNvPr id="37" name="TextBox 36">
            <a:extLst>
              <a:ext uri="{FF2B5EF4-FFF2-40B4-BE49-F238E27FC236}">
                <a16:creationId xmlns:a16="http://schemas.microsoft.com/office/drawing/2014/main" id="{346E3B75-6C02-407D-AB8B-E4B1DE529AE9}"/>
              </a:ext>
            </a:extLst>
          </p:cNvPr>
          <p:cNvSpPr txBox="1"/>
          <p:nvPr/>
        </p:nvSpPr>
        <p:spPr bwMode="auto">
          <a:xfrm>
            <a:off x="3543207" y="2454807"/>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34</a:t>
            </a:r>
            <a:endParaRPr lang="en-GB" sz="1400" dirty="0">
              <a:solidFill>
                <a:srgbClr val="00628C"/>
              </a:solidFill>
              <a:latin typeface="Myriad Pro Semibold" charset="0"/>
              <a:ea typeface="Myriad Pro Semibold" charset="0"/>
              <a:cs typeface="Myriad Pro Semibold" charset="0"/>
            </a:endParaRPr>
          </a:p>
        </p:txBody>
      </p:sp>
      <p:sp>
        <p:nvSpPr>
          <p:cNvPr id="39" name="TextBox 38">
            <a:extLst>
              <a:ext uri="{FF2B5EF4-FFF2-40B4-BE49-F238E27FC236}">
                <a16:creationId xmlns:a16="http://schemas.microsoft.com/office/drawing/2014/main" id="{0AA5199E-5572-4010-825A-BDF679C94A1B}"/>
              </a:ext>
            </a:extLst>
          </p:cNvPr>
          <p:cNvSpPr txBox="1"/>
          <p:nvPr/>
        </p:nvSpPr>
        <p:spPr bwMode="auto">
          <a:xfrm>
            <a:off x="2716425" y="2859707"/>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34 + 10 =</a:t>
            </a:r>
            <a:endParaRPr lang="en-GB" sz="1400" dirty="0">
              <a:solidFill>
                <a:srgbClr val="00628C"/>
              </a:solidFill>
              <a:latin typeface="Myriad Pro Semibold" charset="0"/>
              <a:ea typeface="Myriad Pro Semibold" charset="0"/>
              <a:cs typeface="Myriad Pro Semibold" charset="0"/>
            </a:endParaRPr>
          </a:p>
        </p:txBody>
      </p:sp>
      <p:sp>
        <p:nvSpPr>
          <p:cNvPr id="40" name="TextBox 39">
            <a:extLst>
              <a:ext uri="{FF2B5EF4-FFF2-40B4-BE49-F238E27FC236}">
                <a16:creationId xmlns:a16="http://schemas.microsoft.com/office/drawing/2014/main" id="{8A200762-689D-4000-B118-C557A15F59D1}"/>
              </a:ext>
            </a:extLst>
          </p:cNvPr>
          <p:cNvSpPr txBox="1"/>
          <p:nvPr/>
        </p:nvSpPr>
        <p:spPr bwMode="auto">
          <a:xfrm>
            <a:off x="3543207" y="2858402"/>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44</a:t>
            </a:r>
            <a:endParaRPr lang="en-GB" sz="1400" dirty="0">
              <a:solidFill>
                <a:srgbClr val="00628C"/>
              </a:solidFill>
              <a:latin typeface="Myriad Pro Semibold" charset="0"/>
              <a:ea typeface="Myriad Pro Semibold" charset="0"/>
              <a:cs typeface="Myriad Pro Semibold" charset="0"/>
            </a:endParaRPr>
          </a:p>
        </p:txBody>
      </p:sp>
      <p:sp>
        <p:nvSpPr>
          <p:cNvPr id="42" name="TextBox 41">
            <a:extLst>
              <a:ext uri="{FF2B5EF4-FFF2-40B4-BE49-F238E27FC236}">
                <a16:creationId xmlns:a16="http://schemas.microsoft.com/office/drawing/2014/main" id="{98FB0D96-6EA9-4EFD-AE44-ADE6B1BD9866}"/>
              </a:ext>
            </a:extLst>
          </p:cNvPr>
          <p:cNvSpPr txBox="1"/>
          <p:nvPr/>
        </p:nvSpPr>
        <p:spPr bwMode="auto">
          <a:xfrm>
            <a:off x="2716425" y="3263302"/>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44 + 10 =</a:t>
            </a:r>
            <a:endParaRPr lang="en-GB" sz="1400" dirty="0">
              <a:solidFill>
                <a:srgbClr val="00628C"/>
              </a:solidFill>
              <a:latin typeface="Myriad Pro Semibold" charset="0"/>
              <a:ea typeface="Myriad Pro Semibold" charset="0"/>
              <a:cs typeface="Myriad Pro Semibold" charset="0"/>
            </a:endParaRPr>
          </a:p>
        </p:txBody>
      </p:sp>
      <p:sp>
        <p:nvSpPr>
          <p:cNvPr id="43" name="TextBox 42">
            <a:extLst>
              <a:ext uri="{FF2B5EF4-FFF2-40B4-BE49-F238E27FC236}">
                <a16:creationId xmlns:a16="http://schemas.microsoft.com/office/drawing/2014/main" id="{5D785D32-701A-4674-A62E-1E75EA83E0C8}"/>
              </a:ext>
            </a:extLst>
          </p:cNvPr>
          <p:cNvSpPr txBox="1"/>
          <p:nvPr/>
        </p:nvSpPr>
        <p:spPr bwMode="auto">
          <a:xfrm>
            <a:off x="3543207" y="3261997"/>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54</a:t>
            </a:r>
            <a:endParaRPr lang="en-GB" sz="1400" dirty="0">
              <a:solidFill>
                <a:srgbClr val="00628C"/>
              </a:solidFill>
              <a:latin typeface="Myriad Pro Semibold" charset="0"/>
              <a:ea typeface="Myriad Pro Semibold" charset="0"/>
              <a:cs typeface="Myriad Pro Semibold" charset="0"/>
            </a:endParaRPr>
          </a:p>
        </p:txBody>
      </p:sp>
      <p:sp>
        <p:nvSpPr>
          <p:cNvPr id="45" name="TextBox 44">
            <a:extLst>
              <a:ext uri="{FF2B5EF4-FFF2-40B4-BE49-F238E27FC236}">
                <a16:creationId xmlns:a16="http://schemas.microsoft.com/office/drawing/2014/main" id="{11FEC94B-DA99-48B4-82F2-D0937C9EDC5D}"/>
              </a:ext>
            </a:extLst>
          </p:cNvPr>
          <p:cNvSpPr txBox="1"/>
          <p:nvPr/>
        </p:nvSpPr>
        <p:spPr bwMode="auto">
          <a:xfrm>
            <a:off x="2716425" y="3666897"/>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54 + 10 =</a:t>
            </a:r>
            <a:endParaRPr lang="en-GB" sz="1400" dirty="0">
              <a:solidFill>
                <a:srgbClr val="00628C"/>
              </a:solidFill>
              <a:latin typeface="Myriad Pro Semibold" charset="0"/>
              <a:ea typeface="Myriad Pro Semibold" charset="0"/>
              <a:cs typeface="Myriad Pro Semibold" charset="0"/>
            </a:endParaRPr>
          </a:p>
        </p:txBody>
      </p:sp>
      <p:sp>
        <p:nvSpPr>
          <p:cNvPr id="46" name="TextBox 45">
            <a:extLst>
              <a:ext uri="{FF2B5EF4-FFF2-40B4-BE49-F238E27FC236}">
                <a16:creationId xmlns:a16="http://schemas.microsoft.com/office/drawing/2014/main" id="{5D5669CD-9E11-4436-B66A-3E644DB00154}"/>
              </a:ext>
            </a:extLst>
          </p:cNvPr>
          <p:cNvSpPr txBox="1"/>
          <p:nvPr/>
        </p:nvSpPr>
        <p:spPr bwMode="auto">
          <a:xfrm>
            <a:off x="3543207" y="3665592"/>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64</a:t>
            </a:r>
            <a:endParaRPr lang="en-GB" sz="1400" dirty="0">
              <a:solidFill>
                <a:srgbClr val="00628C"/>
              </a:solidFill>
              <a:latin typeface="Myriad Pro Semibold" charset="0"/>
              <a:ea typeface="Myriad Pro Semibold" charset="0"/>
              <a:cs typeface="Myriad Pro Semibold" charset="0"/>
            </a:endParaRPr>
          </a:p>
        </p:txBody>
      </p:sp>
      <p:sp>
        <p:nvSpPr>
          <p:cNvPr id="48" name="TextBox 47">
            <a:extLst>
              <a:ext uri="{FF2B5EF4-FFF2-40B4-BE49-F238E27FC236}">
                <a16:creationId xmlns:a16="http://schemas.microsoft.com/office/drawing/2014/main" id="{84D360F7-A0C7-4F2C-AA59-7505DF5957DE}"/>
              </a:ext>
            </a:extLst>
          </p:cNvPr>
          <p:cNvSpPr txBox="1"/>
          <p:nvPr/>
        </p:nvSpPr>
        <p:spPr bwMode="auto">
          <a:xfrm>
            <a:off x="2716425" y="4070492"/>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64 + 10 =</a:t>
            </a:r>
            <a:endParaRPr lang="en-GB" sz="1400" dirty="0">
              <a:solidFill>
                <a:srgbClr val="00628C"/>
              </a:solidFill>
              <a:latin typeface="Myriad Pro Semibold" charset="0"/>
              <a:ea typeface="Myriad Pro Semibold" charset="0"/>
              <a:cs typeface="Myriad Pro Semibold" charset="0"/>
            </a:endParaRPr>
          </a:p>
        </p:txBody>
      </p:sp>
      <p:sp>
        <p:nvSpPr>
          <p:cNvPr id="49" name="TextBox 48">
            <a:extLst>
              <a:ext uri="{FF2B5EF4-FFF2-40B4-BE49-F238E27FC236}">
                <a16:creationId xmlns:a16="http://schemas.microsoft.com/office/drawing/2014/main" id="{DA13ADE2-3815-4517-BC6B-D352B5621F4E}"/>
              </a:ext>
            </a:extLst>
          </p:cNvPr>
          <p:cNvSpPr txBox="1"/>
          <p:nvPr/>
        </p:nvSpPr>
        <p:spPr bwMode="auto">
          <a:xfrm>
            <a:off x="3543207" y="4069187"/>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74</a:t>
            </a:r>
            <a:endParaRPr lang="en-GB" sz="1400" dirty="0">
              <a:solidFill>
                <a:srgbClr val="00628C"/>
              </a:solidFill>
              <a:latin typeface="Myriad Pro Semibold" charset="0"/>
              <a:ea typeface="Myriad Pro Semibold" charset="0"/>
              <a:cs typeface="Myriad Pro Semibold" charset="0"/>
            </a:endParaRPr>
          </a:p>
        </p:txBody>
      </p:sp>
      <p:sp>
        <p:nvSpPr>
          <p:cNvPr id="51" name="TextBox 50">
            <a:extLst>
              <a:ext uri="{FF2B5EF4-FFF2-40B4-BE49-F238E27FC236}">
                <a16:creationId xmlns:a16="http://schemas.microsoft.com/office/drawing/2014/main" id="{5228FB99-AA8B-4C8A-9C02-209F505709F6}"/>
              </a:ext>
            </a:extLst>
          </p:cNvPr>
          <p:cNvSpPr txBox="1"/>
          <p:nvPr/>
        </p:nvSpPr>
        <p:spPr bwMode="auto">
          <a:xfrm>
            <a:off x="2716425" y="4474087"/>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74 + 10 =</a:t>
            </a:r>
            <a:endParaRPr lang="en-GB" sz="1400" dirty="0">
              <a:solidFill>
                <a:srgbClr val="00628C"/>
              </a:solidFill>
              <a:latin typeface="Myriad Pro Semibold" charset="0"/>
              <a:ea typeface="Myriad Pro Semibold" charset="0"/>
              <a:cs typeface="Myriad Pro Semibold" charset="0"/>
            </a:endParaRPr>
          </a:p>
        </p:txBody>
      </p:sp>
      <p:sp>
        <p:nvSpPr>
          <p:cNvPr id="52" name="TextBox 51">
            <a:extLst>
              <a:ext uri="{FF2B5EF4-FFF2-40B4-BE49-F238E27FC236}">
                <a16:creationId xmlns:a16="http://schemas.microsoft.com/office/drawing/2014/main" id="{7E44F9BC-BF7E-4ACD-95BB-B188754310B3}"/>
              </a:ext>
            </a:extLst>
          </p:cNvPr>
          <p:cNvSpPr txBox="1"/>
          <p:nvPr/>
        </p:nvSpPr>
        <p:spPr bwMode="auto">
          <a:xfrm>
            <a:off x="3543207" y="4472782"/>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84</a:t>
            </a:r>
            <a:endParaRPr lang="en-GB" sz="1400" dirty="0">
              <a:solidFill>
                <a:srgbClr val="00628C"/>
              </a:solidFill>
              <a:latin typeface="Myriad Pro Semibold" charset="0"/>
              <a:ea typeface="Myriad Pro Semibold" charset="0"/>
              <a:cs typeface="Myriad Pro Semibold" charset="0"/>
            </a:endParaRPr>
          </a:p>
        </p:txBody>
      </p:sp>
      <p:sp>
        <p:nvSpPr>
          <p:cNvPr id="54" name="TextBox 53">
            <a:extLst>
              <a:ext uri="{FF2B5EF4-FFF2-40B4-BE49-F238E27FC236}">
                <a16:creationId xmlns:a16="http://schemas.microsoft.com/office/drawing/2014/main" id="{ABF53B5B-E7B9-4F9B-88CB-27F919622DA6}"/>
              </a:ext>
            </a:extLst>
          </p:cNvPr>
          <p:cNvSpPr txBox="1"/>
          <p:nvPr/>
        </p:nvSpPr>
        <p:spPr bwMode="auto">
          <a:xfrm>
            <a:off x="2716425" y="4877682"/>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84 + 10 =</a:t>
            </a:r>
            <a:endParaRPr lang="en-GB" sz="1400" dirty="0">
              <a:solidFill>
                <a:srgbClr val="00628C"/>
              </a:solidFill>
              <a:latin typeface="Myriad Pro Semibold" charset="0"/>
              <a:ea typeface="Myriad Pro Semibold" charset="0"/>
              <a:cs typeface="Myriad Pro Semibold" charset="0"/>
            </a:endParaRPr>
          </a:p>
        </p:txBody>
      </p:sp>
      <p:sp>
        <p:nvSpPr>
          <p:cNvPr id="55" name="TextBox 54">
            <a:extLst>
              <a:ext uri="{FF2B5EF4-FFF2-40B4-BE49-F238E27FC236}">
                <a16:creationId xmlns:a16="http://schemas.microsoft.com/office/drawing/2014/main" id="{923FA0AD-DCBA-4128-BDA3-6FE624D9A465}"/>
              </a:ext>
            </a:extLst>
          </p:cNvPr>
          <p:cNvSpPr txBox="1"/>
          <p:nvPr/>
        </p:nvSpPr>
        <p:spPr bwMode="auto">
          <a:xfrm>
            <a:off x="3543207" y="4876377"/>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94</a:t>
            </a:r>
            <a:endParaRPr lang="en-GB" sz="1400" dirty="0">
              <a:solidFill>
                <a:srgbClr val="00628C"/>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9120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500"/>
                                        <p:tgtEl>
                                          <p:spTgt spid="5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500"/>
                                        <p:tgtEl>
                                          <p:spTgt spid="5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fade">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5" grpId="0"/>
      <p:bldP spid="19" grpId="0"/>
      <p:bldP spid="36" grpId="0"/>
      <p:bldP spid="37" grpId="0"/>
      <p:bldP spid="39" grpId="0"/>
      <p:bldP spid="40" grpId="0"/>
      <p:bldP spid="42" grpId="0"/>
      <p:bldP spid="43" grpId="0"/>
      <p:bldP spid="45" grpId="0"/>
      <p:bldP spid="46" grpId="0"/>
      <p:bldP spid="48" grpId="0"/>
      <p:bldP spid="49" grpId="0"/>
      <p:bldP spid="51" grpId="0"/>
      <p:bldP spid="52" grpId="0"/>
      <p:bldP spid="54" grpId="0"/>
      <p:bldP spid="5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2:1</a:t>
            </a:r>
          </a:p>
        </p:txBody>
      </p:sp>
      <p:sp>
        <p:nvSpPr>
          <p:cNvPr id="3" name="Rectangle 2">
            <a:extLst>
              <a:ext uri="{FF2B5EF4-FFF2-40B4-BE49-F238E27FC236}">
                <a16:creationId xmlns:a16="http://schemas.microsoft.com/office/drawing/2014/main" id="{46483F5C-C5BA-4AD7-81B3-AA7CB9BE7EEA}"/>
              </a:ext>
            </a:extLst>
          </p:cNvPr>
          <p:cNvSpPr>
            <a:spLocks noChangeAspect="1"/>
          </p:cNvSpPr>
          <p:nvPr/>
        </p:nvSpPr>
        <p:spPr bwMode="auto">
          <a:xfrm>
            <a:off x="5293288" y="1823463"/>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 name="Rectangle 3">
            <a:extLst>
              <a:ext uri="{FF2B5EF4-FFF2-40B4-BE49-F238E27FC236}">
                <a16:creationId xmlns:a16="http://schemas.microsoft.com/office/drawing/2014/main" id="{F23DC95A-6635-460E-8E98-9D6D71BF576A}"/>
              </a:ext>
            </a:extLst>
          </p:cNvPr>
          <p:cNvSpPr>
            <a:spLocks noChangeAspect="1"/>
          </p:cNvSpPr>
          <p:nvPr/>
        </p:nvSpPr>
        <p:spPr bwMode="auto">
          <a:xfrm>
            <a:off x="5293288" y="2225347"/>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Rectangle 4">
            <a:extLst>
              <a:ext uri="{FF2B5EF4-FFF2-40B4-BE49-F238E27FC236}">
                <a16:creationId xmlns:a16="http://schemas.microsoft.com/office/drawing/2014/main" id="{52FE3415-30D7-4DCC-9BA5-1DAF5570623D}"/>
              </a:ext>
            </a:extLst>
          </p:cNvPr>
          <p:cNvSpPr>
            <a:spLocks noChangeAspect="1"/>
          </p:cNvSpPr>
          <p:nvPr/>
        </p:nvSpPr>
        <p:spPr bwMode="auto">
          <a:xfrm>
            <a:off x="5293288" y="2627231"/>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Rectangle 5">
            <a:extLst>
              <a:ext uri="{FF2B5EF4-FFF2-40B4-BE49-F238E27FC236}">
                <a16:creationId xmlns:a16="http://schemas.microsoft.com/office/drawing/2014/main" id="{7827AE86-D15F-4BAD-8EB9-7CE5807F4820}"/>
              </a:ext>
            </a:extLst>
          </p:cNvPr>
          <p:cNvSpPr>
            <a:spLocks noChangeAspect="1"/>
          </p:cNvSpPr>
          <p:nvPr/>
        </p:nvSpPr>
        <p:spPr bwMode="auto">
          <a:xfrm>
            <a:off x="5293288" y="3029115"/>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7665AA08-6281-4DB3-86DE-9C2B92993861}"/>
              </a:ext>
            </a:extLst>
          </p:cNvPr>
          <p:cNvSpPr>
            <a:spLocks noChangeAspect="1"/>
          </p:cNvSpPr>
          <p:nvPr/>
        </p:nvSpPr>
        <p:spPr bwMode="auto">
          <a:xfrm>
            <a:off x="5293288" y="3430999"/>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Rectangle 7">
            <a:extLst>
              <a:ext uri="{FF2B5EF4-FFF2-40B4-BE49-F238E27FC236}">
                <a16:creationId xmlns:a16="http://schemas.microsoft.com/office/drawing/2014/main" id="{0734E442-2B48-4A7B-803D-18AE999B76AF}"/>
              </a:ext>
            </a:extLst>
          </p:cNvPr>
          <p:cNvSpPr>
            <a:spLocks noChangeAspect="1"/>
          </p:cNvSpPr>
          <p:nvPr/>
        </p:nvSpPr>
        <p:spPr bwMode="auto">
          <a:xfrm>
            <a:off x="5293288" y="3832883"/>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Rectangle 8">
            <a:extLst>
              <a:ext uri="{FF2B5EF4-FFF2-40B4-BE49-F238E27FC236}">
                <a16:creationId xmlns:a16="http://schemas.microsoft.com/office/drawing/2014/main" id="{718D93CC-552C-4BA6-8795-6B222565AF35}"/>
              </a:ext>
            </a:extLst>
          </p:cNvPr>
          <p:cNvSpPr>
            <a:spLocks noChangeAspect="1"/>
          </p:cNvSpPr>
          <p:nvPr/>
        </p:nvSpPr>
        <p:spPr bwMode="auto">
          <a:xfrm>
            <a:off x="5293288" y="4234767"/>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Rectangle 9">
            <a:extLst>
              <a:ext uri="{FF2B5EF4-FFF2-40B4-BE49-F238E27FC236}">
                <a16:creationId xmlns:a16="http://schemas.microsoft.com/office/drawing/2014/main" id="{1DC6241F-9F96-4EDF-AFE0-56FA84EF4997}"/>
              </a:ext>
            </a:extLst>
          </p:cNvPr>
          <p:cNvSpPr>
            <a:spLocks noChangeAspect="1"/>
          </p:cNvSpPr>
          <p:nvPr/>
        </p:nvSpPr>
        <p:spPr bwMode="auto">
          <a:xfrm>
            <a:off x="5293288" y="4636651"/>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Rectangle 10">
            <a:extLst>
              <a:ext uri="{FF2B5EF4-FFF2-40B4-BE49-F238E27FC236}">
                <a16:creationId xmlns:a16="http://schemas.microsoft.com/office/drawing/2014/main" id="{EECE00B2-172E-4C6A-9956-F0601BB66C3E}"/>
              </a:ext>
            </a:extLst>
          </p:cNvPr>
          <p:cNvSpPr>
            <a:spLocks noChangeAspect="1"/>
          </p:cNvSpPr>
          <p:nvPr/>
        </p:nvSpPr>
        <p:spPr bwMode="auto">
          <a:xfrm>
            <a:off x="5293288" y="5038537"/>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2" name="Picture 11">
            <a:extLst>
              <a:ext uri="{FF2B5EF4-FFF2-40B4-BE49-F238E27FC236}">
                <a16:creationId xmlns:a16="http://schemas.microsoft.com/office/drawing/2014/main" id="{F15F3E7E-26C8-485B-8E82-22DC92D7D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169" y="1405169"/>
            <a:ext cx="4047662" cy="4047662"/>
          </a:xfrm>
          <a:prstGeom prst="rect">
            <a:avLst/>
          </a:prstGeom>
        </p:spPr>
      </p:pic>
      <p:sp>
        <p:nvSpPr>
          <p:cNvPr id="13" name="TextBox 12">
            <a:extLst>
              <a:ext uri="{FF2B5EF4-FFF2-40B4-BE49-F238E27FC236}">
                <a16:creationId xmlns:a16="http://schemas.microsoft.com/office/drawing/2014/main" id="{FE49CBDB-EB9A-4AB1-8F8B-6A0534B0DF5A}"/>
              </a:ext>
            </a:extLst>
          </p:cNvPr>
          <p:cNvSpPr txBox="1"/>
          <p:nvPr/>
        </p:nvSpPr>
        <p:spPr bwMode="auto">
          <a:xfrm>
            <a:off x="8310641" y="2052517"/>
            <a:ext cx="931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24 – 10 =</a:t>
            </a:r>
            <a:endParaRPr lang="en-GB" sz="1400" dirty="0">
              <a:solidFill>
                <a:srgbClr val="00628C"/>
              </a:solidFill>
              <a:latin typeface="Myriad Pro Semibold" charset="0"/>
              <a:ea typeface="Myriad Pro Semibold" charset="0"/>
              <a:cs typeface="Myriad Pro Semibold" charset="0"/>
            </a:endParaRPr>
          </a:p>
        </p:txBody>
      </p:sp>
      <p:sp>
        <p:nvSpPr>
          <p:cNvPr id="14" name="TextBox 13">
            <a:extLst>
              <a:ext uri="{FF2B5EF4-FFF2-40B4-BE49-F238E27FC236}">
                <a16:creationId xmlns:a16="http://schemas.microsoft.com/office/drawing/2014/main" id="{B95EE57F-224A-42D9-AE4D-AE5A3558468E}"/>
              </a:ext>
            </a:extLst>
          </p:cNvPr>
          <p:cNvSpPr txBox="1"/>
          <p:nvPr/>
        </p:nvSpPr>
        <p:spPr bwMode="auto">
          <a:xfrm>
            <a:off x="9120593" y="2051212"/>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14</a:t>
            </a:r>
            <a:endParaRPr lang="en-GB" sz="1400" dirty="0">
              <a:solidFill>
                <a:srgbClr val="00628C"/>
              </a:solidFill>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FD86E079-1F74-430A-A4CB-ABB1CEB0CE39}"/>
              </a:ext>
            </a:extLst>
          </p:cNvPr>
          <p:cNvSpPr txBox="1"/>
          <p:nvPr/>
        </p:nvSpPr>
        <p:spPr bwMode="auto">
          <a:xfrm>
            <a:off x="8310641" y="2456112"/>
            <a:ext cx="931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34 – 10 =</a:t>
            </a:r>
            <a:endParaRPr lang="en-GB" sz="1400" dirty="0">
              <a:solidFill>
                <a:srgbClr val="00628C"/>
              </a:solidFill>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DE3B3731-F431-4FAB-ADE4-959A5EC46905}"/>
              </a:ext>
            </a:extLst>
          </p:cNvPr>
          <p:cNvSpPr txBox="1"/>
          <p:nvPr/>
        </p:nvSpPr>
        <p:spPr bwMode="auto">
          <a:xfrm>
            <a:off x="9120593" y="2454807"/>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24</a:t>
            </a:r>
            <a:endParaRPr lang="en-GB" sz="1400" dirty="0">
              <a:solidFill>
                <a:srgbClr val="00628C"/>
              </a:solidFill>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31197B7F-C2C5-4B02-BCA4-DEA751FE9B51}"/>
              </a:ext>
            </a:extLst>
          </p:cNvPr>
          <p:cNvSpPr txBox="1"/>
          <p:nvPr/>
        </p:nvSpPr>
        <p:spPr bwMode="auto">
          <a:xfrm>
            <a:off x="8310641" y="2859707"/>
            <a:ext cx="931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44 – 10 =</a:t>
            </a:r>
            <a:endParaRPr lang="en-GB" sz="1400" dirty="0">
              <a:solidFill>
                <a:srgbClr val="00628C"/>
              </a:solidFill>
              <a:latin typeface="Myriad Pro Semibold" charset="0"/>
              <a:ea typeface="Myriad Pro Semibold" charset="0"/>
              <a:cs typeface="Myriad Pro Semibold" charset="0"/>
            </a:endParaRPr>
          </a:p>
        </p:txBody>
      </p:sp>
      <p:sp>
        <p:nvSpPr>
          <p:cNvPr id="18" name="TextBox 17">
            <a:extLst>
              <a:ext uri="{FF2B5EF4-FFF2-40B4-BE49-F238E27FC236}">
                <a16:creationId xmlns:a16="http://schemas.microsoft.com/office/drawing/2014/main" id="{E1FACD09-C4D4-4A62-9E17-3205086D58EE}"/>
              </a:ext>
            </a:extLst>
          </p:cNvPr>
          <p:cNvSpPr txBox="1"/>
          <p:nvPr/>
        </p:nvSpPr>
        <p:spPr bwMode="auto">
          <a:xfrm>
            <a:off x="9120593" y="2858402"/>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34</a:t>
            </a:r>
            <a:endParaRPr lang="en-GB" sz="1400" dirty="0">
              <a:solidFill>
                <a:srgbClr val="00628C"/>
              </a:solidFill>
              <a:latin typeface="Myriad Pro Semibold" charset="0"/>
              <a:ea typeface="Myriad Pro Semibold" charset="0"/>
              <a:cs typeface="Myriad Pro Semibold" charset="0"/>
            </a:endParaRPr>
          </a:p>
        </p:txBody>
      </p:sp>
      <p:sp>
        <p:nvSpPr>
          <p:cNvPr id="19" name="TextBox 18">
            <a:extLst>
              <a:ext uri="{FF2B5EF4-FFF2-40B4-BE49-F238E27FC236}">
                <a16:creationId xmlns:a16="http://schemas.microsoft.com/office/drawing/2014/main" id="{7697C9F7-D330-4493-87E8-EFD37D3E64FD}"/>
              </a:ext>
            </a:extLst>
          </p:cNvPr>
          <p:cNvSpPr txBox="1"/>
          <p:nvPr/>
        </p:nvSpPr>
        <p:spPr bwMode="auto">
          <a:xfrm>
            <a:off x="8310641" y="3263302"/>
            <a:ext cx="931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54 – 10 =</a:t>
            </a:r>
            <a:endParaRPr lang="en-GB" sz="1400" dirty="0">
              <a:solidFill>
                <a:srgbClr val="00628C"/>
              </a:solidFill>
              <a:latin typeface="Myriad Pro Semibold" charset="0"/>
              <a:ea typeface="Myriad Pro Semibold" charset="0"/>
              <a:cs typeface="Myriad Pro Semibold" charset="0"/>
            </a:endParaRPr>
          </a:p>
        </p:txBody>
      </p:sp>
      <p:sp>
        <p:nvSpPr>
          <p:cNvPr id="20" name="TextBox 19">
            <a:extLst>
              <a:ext uri="{FF2B5EF4-FFF2-40B4-BE49-F238E27FC236}">
                <a16:creationId xmlns:a16="http://schemas.microsoft.com/office/drawing/2014/main" id="{FE056527-BF34-4E2A-81CB-DE7D9038E726}"/>
              </a:ext>
            </a:extLst>
          </p:cNvPr>
          <p:cNvSpPr txBox="1"/>
          <p:nvPr/>
        </p:nvSpPr>
        <p:spPr bwMode="auto">
          <a:xfrm>
            <a:off x="9120593" y="3261997"/>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44</a:t>
            </a:r>
            <a:endParaRPr lang="en-GB" sz="1400" dirty="0">
              <a:solidFill>
                <a:srgbClr val="00628C"/>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E0AC7A89-85AB-4533-B3BF-FFC7B3342C2A}"/>
              </a:ext>
            </a:extLst>
          </p:cNvPr>
          <p:cNvSpPr txBox="1"/>
          <p:nvPr/>
        </p:nvSpPr>
        <p:spPr bwMode="auto">
          <a:xfrm>
            <a:off x="8293810" y="3666897"/>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64 – 10 =</a:t>
            </a:r>
            <a:endParaRPr lang="en-GB" sz="1400" dirty="0">
              <a:solidFill>
                <a:srgbClr val="00628C"/>
              </a:solidFill>
              <a:latin typeface="Myriad Pro Semibold" charset="0"/>
              <a:ea typeface="Myriad Pro Semibold" charset="0"/>
              <a:cs typeface="Myriad Pro Semibold" charset="0"/>
            </a:endParaRPr>
          </a:p>
        </p:txBody>
      </p:sp>
      <p:sp>
        <p:nvSpPr>
          <p:cNvPr id="22" name="TextBox 21">
            <a:extLst>
              <a:ext uri="{FF2B5EF4-FFF2-40B4-BE49-F238E27FC236}">
                <a16:creationId xmlns:a16="http://schemas.microsoft.com/office/drawing/2014/main" id="{547E3123-53CA-44C9-8E9A-66F15B3F6FA3}"/>
              </a:ext>
            </a:extLst>
          </p:cNvPr>
          <p:cNvSpPr txBox="1"/>
          <p:nvPr/>
        </p:nvSpPr>
        <p:spPr bwMode="auto">
          <a:xfrm>
            <a:off x="9120593" y="3665592"/>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54</a:t>
            </a:r>
            <a:endParaRPr lang="en-GB" sz="1400" dirty="0">
              <a:solidFill>
                <a:srgbClr val="00628C"/>
              </a:solidFill>
              <a:latin typeface="Myriad Pro Semibold" charset="0"/>
              <a:ea typeface="Myriad Pro Semibold" charset="0"/>
              <a:cs typeface="Myriad Pro Semibold" charset="0"/>
            </a:endParaRPr>
          </a:p>
        </p:txBody>
      </p:sp>
      <p:sp>
        <p:nvSpPr>
          <p:cNvPr id="23" name="TextBox 22">
            <a:extLst>
              <a:ext uri="{FF2B5EF4-FFF2-40B4-BE49-F238E27FC236}">
                <a16:creationId xmlns:a16="http://schemas.microsoft.com/office/drawing/2014/main" id="{28C2249E-6B0E-4777-8F5E-235DD9885879}"/>
              </a:ext>
            </a:extLst>
          </p:cNvPr>
          <p:cNvSpPr txBox="1"/>
          <p:nvPr/>
        </p:nvSpPr>
        <p:spPr bwMode="auto">
          <a:xfrm>
            <a:off x="8293810" y="4070492"/>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74 – 10 =</a:t>
            </a:r>
            <a:endParaRPr lang="en-GB" sz="1400" dirty="0">
              <a:solidFill>
                <a:srgbClr val="00628C"/>
              </a:solidFill>
              <a:latin typeface="Myriad Pro Semibold" charset="0"/>
              <a:ea typeface="Myriad Pro Semibold" charset="0"/>
              <a:cs typeface="Myriad Pro Semibold" charset="0"/>
            </a:endParaRPr>
          </a:p>
        </p:txBody>
      </p:sp>
      <p:sp>
        <p:nvSpPr>
          <p:cNvPr id="24" name="TextBox 23">
            <a:extLst>
              <a:ext uri="{FF2B5EF4-FFF2-40B4-BE49-F238E27FC236}">
                <a16:creationId xmlns:a16="http://schemas.microsoft.com/office/drawing/2014/main" id="{EF0D7DCD-B87E-4A95-AE2E-0ED37A3F0AB1}"/>
              </a:ext>
            </a:extLst>
          </p:cNvPr>
          <p:cNvSpPr txBox="1"/>
          <p:nvPr/>
        </p:nvSpPr>
        <p:spPr bwMode="auto">
          <a:xfrm>
            <a:off x="9120593" y="4070492"/>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64</a:t>
            </a:r>
            <a:endParaRPr lang="en-GB" sz="1400" dirty="0">
              <a:solidFill>
                <a:srgbClr val="00628C"/>
              </a:solidFill>
              <a:latin typeface="Myriad Pro Semibold" charset="0"/>
              <a:ea typeface="Myriad Pro Semibold" charset="0"/>
              <a:cs typeface="Myriad Pro Semibold" charset="0"/>
            </a:endParaRPr>
          </a:p>
        </p:txBody>
      </p:sp>
      <p:sp>
        <p:nvSpPr>
          <p:cNvPr id="25" name="TextBox 24">
            <a:extLst>
              <a:ext uri="{FF2B5EF4-FFF2-40B4-BE49-F238E27FC236}">
                <a16:creationId xmlns:a16="http://schemas.microsoft.com/office/drawing/2014/main" id="{40F67242-2E7C-4559-A624-6D7E7BEDA7EF}"/>
              </a:ext>
            </a:extLst>
          </p:cNvPr>
          <p:cNvSpPr txBox="1"/>
          <p:nvPr/>
        </p:nvSpPr>
        <p:spPr bwMode="auto">
          <a:xfrm>
            <a:off x="8293810" y="4474087"/>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84 – 10 =</a:t>
            </a:r>
            <a:endParaRPr lang="en-GB" sz="1400" dirty="0">
              <a:solidFill>
                <a:srgbClr val="00628C"/>
              </a:solidFill>
              <a:latin typeface="Myriad Pro Semibold" charset="0"/>
              <a:ea typeface="Myriad Pro Semibold" charset="0"/>
              <a:cs typeface="Myriad Pro Semibold" charset="0"/>
            </a:endParaRPr>
          </a:p>
        </p:txBody>
      </p:sp>
      <p:sp>
        <p:nvSpPr>
          <p:cNvPr id="26" name="TextBox 25">
            <a:extLst>
              <a:ext uri="{FF2B5EF4-FFF2-40B4-BE49-F238E27FC236}">
                <a16:creationId xmlns:a16="http://schemas.microsoft.com/office/drawing/2014/main" id="{37F5AB1B-3F86-4389-9610-FC255F204B37}"/>
              </a:ext>
            </a:extLst>
          </p:cNvPr>
          <p:cNvSpPr txBox="1"/>
          <p:nvPr/>
        </p:nvSpPr>
        <p:spPr bwMode="auto">
          <a:xfrm>
            <a:off x="9120593" y="4472782"/>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74</a:t>
            </a:r>
            <a:endParaRPr lang="en-GB" sz="1400" dirty="0">
              <a:solidFill>
                <a:srgbClr val="00628C"/>
              </a:solidFill>
              <a:latin typeface="Myriad Pro Semibold" charset="0"/>
              <a:ea typeface="Myriad Pro Semibold" charset="0"/>
              <a:cs typeface="Myriad Pro Semibold" charset="0"/>
            </a:endParaRPr>
          </a:p>
        </p:txBody>
      </p:sp>
      <p:sp>
        <p:nvSpPr>
          <p:cNvPr id="27" name="TextBox 26">
            <a:extLst>
              <a:ext uri="{FF2B5EF4-FFF2-40B4-BE49-F238E27FC236}">
                <a16:creationId xmlns:a16="http://schemas.microsoft.com/office/drawing/2014/main" id="{F7DE90C6-8C3E-4FB6-922B-33DED50797D0}"/>
              </a:ext>
            </a:extLst>
          </p:cNvPr>
          <p:cNvSpPr txBox="1"/>
          <p:nvPr/>
        </p:nvSpPr>
        <p:spPr bwMode="auto">
          <a:xfrm>
            <a:off x="8293810" y="4877682"/>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94 – 10 =</a:t>
            </a:r>
            <a:endParaRPr lang="en-GB" sz="1400" dirty="0">
              <a:solidFill>
                <a:srgbClr val="00628C"/>
              </a:solidFill>
              <a:latin typeface="Myriad Pro Semibold" charset="0"/>
              <a:ea typeface="Myriad Pro Semibold" charset="0"/>
              <a:cs typeface="Myriad Pro Semibold" charset="0"/>
            </a:endParaRPr>
          </a:p>
        </p:txBody>
      </p:sp>
      <p:sp>
        <p:nvSpPr>
          <p:cNvPr id="28" name="TextBox 27">
            <a:extLst>
              <a:ext uri="{FF2B5EF4-FFF2-40B4-BE49-F238E27FC236}">
                <a16:creationId xmlns:a16="http://schemas.microsoft.com/office/drawing/2014/main" id="{34D435AE-F66D-4D19-BB97-D5015CF26F9A}"/>
              </a:ext>
            </a:extLst>
          </p:cNvPr>
          <p:cNvSpPr txBox="1"/>
          <p:nvPr/>
        </p:nvSpPr>
        <p:spPr bwMode="auto">
          <a:xfrm>
            <a:off x="9120593" y="4876377"/>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84</a:t>
            </a:r>
            <a:endParaRPr lang="en-GB" sz="1400" dirty="0">
              <a:solidFill>
                <a:srgbClr val="00628C"/>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242605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50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500"/>
                                        <p:tgtEl>
                                          <p:spTgt spid="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fade">
                                      <p:cBhvr>
                                        <p:cTn id="107" dur="5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
                                        </p:tgtEl>
                                        <p:attrNameLst>
                                          <p:attrName>style.visibility</p:attrName>
                                        </p:attrNameLst>
                                      </p:cBhvr>
                                      <p:to>
                                        <p:strVal val="visible"/>
                                      </p:to>
                                    </p:set>
                                    <p:animEffect transition="in" filter="fade">
                                      <p:cBhvr>
                                        <p:cTn id="117" dur="500"/>
                                        <p:tgtEl>
                                          <p:spTgt spid="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2:1</a:t>
            </a:r>
          </a:p>
        </p:txBody>
      </p:sp>
      <p:sp>
        <p:nvSpPr>
          <p:cNvPr id="3" name="Rectangle 2">
            <a:extLst>
              <a:ext uri="{FF2B5EF4-FFF2-40B4-BE49-F238E27FC236}">
                <a16:creationId xmlns:a16="http://schemas.microsoft.com/office/drawing/2014/main" id="{3FF047FB-38E1-455B-AF4E-A279CD238D26}"/>
              </a:ext>
            </a:extLst>
          </p:cNvPr>
          <p:cNvSpPr>
            <a:spLocks noChangeAspect="1"/>
          </p:cNvSpPr>
          <p:nvPr/>
        </p:nvSpPr>
        <p:spPr bwMode="auto">
          <a:xfrm>
            <a:off x="5293288" y="1823463"/>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 name="Rectangle 3">
            <a:extLst>
              <a:ext uri="{FF2B5EF4-FFF2-40B4-BE49-F238E27FC236}">
                <a16:creationId xmlns:a16="http://schemas.microsoft.com/office/drawing/2014/main" id="{48C6DBFF-625A-4A0B-9A11-5FFB570417D3}"/>
              </a:ext>
            </a:extLst>
          </p:cNvPr>
          <p:cNvSpPr>
            <a:spLocks noChangeAspect="1"/>
          </p:cNvSpPr>
          <p:nvPr/>
        </p:nvSpPr>
        <p:spPr bwMode="auto">
          <a:xfrm>
            <a:off x="5293288" y="2225347"/>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Rectangle 4">
            <a:extLst>
              <a:ext uri="{FF2B5EF4-FFF2-40B4-BE49-F238E27FC236}">
                <a16:creationId xmlns:a16="http://schemas.microsoft.com/office/drawing/2014/main" id="{ACDCC88B-5AC8-4D96-9E5B-8E69C193D298}"/>
              </a:ext>
            </a:extLst>
          </p:cNvPr>
          <p:cNvSpPr>
            <a:spLocks noChangeAspect="1"/>
          </p:cNvSpPr>
          <p:nvPr/>
        </p:nvSpPr>
        <p:spPr bwMode="auto">
          <a:xfrm>
            <a:off x="5293288" y="2627231"/>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Rectangle 5">
            <a:extLst>
              <a:ext uri="{FF2B5EF4-FFF2-40B4-BE49-F238E27FC236}">
                <a16:creationId xmlns:a16="http://schemas.microsoft.com/office/drawing/2014/main" id="{044F7B52-B1EE-407B-8055-4B47E3DD28B0}"/>
              </a:ext>
            </a:extLst>
          </p:cNvPr>
          <p:cNvSpPr>
            <a:spLocks noChangeAspect="1"/>
          </p:cNvSpPr>
          <p:nvPr/>
        </p:nvSpPr>
        <p:spPr bwMode="auto">
          <a:xfrm>
            <a:off x="5293288" y="3029115"/>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C5C840EB-015A-45FE-B065-60BD64886AF5}"/>
              </a:ext>
            </a:extLst>
          </p:cNvPr>
          <p:cNvSpPr>
            <a:spLocks noChangeAspect="1"/>
          </p:cNvSpPr>
          <p:nvPr/>
        </p:nvSpPr>
        <p:spPr bwMode="auto">
          <a:xfrm>
            <a:off x="5293288" y="3430999"/>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Rectangle 7">
            <a:extLst>
              <a:ext uri="{FF2B5EF4-FFF2-40B4-BE49-F238E27FC236}">
                <a16:creationId xmlns:a16="http://schemas.microsoft.com/office/drawing/2014/main" id="{A064EEBC-F971-4799-8222-89FF1823B449}"/>
              </a:ext>
            </a:extLst>
          </p:cNvPr>
          <p:cNvSpPr>
            <a:spLocks noChangeAspect="1"/>
          </p:cNvSpPr>
          <p:nvPr/>
        </p:nvSpPr>
        <p:spPr bwMode="auto">
          <a:xfrm>
            <a:off x="5293288" y="3832883"/>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Rectangle 8">
            <a:extLst>
              <a:ext uri="{FF2B5EF4-FFF2-40B4-BE49-F238E27FC236}">
                <a16:creationId xmlns:a16="http://schemas.microsoft.com/office/drawing/2014/main" id="{93341EA2-0EBB-4BBE-B561-C1A67EC6733D}"/>
              </a:ext>
            </a:extLst>
          </p:cNvPr>
          <p:cNvSpPr>
            <a:spLocks noChangeAspect="1"/>
          </p:cNvSpPr>
          <p:nvPr/>
        </p:nvSpPr>
        <p:spPr bwMode="auto">
          <a:xfrm>
            <a:off x="5293288" y="4234767"/>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Rectangle 9">
            <a:extLst>
              <a:ext uri="{FF2B5EF4-FFF2-40B4-BE49-F238E27FC236}">
                <a16:creationId xmlns:a16="http://schemas.microsoft.com/office/drawing/2014/main" id="{37DE7B73-810F-4C4B-A67F-A5DAE0EE46EB}"/>
              </a:ext>
            </a:extLst>
          </p:cNvPr>
          <p:cNvSpPr>
            <a:spLocks noChangeAspect="1"/>
          </p:cNvSpPr>
          <p:nvPr/>
        </p:nvSpPr>
        <p:spPr bwMode="auto">
          <a:xfrm>
            <a:off x="5293288" y="4636651"/>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Rectangle 10">
            <a:extLst>
              <a:ext uri="{FF2B5EF4-FFF2-40B4-BE49-F238E27FC236}">
                <a16:creationId xmlns:a16="http://schemas.microsoft.com/office/drawing/2014/main" id="{E5150510-765C-4439-BD5E-BF6AACE8303A}"/>
              </a:ext>
            </a:extLst>
          </p:cNvPr>
          <p:cNvSpPr>
            <a:spLocks noChangeAspect="1"/>
          </p:cNvSpPr>
          <p:nvPr/>
        </p:nvSpPr>
        <p:spPr bwMode="auto">
          <a:xfrm>
            <a:off x="5293288" y="5038537"/>
            <a:ext cx="402484" cy="404766"/>
          </a:xfrm>
          <a:prstGeom prst="rect">
            <a:avLst/>
          </a:prstGeom>
          <a:solidFill>
            <a:srgbClr val="EAC7AA"/>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2" name="Picture 11">
            <a:extLst>
              <a:ext uri="{FF2B5EF4-FFF2-40B4-BE49-F238E27FC236}">
                <a16:creationId xmlns:a16="http://schemas.microsoft.com/office/drawing/2014/main" id="{7C7B5F8F-FEA0-4E3F-A4AD-44FF4D368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169" y="1405169"/>
            <a:ext cx="4047662" cy="4047662"/>
          </a:xfrm>
          <a:prstGeom prst="rect">
            <a:avLst/>
          </a:prstGeom>
        </p:spPr>
      </p:pic>
      <p:sp>
        <p:nvSpPr>
          <p:cNvPr id="13" name="TextBox 12">
            <a:extLst>
              <a:ext uri="{FF2B5EF4-FFF2-40B4-BE49-F238E27FC236}">
                <a16:creationId xmlns:a16="http://schemas.microsoft.com/office/drawing/2014/main" id="{0E61673D-D50A-490A-A4FC-A1DD9885C076}"/>
              </a:ext>
            </a:extLst>
          </p:cNvPr>
          <p:cNvSpPr txBox="1"/>
          <p:nvPr/>
        </p:nvSpPr>
        <p:spPr bwMode="auto">
          <a:xfrm>
            <a:off x="2716425" y="2052517"/>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14 + 10 =</a:t>
            </a:r>
            <a:endParaRPr lang="en-GB" sz="1400" dirty="0">
              <a:solidFill>
                <a:srgbClr val="00628C"/>
              </a:solidFill>
              <a:latin typeface="Myriad Pro Semibold" charset="0"/>
              <a:ea typeface="Myriad Pro Semibold" charset="0"/>
              <a:cs typeface="Myriad Pro Semibold" charset="0"/>
            </a:endParaRPr>
          </a:p>
        </p:txBody>
      </p:sp>
      <p:sp>
        <p:nvSpPr>
          <p:cNvPr id="14" name="TextBox 13">
            <a:extLst>
              <a:ext uri="{FF2B5EF4-FFF2-40B4-BE49-F238E27FC236}">
                <a16:creationId xmlns:a16="http://schemas.microsoft.com/office/drawing/2014/main" id="{9699C7BC-BC75-4E12-9395-46C43331217F}"/>
              </a:ext>
            </a:extLst>
          </p:cNvPr>
          <p:cNvSpPr txBox="1"/>
          <p:nvPr/>
        </p:nvSpPr>
        <p:spPr bwMode="auto">
          <a:xfrm>
            <a:off x="3543207" y="2051212"/>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24</a:t>
            </a:r>
            <a:endParaRPr lang="en-GB" sz="1400" dirty="0">
              <a:solidFill>
                <a:srgbClr val="00628C"/>
              </a:solidFill>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542239CC-D97E-4127-BAB4-4A38B32318BE}"/>
              </a:ext>
            </a:extLst>
          </p:cNvPr>
          <p:cNvSpPr txBox="1"/>
          <p:nvPr/>
        </p:nvSpPr>
        <p:spPr bwMode="auto">
          <a:xfrm>
            <a:off x="2716425" y="2456112"/>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24 + 10 =</a:t>
            </a:r>
            <a:endParaRPr lang="en-GB" sz="1400" dirty="0">
              <a:solidFill>
                <a:srgbClr val="00628C"/>
              </a:solidFill>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074194DD-0E99-4E37-BA01-50D7AABA0D16}"/>
              </a:ext>
            </a:extLst>
          </p:cNvPr>
          <p:cNvSpPr txBox="1"/>
          <p:nvPr/>
        </p:nvSpPr>
        <p:spPr bwMode="auto">
          <a:xfrm>
            <a:off x="3543207" y="2454807"/>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34</a:t>
            </a:r>
            <a:endParaRPr lang="en-GB" sz="1400" dirty="0">
              <a:solidFill>
                <a:srgbClr val="00628C"/>
              </a:solidFill>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31742FE9-4287-41D7-8490-32455BFC8087}"/>
              </a:ext>
            </a:extLst>
          </p:cNvPr>
          <p:cNvSpPr txBox="1"/>
          <p:nvPr/>
        </p:nvSpPr>
        <p:spPr bwMode="auto">
          <a:xfrm>
            <a:off x="2716425" y="2859707"/>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34 + 10 =</a:t>
            </a:r>
            <a:endParaRPr lang="en-GB" sz="1400" dirty="0">
              <a:solidFill>
                <a:srgbClr val="00628C"/>
              </a:solidFill>
              <a:latin typeface="Myriad Pro Semibold" charset="0"/>
              <a:ea typeface="Myriad Pro Semibold" charset="0"/>
              <a:cs typeface="Myriad Pro Semibold" charset="0"/>
            </a:endParaRPr>
          </a:p>
        </p:txBody>
      </p:sp>
      <p:sp>
        <p:nvSpPr>
          <p:cNvPr id="18" name="TextBox 17">
            <a:extLst>
              <a:ext uri="{FF2B5EF4-FFF2-40B4-BE49-F238E27FC236}">
                <a16:creationId xmlns:a16="http://schemas.microsoft.com/office/drawing/2014/main" id="{254CDE6A-2E3D-410B-B56D-F6C1EEEAC268}"/>
              </a:ext>
            </a:extLst>
          </p:cNvPr>
          <p:cNvSpPr txBox="1"/>
          <p:nvPr/>
        </p:nvSpPr>
        <p:spPr bwMode="auto">
          <a:xfrm>
            <a:off x="3543207" y="2858402"/>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44</a:t>
            </a:r>
            <a:endParaRPr lang="en-GB" sz="1400" dirty="0">
              <a:solidFill>
                <a:srgbClr val="00628C"/>
              </a:solidFill>
              <a:latin typeface="Myriad Pro Semibold" charset="0"/>
              <a:ea typeface="Myriad Pro Semibold" charset="0"/>
              <a:cs typeface="Myriad Pro Semibold" charset="0"/>
            </a:endParaRPr>
          </a:p>
        </p:txBody>
      </p:sp>
      <p:sp>
        <p:nvSpPr>
          <p:cNvPr id="19" name="TextBox 18">
            <a:extLst>
              <a:ext uri="{FF2B5EF4-FFF2-40B4-BE49-F238E27FC236}">
                <a16:creationId xmlns:a16="http://schemas.microsoft.com/office/drawing/2014/main" id="{895B1013-6848-40F6-BE25-B64975C2CCF3}"/>
              </a:ext>
            </a:extLst>
          </p:cNvPr>
          <p:cNvSpPr txBox="1"/>
          <p:nvPr/>
        </p:nvSpPr>
        <p:spPr bwMode="auto">
          <a:xfrm>
            <a:off x="2716425" y="3263302"/>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44 + 10 =</a:t>
            </a:r>
            <a:endParaRPr lang="en-GB" sz="1400" dirty="0">
              <a:solidFill>
                <a:srgbClr val="00628C"/>
              </a:solidFill>
              <a:latin typeface="Myriad Pro Semibold" charset="0"/>
              <a:ea typeface="Myriad Pro Semibold" charset="0"/>
              <a:cs typeface="Myriad Pro Semibold" charset="0"/>
            </a:endParaRPr>
          </a:p>
        </p:txBody>
      </p:sp>
      <p:sp>
        <p:nvSpPr>
          <p:cNvPr id="20" name="TextBox 19">
            <a:extLst>
              <a:ext uri="{FF2B5EF4-FFF2-40B4-BE49-F238E27FC236}">
                <a16:creationId xmlns:a16="http://schemas.microsoft.com/office/drawing/2014/main" id="{D174226E-C281-4700-A21C-BE6B760D2F8D}"/>
              </a:ext>
            </a:extLst>
          </p:cNvPr>
          <p:cNvSpPr txBox="1"/>
          <p:nvPr/>
        </p:nvSpPr>
        <p:spPr bwMode="auto">
          <a:xfrm>
            <a:off x="3543207" y="3261997"/>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54</a:t>
            </a:r>
            <a:endParaRPr lang="en-GB" sz="1400" dirty="0">
              <a:solidFill>
                <a:srgbClr val="00628C"/>
              </a:solidFill>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D6D7805C-AFD8-42F9-96C5-4A4700C24FB1}"/>
              </a:ext>
            </a:extLst>
          </p:cNvPr>
          <p:cNvSpPr txBox="1"/>
          <p:nvPr/>
        </p:nvSpPr>
        <p:spPr bwMode="auto">
          <a:xfrm>
            <a:off x="2716425" y="3666897"/>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54 + 10 =</a:t>
            </a:r>
            <a:endParaRPr lang="en-GB" sz="1400" dirty="0">
              <a:solidFill>
                <a:srgbClr val="00628C"/>
              </a:solidFill>
              <a:latin typeface="Myriad Pro Semibold" charset="0"/>
              <a:ea typeface="Myriad Pro Semibold" charset="0"/>
              <a:cs typeface="Myriad Pro Semibold" charset="0"/>
            </a:endParaRPr>
          </a:p>
        </p:txBody>
      </p:sp>
      <p:sp>
        <p:nvSpPr>
          <p:cNvPr id="22" name="TextBox 21">
            <a:extLst>
              <a:ext uri="{FF2B5EF4-FFF2-40B4-BE49-F238E27FC236}">
                <a16:creationId xmlns:a16="http://schemas.microsoft.com/office/drawing/2014/main" id="{B73A479A-97E9-409F-95AF-0F1A1E886568}"/>
              </a:ext>
            </a:extLst>
          </p:cNvPr>
          <p:cNvSpPr txBox="1"/>
          <p:nvPr/>
        </p:nvSpPr>
        <p:spPr bwMode="auto">
          <a:xfrm>
            <a:off x="3543207" y="3665592"/>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64</a:t>
            </a:r>
            <a:endParaRPr lang="en-GB" sz="1400" dirty="0">
              <a:solidFill>
                <a:srgbClr val="00628C"/>
              </a:solidFill>
              <a:latin typeface="Myriad Pro Semibold" charset="0"/>
              <a:ea typeface="Myriad Pro Semibold" charset="0"/>
              <a:cs typeface="Myriad Pro Semibold" charset="0"/>
            </a:endParaRPr>
          </a:p>
        </p:txBody>
      </p:sp>
      <p:sp>
        <p:nvSpPr>
          <p:cNvPr id="23" name="TextBox 22">
            <a:extLst>
              <a:ext uri="{FF2B5EF4-FFF2-40B4-BE49-F238E27FC236}">
                <a16:creationId xmlns:a16="http://schemas.microsoft.com/office/drawing/2014/main" id="{D32222E7-E6D0-4689-9B1E-B5FB795E8C2B}"/>
              </a:ext>
            </a:extLst>
          </p:cNvPr>
          <p:cNvSpPr txBox="1"/>
          <p:nvPr/>
        </p:nvSpPr>
        <p:spPr bwMode="auto">
          <a:xfrm>
            <a:off x="2716425" y="4070492"/>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64 + 10 =</a:t>
            </a:r>
            <a:endParaRPr lang="en-GB" sz="1400" dirty="0">
              <a:solidFill>
                <a:srgbClr val="00628C"/>
              </a:solidFill>
              <a:latin typeface="Myriad Pro Semibold" charset="0"/>
              <a:ea typeface="Myriad Pro Semibold" charset="0"/>
              <a:cs typeface="Myriad Pro Semibold" charset="0"/>
            </a:endParaRPr>
          </a:p>
        </p:txBody>
      </p:sp>
      <p:sp>
        <p:nvSpPr>
          <p:cNvPr id="24" name="TextBox 23">
            <a:extLst>
              <a:ext uri="{FF2B5EF4-FFF2-40B4-BE49-F238E27FC236}">
                <a16:creationId xmlns:a16="http://schemas.microsoft.com/office/drawing/2014/main" id="{C1D5FF35-85B3-47A2-8969-02F91E16D5E3}"/>
              </a:ext>
            </a:extLst>
          </p:cNvPr>
          <p:cNvSpPr txBox="1"/>
          <p:nvPr/>
        </p:nvSpPr>
        <p:spPr bwMode="auto">
          <a:xfrm>
            <a:off x="3543207" y="4069187"/>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74</a:t>
            </a:r>
            <a:endParaRPr lang="en-GB" sz="1400" dirty="0">
              <a:solidFill>
                <a:srgbClr val="00628C"/>
              </a:solidFill>
              <a:latin typeface="Myriad Pro Semibold" charset="0"/>
              <a:ea typeface="Myriad Pro Semibold" charset="0"/>
              <a:cs typeface="Myriad Pro Semibold" charset="0"/>
            </a:endParaRPr>
          </a:p>
        </p:txBody>
      </p:sp>
      <p:sp>
        <p:nvSpPr>
          <p:cNvPr id="25" name="TextBox 24">
            <a:extLst>
              <a:ext uri="{FF2B5EF4-FFF2-40B4-BE49-F238E27FC236}">
                <a16:creationId xmlns:a16="http://schemas.microsoft.com/office/drawing/2014/main" id="{904C6BF0-1B45-4898-B85E-572C79AE1434}"/>
              </a:ext>
            </a:extLst>
          </p:cNvPr>
          <p:cNvSpPr txBox="1"/>
          <p:nvPr/>
        </p:nvSpPr>
        <p:spPr bwMode="auto">
          <a:xfrm>
            <a:off x="2716425" y="4474087"/>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74 + 10 =</a:t>
            </a:r>
            <a:endParaRPr lang="en-GB" sz="1400" dirty="0">
              <a:solidFill>
                <a:srgbClr val="00628C"/>
              </a:solidFill>
              <a:latin typeface="Myriad Pro Semibold" charset="0"/>
              <a:ea typeface="Myriad Pro Semibold" charset="0"/>
              <a:cs typeface="Myriad Pro Semibold" charset="0"/>
            </a:endParaRPr>
          </a:p>
        </p:txBody>
      </p:sp>
      <p:sp>
        <p:nvSpPr>
          <p:cNvPr id="26" name="TextBox 25">
            <a:extLst>
              <a:ext uri="{FF2B5EF4-FFF2-40B4-BE49-F238E27FC236}">
                <a16:creationId xmlns:a16="http://schemas.microsoft.com/office/drawing/2014/main" id="{EEF1691F-210C-448A-B8A0-14CF424AD94A}"/>
              </a:ext>
            </a:extLst>
          </p:cNvPr>
          <p:cNvSpPr txBox="1"/>
          <p:nvPr/>
        </p:nvSpPr>
        <p:spPr bwMode="auto">
          <a:xfrm>
            <a:off x="3543207" y="4472782"/>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84</a:t>
            </a:r>
            <a:endParaRPr lang="en-GB" sz="1400" dirty="0">
              <a:solidFill>
                <a:srgbClr val="00628C"/>
              </a:solidFill>
              <a:latin typeface="Myriad Pro Semibold" charset="0"/>
              <a:ea typeface="Myriad Pro Semibold" charset="0"/>
              <a:cs typeface="Myriad Pro Semibold" charset="0"/>
            </a:endParaRPr>
          </a:p>
        </p:txBody>
      </p:sp>
      <p:sp>
        <p:nvSpPr>
          <p:cNvPr id="27" name="TextBox 26">
            <a:extLst>
              <a:ext uri="{FF2B5EF4-FFF2-40B4-BE49-F238E27FC236}">
                <a16:creationId xmlns:a16="http://schemas.microsoft.com/office/drawing/2014/main" id="{88D6A567-C3B0-497D-A01B-8DAAD8A69E95}"/>
              </a:ext>
            </a:extLst>
          </p:cNvPr>
          <p:cNvSpPr txBox="1"/>
          <p:nvPr/>
        </p:nvSpPr>
        <p:spPr bwMode="auto">
          <a:xfrm>
            <a:off x="2716425" y="4877682"/>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84 + 10 =</a:t>
            </a:r>
            <a:endParaRPr lang="en-GB" sz="1400" dirty="0">
              <a:solidFill>
                <a:srgbClr val="00628C"/>
              </a:solidFill>
              <a:latin typeface="Myriad Pro Semibold" charset="0"/>
              <a:ea typeface="Myriad Pro Semibold" charset="0"/>
              <a:cs typeface="Myriad Pro Semibold" charset="0"/>
            </a:endParaRPr>
          </a:p>
        </p:txBody>
      </p:sp>
      <p:sp>
        <p:nvSpPr>
          <p:cNvPr id="28" name="TextBox 27">
            <a:extLst>
              <a:ext uri="{FF2B5EF4-FFF2-40B4-BE49-F238E27FC236}">
                <a16:creationId xmlns:a16="http://schemas.microsoft.com/office/drawing/2014/main" id="{93DEF224-47DA-4306-85A8-41F9D3088D39}"/>
              </a:ext>
            </a:extLst>
          </p:cNvPr>
          <p:cNvSpPr txBox="1"/>
          <p:nvPr/>
        </p:nvSpPr>
        <p:spPr bwMode="auto">
          <a:xfrm>
            <a:off x="3543207" y="4876377"/>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94</a:t>
            </a:r>
            <a:endParaRPr lang="en-GB" sz="1400" dirty="0">
              <a:solidFill>
                <a:srgbClr val="00628C"/>
              </a:solidFill>
              <a:latin typeface="Myriad Pro Semibold" charset="0"/>
              <a:ea typeface="Myriad Pro Semibold" charset="0"/>
              <a:cs typeface="Myriad Pro Semibold" charset="0"/>
            </a:endParaRPr>
          </a:p>
        </p:txBody>
      </p:sp>
      <p:sp>
        <p:nvSpPr>
          <p:cNvPr id="29" name="TextBox 28">
            <a:extLst>
              <a:ext uri="{FF2B5EF4-FFF2-40B4-BE49-F238E27FC236}">
                <a16:creationId xmlns:a16="http://schemas.microsoft.com/office/drawing/2014/main" id="{F2376E92-7161-4DCF-BC2D-343A0B35EA9A}"/>
              </a:ext>
            </a:extLst>
          </p:cNvPr>
          <p:cNvSpPr txBox="1"/>
          <p:nvPr/>
        </p:nvSpPr>
        <p:spPr bwMode="auto">
          <a:xfrm>
            <a:off x="8310641" y="2052517"/>
            <a:ext cx="931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24 – 10 =</a:t>
            </a:r>
            <a:endParaRPr lang="en-GB" sz="1400" dirty="0">
              <a:solidFill>
                <a:srgbClr val="00628C"/>
              </a:solidFill>
              <a:latin typeface="Myriad Pro Semibold" charset="0"/>
              <a:ea typeface="Myriad Pro Semibold" charset="0"/>
              <a:cs typeface="Myriad Pro Semibold" charset="0"/>
            </a:endParaRPr>
          </a:p>
        </p:txBody>
      </p:sp>
      <p:sp>
        <p:nvSpPr>
          <p:cNvPr id="30" name="TextBox 29">
            <a:extLst>
              <a:ext uri="{FF2B5EF4-FFF2-40B4-BE49-F238E27FC236}">
                <a16:creationId xmlns:a16="http://schemas.microsoft.com/office/drawing/2014/main" id="{1FB2D442-1242-4C0F-B2C1-D1B3F664E0D1}"/>
              </a:ext>
            </a:extLst>
          </p:cNvPr>
          <p:cNvSpPr txBox="1"/>
          <p:nvPr/>
        </p:nvSpPr>
        <p:spPr bwMode="auto">
          <a:xfrm>
            <a:off x="9120593" y="2051212"/>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14</a:t>
            </a:r>
            <a:endParaRPr lang="en-GB" sz="1400" dirty="0">
              <a:solidFill>
                <a:srgbClr val="00628C"/>
              </a:solidFill>
              <a:latin typeface="Myriad Pro Semibold" charset="0"/>
              <a:ea typeface="Myriad Pro Semibold" charset="0"/>
              <a:cs typeface="Myriad Pro Semibold" charset="0"/>
            </a:endParaRPr>
          </a:p>
        </p:txBody>
      </p:sp>
      <p:sp>
        <p:nvSpPr>
          <p:cNvPr id="31" name="TextBox 30">
            <a:extLst>
              <a:ext uri="{FF2B5EF4-FFF2-40B4-BE49-F238E27FC236}">
                <a16:creationId xmlns:a16="http://schemas.microsoft.com/office/drawing/2014/main" id="{9D1D8679-0340-4A0B-AFB7-455C886239A6}"/>
              </a:ext>
            </a:extLst>
          </p:cNvPr>
          <p:cNvSpPr txBox="1"/>
          <p:nvPr/>
        </p:nvSpPr>
        <p:spPr bwMode="auto">
          <a:xfrm>
            <a:off x="8310641" y="2456112"/>
            <a:ext cx="931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34 – 10 =</a:t>
            </a:r>
            <a:endParaRPr lang="en-GB" sz="1400" dirty="0">
              <a:solidFill>
                <a:srgbClr val="00628C"/>
              </a:solidFill>
              <a:latin typeface="Myriad Pro Semibold" charset="0"/>
              <a:ea typeface="Myriad Pro Semibold" charset="0"/>
              <a:cs typeface="Myriad Pro Semibold" charset="0"/>
            </a:endParaRPr>
          </a:p>
        </p:txBody>
      </p:sp>
      <p:sp>
        <p:nvSpPr>
          <p:cNvPr id="32" name="TextBox 31">
            <a:extLst>
              <a:ext uri="{FF2B5EF4-FFF2-40B4-BE49-F238E27FC236}">
                <a16:creationId xmlns:a16="http://schemas.microsoft.com/office/drawing/2014/main" id="{6B50F302-2DF7-4426-AAFA-CA9702DF9000}"/>
              </a:ext>
            </a:extLst>
          </p:cNvPr>
          <p:cNvSpPr txBox="1"/>
          <p:nvPr/>
        </p:nvSpPr>
        <p:spPr bwMode="auto">
          <a:xfrm>
            <a:off x="9120593" y="2454807"/>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24</a:t>
            </a:r>
            <a:endParaRPr lang="en-GB" sz="1400" dirty="0">
              <a:solidFill>
                <a:srgbClr val="00628C"/>
              </a:solidFill>
              <a:latin typeface="Myriad Pro Semibold" charset="0"/>
              <a:ea typeface="Myriad Pro Semibold" charset="0"/>
              <a:cs typeface="Myriad Pro Semibold" charset="0"/>
            </a:endParaRPr>
          </a:p>
        </p:txBody>
      </p:sp>
      <p:sp>
        <p:nvSpPr>
          <p:cNvPr id="33" name="TextBox 32">
            <a:extLst>
              <a:ext uri="{FF2B5EF4-FFF2-40B4-BE49-F238E27FC236}">
                <a16:creationId xmlns:a16="http://schemas.microsoft.com/office/drawing/2014/main" id="{A56A13CE-3C1B-4834-9E8C-8FE5247CC3F3}"/>
              </a:ext>
            </a:extLst>
          </p:cNvPr>
          <p:cNvSpPr txBox="1"/>
          <p:nvPr/>
        </p:nvSpPr>
        <p:spPr bwMode="auto">
          <a:xfrm>
            <a:off x="8310641" y="2859707"/>
            <a:ext cx="931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44 – 10 =</a:t>
            </a:r>
            <a:endParaRPr lang="en-GB" sz="1400" dirty="0">
              <a:solidFill>
                <a:srgbClr val="00628C"/>
              </a:solidFill>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3D8E72BC-268C-41A5-B651-58D403156DFE}"/>
              </a:ext>
            </a:extLst>
          </p:cNvPr>
          <p:cNvSpPr txBox="1"/>
          <p:nvPr/>
        </p:nvSpPr>
        <p:spPr bwMode="auto">
          <a:xfrm>
            <a:off x="9120593" y="2858402"/>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34</a:t>
            </a:r>
            <a:endParaRPr lang="en-GB" sz="1400" dirty="0">
              <a:solidFill>
                <a:srgbClr val="00628C"/>
              </a:solidFill>
              <a:latin typeface="Myriad Pro Semibold" charset="0"/>
              <a:ea typeface="Myriad Pro Semibold" charset="0"/>
              <a:cs typeface="Myriad Pro Semibold" charset="0"/>
            </a:endParaRPr>
          </a:p>
        </p:txBody>
      </p:sp>
      <p:sp>
        <p:nvSpPr>
          <p:cNvPr id="35" name="TextBox 34">
            <a:extLst>
              <a:ext uri="{FF2B5EF4-FFF2-40B4-BE49-F238E27FC236}">
                <a16:creationId xmlns:a16="http://schemas.microsoft.com/office/drawing/2014/main" id="{8D4A96AD-E8E2-4CFB-A5E7-248C259E98A5}"/>
              </a:ext>
            </a:extLst>
          </p:cNvPr>
          <p:cNvSpPr txBox="1"/>
          <p:nvPr/>
        </p:nvSpPr>
        <p:spPr bwMode="auto">
          <a:xfrm>
            <a:off x="8310641" y="3263302"/>
            <a:ext cx="931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54 – 10 =</a:t>
            </a:r>
            <a:endParaRPr lang="en-GB" sz="1400" dirty="0">
              <a:solidFill>
                <a:srgbClr val="00628C"/>
              </a:solidFill>
              <a:latin typeface="Myriad Pro Semibold" charset="0"/>
              <a:ea typeface="Myriad Pro Semibold" charset="0"/>
              <a:cs typeface="Myriad Pro Semibold" charset="0"/>
            </a:endParaRPr>
          </a:p>
        </p:txBody>
      </p:sp>
      <p:sp>
        <p:nvSpPr>
          <p:cNvPr id="36" name="TextBox 35">
            <a:extLst>
              <a:ext uri="{FF2B5EF4-FFF2-40B4-BE49-F238E27FC236}">
                <a16:creationId xmlns:a16="http://schemas.microsoft.com/office/drawing/2014/main" id="{D5B83E64-6792-418A-A09C-CAD954E11C33}"/>
              </a:ext>
            </a:extLst>
          </p:cNvPr>
          <p:cNvSpPr txBox="1"/>
          <p:nvPr/>
        </p:nvSpPr>
        <p:spPr bwMode="auto">
          <a:xfrm>
            <a:off x="9120593" y="3261997"/>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44</a:t>
            </a:r>
            <a:endParaRPr lang="en-GB" sz="1400" dirty="0">
              <a:solidFill>
                <a:srgbClr val="00628C"/>
              </a:solidFill>
              <a:latin typeface="Myriad Pro Semibold" charset="0"/>
              <a:ea typeface="Myriad Pro Semibold" charset="0"/>
              <a:cs typeface="Myriad Pro Semibold" charset="0"/>
            </a:endParaRPr>
          </a:p>
        </p:txBody>
      </p:sp>
      <p:sp>
        <p:nvSpPr>
          <p:cNvPr id="37" name="TextBox 36">
            <a:extLst>
              <a:ext uri="{FF2B5EF4-FFF2-40B4-BE49-F238E27FC236}">
                <a16:creationId xmlns:a16="http://schemas.microsoft.com/office/drawing/2014/main" id="{1EAD6696-975A-45F1-B046-BCBBE96EA695}"/>
              </a:ext>
            </a:extLst>
          </p:cNvPr>
          <p:cNvSpPr txBox="1"/>
          <p:nvPr/>
        </p:nvSpPr>
        <p:spPr bwMode="auto">
          <a:xfrm>
            <a:off x="8293810" y="3666897"/>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64 – 10 =</a:t>
            </a:r>
            <a:endParaRPr lang="en-GB" sz="1400" dirty="0">
              <a:solidFill>
                <a:srgbClr val="00628C"/>
              </a:solidFill>
              <a:latin typeface="Myriad Pro Semibold" charset="0"/>
              <a:ea typeface="Myriad Pro Semibold" charset="0"/>
              <a:cs typeface="Myriad Pro Semibold" charset="0"/>
            </a:endParaRPr>
          </a:p>
        </p:txBody>
      </p:sp>
      <p:sp>
        <p:nvSpPr>
          <p:cNvPr id="38" name="TextBox 37">
            <a:extLst>
              <a:ext uri="{FF2B5EF4-FFF2-40B4-BE49-F238E27FC236}">
                <a16:creationId xmlns:a16="http://schemas.microsoft.com/office/drawing/2014/main" id="{ACD0B73A-0CCE-469F-B5BB-864FDE413B1D}"/>
              </a:ext>
            </a:extLst>
          </p:cNvPr>
          <p:cNvSpPr txBox="1"/>
          <p:nvPr/>
        </p:nvSpPr>
        <p:spPr bwMode="auto">
          <a:xfrm>
            <a:off x="9120593" y="3665592"/>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54</a:t>
            </a:r>
            <a:endParaRPr lang="en-GB" sz="1400" dirty="0">
              <a:solidFill>
                <a:srgbClr val="00628C"/>
              </a:solidFill>
              <a:latin typeface="Myriad Pro Semibold" charset="0"/>
              <a:ea typeface="Myriad Pro Semibold" charset="0"/>
              <a:cs typeface="Myriad Pro Semibold" charset="0"/>
            </a:endParaRPr>
          </a:p>
        </p:txBody>
      </p:sp>
      <p:sp>
        <p:nvSpPr>
          <p:cNvPr id="39" name="TextBox 38">
            <a:extLst>
              <a:ext uri="{FF2B5EF4-FFF2-40B4-BE49-F238E27FC236}">
                <a16:creationId xmlns:a16="http://schemas.microsoft.com/office/drawing/2014/main" id="{AC215644-8CB0-4A73-AA16-8C58B6C32247}"/>
              </a:ext>
            </a:extLst>
          </p:cNvPr>
          <p:cNvSpPr txBox="1"/>
          <p:nvPr/>
        </p:nvSpPr>
        <p:spPr bwMode="auto">
          <a:xfrm>
            <a:off x="8293810" y="4070492"/>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74 – 10 =</a:t>
            </a:r>
            <a:endParaRPr lang="en-GB" sz="1400" dirty="0">
              <a:solidFill>
                <a:srgbClr val="00628C"/>
              </a:solidFill>
              <a:latin typeface="Myriad Pro Semibold" charset="0"/>
              <a:ea typeface="Myriad Pro Semibold" charset="0"/>
              <a:cs typeface="Myriad Pro Semibold" charset="0"/>
            </a:endParaRPr>
          </a:p>
        </p:txBody>
      </p:sp>
      <p:sp>
        <p:nvSpPr>
          <p:cNvPr id="40" name="TextBox 39">
            <a:extLst>
              <a:ext uri="{FF2B5EF4-FFF2-40B4-BE49-F238E27FC236}">
                <a16:creationId xmlns:a16="http://schemas.microsoft.com/office/drawing/2014/main" id="{D92BC954-3ECE-4B3F-A985-AEFE69BFEF76}"/>
              </a:ext>
            </a:extLst>
          </p:cNvPr>
          <p:cNvSpPr txBox="1"/>
          <p:nvPr/>
        </p:nvSpPr>
        <p:spPr bwMode="auto">
          <a:xfrm>
            <a:off x="9120593" y="4070492"/>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64</a:t>
            </a:r>
            <a:endParaRPr lang="en-GB" sz="1400" dirty="0">
              <a:solidFill>
                <a:srgbClr val="00628C"/>
              </a:solidFill>
              <a:latin typeface="Myriad Pro Semibold" charset="0"/>
              <a:ea typeface="Myriad Pro Semibold" charset="0"/>
              <a:cs typeface="Myriad Pro Semibold" charset="0"/>
            </a:endParaRPr>
          </a:p>
        </p:txBody>
      </p:sp>
      <p:sp>
        <p:nvSpPr>
          <p:cNvPr id="41" name="TextBox 40">
            <a:extLst>
              <a:ext uri="{FF2B5EF4-FFF2-40B4-BE49-F238E27FC236}">
                <a16:creationId xmlns:a16="http://schemas.microsoft.com/office/drawing/2014/main" id="{3B69D47D-3EC6-48DF-AD8A-EBAF05C20201}"/>
              </a:ext>
            </a:extLst>
          </p:cNvPr>
          <p:cNvSpPr txBox="1"/>
          <p:nvPr/>
        </p:nvSpPr>
        <p:spPr bwMode="auto">
          <a:xfrm>
            <a:off x="8293810" y="4474087"/>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84 – 10 =</a:t>
            </a:r>
            <a:endParaRPr lang="en-GB" sz="1400" dirty="0">
              <a:solidFill>
                <a:srgbClr val="00628C"/>
              </a:solidFill>
              <a:latin typeface="Myriad Pro Semibold" charset="0"/>
              <a:ea typeface="Myriad Pro Semibold" charset="0"/>
              <a:cs typeface="Myriad Pro Semibold" charset="0"/>
            </a:endParaRPr>
          </a:p>
        </p:txBody>
      </p:sp>
      <p:sp>
        <p:nvSpPr>
          <p:cNvPr id="42" name="TextBox 41">
            <a:extLst>
              <a:ext uri="{FF2B5EF4-FFF2-40B4-BE49-F238E27FC236}">
                <a16:creationId xmlns:a16="http://schemas.microsoft.com/office/drawing/2014/main" id="{2D96C52C-C642-424E-A839-99265FA222FF}"/>
              </a:ext>
            </a:extLst>
          </p:cNvPr>
          <p:cNvSpPr txBox="1"/>
          <p:nvPr/>
        </p:nvSpPr>
        <p:spPr bwMode="auto">
          <a:xfrm>
            <a:off x="9120593" y="4472782"/>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74</a:t>
            </a:r>
            <a:endParaRPr lang="en-GB" sz="1400" dirty="0">
              <a:solidFill>
                <a:srgbClr val="00628C"/>
              </a:solidFill>
              <a:latin typeface="Myriad Pro Semibold" charset="0"/>
              <a:ea typeface="Myriad Pro Semibold" charset="0"/>
              <a:cs typeface="Myriad Pro Semibold" charset="0"/>
            </a:endParaRPr>
          </a:p>
        </p:txBody>
      </p:sp>
      <p:sp>
        <p:nvSpPr>
          <p:cNvPr id="43" name="TextBox 42">
            <a:extLst>
              <a:ext uri="{FF2B5EF4-FFF2-40B4-BE49-F238E27FC236}">
                <a16:creationId xmlns:a16="http://schemas.microsoft.com/office/drawing/2014/main" id="{1FF59D99-6A5C-42BF-B63B-EAD07F627C10}"/>
              </a:ext>
            </a:extLst>
          </p:cNvPr>
          <p:cNvSpPr txBox="1"/>
          <p:nvPr/>
        </p:nvSpPr>
        <p:spPr bwMode="auto">
          <a:xfrm>
            <a:off x="8293810" y="4877682"/>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94 – 10 =</a:t>
            </a:r>
            <a:endParaRPr lang="en-GB" sz="1400" dirty="0">
              <a:solidFill>
                <a:srgbClr val="00628C"/>
              </a:solidFill>
              <a:latin typeface="Myriad Pro Semibold" charset="0"/>
              <a:ea typeface="Myriad Pro Semibold" charset="0"/>
              <a:cs typeface="Myriad Pro Semibold" charset="0"/>
            </a:endParaRPr>
          </a:p>
        </p:txBody>
      </p:sp>
      <p:sp>
        <p:nvSpPr>
          <p:cNvPr id="44" name="TextBox 43">
            <a:extLst>
              <a:ext uri="{FF2B5EF4-FFF2-40B4-BE49-F238E27FC236}">
                <a16:creationId xmlns:a16="http://schemas.microsoft.com/office/drawing/2014/main" id="{3F3028D7-D663-4205-BECB-B1478FE686E9}"/>
              </a:ext>
            </a:extLst>
          </p:cNvPr>
          <p:cNvSpPr txBox="1"/>
          <p:nvPr/>
        </p:nvSpPr>
        <p:spPr bwMode="auto">
          <a:xfrm>
            <a:off x="9120593" y="4876377"/>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charset="0"/>
                <a:ea typeface="Myriad Pro Semibold" charset="0"/>
                <a:cs typeface="Myriad Pro Semibold" charset="0"/>
              </a:rPr>
              <a:t>84</a:t>
            </a:r>
            <a:endParaRPr lang="en-GB" sz="1400" dirty="0">
              <a:solidFill>
                <a:srgbClr val="00628C"/>
              </a:solidFill>
              <a:latin typeface="Myriad Pro Semibold" charset="0"/>
              <a:ea typeface="Myriad Pro Semibold" charset="0"/>
              <a:cs typeface="Myriad Pro Semibold" charset="0"/>
            </a:endParaRPr>
          </a:p>
        </p:txBody>
      </p:sp>
      <p:cxnSp>
        <p:nvCxnSpPr>
          <p:cNvPr id="46" name="Straight Arrow Connector 45">
            <a:extLst>
              <a:ext uri="{FF2B5EF4-FFF2-40B4-BE49-F238E27FC236}">
                <a16:creationId xmlns:a16="http://schemas.microsoft.com/office/drawing/2014/main" id="{D64D509E-B331-4B1E-8193-AFB37A92F74C}"/>
              </a:ext>
            </a:extLst>
          </p:cNvPr>
          <p:cNvCxnSpPr/>
          <p:nvPr/>
        </p:nvCxnSpPr>
        <p:spPr bwMode="auto">
          <a:xfrm>
            <a:off x="2471383" y="2051211"/>
            <a:ext cx="0" cy="3198628"/>
          </a:xfrm>
          <a:prstGeom prst="straightConnector1">
            <a:avLst/>
          </a:prstGeom>
          <a:noFill/>
          <a:ln w="28575" cap="flat" cmpd="sng" algn="ctr">
            <a:solidFill>
              <a:srgbClr val="0A689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a:extLst>
              <a:ext uri="{FF2B5EF4-FFF2-40B4-BE49-F238E27FC236}">
                <a16:creationId xmlns:a16="http://schemas.microsoft.com/office/drawing/2014/main" id="{C1973DDC-35E5-4025-BAF0-BE39BA0F71CC}"/>
              </a:ext>
            </a:extLst>
          </p:cNvPr>
          <p:cNvCxnSpPr>
            <a:cxnSpLocks/>
          </p:cNvCxnSpPr>
          <p:nvPr/>
        </p:nvCxnSpPr>
        <p:spPr bwMode="auto">
          <a:xfrm flipV="1">
            <a:off x="9720618" y="2051211"/>
            <a:ext cx="0" cy="3198628"/>
          </a:xfrm>
          <a:prstGeom prst="straightConnector1">
            <a:avLst/>
          </a:prstGeom>
          <a:noFill/>
          <a:ln w="28575" cap="flat" cmpd="sng" algn="ctr">
            <a:solidFill>
              <a:srgbClr val="0A689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617018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a:t>
            </a:r>
            <a:r>
              <a:rPr lang="en-GB" sz="2400" b="1" dirty="0"/>
              <a:t>15</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84468258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the patterns when adding and subtracting ten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508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1:3</a:t>
            </a:r>
          </a:p>
        </p:txBody>
      </p:sp>
      <p:pic>
        <p:nvPicPr>
          <p:cNvPr id="3" name="Picture 2">
            <a:extLst>
              <a:ext uri="{FF2B5EF4-FFF2-40B4-BE49-F238E27FC236}">
                <a16:creationId xmlns:a16="http://schemas.microsoft.com/office/drawing/2014/main" id="{A83C1907-5586-4D30-97D8-E7C96CA8E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1928896"/>
            <a:ext cx="6135088" cy="3000208"/>
          </a:xfrm>
          <a:prstGeom prst="rect">
            <a:avLst/>
          </a:prstGeom>
        </p:spPr>
      </p:pic>
    </p:spTree>
    <p:extLst>
      <p:ext uri="{BB962C8B-B14F-4D97-AF65-F5344CB8AC3E}">
        <p14:creationId xmlns:p14="http://schemas.microsoft.com/office/powerpoint/2010/main" val="38251336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15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1.14 Addition and Subtraction: two-digit numbers and multiples of ten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8343878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2:3 - 2:4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4BA58B7C-CD04-4850-9ADC-8951AF2FA90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77444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2:3</a:t>
            </a:r>
          </a:p>
        </p:txBody>
      </p:sp>
      <p:sp>
        <p:nvSpPr>
          <p:cNvPr id="11" name="TextBox 10">
            <a:extLst>
              <a:ext uri="{FF2B5EF4-FFF2-40B4-BE49-F238E27FC236}">
                <a16:creationId xmlns:a16="http://schemas.microsoft.com/office/drawing/2014/main" id="{3E782DF0-10C8-40FB-AC45-01F3B1803FA6}"/>
              </a:ext>
            </a:extLst>
          </p:cNvPr>
          <p:cNvSpPr txBox="1"/>
          <p:nvPr/>
        </p:nvSpPr>
        <p:spPr bwMode="auto">
          <a:xfrm>
            <a:off x="3753327" y="210792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46</a:t>
            </a:r>
          </a:p>
        </p:txBody>
      </p:sp>
      <p:sp>
        <p:nvSpPr>
          <p:cNvPr id="12" name="TextBox 11">
            <a:extLst>
              <a:ext uri="{FF2B5EF4-FFF2-40B4-BE49-F238E27FC236}">
                <a16:creationId xmlns:a16="http://schemas.microsoft.com/office/drawing/2014/main" id="{3BCB889C-24FD-4C77-AF7F-4106BB0BC455}"/>
              </a:ext>
            </a:extLst>
          </p:cNvPr>
          <p:cNvSpPr txBox="1"/>
          <p:nvPr/>
        </p:nvSpPr>
        <p:spPr bwMode="auto">
          <a:xfrm>
            <a:off x="4822179" y="392146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13" name="TextBox 12">
            <a:extLst>
              <a:ext uri="{FF2B5EF4-FFF2-40B4-BE49-F238E27FC236}">
                <a16:creationId xmlns:a16="http://schemas.microsoft.com/office/drawing/2014/main" id="{8E50EBA9-4E84-4C70-9EB2-1612C27224C0}"/>
              </a:ext>
            </a:extLst>
          </p:cNvPr>
          <p:cNvSpPr txBox="1"/>
          <p:nvPr/>
        </p:nvSpPr>
        <p:spPr bwMode="auto">
          <a:xfrm>
            <a:off x="2684475" y="39121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36</a:t>
            </a:r>
          </a:p>
        </p:txBody>
      </p:sp>
      <p:sp>
        <p:nvSpPr>
          <p:cNvPr id="38" name="TextBox 37">
            <a:extLst>
              <a:ext uri="{FF2B5EF4-FFF2-40B4-BE49-F238E27FC236}">
                <a16:creationId xmlns:a16="http://schemas.microsoft.com/office/drawing/2014/main" id="{B748206B-B976-487A-9004-14606FACDB6A}"/>
              </a:ext>
            </a:extLst>
          </p:cNvPr>
          <p:cNvSpPr txBox="1"/>
          <p:nvPr/>
        </p:nvSpPr>
        <p:spPr bwMode="auto">
          <a:xfrm>
            <a:off x="7920581" y="210792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46</a:t>
            </a:r>
          </a:p>
        </p:txBody>
      </p:sp>
      <p:sp>
        <p:nvSpPr>
          <p:cNvPr id="39" name="TextBox 38">
            <a:extLst>
              <a:ext uri="{FF2B5EF4-FFF2-40B4-BE49-F238E27FC236}">
                <a16:creationId xmlns:a16="http://schemas.microsoft.com/office/drawing/2014/main" id="{8B160C79-2664-4DAD-977F-F7F07EDE64BB}"/>
              </a:ext>
            </a:extLst>
          </p:cNvPr>
          <p:cNvSpPr txBox="1"/>
          <p:nvPr/>
        </p:nvSpPr>
        <p:spPr bwMode="auto">
          <a:xfrm>
            <a:off x="8989433" y="392146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36</a:t>
            </a:r>
          </a:p>
        </p:txBody>
      </p:sp>
      <p:sp>
        <p:nvSpPr>
          <p:cNvPr id="40" name="TextBox 39">
            <a:extLst>
              <a:ext uri="{FF2B5EF4-FFF2-40B4-BE49-F238E27FC236}">
                <a16:creationId xmlns:a16="http://schemas.microsoft.com/office/drawing/2014/main" id="{9FB2FCF5-034C-423D-B01A-699F875F25F8}"/>
              </a:ext>
            </a:extLst>
          </p:cNvPr>
          <p:cNvSpPr txBox="1"/>
          <p:nvPr/>
        </p:nvSpPr>
        <p:spPr bwMode="auto">
          <a:xfrm>
            <a:off x="6851729" y="39121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47" name="TextBox 46">
            <a:extLst>
              <a:ext uri="{FF2B5EF4-FFF2-40B4-BE49-F238E27FC236}">
                <a16:creationId xmlns:a16="http://schemas.microsoft.com/office/drawing/2014/main" id="{D91E6163-2E51-4B72-BAE4-2578DB8BBD30}"/>
              </a:ext>
            </a:extLst>
          </p:cNvPr>
          <p:cNvSpPr txBox="1"/>
          <p:nvPr/>
        </p:nvSpPr>
        <p:spPr bwMode="auto">
          <a:xfrm>
            <a:off x="3039991" y="5305471"/>
            <a:ext cx="1944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36 + 10 = 46</a:t>
            </a:r>
          </a:p>
        </p:txBody>
      </p:sp>
      <p:sp>
        <p:nvSpPr>
          <p:cNvPr id="48" name="TextBox 47">
            <a:extLst>
              <a:ext uri="{FF2B5EF4-FFF2-40B4-BE49-F238E27FC236}">
                <a16:creationId xmlns:a16="http://schemas.microsoft.com/office/drawing/2014/main" id="{E10AD77A-67E2-4999-ADF7-D55D753959A7}"/>
              </a:ext>
            </a:extLst>
          </p:cNvPr>
          <p:cNvSpPr txBox="1"/>
          <p:nvPr/>
        </p:nvSpPr>
        <p:spPr bwMode="auto">
          <a:xfrm>
            <a:off x="7207247" y="5305471"/>
            <a:ext cx="1944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 + 36 = 46</a:t>
            </a:r>
          </a:p>
        </p:txBody>
      </p:sp>
      <p:grpSp>
        <p:nvGrpSpPr>
          <p:cNvPr id="56" name="Group 55">
            <a:extLst>
              <a:ext uri="{FF2B5EF4-FFF2-40B4-BE49-F238E27FC236}">
                <a16:creationId xmlns:a16="http://schemas.microsoft.com/office/drawing/2014/main" id="{6436FAF5-C41C-4DF2-9F35-5CB7A1637436}"/>
              </a:ext>
            </a:extLst>
          </p:cNvPr>
          <p:cNvGrpSpPr/>
          <p:nvPr/>
        </p:nvGrpSpPr>
        <p:grpSpPr>
          <a:xfrm>
            <a:off x="2312900" y="1705652"/>
            <a:ext cx="3398949" cy="3076092"/>
            <a:chOff x="2872525" y="1421587"/>
            <a:chExt cx="3398949" cy="3076092"/>
          </a:xfrm>
        </p:grpSpPr>
        <p:grpSp>
          <p:nvGrpSpPr>
            <p:cNvPr id="57" name="Group 56">
              <a:extLst>
                <a:ext uri="{FF2B5EF4-FFF2-40B4-BE49-F238E27FC236}">
                  <a16:creationId xmlns:a16="http://schemas.microsoft.com/office/drawing/2014/main" id="{5B6E0AA1-9BDB-4CD8-A121-67110B59D97A}"/>
                </a:ext>
              </a:extLst>
            </p:cNvPr>
            <p:cNvGrpSpPr>
              <a:grpSpLocks noChangeAspect="1"/>
            </p:cNvGrpSpPr>
            <p:nvPr/>
          </p:nvGrpSpPr>
          <p:grpSpPr>
            <a:xfrm>
              <a:off x="2872525" y="1421587"/>
              <a:ext cx="3398949" cy="3076092"/>
              <a:chOff x="917216" y="1641314"/>
              <a:chExt cx="3654784" cy="3307625"/>
            </a:xfrm>
          </p:grpSpPr>
          <p:sp>
            <p:nvSpPr>
              <p:cNvPr id="59" name="Oval 58">
                <a:extLst>
                  <a:ext uri="{FF2B5EF4-FFF2-40B4-BE49-F238E27FC236}">
                    <a16:creationId xmlns:a16="http://schemas.microsoft.com/office/drawing/2014/main" id="{249BC5F1-7DB3-48B6-BED6-63782D2007B5}"/>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Oval 59">
                <a:extLst>
                  <a:ext uri="{FF2B5EF4-FFF2-40B4-BE49-F238E27FC236}">
                    <a16:creationId xmlns:a16="http://schemas.microsoft.com/office/drawing/2014/main" id="{4D5BEAF4-C5BD-4199-833E-5F9CC50C6087}"/>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1" name="Oval 60">
                <a:extLst>
                  <a:ext uri="{FF2B5EF4-FFF2-40B4-BE49-F238E27FC236}">
                    <a16:creationId xmlns:a16="http://schemas.microsoft.com/office/drawing/2014/main" id="{F818B63A-ADF0-4529-86C2-B2C258C4D6C4}"/>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62" name="Straight Connector 61">
                <a:extLst>
                  <a:ext uri="{FF2B5EF4-FFF2-40B4-BE49-F238E27FC236}">
                    <a16:creationId xmlns:a16="http://schemas.microsoft.com/office/drawing/2014/main" id="{C43F7739-16E4-41F4-8672-4CB7EA69F23E}"/>
                  </a:ext>
                </a:extLst>
              </p:cNvPr>
              <p:cNvCxnSpPr>
                <a:cxnSpLocks noChangeAspect="1"/>
                <a:stCxn id="59"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8" name="Straight Connector 57">
              <a:extLst>
                <a:ext uri="{FF2B5EF4-FFF2-40B4-BE49-F238E27FC236}">
                  <a16:creationId xmlns:a16="http://schemas.microsoft.com/office/drawing/2014/main" id="{B7410FF6-250D-4ADB-B9AA-59F2399853A9}"/>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 name="Group 69">
            <a:extLst>
              <a:ext uri="{FF2B5EF4-FFF2-40B4-BE49-F238E27FC236}">
                <a16:creationId xmlns:a16="http://schemas.microsoft.com/office/drawing/2014/main" id="{BF475D8F-A4E4-4A96-AEC1-B53C395EA005}"/>
              </a:ext>
            </a:extLst>
          </p:cNvPr>
          <p:cNvGrpSpPr/>
          <p:nvPr/>
        </p:nvGrpSpPr>
        <p:grpSpPr>
          <a:xfrm>
            <a:off x="6480154" y="1705652"/>
            <a:ext cx="3398949" cy="3076092"/>
            <a:chOff x="2872525" y="1421587"/>
            <a:chExt cx="3398949" cy="3076092"/>
          </a:xfrm>
        </p:grpSpPr>
        <p:grpSp>
          <p:nvGrpSpPr>
            <p:cNvPr id="71" name="Group 70">
              <a:extLst>
                <a:ext uri="{FF2B5EF4-FFF2-40B4-BE49-F238E27FC236}">
                  <a16:creationId xmlns:a16="http://schemas.microsoft.com/office/drawing/2014/main" id="{820CDED4-AB58-4390-9FCE-6EE747EE1779}"/>
                </a:ext>
              </a:extLst>
            </p:cNvPr>
            <p:cNvGrpSpPr>
              <a:grpSpLocks noChangeAspect="1"/>
            </p:cNvGrpSpPr>
            <p:nvPr/>
          </p:nvGrpSpPr>
          <p:grpSpPr>
            <a:xfrm>
              <a:off x="2872525" y="1421587"/>
              <a:ext cx="3398949" cy="3076092"/>
              <a:chOff x="917216" y="1641314"/>
              <a:chExt cx="3654784" cy="3307625"/>
            </a:xfrm>
          </p:grpSpPr>
          <p:sp>
            <p:nvSpPr>
              <p:cNvPr id="73" name="Oval 72">
                <a:extLst>
                  <a:ext uri="{FF2B5EF4-FFF2-40B4-BE49-F238E27FC236}">
                    <a16:creationId xmlns:a16="http://schemas.microsoft.com/office/drawing/2014/main" id="{AD8F9FE1-1DCC-4929-89D6-9B8007087C33}"/>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4" name="Oval 73">
                <a:extLst>
                  <a:ext uri="{FF2B5EF4-FFF2-40B4-BE49-F238E27FC236}">
                    <a16:creationId xmlns:a16="http://schemas.microsoft.com/office/drawing/2014/main" id="{271A479B-EC61-4BD4-95EF-D60848EA19E5}"/>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5" name="Oval 74">
                <a:extLst>
                  <a:ext uri="{FF2B5EF4-FFF2-40B4-BE49-F238E27FC236}">
                    <a16:creationId xmlns:a16="http://schemas.microsoft.com/office/drawing/2014/main" id="{48CBF537-DB49-469B-906D-6278A29BB1C0}"/>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76" name="Straight Connector 75">
                <a:extLst>
                  <a:ext uri="{FF2B5EF4-FFF2-40B4-BE49-F238E27FC236}">
                    <a16:creationId xmlns:a16="http://schemas.microsoft.com/office/drawing/2014/main" id="{6DE3C315-C0A9-4ADF-BEF7-B904AB2098B0}"/>
                  </a:ext>
                </a:extLst>
              </p:cNvPr>
              <p:cNvCxnSpPr>
                <a:cxnSpLocks noChangeAspect="1"/>
                <a:stCxn id="73"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2" name="Straight Connector 71">
              <a:extLst>
                <a:ext uri="{FF2B5EF4-FFF2-40B4-BE49-F238E27FC236}">
                  <a16:creationId xmlns:a16="http://schemas.microsoft.com/office/drawing/2014/main" id="{AF679065-9266-4211-831B-4B4ED84699B6}"/>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7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8" grpId="0"/>
      <p:bldP spid="39" grpId="0"/>
      <p:bldP spid="40" grpId="0"/>
      <p:bldP spid="47" grpId="0"/>
      <p:bldP spid="48"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A537E26-7CA8-43FC-A294-7D3D4BB48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952" y="3563604"/>
            <a:ext cx="306754" cy="306754"/>
          </a:xfrm>
          <a:prstGeom prst="rect">
            <a:avLst/>
          </a:prstGeom>
        </p:spPr>
      </p:pic>
      <p:pic>
        <p:nvPicPr>
          <p:cNvPr id="16" name="Picture 15">
            <a:extLst>
              <a:ext uri="{FF2B5EF4-FFF2-40B4-BE49-F238E27FC236}">
                <a16:creationId xmlns:a16="http://schemas.microsoft.com/office/drawing/2014/main" id="{DF46D7A9-9E5C-4857-9965-17B52D253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966" y="3563604"/>
            <a:ext cx="306754" cy="306754"/>
          </a:xfrm>
          <a:prstGeom prst="rect">
            <a:avLst/>
          </a:prstGeom>
        </p:spPr>
      </p:pic>
      <p:pic>
        <p:nvPicPr>
          <p:cNvPr id="12" name="Picture 11">
            <a:extLst>
              <a:ext uri="{FF2B5EF4-FFF2-40B4-BE49-F238E27FC236}">
                <a16:creationId xmlns:a16="http://schemas.microsoft.com/office/drawing/2014/main" id="{328607A8-5E3B-4344-9F02-445942D40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455" y="3563604"/>
            <a:ext cx="306754" cy="306754"/>
          </a:xfrm>
          <a:prstGeom prst="rect">
            <a:avLst/>
          </a:prstGeom>
        </p:spPr>
      </p:pic>
      <p:pic>
        <p:nvPicPr>
          <p:cNvPr id="13" name="Picture 12">
            <a:extLst>
              <a:ext uri="{FF2B5EF4-FFF2-40B4-BE49-F238E27FC236}">
                <a16:creationId xmlns:a16="http://schemas.microsoft.com/office/drawing/2014/main" id="{43EE4419-954D-4092-A197-307A5FA0F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469" y="3563604"/>
            <a:ext cx="306754" cy="306754"/>
          </a:xfrm>
          <a:prstGeom prst="rect">
            <a:avLst/>
          </a:prstGeom>
        </p:spPr>
      </p:pic>
      <p:pic>
        <p:nvPicPr>
          <p:cNvPr id="10" name="Picture 9">
            <a:extLst>
              <a:ext uri="{FF2B5EF4-FFF2-40B4-BE49-F238E27FC236}">
                <a16:creationId xmlns:a16="http://schemas.microsoft.com/office/drawing/2014/main" id="{444B96F9-8243-457C-B05D-0CAC0C78C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939" y="3563604"/>
            <a:ext cx="306754" cy="306754"/>
          </a:xfrm>
          <a:prstGeom prst="rect">
            <a:avLst/>
          </a:prstGeom>
        </p:spPr>
      </p:pic>
      <p:pic>
        <p:nvPicPr>
          <p:cNvPr id="11" name="Picture 10">
            <a:extLst>
              <a:ext uri="{FF2B5EF4-FFF2-40B4-BE49-F238E27FC236}">
                <a16:creationId xmlns:a16="http://schemas.microsoft.com/office/drawing/2014/main" id="{563E6FD5-26AB-4C57-B00B-56286ADE6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6119" y="3563604"/>
            <a:ext cx="306754" cy="306754"/>
          </a:xfrm>
          <a:prstGeom prst="rect">
            <a:avLst/>
          </a:prstGeom>
        </p:spPr>
      </p:pic>
      <p:sp>
        <p:nvSpPr>
          <p:cNvPr id="2" name="Text Placeholder 1"/>
          <p:cNvSpPr>
            <a:spLocks noGrp="1"/>
          </p:cNvSpPr>
          <p:nvPr>
            <p:ph type="body" sz="quarter" idx="11"/>
          </p:nvPr>
        </p:nvSpPr>
        <p:spPr/>
        <p:txBody>
          <a:bodyPr/>
          <a:lstStyle/>
          <a:p>
            <a:r>
              <a:rPr lang="en-US" dirty="0"/>
              <a:t>1.14 Calculation: two-digit +/− tens – step 2:4</a:t>
            </a:r>
          </a:p>
        </p:txBody>
      </p:sp>
      <p:pic>
        <p:nvPicPr>
          <p:cNvPr id="6" name="Picture 5">
            <a:extLst>
              <a:ext uri="{FF2B5EF4-FFF2-40B4-BE49-F238E27FC236}">
                <a16:creationId xmlns:a16="http://schemas.microsoft.com/office/drawing/2014/main" id="{B95CC826-0094-4725-AAEB-2F0E56F2A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3346558"/>
            <a:ext cx="6135088" cy="433946"/>
          </a:xfrm>
          <a:prstGeom prst="rect">
            <a:avLst/>
          </a:prstGeom>
        </p:spPr>
      </p:pic>
      <p:pic>
        <p:nvPicPr>
          <p:cNvPr id="8" name="Picture 7">
            <a:extLst>
              <a:ext uri="{FF2B5EF4-FFF2-40B4-BE49-F238E27FC236}">
                <a16:creationId xmlns:a16="http://schemas.microsoft.com/office/drawing/2014/main" id="{E490CF77-FA44-41D1-8772-4C8FA3AEF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378" y="2994832"/>
            <a:ext cx="2985244" cy="306754"/>
          </a:xfrm>
          <a:prstGeom prst="rect">
            <a:avLst/>
          </a:prstGeom>
        </p:spPr>
      </p:pic>
      <p:pic>
        <p:nvPicPr>
          <p:cNvPr id="14" name="Picture 13">
            <a:extLst>
              <a:ext uri="{FF2B5EF4-FFF2-40B4-BE49-F238E27FC236}">
                <a16:creationId xmlns:a16="http://schemas.microsoft.com/office/drawing/2014/main" id="{045D983C-82B3-48B9-9032-A3CDC46F9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602" y="2994832"/>
            <a:ext cx="2985244" cy="306754"/>
          </a:xfrm>
          <a:prstGeom prst="rect">
            <a:avLst/>
          </a:prstGeom>
        </p:spPr>
      </p:pic>
    </p:spTree>
    <p:extLst>
      <p:ext uri="{BB962C8B-B14F-4D97-AF65-F5344CB8AC3E}">
        <p14:creationId xmlns:p14="http://schemas.microsoft.com/office/powerpoint/2010/main" val="354621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fill="hold" nodeType="clickEffect">
                                  <p:stCondLst>
                                    <p:cond delay="0"/>
                                  </p:stCondLst>
                                  <p:childTnLst>
                                    <p:animMotion origin="layout" path="M 0 2.22222E-6 L 0.07265 -3.7037E-6 " pathEditMode="relative" rAng="0" ptsTypes="AA">
                                      <p:cBhvr>
                                        <p:cTn id="14" dur="2000" fill="hold"/>
                                        <p:tgtEl>
                                          <p:spTgt spid="8"/>
                                        </p:tgtEl>
                                        <p:attrNameLst>
                                          <p:attrName>ppt_x</p:attrName>
                                          <p:attrName>ppt_y</p:attrName>
                                        </p:attrNameLst>
                                      </p:cBhvr>
                                      <p:rCtr x="3581" y="46"/>
                                    </p:animMotion>
                                  </p:childTnLst>
                                </p:cTn>
                              </p:par>
                            </p:childTnLst>
                          </p:cTn>
                        </p:par>
                        <p:par>
                          <p:cTn id="15" fill="hold">
                            <p:stCondLst>
                              <p:cond delay="2000"/>
                            </p:stCondLst>
                            <p:childTnLst>
                              <p:par>
                                <p:cTn id="16" presetID="1" presetClass="exit" presetSubtype="0" fill="hold" nodeType="afterEffect">
                                  <p:stCondLst>
                                    <p:cond delay="0"/>
                                  </p:stCondLst>
                                  <p:childTnLst>
                                    <p:set>
                                      <p:cBhvr>
                                        <p:cTn id="17" dur="1" fill="hold">
                                          <p:stCondLst>
                                            <p:cond delay="0"/>
                                          </p:stCondLst>
                                        </p:cTn>
                                        <p:tgtEl>
                                          <p:spTgt spid="8"/>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decel="50000" fill="hold" nodeType="clickEffect">
                                  <p:stCondLst>
                                    <p:cond delay="0"/>
                                  </p:stCondLst>
                                  <p:childTnLst>
                                    <p:animMotion origin="layout" path="M 3.75E-6 2.22222E-6 L -0.14558 0.00092 " pathEditMode="relative" rAng="0" ptsTypes="AA">
                                      <p:cBhvr>
                                        <p:cTn id="39" dur="2000" fill="hold"/>
                                        <p:tgtEl>
                                          <p:spTgt spid="14"/>
                                        </p:tgtEl>
                                        <p:attrNameLst>
                                          <p:attrName>ppt_x</p:attrName>
                                          <p:attrName>ppt_y</p:attrName>
                                        </p:attrNameLst>
                                      </p:cBhvr>
                                      <p:rCtr x="-7279" y="46"/>
                                    </p:animMotion>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2:4</a:t>
            </a:r>
          </a:p>
        </p:txBody>
      </p:sp>
      <p:pic>
        <p:nvPicPr>
          <p:cNvPr id="3" name="Picture 2">
            <a:extLst>
              <a:ext uri="{FF2B5EF4-FFF2-40B4-BE49-F238E27FC236}">
                <a16:creationId xmlns:a16="http://schemas.microsoft.com/office/drawing/2014/main" id="{710C1A0A-1AEB-46A2-AB49-EC1F3969B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233" y="2467588"/>
            <a:ext cx="6157534" cy="1922827"/>
          </a:xfrm>
          <a:prstGeom prst="rect">
            <a:avLst/>
          </a:prstGeom>
        </p:spPr>
      </p:pic>
      <p:sp>
        <p:nvSpPr>
          <p:cNvPr id="4" name="Star: 12 Points 3">
            <a:extLst>
              <a:ext uri="{FF2B5EF4-FFF2-40B4-BE49-F238E27FC236}">
                <a16:creationId xmlns:a16="http://schemas.microsoft.com/office/drawing/2014/main" id="{321CF23C-B877-4E87-B7DB-B187DD0A149E}"/>
              </a:ext>
            </a:extLst>
          </p:cNvPr>
          <p:cNvSpPr>
            <a:spLocks noChangeAspect="1"/>
          </p:cNvSpPr>
          <p:nvPr/>
        </p:nvSpPr>
        <p:spPr bwMode="auto">
          <a:xfrm rot="20700000">
            <a:off x="5985537" y="3439675"/>
            <a:ext cx="463658" cy="463608"/>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Star: 12 Points 6">
            <a:extLst>
              <a:ext uri="{FF2B5EF4-FFF2-40B4-BE49-F238E27FC236}">
                <a16:creationId xmlns:a16="http://schemas.microsoft.com/office/drawing/2014/main" id="{AB219EE9-17C5-46D7-838B-AF703B0B0F59}"/>
              </a:ext>
            </a:extLst>
          </p:cNvPr>
          <p:cNvSpPr>
            <a:spLocks noChangeAspect="1"/>
          </p:cNvSpPr>
          <p:nvPr/>
        </p:nvSpPr>
        <p:spPr bwMode="auto">
          <a:xfrm rot="20700000">
            <a:off x="8098675" y="3906678"/>
            <a:ext cx="493782" cy="493727"/>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Star: 12 Points 7">
            <a:extLst>
              <a:ext uri="{FF2B5EF4-FFF2-40B4-BE49-F238E27FC236}">
                <a16:creationId xmlns:a16="http://schemas.microsoft.com/office/drawing/2014/main" id="{41878252-7BE4-4521-871A-F6A785D66A5C}"/>
              </a:ext>
            </a:extLst>
          </p:cNvPr>
          <p:cNvSpPr>
            <a:spLocks noChangeAspect="1"/>
          </p:cNvSpPr>
          <p:nvPr/>
        </p:nvSpPr>
        <p:spPr bwMode="auto">
          <a:xfrm rot="20700000">
            <a:off x="8041870" y="3849877"/>
            <a:ext cx="607392" cy="607326"/>
          </a:xfrm>
          <a:prstGeom prst="star12">
            <a:avLst/>
          </a:prstGeom>
          <a:noFill/>
          <a:ln w="19050" cap="flat" cmpd="sng" algn="ctr">
            <a:solidFill>
              <a:srgbClr val="4790C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Star: 12 Points 12">
            <a:extLst>
              <a:ext uri="{FF2B5EF4-FFF2-40B4-BE49-F238E27FC236}">
                <a16:creationId xmlns:a16="http://schemas.microsoft.com/office/drawing/2014/main" id="{1BD9F425-CA53-4346-BEDE-6628A27FADB8}"/>
              </a:ext>
            </a:extLst>
          </p:cNvPr>
          <p:cNvSpPr>
            <a:spLocks noChangeAspect="1"/>
          </p:cNvSpPr>
          <p:nvPr/>
        </p:nvSpPr>
        <p:spPr bwMode="auto">
          <a:xfrm rot="20700000">
            <a:off x="6684037" y="3439675"/>
            <a:ext cx="463658" cy="463608"/>
          </a:xfrm>
          <a:prstGeom prst="star12">
            <a:avLst/>
          </a:prstGeom>
          <a:noFill/>
          <a:ln w="19050" cap="flat" cmpd="sng" algn="ctr">
            <a:solidFill>
              <a:srgbClr val="4790C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03250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a:t>
            </a:r>
            <a:r>
              <a:rPr lang="en-GB" sz="2400" b="1" dirty="0"/>
              <a:t>16</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27718161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adding and subtracting ten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070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16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1.14 Addition and Subtraction: two-digit numbers and multiples of ten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07689709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2:5 - 2:6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10-12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4BA58B7C-CD04-4850-9ADC-8951AF2FA90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213098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BF6EEB3-FBAE-4858-9C22-2DF9C18D8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2360" y="5602095"/>
            <a:ext cx="534919" cy="534919"/>
          </a:xfrm>
          <a:prstGeom prst="rect">
            <a:avLst/>
          </a:prstGeom>
        </p:spPr>
      </p:pic>
      <p:pic>
        <p:nvPicPr>
          <p:cNvPr id="20" name="Picture 19">
            <a:extLst>
              <a:ext uri="{FF2B5EF4-FFF2-40B4-BE49-F238E27FC236}">
                <a16:creationId xmlns:a16="http://schemas.microsoft.com/office/drawing/2014/main" id="{F90C76C3-9CE3-425E-9E75-A4C1C1A00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1595" y="4789674"/>
            <a:ext cx="534919" cy="534919"/>
          </a:xfrm>
          <a:prstGeom prst="rect">
            <a:avLst/>
          </a:prstGeom>
        </p:spPr>
      </p:pic>
      <p:sp>
        <p:nvSpPr>
          <p:cNvPr id="2" name="Text Placeholder 1"/>
          <p:cNvSpPr>
            <a:spLocks noGrp="1"/>
          </p:cNvSpPr>
          <p:nvPr>
            <p:ph type="body" sz="quarter" idx="11"/>
          </p:nvPr>
        </p:nvSpPr>
        <p:spPr/>
        <p:txBody>
          <a:bodyPr/>
          <a:lstStyle/>
          <a:p>
            <a:r>
              <a:rPr lang="en-US" dirty="0"/>
              <a:t>1.14 Calculation: two-digit +/− tens – step 2:5</a:t>
            </a:r>
          </a:p>
        </p:txBody>
      </p:sp>
      <p:sp>
        <p:nvSpPr>
          <p:cNvPr id="5" name="TextBox 4">
            <a:extLst>
              <a:ext uri="{FF2B5EF4-FFF2-40B4-BE49-F238E27FC236}">
                <a16:creationId xmlns:a16="http://schemas.microsoft.com/office/drawing/2014/main" id="{52772FA8-6BD5-4FA0-8734-155FEB2006FF}"/>
              </a:ext>
            </a:extLst>
          </p:cNvPr>
          <p:cNvSpPr txBox="1"/>
          <p:nvPr/>
        </p:nvSpPr>
        <p:spPr bwMode="auto">
          <a:xfrm>
            <a:off x="5934738" y="1825867"/>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6" name="TextBox 5">
            <a:extLst>
              <a:ext uri="{FF2B5EF4-FFF2-40B4-BE49-F238E27FC236}">
                <a16:creationId xmlns:a16="http://schemas.microsoft.com/office/drawing/2014/main" id="{1C83EE2D-EAD0-410C-9C4E-F04A6320F347}"/>
              </a:ext>
            </a:extLst>
          </p:cNvPr>
          <p:cNvSpPr txBox="1"/>
          <p:nvPr/>
        </p:nvSpPr>
        <p:spPr bwMode="auto">
          <a:xfrm>
            <a:off x="6905806" y="363940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72</a:t>
            </a:r>
          </a:p>
        </p:txBody>
      </p:sp>
      <p:sp>
        <p:nvSpPr>
          <p:cNvPr id="7" name="TextBox 6">
            <a:extLst>
              <a:ext uri="{FF2B5EF4-FFF2-40B4-BE49-F238E27FC236}">
                <a16:creationId xmlns:a16="http://schemas.microsoft.com/office/drawing/2014/main" id="{5365B781-B55E-447E-89F6-4FCD7E381904}"/>
              </a:ext>
            </a:extLst>
          </p:cNvPr>
          <p:cNvSpPr txBox="1"/>
          <p:nvPr/>
        </p:nvSpPr>
        <p:spPr bwMode="auto">
          <a:xfrm>
            <a:off x="4768102" y="36300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14" name="TextBox 13">
            <a:extLst>
              <a:ext uri="{FF2B5EF4-FFF2-40B4-BE49-F238E27FC236}">
                <a16:creationId xmlns:a16="http://schemas.microsoft.com/office/drawing/2014/main" id="{B190862D-BD45-48DD-8CEC-6397005F8163}"/>
              </a:ext>
            </a:extLst>
          </p:cNvPr>
          <p:cNvSpPr txBox="1"/>
          <p:nvPr/>
        </p:nvSpPr>
        <p:spPr bwMode="auto">
          <a:xfrm>
            <a:off x="5032693" y="5616587"/>
            <a:ext cx="21499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72 =         – 10</a:t>
            </a:r>
          </a:p>
        </p:txBody>
      </p:sp>
      <p:sp>
        <p:nvSpPr>
          <p:cNvPr id="16" name="TextBox 15">
            <a:extLst>
              <a:ext uri="{FF2B5EF4-FFF2-40B4-BE49-F238E27FC236}">
                <a16:creationId xmlns:a16="http://schemas.microsoft.com/office/drawing/2014/main" id="{CD7FD7EA-49DF-4D0E-A715-CFB6CC28EE27}"/>
              </a:ext>
            </a:extLst>
          </p:cNvPr>
          <p:cNvSpPr txBox="1"/>
          <p:nvPr/>
        </p:nvSpPr>
        <p:spPr bwMode="auto">
          <a:xfrm>
            <a:off x="5553228" y="4812536"/>
            <a:ext cx="1526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10 + 72</a:t>
            </a:r>
          </a:p>
        </p:txBody>
      </p:sp>
      <p:sp>
        <p:nvSpPr>
          <p:cNvPr id="18" name="TextBox 17">
            <a:extLst>
              <a:ext uri="{FF2B5EF4-FFF2-40B4-BE49-F238E27FC236}">
                <a16:creationId xmlns:a16="http://schemas.microsoft.com/office/drawing/2014/main" id="{DAAFBD48-9BB4-4C8B-A772-37E50A4CF148}"/>
              </a:ext>
            </a:extLst>
          </p:cNvPr>
          <p:cNvSpPr txBox="1"/>
          <p:nvPr/>
        </p:nvSpPr>
        <p:spPr bwMode="auto">
          <a:xfrm>
            <a:off x="5879979" y="561658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82</a:t>
            </a:r>
          </a:p>
        </p:txBody>
      </p:sp>
      <p:sp>
        <p:nvSpPr>
          <p:cNvPr id="21" name="TextBox 20">
            <a:extLst>
              <a:ext uri="{FF2B5EF4-FFF2-40B4-BE49-F238E27FC236}">
                <a16:creationId xmlns:a16="http://schemas.microsoft.com/office/drawing/2014/main" id="{B205E9ED-026D-4D98-A119-9CC9F9592423}"/>
              </a:ext>
            </a:extLst>
          </p:cNvPr>
          <p:cNvSpPr txBox="1"/>
          <p:nvPr/>
        </p:nvSpPr>
        <p:spPr bwMode="auto">
          <a:xfrm>
            <a:off x="5030007" y="481253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82</a:t>
            </a:r>
          </a:p>
        </p:txBody>
      </p:sp>
      <p:sp>
        <p:nvSpPr>
          <p:cNvPr id="23" name="TextBox 22">
            <a:extLst>
              <a:ext uri="{FF2B5EF4-FFF2-40B4-BE49-F238E27FC236}">
                <a16:creationId xmlns:a16="http://schemas.microsoft.com/office/drawing/2014/main" id="{19CE352C-45CA-4806-9B5F-AAF8666A1DA9}"/>
              </a:ext>
            </a:extLst>
          </p:cNvPr>
          <p:cNvSpPr txBox="1"/>
          <p:nvPr/>
        </p:nvSpPr>
        <p:spPr bwMode="auto">
          <a:xfrm>
            <a:off x="5836954" y="18258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82</a:t>
            </a:r>
          </a:p>
        </p:txBody>
      </p:sp>
      <p:grpSp>
        <p:nvGrpSpPr>
          <p:cNvPr id="27" name="Group 26">
            <a:extLst>
              <a:ext uri="{FF2B5EF4-FFF2-40B4-BE49-F238E27FC236}">
                <a16:creationId xmlns:a16="http://schemas.microsoft.com/office/drawing/2014/main" id="{84C063F6-A4DA-4ED5-AB84-55B11FC7634C}"/>
              </a:ext>
            </a:extLst>
          </p:cNvPr>
          <p:cNvGrpSpPr/>
          <p:nvPr/>
        </p:nvGrpSpPr>
        <p:grpSpPr>
          <a:xfrm>
            <a:off x="4396526" y="1421587"/>
            <a:ext cx="3398949" cy="3076092"/>
            <a:chOff x="2872525" y="1421587"/>
            <a:chExt cx="3398949" cy="3076092"/>
          </a:xfrm>
        </p:grpSpPr>
        <p:grpSp>
          <p:nvGrpSpPr>
            <p:cNvPr id="8" name="Group 7">
              <a:extLst>
                <a:ext uri="{FF2B5EF4-FFF2-40B4-BE49-F238E27FC236}">
                  <a16:creationId xmlns:a16="http://schemas.microsoft.com/office/drawing/2014/main" id="{8BEC5F97-7073-4E81-9C92-B10257352607}"/>
                </a:ext>
              </a:extLst>
            </p:cNvPr>
            <p:cNvGrpSpPr>
              <a:grpSpLocks noChangeAspect="1"/>
            </p:cNvGrpSpPr>
            <p:nvPr/>
          </p:nvGrpSpPr>
          <p:grpSpPr>
            <a:xfrm>
              <a:off x="2872525" y="1421587"/>
              <a:ext cx="3398949" cy="3076092"/>
              <a:chOff x="917216" y="1641314"/>
              <a:chExt cx="3654784" cy="3307625"/>
            </a:xfrm>
          </p:grpSpPr>
          <p:sp>
            <p:nvSpPr>
              <p:cNvPr id="9" name="Oval 8">
                <a:extLst>
                  <a:ext uri="{FF2B5EF4-FFF2-40B4-BE49-F238E27FC236}">
                    <a16:creationId xmlns:a16="http://schemas.microsoft.com/office/drawing/2014/main" id="{175FFF66-CDD7-4129-A292-C9007B81E667}"/>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Oval 9">
                <a:extLst>
                  <a:ext uri="{FF2B5EF4-FFF2-40B4-BE49-F238E27FC236}">
                    <a16:creationId xmlns:a16="http://schemas.microsoft.com/office/drawing/2014/main" id="{DB31504C-5809-437C-B42D-6C0FCF4C0B8A}"/>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Oval 10">
                <a:extLst>
                  <a:ext uri="{FF2B5EF4-FFF2-40B4-BE49-F238E27FC236}">
                    <a16:creationId xmlns:a16="http://schemas.microsoft.com/office/drawing/2014/main" id="{C018EB60-04B0-4FE3-9356-A25F4BEC7E66}"/>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2" name="Straight Connector 11">
                <a:extLst>
                  <a:ext uri="{FF2B5EF4-FFF2-40B4-BE49-F238E27FC236}">
                    <a16:creationId xmlns:a16="http://schemas.microsoft.com/office/drawing/2014/main" id="{380AF7B4-DAB3-4B5A-B061-B8CAAAA810CA}"/>
                  </a:ext>
                </a:extLst>
              </p:cNvPr>
              <p:cNvCxnSpPr>
                <a:cxnSpLocks noChangeAspect="1"/>
                <a:stCxn id="9"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6" name="Straight Connector 25">
              <a:extLst>
                <a:ext uri="{FF2B5EF4-FFF2-40B4-BE49-F238E27FC236}">
                  <a16:creationId xmlns:a16="http://schemas.microsoft.com/office/drawing/2014/main" id="{F2AD22F3-69CA-4552-A053-47C14CA9573C}"/>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9901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1" grpId="0"/>
      <p:bldP spid="2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2:5</a:t>
            </a:r>
          </a:p>
        </p:txBody>
      </p:sp>
      <p:sp>
        <p:nvSpPr>
          <p:cNvPr id="6" name="TextBox 5">
            <a:extLst>
              <a:ext uri="{FF2B5EF4-FFF2-40B4-BE49-F238E27FC236}">
                <a16:creationId xmlns:a16="http://schemas.microsoft.com/office/drawing/2014/main" id="{2B82E414-DD2B-4002-9ADC-A489DEE0C2C1}"/>
              </a:ext>
            </a:extLst>
          </p:cNvPr>
          <p:cNvSpPr txBox="1"/>
          <p:nvPr/>
        </p:nvSpPr>
        <p:spPr bwMode="auto">
          <a:xfrm>
            <a:off x="5836954" y="18258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56</a:t>
            </a:r>
          </a:p>
        </p:txBody>
      </p:sp>
      <p:sp>
        <p:nvSpPr>
          <p:cNvPr id="7" name="TextBox 6">
            <a:extLst>
              <a:ext uri="{FF2B5EF4-FFF2-40B4-BE49-F238E27FC236}">
                <a16:creationId xmlns:a16="http://schemas.microsoft.com/office/drawing/2014/main" id="{F50219C5-A50C-4DA3-A798-F5E96F342CF8}"/>
              </a:ext>
            </a:extLst>
          </p:cNvPr>
          <p:cNvSpPr txBox="1"/>
          <p:nvPr/>
        </p:nvSpPr>
        <p:spPr bwMode="auto">
          <a:xfrm>
            <a:off x="6905806" y="363940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8" name="TextBox 7">
            <a:extLst>
              <a:ext uri="{FF2B5EF4-FFF2-40B4-BE49-F238E27FC236}">
                <a16:creationId xmlns:a16="http://schemas.microsoft.com/office/drawing/2014/main" id="{E9D95D90-6222-49DC-B496-CF3FA6B5CB7E}"/>
              </a:ext>
            </a:extLst>
          </p:cNvPr>
          <p:cNvSpPr txBox="1"/>
          <p:nvPr/>
        </p:nvSpPr>
        <p:spPr bwMode="auto">
          <a:xfrm>
            <a:off x="4768102" y="36300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46</a:t>
            </a:r>
          </a:p>
        </p:txBody>
      </p:sp>
      <p:pic>
        <p:nvPicPr>
          <p:cNvPr id="23" name="Picture 22">
            <a:extLst>
              <a:ext uri="{FF2B5EF4-FFF2-40B4-BE49-F238E27FC236}">
                <a16:creationId xmlns:a16="http://schemas.microsoft.com/office/drawing/2014/main" id="{FD4EF71E-2AED-4F4A-A06B-DA22B887B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1241" y="5579231"/>
            <a:ext cx="557363" cy="557363"/>
          </a:xfrm>
          <a:prstGeom prst="rect">
            <a:avLst/>
          </a:prstGeom>
        </p:spPr>
      </p:pic>
      <p:sp>
        <p:nvSpPr>
          <p:cNvPr id="15" name="TextBox 14">
            <a:extLst>
              <a:ext uri="{FF2B5EF4-FFF2-40B4-BE49-F238E27FC236}">
                <a16:creationId xmlns:a16="http://schemas.microsoft.com/office/drawing/2014/main" id="{B1CBC4FA-86FE-43E2-859C-EFE5755D7402}"/>
              </a:ext>
            </a:extLst>
          </p:cNvPr>
          <p:cNvSpPr txBox="1"/>
          <p:nvPr/>
        </p:nvSpPr>
        <p:spPr bwMode="auto">
          <a:xfrm>
            <a:off x="4931258" y="5616587"/>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56 = 46         10</a:t>
            </a:r>
          </a:p>
        </p:txBody>
      </p:sp>
      <p:pic>
        <p:nvPicPr>
          <p:cNvPr id="22" name="Picture 21">
            <a:extLst>
              <a:ext uri="{FF2B5EF4-FFF2-40B4-BE49-F238E27FC236}">
                <a16:creationId xmlns:a16="http://schemas.microsoft.com/office/drawing/2014/main" id="{58E0DDF5-6494-4BD1-B7E3-623A89F8BE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4373" y="4778333"/>
            <a:ext cx="557363" cy="557363"/>
          </a:xfrm>
          <a:prstGeom prst="rect">
            <a:avLst/>
          </a:prstGeom>
        </p:spPr>
      </p:pic>
      <p:sp>
        <p:nvSpPr>
          <p:cNvPr id="16" name="TextBox 15">
            <a:extLst>
              <a:ext uri="{FF2B5EF4-FFF2-40B4-BE49-F238E27FC236}">
                <a16:creationId xmlns:a16="http://schemas.microsoft.com/office/drawing/2014/main" id="{BFE6A00C-3D5F-42BD-B418-FEBDD10C4AB6}"/>
              </a:ext>
            </a:extLst>
          </p:cNvPr>
          <p:cNvSpPr txBox="1"/>
          <p:nvPr/>
        </p:nvSpPr>
        <p:spPr bwMode="auto">
          <a:xfrm>
            <a:off x="4931258" y="4812536"/>
            <a:ext cx="2329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46 = 56         10</a:t>
            </a:r>
          </a:p>
        </p:txBody>
      </p:sp>
      <p:sp>
        <p:nvSpPr>
          <p:cNvPr id="26" name="TextBox 25">
            <a:extLst>
              <a:ext uri="{FF2B5EF4-FFF2-40B4-BE49-F238E27FC236}">
                <a16:creationId xmlns:a16="http://schemas.microsoft.com/office/drawing/2014/main" id="{BB83F660-1C10-409C-9FA4-F7AE0E67B87C}"/>
              </a:ext>
            </a:extLst>
          </p:cNvPr>
          <p:cNvSpPr txBox="1"/>
          <p:nvPr/>
        </p:nvSpPr>
        <p:spPr bwMode="auto">
          <a:xfrm>
            <a:off x="6273776" y="4812536"/>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7" name="TextBox 26">
            <a:extLst>
              <a:ext uri="{FF2B5EF4-FFF2-40B4-BE49-F238E27FC236}">
                <a16:creationId xmlns:a16="http://schemas.microsoft.com/office/drawing/2014/main" id="{2BAAF23E-88D4-44D9-9689-C87613CA9548}"/>
              </a:ext>
            </a:extLst>
          </p:cNvPr>
          <p:cNvSpPr txBox="1"/>
          <p:nvPr/>
        </p:nvSpPr>
        <p:spPr bwMode="auto">
          <a:xfrm>
            <a:off x="6245723" y="561658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grpSp>
        <p:nvGrpSpPr>
          <p:cNvPr id="35" name="Group 34">
            <a:extLst>
              <a:ext uri="{FF2B5EF4-FFF2-40B4-BE49-F238E27FC236}">
                <a16:creationId xmlns:a16="http://schemas.microsoft.com/office/drawing/2014/main" id="{248D1B9F-463B-419E-8F68-B2DE99BB47C9}"/>
              </a:ext>
            </a:extLst>
          </p:cNvPr>
          <p:cNvGrpSpPr/>
          <p:nvPr/>
        </p:nvGrpSpPr>
        <p:grpSpPr>
          <a:xfrm>
            <a:off x="4396526" y="1421587"/>
            <a:ext cx="3398949" cy="3076092"/>
            <a:chOff x="2872525" y="1421587"/>
            <a:chExt cx="3398949" cy="3076092"/>
          </a:xfrm>
        </p:grpSpPr>
        <p:grpSp>
          <p:nvGrpSpPr>
            <p:cNvPr id="36" name="Group 35">
              <a:extLst>
                <a:ext uri="{FF2B5EF4-FFF2-40B4-BE49-F238E27FC236}">
                  <a16:creationId xmlns:a16="http://schemas.microsoft.com/office/drawing/2014/main" id="{DD369813-FAE3-474B-8578-1BC46AD4DC7A}"/>
                </a:ext>
              </a:extLst>
            </p:cNvPr>
            <p:cNvGrpSpPr>
              <a:grpSpLocks noChangeAspect="1"/>
            </p:cNvGrpSpPr>
            <p:nvPr/>
          </p:nvGrpSpPr>
          <p:grpSpPr>
            <a:xfrm>
              <a:off x="2872525" y="1421587"/>
              <a:ext cx="3398949" cy="3076092"/>
              <a:chOff x="917216" y="1641314"/>
              <a:chExt cx="3654784" cy="3307625"/>
            </a:xfrm>
          </p:grpSpPr>
          <p:sp>
            <p:nvSpPr>
              <p:cNvPr id="38" name="Oval 37">
                <a:extLst>
                  <a:ext uri="{FF2B5EF4-FFF2-40B4-BE49-F238E27FC236}">
                    <a16:creationId xmlns:a16="http://schemas.microsoft.com/office/drawing/2014/main" id="{07BF2686-36BA-4749-B14B-3810D720FCBA}"/>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9" name="Oval 38">
                <a:extLst>
                  <a:ext uri="{FF2B5EF4-FFF2-40B4-BE49-F238E27FC236}">
                    <a16:creationId xmlns:a16="http://schemas.microsoft.com/office/drawing/2014/main" id="{D36D46F3-D2B9-4D26-9AC9-C668E6D5842F}"/>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Oval 39">
                <a:extLst>
                  <a:ext uri="{FF2B5EF4-FFF2-40B4-BE49-F238E27FC236}">
                    <a16:creationId xmlns:a16="http://schemas.microsoft.com/office/drawing/2014/main" id="{6A8A20A3-59D9-49FF-886A-B9D2322EEF39}"/>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41" name="Straight Connector 40">
                <a:extLst>
                  <a:ext uri="{FF2B5EF4-FFF2-40B4-BE49-F238E27FC236}">
                    <a16:creationId xmlns:a16="http://schemas.microsoft.com/office/drawing/2014/main" id="{871DE5F1-7FFD-4213-B0CD-3C77137BF429}"/>
                  </a:ext>
                </a:extLst>
              </p:cNvPr>
              <p:cNvCxnSpPr>
                <a:cxnSpLocks noChangeAspect="1"/>
                <a:stCxn id="38"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7" name="Straight Connector 36">
              <a:extLst>
                <a:ext uri="{FF2B5EF4-FFF2-40B4-BE49-F238E27FC236}">
                  <a16:creationId xmlns:a16="http://schemas.microsoft.com/office/drawing/2014/main" id="{37962306-523F-4860-8C14-427536078B81}"/>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1835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a:t>
            </a:r>
            <a:r>
              <a:rPr lang="en-GB" sz="2400" b="1" dirty="0"/>
              <a:t>17</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803403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number facts to add a multiple of ten to a two-digit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899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17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1.14 Addition and Subtraction: two-digit numbers and multiples of ten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3667056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9989">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3:1 - 3:5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4BA58B7C-CD04-4850-9ADC-8951AF2FA90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036785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BE8DF47-0015-48D7-BBD3-664E3EC8374B}"/>
              </a:ext>
            </a:extLst>
          </p:cNvPr>
          <p:cNvGrpSpPr/>
          <p:nvPr/>
        </p:nvGrpSpPr>
        <p:grpSpPr>
          <a:xfrm>
            <a:off x="3017233" y="2546146"/>
            <a:ext cx="6157534" cy="1765708"/>
            <a:chOff x="1493233" y="2546146"/>
            <a:chExt cx="6157534" cy="1765708"/>
          </a:xfrm>
        </p:grpSpPr>
        <p:pic>
          <p:nvPicPr>
            <p:cNvPr id="7" name="Picture 6">
              <a:extLst>
                <a:ext uri="{FF2B5EF4-FFF2-40B4-BE49-F238E27FC236}">
                  <a16:creationId xmlns:a16="http://schemas.microsoft.com/office/drawing/2014/main" id="{DE016CC9-CF5E-44A2-8428-144456D95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233" y="2546146"/>
              <a:ext cx="6157534" cy="1765708"/>
            </a:xfrm>
            <a:prstGeom prst="rect">
              <a:avLst/>
            </a:prstGeom>
          </p:spPr>
        </p:pic>
        <p:sp>
          <p:nvSpPr>
            <p:cNvPr id="17" name="TextBox 16">
              <a:extLst>
                <a:ext uri="{FF2B5EF4-FFF2-40B4-BE49-F238E27FC236}">
                  <a16:creationId xmlns:a16="http://schemas.microsoft.com/office/drawing/2014/main" id="{45A68067-D457-4989-9501-F352D2C776C7}"/>
                </a:ext>
              </a:extLst>
            </p:cNvPr>
            <p:cNvSpPr txBox="1"/>
            <p:nvPr/>
          </p:nvSpPr>
          <p:spPr bwMode="auto">
            <a:xfrm>
              <a:off x="2544042" y="2758142"/>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41</a:t>
              </a:r>
            </a:p>
          </p:txBody>
        </p:sp>
        <p:sp>
          <p:nvSpPr>
            <p:cNvPr id="18" name="TextBox 17">
              <a:extLst>
                <a:ext uri="{FF2B5EF4-FFF2-40B4-BE49-F238E27FC236}">
                  <a16:creationId xmlns:a16="http://schemas.microsoft.com/office/drawing/2014/main" id="{60119F7F-EAA9-4D49-8843-1EABF8A8EFAC}"/>
                </a:ext>
              </a:extLst>
            </p:cNvPr>
            <p:cNvSpPr txBox="1"/>
            <p:nvPr/>
          </p:nvSpPr>
          <p:spPr bwMode="auto">
            <a:xfrm>
              <a:off x="3423690" y="2758142"/>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42</a:t>
              </a:r>
            </a:p>
          </p:txBody>
        </p:sp>
        <p:sp>
          <p:nvSpPr>
            <p:cNvPr id="20" name="TextBox 19">
              <a:extLst>
                <a:ext uri="{FF2B5EF4-FFF2-40B4-BE49-F238E27FC236}">
                  <a16:creationId xmlns:a16="http://schemas.microsoft.com/office/drawing/2014/main" id="{6582E92B-7D0F-4E73-A8CF-1DFC3EDEE296}"/>
                </a:ext>
              </a:extLst>
            </p:cNvPr>
            <p:cNvSpPr txBox="1"/>
            <p:nvPr/>
          </p:nvSpPr>
          <p:spPr bwMode="auto">
            <a:xfrm>
              <a:off x="5182986" y="2758142"/>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44</a:t>
              </a:r>
            </a:p>
          </p:txBody>
        </p:sp>
        <p:sp>
          <p:nvSpPr>
            <p:cNvPr id="21" name="TextBox 20">
              <a:extLst>
                <a:ext uri="{FF2B5EF4-FFF2-40B4-BE49-F238E27FC236}">
                  <a16:creationId xmlns:a16="http://schemas.microsoft.com/office/drawing/2014/main" id="{948DD434-F9BD-4A94-93E6-C58BFDFE26F1}"/>
                </a:ext>
              </a:extLst>
            </p:cNvPr>
            <p:cNvSpPr txBox="1"/>
            <p:nvPr/>
          </p:nvSpPr>
          <p:spPr bwMode="auto">
            <a:xfrm>
              <a:off x="6062634" y="2758142"/>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45</a:t>
              </a:r>
            </a:p>
          </p:txBody>
        </p:sp>
      </p:grpSp>
      <p:sp>
        <p:nvSpPr>
          <p:cNvPr id="2" name="Text Placeholder 1"/>
          <p:cNvSpPr>
            <a:spLocks noGrp="1"/>
          </p:cNvSpPr>
          <p:nvPr>
            <p:ph type="body" sz="quarter" idx="11"/>
          </p:nvPr>
        </p:nvSpPr>
        <p:spPr/>
        <p:txBody>
          <a:bodyPr/>
          <a:lstStyle/>
          <a:p>
            <a:r>
              <a:rPr lang="en-US" dirty="0"/>
              <a:t>1.13 Calculation: two-digit +/− single-digit – step 1:4</a:t>
            </a:r>
          </a:p>
        </p:txBody>
      </p:sp>
      <p:sp>
        <p:nvSpPr>
          <p:cNvPr id="5" name="TextBox 4">
            <a:extLst>
              <a:ext uri="{FF2B5EF4-FFF2-40B4-BE49-F238E27FC236}">
                <a16:creationId xmlns:a16="http://schemas.microsoft.com/office/drawing/2014/main" id="{C4A3CAD6-DCFD-4E2C-9E9F-D2045D3D0F60}"/>
              </a:ext>
            </a:extLst>
          </p:cNvPr>
          <p:cNvSpPr txBox="1"/>
          <p:nvPr/>
        </p:nvSpPr>
        <p:spPr bwMode="auto">
          <a:xfrm>
            <a:off x="3188395" y="2758143"/>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40</a:t>
            </a:r>
          </a:p>
        </p:txBody>
      </p:sp>
      <p:sp>
        <p:nvSpPr>
          <p:cNvPr id="19" name="TextBox 18">
            <a:extLst>
              <a:ext uri="{FF2B5EF4-FFF2-40B4-BE49-F238E27FC236}">
                <a16:creationId xmlns:a16="http://schemas.microsoft.com/office/drawing/2014/main" id="{C9786866-5076-4F57-9750-B01675A95DC5}"/>
              </a:ext>
            </a:extLst>
          </p:cNvPr>
          <p:cNvSpPr txBox="1"/>
          <p:nvPr/>
        </p:nvSpPr>
        <p:spPr bwMode="auto">
          <a:xfrm>
            <a:off x="5827339" y="2758143"/>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43</a:t>
            </a:r>
          </a:p>
        </p:txBody>
      </p:sp>
      <p:sp>
        <p:nvSpPr>
          <p:cNvPr id="22" name="TextBox 21">
            <a:extLst>
              <a:ext uri="{FF2B5EF4-FFF2-40B4-BE49-F238E27FC236}">
                <a16:creationId xmlns:a16="http://schemas.microsoft.com/office/drawing/2014/main" id="{B7CD3998-8220-4C50-9563-0CBBB47C1530}"/>
              </a:ext>
            </a:extLst>
          </p:cNvPr>
          <p:cNvSpPr txBox="1"/>
          <p:nvPr/>
        </p:nvSpPr>
        <p:spPr bwMode="auto">
          <a:xfrm>
            <a:off x="8466281" y="2758143"/>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46</a:t>
            </a:r>
          </a:p>
        </p:txBody>
      </p:sp>
    </p:spTree>
    <p:extLst>
      <p:ext uri="{BB962C8B-B14F-4D97-AF65-F5344CB8AC3E}">
        <p14:creationId xmlns:p14="http://schemas.microsoft.com/office/powerpoint/2010/main" val="179802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3:1</a:t>
            </a:r>
          </a:p>
        </p:txBody>
      </p:sp>
      <p:sp>
        <p:nvSpPr>
          <p:cNvPr id="5" name="TextBox 4">
            <a:extLst>
              <a:ext uri="{FF2B5EF4-FFF2-40B4-BE49-F238E27FC236}">
                <a16:creationId xmlns:a16="http://schemas.microsoft.com/office/drawing/2014/main" id="{A6AEC9CE-C6E5-404D-ABB9-008E07F6D3FF}"/>
              </a:ext>
            </a:extLst>
          </p:cNvPr>
          <p:cNvSpPr txBox="1"/>
          <p:nvPr/>
        </p:nvSpPr>
        <p:spPr bwMode="auto">
          <a:xfrm>
            <a:off x="5720352" y="2366153"/>
            <a:ext cx="75129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sp>
        <p:nvSpPr>
          <p:cNvPr id="6" name="TextBox 5">
            <a:extLst>
              <a:ext uri="{FF2B5EF4-FFF2-40B4-BE49-F238E27FC236}">
                <a16:creationId xmlns:a16="http://schemas.microsoft.com/office/drawing/2014/main" id="{C56E7B03-DCE2-4BCA-9C69-6D8B73DDB4CA}"/>
              </a:ext>
            </a:extLst>
          </p:cNvPr>
          <p:cNvSpPr txBox="1"/>
          <p:nvPr/>
        </p:nvSpPr>
        <p:spPr bwMode="auto">
          <a:xfrm>
            <a:off x="6566883" y="3799342"/>
            <a:ext cx="75129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sp>
        <p:nvSpPr>
          <p:cNvPr id="7" name="TextBox 6">
            <a:extLst>
              <a:ext uri="{FF2B5EF4-FFF2-40B4-BE49-F238E27FC236}">
                <a16:creationId xmlns:a16="http://schemas.microsoft.com/office/drawing/2014/main" id="{F5957E22-9E66-4930-BB92-602623520217}"/>
              </a:ext>
            </a:extLst>
          </p:cNvPr>
          <p:cNvSpPr txBox="1"/>
          <p:nvPr/>
        </p:nvSpPr>
        <p:spPr bwMode="auto">
          <a:xfrm>
            <a:off x="4875916" y="3799342"/>
            <a:ext cx="75129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grpSp>
        <p:nvGrpSpPr>
          <p:cNvPr id="52" name="Group 51">
            <a:extLst>
              <a:ext uri="{FF2B5EF4-FFF2-40B4-BE49-F238E27FC236}">
                <a16:creationId xmlns:a16="http://schemas.microsoft.com/office/drawing/2014/main" id="{360C1D60-8D1B-499F-8177-B1AF9C0B5FEB}"/>
              </a:ext>
            </a:extLst>
          </p:cNvPr>
          <p:cNvGrpSpPr>
            <a:grpSpLocks noChangeAspect="1"/>
          </p:cNvGrpSpPr>
          <p:nvPr/>
        </p:nvGrpSpPr>
        <p:grpSpPr>
          <a:xfrm>
            <a:off x="1852622" y="2210869"/>
            <a:ext cx="2691966" cy="2436265"/>
            <a:chOff x="2872525" y="1421587"/>
            <a:chExt cx="3398949" cy="3076092"/>
          </a:xfrm>
        </p:grpSpPr>
        <p:grpSp>
          <p:nvGrpSpPr>
            <p:cNvPr id="53" name="Group 52">
              <a:extLst>
                <a:ext uri="{FF2B5EF4-FFF2-40B4-BE49-F238E27FC236}">
                  <a16:creationId xmlns:a16="http://schemas.microsoft.com/office/drawing/2014/main" id="{238BADC3-93E1-462B-AA8D-E7B0BE33D013}"/>
                </a:ext>
              </a:extLst>
            </p:cNvPr>
            <p:cNvGrpSpPr>
              <a:grpSpLocks noChangeAspect="1"/>
            </p:cNvGrpSpPr>
            <p:nvPr/>
          </p:nvGrpSpPr>
          <p:grpSpPr>
            <a:xfrm>
              <a:off x="2872525" y="1421587"/>
              <a:ext cx="3398949" cy="3076092"/>
              <a:chOff x="917216" y="1641314"/>
              <a:chExt cx="3654784" cy="3307625"/>
            </a:xfrm>
          </p:grpSpPr>
          <p:sp>
            <p:nvSpPr>
              <p:cNvPr id="55" name="Oval 54">
                <a:extLst>
                  <a:ext uri="{FF2B5EF4-FFF2-40B4-BE49-F238E27FC236}">
                    <a16:creationId xmlns:a16="http://schemas.microsoft.com/office/drawing/2014/main" id="{A9B4D16D-8103-4D6B-8554-7A826BDDFE72}"/>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6" name="Oval 55">
                <a:extLst>
                  <a:ext uri="{FF2B5EF4-FFF2-40B4-BE49-F238E27FC236}">
                    <a16:creationId xmlns:a16="http://schemas.microsoft.com/office/drawing/2014/main" id="{B4C9974D-A0BA-4B3B-AD7B-AAB4317CF913}"/>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7" name="Oval 56">
                <a:extLst>
                  <a:ext uri="{FF2B5EF4-FFF2-40B4-BE49-F238E27FC236}">
                    <a16:creationId xmlns:a16="http://schemas.microsoft.com/office/drawing/2014/main" id="{0C234380-E0BC-48D8-910D-1DE9FABC9FCC}"/>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58" name="Straight Connector 57">
                <a:extLst>
                  <a:ext uri="{FF2B5EF4-FFF2-40B4-BE49-F238E27FC236}">
                    <a16:creationId xmlns:a16="http://schemas.microsoft.com/office/drawing/2014/main" id="{0D8A4118-E4CF-4F40-8D33-EDCA4C6B08B9}"/>
                  </a:ext>
                </a:extLst>
              </p:cNvPr>
              <p:cNvCxnSpPr>
                <a:cxnSpLocks noChangeAspect="1"/>
                <a:stCxn id="55"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4" name="Straight Connector 53">
              <a:extLst>
                <a:ext uri="{FF2B5EF4-FFF2-40B4-BE49-F238E27FC236}">
                  <a16:creationId xmlns:a16="http://schemas.microsoft.com/office/drawing/2014/main" id="{6EBE76F0-03FF-4928-8B30-04558CCAC834}"/>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 name="Group 58">
            <a:extLst>
              <a:ext uri="{FF2B5EF4-FFF2-40B4-BE49-F238E27FC236}">
                <a16:creationId xmlns:a16="http://schemas.microsoft.com/office/drawing/2014/main" id="{E538F3C7-BBA8-4D43-AA31-336ADD212A25}"/>
              </a:ext>
            </a:extLst>
          </p:cNvPr>
          <p:cNvGrpSpPr>
            <a:grpSpLocks noChangeAspect="1"/>
          </p:cNvGrpSpPr>
          <p:nvPr/>
        </p:nvGrpSpPr>
        <p:grpSpPr>
          <a:xfrm>
            <a:off x="4750017" y="2210869"/>
            <a:ext cx="2691966" cy="2436265"/>
            <a:chOff x="2872525" y="1421587"/>
            <a:chExt cx="3398949" cy="3076092"/>
          </a:xfrm>
        </p:grpSpPr>
        <p:grpSp>
          <p:nvGrpSpPr>
            <p:cNvPr id="60" name="Group 59">
              <a:extLst>
                <a:ext uri="{FF2B5EF4-FFF2-40B4-BE49-F238E27FC236}">
                  <a16:creationId xmlns:a16="http://schemas.microsoft.com/office/drawing/2014/main" id="{623AFF73-D45F-44B9-8DCC-EA8268B0DFC8}"/>
                </a:ext>
              </a:extLst>
            </p:cNvPr>
            <p:cNvGrpSpPr>
              <a:grpSpLocks noChangeAspect="1"/>
            </p:cNvGrpSpPr>
            <p:nvPr/>
          </p:nvGrpSpPr>
          <p:grpSpPr>
            <a:xfrm>
              <a:off x="2872525" y="1421587"/>
              <a:ext cx="3398949" cy="3076092"/>
              <a:chOff x="917216" y="1641314"/>
              <a:chExt cx="3654784" cy="3307625"/>
            </a:xfrm>
          </p:grpSpPr>
          <p:sp>
            <p:nvSpPr>
              <p:cNvPr id="62" name="Oval 61">
                <a:extLst>
                  <a:ext uri="{FF2B5EF4-FFF2-40B4-BE49-F238E27FC236}">
                    <a16:creationId xmlns:a16="http://schemas.microsoft.com/office/drawing/2014/main" id="{094AB166-A5AA-4661-9535-61806BF93389}"/>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3" name="Oval 62">
                <a:extLst>
                  <a:ext uri="{FF2B5EF4-FFF2-40B4-BE49-F238E27FC236}">
                    <a16:creationId xmlns:a16="http://schemas.microsoft.com/office/drawing/2014/main" id="{2767DC2B-1C48-4AF4-9780-99E72A1DF2E1}"/>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4" name="Oval 63">
                <a:extLst>
                  <a:ext uri="{FF2B5EF4-FFF2-40B4-BE49-F238E27FC236}">
                    <a16:creationId xmlns:a16="http://schemas.microsoft.com/office/drawing/2014/main" id="{31F29B31-475B-49A0-9E49-27D0FF91227F}"/>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65" name="Straight Connector 64">
                <a:extLst>
                  <a:ext uri="{FF2B5EF4-FFF2-40B4-BE49-F238E27FC236}">
                    <a16:creationId xmlns:a16="http://schemas.microsoft.com/office/drawing/2014/main" id="{0BF64E70-04DB-4A10-A8FC-5B99EE048ED9}"/>
                  </a:ext>
                </a:extLst>
              </p:cNvPr>
              <p:cNvCxnSpPr>
                <a:cxnSpLocks noChangeAspect="1"/>
                <a:stCxn id="62"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1" name="Straight Connector 60">
              <a:extLst>
                <a:ext uri="{FF2B5EF4-FFF2-40B4-BE49-F238E27FC236}">
                  <a16:creationId xmlns:a16="http://schemas.microsoft.com/office/drawing/2014/main" id="{A679E8DD-FF63-4DBF-ABC5-77F62B2F5904}"/>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 name="Group 65">
            <a:extLst>
              <a:ext uri="{FF2B5EF4-FFF2-40B4-BE49-F238E27FC236}">
                <a16:creationId xmlns:a16="http://schemas.microsoft.com/office/drawing/2014/main" id="{B44B3554-B723-4DEA-904C-FD6C0AE14A92}"/>
              </a:ext>
            </a:extLst>
          </p:cNvPr>
          <p:cNvGrpSpPr>
            <a:grpSpLocks noChangeAspect="1"/>
          </p:cNvGrpSpPr>
          <p:nvPr/>
        </p:nvGrpSpPr>
        <p:grpSpPr>
          <a:xfrm>
            <a:off x="7647412" y="2210869"/>
            <a:ext cx="2691966" cy="2436265"/>
            <a:chOff x="2872525" y="1421587"/>
            <a:chExt cx="3398949" cy="3076092"/>
          </a:xfrm>
        </p:grpSpPr>
        <p:grpSp>
          <p:nvGrpSpPr>
            <p:cNvPr id="67" name="Group 66">
              <a:extLst>
                <a:ext uri="{FF2B5EF4-FFF2-40B4-BE49-F238E27FC236}">
                  <a16:creationId xmlns:a16="http://schemas.microsoft.com/office/drawing/2014/main" id="{E9693EA5-C373-4ABB-9AFD-6A2E27BCACF3}"/>
                </a:ext>
              </a:extLst>
            </p:cNvPr>
            <p:cNvGrpSpPr>
              <a:grpSpLocks noChangeAspect="1"/>
            </p:cNvGrpSpPr>
            <p:nvPr/>
          </p:nvGrpSpPr>
          <p:grpSpPr>
            <a:xfrm>
              <a:off x="2872525" y="1421587"/>
              <a:ext cx="3398949" cy="3076092"/>
              <a:chOff x="917216" y="1641314"/>
              <a:chExt cx="3654784" cy="3307625"/>
            </a:xfrm>
          </p:grpSpPr>
          <p:sp>
            <p:nvSpPr>
              <p:cNvPr id="69" name="Oval 68">
                <a:extLst>
                  <a:ext uri="{FF2B5EF4-FFF2-40B4-BE49-F238E27FC236}">
                    <a16:creationId xmlns:a16="http://schemas.microsoft.com/office/drawing/2014/main" id="{9CA0827B-B5AC-4AAB-A2B1-0449A3AF2090}"/>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0" name="Oval 69">
                <a:extLst>
                  <a:ext uri="{FF2B5EF4-FFF2-40B4-BE49-F238E27FC236}">
                    <a16:creationId xmlns:a16="http://schemas.microsoft.com/office/drawing/2014/main" id="{DD2B84D6-A697-4D20-95BC-CB780368E8B3}"/>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1" name="Oval 70">
                <a:extLst>
                  <a:ext uri="{FF2B5EF4-FFF2-40B4-BE49-F238E27FC236}">
                    <a16:creationId xmlns:a16="http://schemas.microsoft.com/office/drawing/2014/main" id="{1AA99249-6ABD-476E-A846-F9F9F5130D6B}"/>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72" name="Straight Connector 71">
                <a:extLst>
                  <a:ext uri="{FF2B5EF4-FFF2-40B4-BE49-F238E27FC236}">
                    <a16:creationId xmlns:a16="http://schemas.microsoft.com/office/drawing/2014/main" id="{6EDE9F88-E58A-429A-BC4B-00F8DD7FF588}"/>
                  </a:ext>
                </a:extLst>
              </p:cNvPr>
              <p:cNvCxnSpPr>
                <a:cxnSpLocks noChangeAspect="1"/>
                <a:stCxn id="69"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8" name="Straight Connector 67">
              <a:extLst>
                <a:ext uri="{FF2B5EF4-FFF2-40B4-BE49-F238E27FC236}">
                  <a16:creationId xmlns:a16="http://schemas.microsoft.com/office/drawing/2014/main" id="{0CBE9551-C11A-4D65-BFCD-1317669945B7}"/>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4" name="TextBox 73">
            <a:extLst>
              <a:ext uri="{FF2B5EF4-FFF2-40B4-BE49-F238E27FC236}">
                <a16:creationId xmlns:a16="http://schemas.microsoft.com/office/drawing/2014/main" id="{D7E20A9A-4BD4-4A50-90F0-4B6124114EE1}"/>
              </a:ext>
            </a:extLst>
          </p:cNvPr>
          <p:cNvSpPr txBox="1"/>
          <p:nvPr/>
        </p:nvSpPr>
        <p:spPr bwMode="auto">
          <a:xfrm>
            <a:off x="8734349" y="247235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50</a:t>
            </a:r>
          </a:p>
        </p:txBody>
      </p:sp>
      <p:sp>
        <p:nvSpPr>
          <p:cNvPr id="75" name="TextBox 74">
            <a:extLst>
              <a:ext uri="{FF2B5EF4-FFF2-40B4-BE49-F238E27FC236}">
                <a16:creationId xmlns:a16="http://schemas.microsoft.com/office/drawing/2014/main" id="{BCD6E137-C623-462E-AA90-55FAA51A02B6}"/>
              </a:ext>
            </a:extLst>
          </p:cNvPr>
          <p:cNvSpPr txBox="1"/>
          <p:nvPr/>
        </p:nvSpPr>
        <p:spPr bwMode="auto">
          <a:xfrm>
            <a:off x="3022916" y="247235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76" name="TextBox 75">
            <a:extLst>
              <a:ext uri="{FF2B5EF4-FFF2-40B4-BE49-F238E27FC236}">
                <a16:creationId xmlns:a16="http://schemas.microsoft.com/office/drawing/2014/main" id="{F39F1E52-684F-4B52-8024-8A8EFD84822A}"/>
              </a:ext>
            </a:extLst>
          </p:cNvPr>
          <p:cNvSpPr txBox="1"/>
          <p:nvPr/>
        </p:nvSpPr>
        <p:spPr bwMode="auto">
          <a:xfrm>
            <a:off x="9580879"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77" name="TextBox 76">
            <a:extLst>
              <a:ext uri="{FF2B5EF4-FFF2-40B4-BE49-F238E27FC236}">
                <a16:creationId xmlns:a16="http://schemas.microsoft.com/office/drawing/2014/main" id="{FA6DC7C8-1A1C-4B7F-B146-5546650A6835}"/>
              </a:ext>
            </a:extLst>
          </p:cNvPr>
          <p:cNvSpPr txBox="1"/>
          <p:nvPr/>
        </p:nvSpPr>
        <p:spPr bwMode="auto">
          <a:xfrm>
            <a:off x="7887819"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78" name="TextBox 77">
            <a:extLst>
              <a:ext uri="{FF2B5EF4-FFF2-40B4-BE49-F238E27FC236}">
                <a16:creationId xmlns:a16="http://schemas.microsoft.com/office/drawing/2014/main" id="{19C5E210-2B12-4850-B8AD-F6D2E4586E64}"/>
              </a:ext>
            </a:extLst>
          </p:cNvPr>
          <p:cNvSpPr txBox="1"/>
          <p:nvPr/>
        </p:nvSpPr>
        <p:spPr bwMode="auto">
          <a:xfrm>
            <a:off x="3872828" y="390278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79" name="TextBox 78">
            <a:extLst>
              <a:ext uri="{FF2B5EF4-FFF2-40B4-BE49-F238E27FC236}">
                <a16:creationId xmlns:a16="http://schemas.microsoft.com/office/drawing/2014/main" id="{B131D656-FDC2-4D19-9588-E5B86A69F8CE}"/>
              </a:ext>
            </a:extLst>
          </p:cNvPr>
          <p:cNvSpPr txBox="1"/>
          <p:nvPr/>
        </p:nvSpPr>
        <p:spPr bwMode="auto">
          <a:xfrm>
            <a:off x="2176386" y="390278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386653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4" grpId="0"/>
      <p:bldP spid="76" grpId="0"/>
      <p:bldP spid="77" grpId="0"/>
      <p:bldP spid="78" grpId="0"/>
      <p:bldP spid="79"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3:2</a:t>
            </a:r>
          </a:p>
        </p:txBody>
      </p:sp>
      <p:pic>
        <p:nvPicPr>
          <p:cNvPr id="8" name="Picture 7">
            <a:extLst>
              <a:ext uri="{FF2B5EF4-FFF2-40B4-BE49-F238E27FC236}">
                <a16:creationId xmlns:a16="http://schemas.microsoft.com/office/drawing/2014/main" id="{8B9A45BF-228B-4814-887C-1B67DF926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836" y="2893917"/>
            <a:ext cx="1541254" cy="508763"/>
          </a:xfrm>
          <a:prstGeom prst="rect">
            <a:avLst/>
          </a:prstGeom>
        </p:spPr>
      </p:pic>
      <p:sp>
        <p:nvSpPr>
          <p:cNvPr id="9" name="TextBox 8">
            <a:extLst>
              <a:ext uri="{FF2B5EF4-FFF2-40B4-BE49-F238E27FC236}">
                <a16:creationId xmlns:a16="http://schemas.microsoft.com/office/drawing/2014/main" id="{C348FF4A-616B-4FD3-93DE-87F4DDA058AC}"/>
              </a:ext>
            </a:extLst>
          </p:cNvPr>
          <p:cNvSpPr txBox="1"/>
          <p:nvPr/>
        </p:nvSpPr>
        <p:spPr bwMode="auto">
          <a:xfrm>
            <a:off x="3594884" y="3612790"/>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45</a:t>
            </a:r>
          </a:p>
        </p:txBody>
      </p:sp>
      <p:sp>
        <p:nvSpPr>
          <p:cNvPr id="10" name="TextBox 9">
            <a:extLst>
              <a:ext uri="{FF2B5EF4-FFF2-40B4-BE49-F238E27FC236}">
                <a16:creationId xmlns:a16="http://schemas.microsoft.com/office/drawing/2014/main" id="{49E2B5A1-24BF-4586-9B04-5355129A31AD}"/>
              </a:ext>
            </a:extLst>
          </p:cNvPr>
          <p:cNvSpPr txBox="1"/>
          <p:nvPr/>
        </p:nvSpPr>
        <p:spPr bwMode="auto">
          <a:xfrm>
            <a:off x="5122728" y="3612790"/>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55</a:t>
            </a:r>
          </a:p>
        </p:txBody>
      </p:sp>
      <p:sp>
        <p:nvSpPr>
          <p:cNvPr id="11" name="TextBox 10">
            <a:extLst>
              <a:ext uri="{FF2B5EF4-FFF2-40B4-BE49-F238E27FC236}">
                <a16:creationId xmlns:a16="http://schemas.microsoft.com/office/drawing/2014/main" id="{F5E36C0E-D998-497F-8CA0-858084C89C9E}"/>
              </a:ext>
            </a:extLst>
          </p:cNvPr>
          <p:cNvSpPr txBox="1"/>
          <p:nvPr/>
        </p:nvSpPr>
        <p:spPr bwMode="auto">
          <a:xfrm>
            <a:off x="6632702" y="3612790"/>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65</a:t>
            </a:r>
          </a:p>
        </p:txBody>
      </p:sp>
      <p:sp>
        <p:nvSpPr>
          <p:cNvPr id="12" name="TextBox 11">
            <a:extLst>
              <a:ext uri="{FF2B5EF4-FFF2-40B4-BE49-F238E27FC236}">
                <a16:creationId xmlns:a16="http://schemas.microsoft.com/office/drawing/2014/main" id="{6348198B-0271-4CD7-B9FB-F339B013D3A2}"/>
              </a:ext>
            </a:extLst>
          </p:cNvPr>
          <p:cNvSpPr txBox="1"/>
          <p:nvPr/>
        </p:nvSpPr>
        <p:spPr bwMode="auto">
          <a:xfrm>
            <a:off x="8164105" y="3612790"/>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75</a:t>
            </a:r>
          </a:p>
        </p:txBody>
      </p:sp>
      <p:pic>
        <p:nvPicPr>
          <p:cNvPr id="14" name="Picture 13">
            <a:extLst>
              <a:ext uri="{FF2B5EF4-FFF2-40B4-BE49-F238E27FC236}">
                <a16:creationId xmlns:a16="http://schemas.microsoft.com/office/drawing/2014/main" id="{53CBDF39-5CAD-40E4-A81E-B5C9DA8B8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975" y="3438534"/>
            <a:ext cx="6150053" cy="179564"/>
          </a:xfrm>
          <a:prstGeom prst="rect">
            <a:avLst/>
          </a:prstGeom>
        </p:spPr>
      </p:pic>
      <p:pic>
        <p:nvPicPr>
          <p:cNvPr id="15" name="Picture 14">
            <a:extLst>
              <a:ext uri="{FF2B5EF4-FFF2-40B4-BE49-F238E27FC236}">
                <a16:creationId xmlns:a16="http://schemas.microsoft.com/office/drawing/2014/main" id="{D5FCB5DD-23E5-4776-8C04-670D0E88D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387" y="2893917"/>
            <a:ext cx="1541254" cy="508763"/>
          </a:xfrm>
          <a:prstGeom prst="rect">
            <a:avLst/>
          </a:prstGeom>
        </p:spPr>
      </p:pic>
      <p:pic>
        <p:nvPicPr>
          <p:cNvPr id="16" name="Picture 15">
            <a:extLst>
              <a:ext uri="{FF2B5EF4-FFF2-40B4-BE49-F238E27FC236}">
                <a16:creationId xmlns:a16="http://schemas.microsoft.com/office/drawing/2014/main" id="{607C267D-D79D-4D7B-BC83-A4EA86033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356" y="2893917"/>
            <a:ext cx="1541254" cy="508763"/>
          </a:xfrm>
          <a:prstGeom prst="rect">
            <a:avLst/>
          </a:prstGeom>
        </p:spPr>
      </p:pic>
    </p:spTree>
    <p:extLst>
      <p:ext uri="{BB962C8B-B14F-4D97-AF65-F5344CB8AC3E}">
        <p14:creationId xmlns:p14="http://schemas.microsoft.com/office/powerpoint/2010/main" val="322197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3:3</a:t>
            </a:r>
          </a:p>
        </p:txBody>
      </p:sp>
      <p:pic>
        <p:nvPicPr>
          <p:cNvPr id="8" name="Picture 7">
            <a:extLst>
              <a:ext uri="{FF2B5EF4-FFF2-40B4-BE49-F238E27FC236}">
                <a16:creationId xmlns:a16="http://schemas.microsoft.com/office/drawing/2014/main" id="{C0E98B7C-ED73-47B4-95C1-9636E4CDC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593" y="2637298"/>
            <a:ext cx="172082" cy="1032491"/>
          </a:xfrm>
          <a:prstGeom prst="rect">
            <a:avLst/>
          </a:prstGeom>
        </p:spPr>
      </p:pic>
      <p:pic>
        <p:nvPicPr>
          <p:cNvPr id="9" name="Picture 8">
            <a:extLst>
              <a:ext uri="{FF2B5EF4-FFF2-40B4-BE49-F238E27FC236}">
                <a16:creationId xmlns:a16="http://schemas.microsoft.com/office/drawing/2014/main" id="{2449AD51-B313-4C25-A9D6-45EAA603C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691" y="2637297"/>
            <a:ext cx="875372" cy="1631036"/>
          </a:xfrm>
          <a:prstGeom prst="rect">
            <a:avLst/>
          </a:prstGeom>
        </p:spPr>
      </p:pic>
      <p:sp>
        <p:nvSpPr>
          <p:cNvPr id="11" name="TextBox 10">
            <a:extLst>
              <a:ext uri="{FF2B5EF4-FFF2-40B4-BE49-F238E27FC236}">
                <a16:creationId xmlns:a16="http://schemas.microsoft.com/office/drawing/2014/main" id="{634A5065-99BC-4EE5-8FE3-C2A59ED7550D}"/>
              </a:ext>
            </a:extLst>
          </p:cNvPr>
          <p:cNvSpPr txBox="1"/>
          <p:nvPr/>
        </p:nvSpPr>
        <p:spPr bwMode="auto">
          <a:xfrm>
            <a:off x="2282703" y="447681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45 =</a:t>
            </a:r>
          </a:p>
        </p:txBody>
      </p:sp>
      <p:sp>
        <p:nvSpPr>
          <p:cNvPr id="12" name="TextBox 11">
            <a:extLst>
              <a:ext uri="{FF2B5EF4-FFF2-40B4-BE49-F238E27FC236}">
                <a16:creationId xmlns:a16="http://schemas.microsoft.com/office/drawing/2014/main" id="{D5B984D7-18FE-4152-81B2-8A3E22DE7AD6}"/>
              </a:ext>
            </a:extLst>
          </p:cNvPr>
          <p:cNvSpPr txBox="1"/>
          <p:nvPr/>
        </p:nvSpPr>
        <p:spPr bwMode="auto">
          <a:xfrm>
            <a:off x="3276132" y="447681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13" name="TextBox 12">
            <a:extLst>
              <a:ext uri="{FF2B5EF4-FFF2-40B4-BE49-F238E27FC236}">
                <a16:creationId xmlns:a16="http://schemas.microsoft.com/office/drawing/2014/main" id="{68F78A06-645A-4C18-B9C8-DC58FDE3653B}"/>
              </a:ext>
            </a:extLst>
          </p:cNvPr>
          <p:cNvSpPr txBox="1"/>
          <p:nvPr/>
        </p:nvSpPr>
        <p:spPr bwMode="auto">
          <a:xfrm>
            <a:off x="3974612" y="4476817"/>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+ 5</a:t>
            </a:r>
          </a:p>
        </p:txBody>
      </p:sp>
    </p:spTree>
    <p:extLst>
      <p:ext uri="{BB962C8B-B14F-4D97-AF65-F5344CB8AC3E}">
        <p14:creationId xmlns:p14="http://schemas.microsoft.com/office/powerpoint/2010/main" val="328675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3:3</a:t>
            </a:r>
          </a:p>
        </p:txBody>
      </p:sp>
      <p:sp>
        <p:nvSpPr>
          <p:cNvPr id="4" name="TextBox 3">
            <a:extLst>
              <a:ext uri="{FF2B5EF4-FFF2-40B4-BE49-F238E27FC236}">
                <a16:creationId xmlns:a16="http://schemas.microsoft.com/office/drawing/2014/main" id="{9DD4C47E-C07F-4343-B53B-2575CB4217B4}"/>
              </a:ext>
            </a:extLst>
          </p:cNvPr>
          <p:cNvSpPr txBox="1"/>
          <p:nvPr/>
        </p:nvSpPr>
        <p:spPr bwMode="auto">
          <a:xfrm>
            <a:off x="5542001" y="1583561"/>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pic>
        <p:nvPicPr>
          <p:cNvPr id="10" name="Picture 9">
            <a:extLst>
              <a:ext uri="{FF2B5EF4-FFF2-40B4-BE49-F238E27FC236}">
                <a16:creationId xmlns:a16="http://schemas.microsoft.com/office/drawing/2014/main" id="{3D0D7B80-64EC-4F51-AEE1-C900A1B29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691" y="2637297"/>
            <a:ext cx="875372" cy="1631036"/>
          </a:xfrm>
          <a:prstGeom prst="rect">
            <a:avLst/>
          </a:prstGeom>
        </p:spPr>
      </p:pic>
      <p:pic>
        <p:nvPicPr>
          <p:cNvPr id="12" name="Picture 11">
            <a:extLst>
              <a:ext uri="{FF2B5EF4-FFF2-40B4-BE49-F238E27FC236}">
                <a16:creationId xmlns:a16="http://schemas.microsoft.com/office/drawing/2014/main" id="{A9BFD1BC-DEEE-41FA-B76E-2265D98D1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894" y="2637297"/>
            <a:ext cx="643437" cy="1631036"/>
          </a:xfrm>
          <a:prstGeom prst="rect">
            <a:avLst/>
          </a:prstGeom>
        </p:spPr>
      </p:pic>
      <p:pic>
        <p:nvPicPr>
          <p:cNvPr id="13" name="Picture 12">
            <a:extLst>
              <a:ext uri="{FF2B5EF4-FFF2-40B4-BE49-F238E27FC236}">
                <a16:creationId xmlns:a16="http://schemas.microsoft.com/office/drawing/2014/main" id="{B033304E-0DC7-4737-AF98-AE7E630448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3593" y="2637298"/>
            <a:ext cx="172082" cy="1032491"/>
          </a:xfrm>
          <a:prstGeom prst="rect">
            <a:avLst/>
          </a:prstGeom>
        </p:spPr>
      </p:pic>
      <p:sp>
        <p:nvSpPr>
          <p:cNvPr id="16" name="TextBox 15">
            <a:extLst>
              <a:ext uri="{FF2B5EF4-FFF2-40B4-BE49-F238E27FC236}">
                <a16:creationId xmlns:a16="http://schemas.microsoft.com/office/drawing/2014/main" id="{BA2CEAF1-E28D-45C4-A43C-EFAC631CE004}"/>
              </a:ext>
            </a:extLst>
          </p:cNvPr>
          <p:cNvSpPr txBox="1"/>
          <p:nvPr/>
        </p:nvSpPr>
        <p:spPr bwMode="auto">
          <a:xfrm>
            <a:off x="6255340" y="1583561"/>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75</a:t>
            </a:r>
          </a:p>
        </p:txBody>
      </p:sp>
      <p:sp>
        <p:nvSpPr>
          <p:cNvPr id="17" name="TextBox 16">
            <a:extLst>
              <a:ext uri="{FF2B5EF4-FFF2-40B4-BE49-F238E27FC236}">
                <a16:creationId xmlns:a16="http://schemas.microsoft.com/office/drawing/2014/main" id="{CF07A180-842F-43E0-89D6-381A8ECDCF54}"/>
              </a:ext>
            </a:extLst>
          </p:cNvPr>
          <p:cNvSpPr txBox="1"/>
          <p:nvPr/>
        </p:nvSpPr>
        <p:spPr bwMode="auto">
          <a:xfrm>
            <a:off x="5123619" y="1583561"/>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45</a:t>
            </a:r>
          </a:p>
        </p:txBody>
      </p:sp>
      <p:sp>
        <p:nvSpPr>
          <p:cNvPr id="18" name="TextBox 17">
            <a:extLst>
              <a:ext uri="{FF2B5EF4-FFF2-40B4-BE49-F238E27FC236}">
                <a16:creationId xmlns:a16="http://schemas.microsoft.com/office/drawing/2014/main" id="{72564FDB-90FE-482E-9B4D-57117281F9C5}"/>
              </a:ext>
            </a:extLst>
          </p:cNvPr>
          <p:cNvSpPr txBox="1"/>
          <p:nvPr/>
        </p:nvSpPr>
        <p:spPr bwMode="auto">
          <a:xfrm>
            <a:off x="5836953" y="158356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Tree>
    <p:extLst>
      <p:ext uri="{BB962C8B-B14F-4D97-AF65-F5344CB8AC3E}">
        <p14:creationId xmlns:p14="http://schemas.microsoft.com/office/powerpoint/2010/main" val="369161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6" presetClass="emph" presetSubtype="0" fill="hold" grpId="0" nodeType="afterEffect">
                                  <p:stCondLst>
                                    <p:cond delay="0"/>
                                  </p:stCondLst>
                                  <p:childTnLst>
                                    <p:animEffect transition="out" filter="fade">
                                      <p:cBhvr>
                                        <p:cTn id="13" dur="1000" tmFilter="0, 0; .2, .5; .8, .5; 1, 0"/>
                                        <p:tgtEl>
                                          <p:spTgt spid="17"/>
                                        </p:tgtEl>
                                      </p:cBhvr>
                                    </p:animEffect>
                                    <p:animScale>
                                      <p:cBhvr>
                                        <p:cTn id="14" dur="500" autoRev="1" fill="hold"/>
                                        <p:tgtEl>
                                          <p:spTgt spid="17"/>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26" presetClass="emph" presetSubtype="0" fill="hold" grpId="0" nodeType="afterEffect">
                                  <p:stCondLst>
                                    <p:cond delay="0"/>
                                  </p:stCondLst>
                                  <p:childTnLst>
                                    <p:animEffect transition="out" filter="fade">
                                      <p:cBhvr>
                                        <p:cTn id="22" dur="1000" tmFilter="0, 0; .2, .5; .8, .5; 1, 0"/>
                                        <p:tgtEl>
                                          <p:spTgt spid="18"/>
                                        </p:tgtEl>
                                      </p:cBhvr>
                                    </p:animEffect>
                                    <p:animScale>
                                      <p:cBhvr>
                                        <p:cTn id="23" dur="500" autoRev="1" fill="hold"/>
                                        <p:tgtEl>
                                          <p:spTgt spid="18"/>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00351 -2.22222E-6 L 0.18854 0.07477 " pathEditMode="relative" rAng="0" ptsTypes="AA">
                                      <p:cBhvr>
                                        <p:cTn id="27" dur="2000" fill="hold"/>
                                        <p:tgtEl>
                                          <p:spTgt spid="10"/>
                                        </p:tgtEl>
                                        <p:attrNameLst>
                                          <p:attrName>ppt_x</p:attrName>
                                          <p:attrName>ppt_y</p:attrName>
                                        </p:attrNameLst>
                                      </p:cBhvr>
                                      <p:rCtr x="9245" y="3727"/>
                                    </p:animMotion>
                                  </p:childTnLst>
                                </p:cTn>
                              </p:par>
                              <p:par>
                                <p:cTn id="28" presetID="63" presetClass="path" presetSubtype="0" accel="50000" decel="50000" fill="hold" nodeType="withEffect">
                                  <p:stCondLst>
                                    <p:cond delay="0"/>
                                  </p:stCondLst>
                                  <p:childTnLst>
                                    <p:animMotion origin="layout" path="M 2.77778E-7 -2.22222E-6 L 0.09444 0.07477 " pathEditMode="relative" rAng="0" ptsTypes="AA">
                                      <p:cBhvr>
                                        <p:cTn id="29" dur="2000" fill="hold"/>
                                        <p:tgtEl>
                                          <p:spTgt spid="12"/>
                                        </p:tgtEl>
                                        <p:attrNameLst>
                                          <p:attrName>ppt_x</p:attrName>
                                          <p:attrName>ppt_y</p:attrName>
                                        </p:attrNameLst>
                                      </p:cBhvr>
                                      <p:rCtr x="4722" y="3727"/>
                                    </p:animMotion>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0.00117 -2.22222E-6 L 0.2375 0.07547 " pathEditMode="relative" rAng="0" ptsTypes="AA">
                                      <p:cBhvr>
                                        <p:cTn id="33" dur="2000" fill="hold"/>
                                        <p:tgtEl>
                                          <p:spTgt spid="13"/>
                                        </p:tgtEl>
                                        <p:attrNameLst>
                                          <p:attrName>ppt_x</p:attrName>
                                          <p:attrName>ppt_y</p:attrName>
                                        </p:attrNameLst>
                                      </p:cBhvr>
                                      <p:rCtr x="11810" y="3773"/>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3:3</a:t>
            </a:r>
          </a:p>
        </p:txBody>
      </p:sp>
      <p:graphicFrame>
        <p:nvGraphicFramePr>
          <p:cNvPr id="7" name="Table 6">
            <a:extLst>
              <a:ext uri="{FF2B5EF4-FFF2-40B4-BE49-F238E27FC236}">
                <a16:creationId xmlns:a16="http://schemas.microsoft.com/office/drawing/2014/main" id="{F731B2FF-3AAC-4F05-860E-93231D6F0B17}"/>
              </a:ext>
            </a:extLst>
          </p:cNvPr>
          <p:cNvGraphicFramePr>
            <a:graphicFrameLocks noGrp="1"/>
          </p:cNvGraphicFramePr>
          <p:nvPr/>
        </p:nvGraphicFramePr>
        <p:xfrm>
          <a:off x="4756950" y="3494958"/>
          <a:ext cx="2678100" cy="860090"/>
        </p:xfrm>
        <a:graphic>
          <a:graphicData uri="http://schemas.openxmlformats.org/drawingml/2006/table">
            <a:tbl>
              <a:tblPr firstRow="1" bandRow="1">
                <a:tableStyleId>{5C22544A-7EE6-4342-B048-85BDC9FD1C3A}</a:tableStyleId>
              </a:tblPr>
              <a:tblGrid>
                <a:gridCol w="1339050">
                  <a:extLst>
                    <a:ext uri="{9D8B030D-6E8A-4147-A177-3AD203B41FA5}">
                      <a16:colId xmlns:a16="http://schemas.microsoft.com/office/drawing/2014/main" val="1381558999"/>
                    </a:ext>
                  </a:extLst>
                </a:gridCol>
                <a:gridCol w="1339050">
                  <a:extLst>
                    <a:ext uri="{9D8B030D-6E8A-4147-A177-3AD203B41FA5}">
                      <a16:colId xmlns:a16="http://schemas.microsoft.com/office/drawing/2014/main" val="2504133960"/>
                    </a:ext>
                  </a:extLst>
                </a:gridCol>
              </a:tblGrid>
              <a:tr h="380765">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40289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0" name="TextBox 9">
            <a:extLst>
              <a:ext uri="{FF2B5EF4-FFF2-40B4-BE49-F238E27FC236}">
                <a16:creationId xmlns:a16="http://schemas.microsoft.com/office/drawing/2014/main" id="{C7E95830-FB63-4C63-973F-8BF7BA9B3829}"/>
              </a:ext>
            </a:extLst>
          </p:cNvPr>
          <p:cNvSpPr txBox="1"/>
          <p:nvPr/>
        </p:nvSpPr>
        <p:spPr bwMode="auto">
          <a:xfrm>
            <a:off x="6591835" y="3921194"/>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28" name="TextBox 27">
            <a:extLst>
              <a:ext uri="{FF2B5EF4-FFF2-40B4-BE49-F238E27FC236}">
                <a16:creationId xmlns:a16="http://schemas.microsoft.com/office/drawing/2014/main" id="{2A3ABB02-8728-428E-80C6-2329B268955F}"/>
              </a:ext>
            </a:extLst>
          </p:cNvPr>
          <p:cNvSpPr txBox="1"/>
          <p:nvPr/>
        </p:nvSpPr>
        <p:spPr bwMode="auto">
          <a:xfrm>
            <a:off x="5173792" y="2162962"/>
            <a:ext cx="49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5</a:t>
            </a:r>
          </a:p>
        </p:txBody>
      </p:sp>
      <p:sp>
        <p:nvSpPr>
          <p:cNvPr id="29" name="TextBox 28">
            <a:extLst>
              <a:ext uri="{FF2B5EF4-FFF2-40B4-BE49-F238E27FC236}">
                <a16:creationId xmlns:a16="http://schemas.microsoft.com/office/drawing/2014/main" id="{30C969EF-C77D-43BD-8849-AE51F2E761F8}"/>
              </a:ext>
            </a:extLst>
          </p:cNvPr>
          <p:cNvSpPr txBox="1"/>
          <p:nvPr/>
        </p:nvSpPr>
        <p:spPr bwMode="auto">
          <a:xfrm>
            <a:off x="4507532" y="2162962"/>
            <a:ext cx="609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40</a:t>
            </a:r>
          </a:p>
        </p:txBody>
      </p:sp>
      <p:cxnSp>
        <p:nvCxnSpPr>
          <p:cNvPr id="30" name="Straight Connector 29">
            <a:extLst>
              <a:ext uri="{FF2B5EF4-FFF2-40B4-BE49-F238E27FC236}">
                <a16:creationId xmlns:a16="http://schemas.microsoft.com/office/drawing/2014/main" id="{1A00CCDB-8366-4454-946F-BD0B1ACB293E}"/>
              </a:ext>
            </a:extLst>
          </p:cNvPr>
          <p:cNvCxnSpPr/>
          <p:nvPr/>
        </p:nvCxnSpPr>
        <p:spPr bwMode="auto">
          <a:xfrm flipH="1">
            <a:off x="4915233" y="1962268"/>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238BC4B4-D141-47B3-A1E8-3613BB2003B1}"/>
              </a:ext>
            </a:extLst>
          </p:cNvPr>
          <p:cNvCxnSpPr>
            <a:cxnSpLocks/>
          </p:cNvCxnSpPr>
          <p:nvPr/>
        </p:nvCxnSpPr>
        <p:spPr bwMode="auto">
          <a:xfrm>
            <a:off x="5203265" y="1962268"/>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a:extLst>
              <a:ext uri="{FF2B5EF4-FFF2-40B4-BE49-F238E27FC236}">
                <a16:creationId xmlns:a16="http://schemas.microsoft.com/office/drawing/2014/main" id="{13F37B5B-3036-41EC-965E-AEB6564756FB}"/>
              </a:ext>
            </a:extLst>
          </p:cNvPr>
          <p:cNvSpPr txBox="1"/>
          <p:nvPr/>
        </p:nvSpPr>
        <p:spPr bwMode="auto">
          <a:xfrm>
            <a:off x="5302640" y="1583561"/>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30</a:t>
            </a:r>
          </a:p>
        </p:txBody>
      </p:sp>
      <p:sp>
        <p:nvSpPr>
          <p:cNvPr id="33" name="TextBox 32">
            <a:extLst>
              <a:ext uri="{FF2B5EF4-FFF2-40B4-BE49-F238E27FC236}">
                <a16:creationId xmlns:a16="http://schemas.microsoft.com/office/drawing/2014/main" id="{76DAE75E-4CB6-4F4A-8BD5-E45DFC705A88}"/>
              </a:ext>
            </a:extLst>
          </p:cNvPr>
          <p:cNvSpPr txBox="1"/>
          <p:nvPr/>
        </p:nvSpPr>
        <p:spPr bwMode="auto">
          <a:xfrm>
            <a:off x="6279964" y="1583561"/>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34" name="TextBox 33">
            <a:extLst>
              <a:ext uri="{FF2B5EF4-FFF2-40B4-BE49-F238E27FC236}">
                <a16:creationId xmlns:a16="http://schemas.microsoft.com/office/drawing/2014/main" id="{727F2655-F2D8-4B90-8080-49F4BB4271EB}"/>
              </a:ext>
            </a:extLst>
          </p:cNvPr>
          <p:cNvSpPr txBox="1"/>
          <p:nvPr/>
        </p:nvSpPr>
        <p:spPr bwMode="auto">
          <a:xfrm>
            <a:off x="4875267" y="1583561"/>
            <a:ext cx="609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45</a:t>
            </a:r>
          </a:p>
        </p:txBody>
      </p:sp>
      <p:sp>
        <p:nvSpPr>
          <p:cNvPr id="35" name="TextBox 34">
            <a:extLst>
              <a:ext uri="{FF2B5EF4-FFF2-40B4-BE49-F238E27FC236}">
                <a16:creationId xmlns:a16="http://schemas.microsoft.com/office/drawing/2014/main" id="{78EBF379-BB98-4B82-A5BC-327AECB00372}"/>
              </a:ext>
            </a:extLst>
          </p:cNvPr>
          <p:cNvSpPr txBox="1"/>
          <p:nvPr/>
        </p:nvSpPr>
        <p:spPr bwMode="auto">
          <a:xfrm>
            <a:off x="6596446" y="1583561"/>
            <a:ext cx="803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75</a:t>
            </a:r>
          </a:p>
        </p:txBody>
      </p:sp>
      <p:sp>
        <p:nvSpPr>
          <p:cNvPr id="8" name="TextBox 7">
            <a:extLst>
              <a:ext uri="{FF2B5EF4-FFF2-40B4-BE49-F238E27FC236}">
                <a16:creationId xmlns:a16="http://schemas.microsoft.com/office/drawing/2014/main" id="{F3BA2F95-50C8-4D1F-88B8-F9A5D4BE2F36}"/>
              </a:ext>
            </a:extLst>
          </p:cNvPr>
          <p:cNvSpPr txBox="1"/>
          <p:nvPr/>
        </p:nvSpPr>
        <p:spPr bwMode="auto">
          <a:xfrm>
            <a:off x="4938529" y="3921194"/>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9" name="TextBox 8">
            <a:extLst>
              <a:ext uri="{FF2B5EF4-FFF2-40B4-BE49-F238E27FC236}">
                <a16:creationId xmlns:a16="http://schemas.microsoft.com/office/drawing/2014/main" id="{BA5DDA9D-6A77-4B57-A4E2-67A953013954}"/>
              </a:ext>
            </a:extLst>
          </p:cNvPr>
          <p:cNvSpPr txBox="1"/>
          <p:nvPr/>
        </p:nvSpPr>
        <p:spPr bwMode="auto">
          <a:xfrm>
            <a:off x="5558898" y="3921194"/>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41" name="TextBox 40">
            <a:extLst>
              <a:ext uri="{FF2B5EF4-FFF2-40B4-BE49-F238E27FC236}">
                <a16:creationId xmlns:a16="http://schemas.microsoft.com/office/drawing/2014/main" id="{5C6197B9-232D-46AB-A9BC-A5DFCCCAE4BB}"/>
              </a:ext>
            </a:extLst>
          </p:cNvPr>
          <p:cNvSpPr txBox="1"/>
          <p:nvPr/>
        </p:nvSpPr>
        <p:spPr bwMode="auto">
          <a:xfrm>
            <a:off x="5231881" y="392119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3" name="TextBox 42">
            <a:extLst>
              <a:ext uri="{FF2B5EF4-FFF2-40B4-BE49-F238E27FC236}">
                <a16:creationId xmlns:a16="http://schemas.microsoft.com/office/drawing/2014/main" id="{C5B91B12-7DD8-4FF2-A4DD-9FFDC5A7755D}"/>
              </a:ext>
            </a:extLst>
          </p:cNvPr>
          <p:cNvSpPr txBox="1"/>
          <p:nvPr/>
        </p:nvSpPr>
        <p:spPr bwMode="auto">
          <a:xfrm>
            <a:off x="5257400" y="392119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Tree>
    <p:extLst>
      <p:ext uri="{BB962C8B-B14F-4D97-AF65-F5344CB8AC3E}">
        <p14:creationId xmlns:p14="http://schemas.microsoft.com/office/powerpoint/2010/main" val="194492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1000" fill="hold"/>
                                        <p:tgtEl>
                                          <p:spTgt spid="29"/>
                                        </p:tgtEl>
                                        <p:attrNameLst>
                                          <p:attrName>style.color</p:attrName>
                                        </p:attrNameLst>
                                      </p:cBhvr>
                                      <p:to>
                                        <a:srgbClr val="FF2017"/>
                                      </p:to>
                                    </p:animClr>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1500"/>
                            </p:stCondLst>
                            <p:childTnLst>
                              <p:par>
                                <p:cTn id="27" presetID="3" presetClass="emph" presetSubtype="2" fill="hold" grpId="2" nodeType="afterEffect">
                                  <p:stCondLst>
                                    <p:cond delay="500"/>
                                  </p:stCondLst>
                                  <p:childTnLst>
                                    <p:animClr clrSpc="rgb" dir="cw">
                                      <p:cBhvr override="childStyle">
                                        <p:cTn id="28" dur="1000" fill="hold"/>
                                        <p:tgtEl>
                                          <p:spTgt spid="29"/>
                                        </p:tgtEl>
                                        <p:attrNameLst>
                                          <p:attrName>style.color</p:attrName>
                                        </p:attrNameLst>
                                      </p:cBhvr>
                                      <p:to>
                                        <a:schemeClr val="tx1"/>
                                      </p:to>
                                    </p:animClr>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1000" fill="hold"/>
                                        <p:tgtEl>
                                          <p:spTgt spid="28"/>
                                        </p:tgtEl>
                                        <p:attrNameLst>
                                          <p:attrName>style.color</p:attrName>
                                        </p:attrNameLst>
                                      </p:cBhvr>
                                      <p:to>
                                        <a:srgbClr val="FF2017"/>
                                      </p:to>
                                    </p:animClr>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1500"/>
                            </p:stCondLst>
                            <p:childTnLst>
                              <p:par>
                                <p:cTn id="38" presetID="3" presetClass="emph" presetSubtype="2" fill="hold" grpId="2" nodeType="afterEffect">
                                  <p:stCondLst>
                                    <p:cond delay="500"/>
                                  </p:stCondLst>
                                  <p:childTnLst>
                                    <p:animClr clrSpc="rgb" dir="cw">
                                      <p:cBhvr override="childStyle">
                                        <p:cTn id="39" dur="1000" fill="hold"/>
                                        <p:tgtEl>
                                          <p:spTgt spid="28"/>
                                        </p:tgtEl>
                                        <p:attrNameLst>
                                          <p:attrName>style.color</p:attrName>
                                        </p:attrNameLst>
                                      </p:cBhvr>
                                      <p:to>
                                        <a:schemeClr val="tx1"/>
                                      </p:to>
                                    </p:animClr>
                                  </p:childTnLst>
                                </p:cTn>
                              </p:par>
                            </p:childTnLst>
                          </p:cTn>
                        </p:par>
                      </p:childTnLst>
                    </p:cTn>
                  </p:par>
                  <p:par>
                    <p:cTn id="40" fill="hold">
                      <p:stCondLst>
                        <p:cond delay="indefinite"/>
                      </p:stCondLst>
                      <p:childTnLst>
                        <p:par>
                          <p:cTn id="41" fill="hold">
                            <p:stCondLst>
                              <p:cond delay="0"/>
                            </p:stCondLst>
                            <p:childTnLst>
                              <p:par>
                                <p:cTn id="42" presetID="3" presetClass="emph" presetSubtype="2" fill="hold" grpId="0" nodeType="clickEffect">
                                  <p:stCondLst>
                                    <p:cond delay="0"/>
                                  </p:stCondLst>
                                  <p:childTnLst>
                                    <p:animClr clrSpc="rgb" dir="cw">
                                      <p:cBhvr override="childStyle">
                                        <p:cTn id="43" dur="1000" fill="hold"/>
                                        <p:tgtEl>
                                          <p:spTgt spid="32"/>
                                        </p:tgtEl>
                                        <p:attrNameLst>
                                          <p:attrName>style.color</p:attrName>
                                        </p:attrNameLst>
                                      </p:cBhvr>
                                      <p:to>
                                        <a:srgbClr val="FF2017"/>
                                      </p:to>
                                    </p:animClr>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par>
                          <p:cTn id="51" fill="hold">
                            <p:stCondLst>
                              <p:cond delay="1500"/>
                            </p:stCondLst>
                            <p:childTnLst>
                              <p:par>
                                <p:cTn id="52" presetID="3" presetClass="emph" presetSubtype="2" fill="hold" grpId="1" nodeType="afterEffect">
                                  <p:stCondLst>
                                    <p:cond delay="500"/>
                                  </p:stCondLst>
                                  <p:childTnLst>
                                    <p:animClr clrSpc="rgb" dir="cw">
                                      <p:cBhvr override="childStyle">
                                        <p:cTn id="53" dur="1000" fill="hold"/>
                                        <p:tgtEl>
                                          <p:spTgt spid="32"/>
                                        </p:tgtEl>
                                        <p:attrNameLst>
                                          <p:attrName>style.color</p:attrName>
                                        </p:attrNameLst>
                                      </p:cBhvr>
                                      <p:to>
                                        <a:schemeClr val="tx1"/>
                                      </p:to>
                                    </p:animClr>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41"/>
                                        </p:tgtEl>
                                      </p:cBhvr>
                                    </p:animEffect>
                                    <p:set>
                                      <p:cBhvr>
                                        <p:cTn id="61" dur="1" fill="hold">
                                          <p:stCondLst>
                                            <p:cond delay="499"/>
                                          </p:stCondLst>
                                        </p:cTn>
                                        <p:tgtEl>
                                          <p:spTgt spid="4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P spid="28" grpId="1"/>
      <p:bldP spid="28" grpId="2"/>
      <p:bldP spid="29" grpId="0"/>
      <p:bldP spid="29" grpId="1"/>
      <p:bldP spid="29" grpId="2"/>
      <p:bldP spid="32" grpId="0"/>
      <p:bldP spid="32" grpId="1"/>
      <p:bldP spid="33" grpId="0"/>
      <p:bldP spid="35" grpId="0"/>
      <p:bldP spid="8" grpId="0"/>
      <p:bldP spid="8" grpId="1"/>
      <p:bldP spid="9" grpId="0"/>
      <p:bldP spid="9" grpId="1"/>
      <p:bldP spid="41" grpId="0"/>
      <p:bldP spid="41" grpId="1"/>
      <p:bldP spid="4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3:3</a:t>
            </a:r>
          </a:p>
        </p:txBody>
      </p:sp>
      <p:sp>
        <p:nvSpPr>
          <p:cNvPr id="5" name="TextBox 4">
            <a:extLst>
              <a:ext uri="{FF2B5EF4-FFF2-40B4-BE49-F238E27FC236}">
                <a16:creationId xmlns:a16="http://schemas.microsoft.com/office/drawing/2014/main" id="{978B6606-646B-4D37-A58B-A2262374CC18}"/>
              </a:ext>
            </a:extLst>
          </p:cNvPr>
          <p:cNvSpPr txBox="1"/>
          <p:nvPr/>
        </p:nvSpPr>
        <p:spPr bwMode="auto">
          <a:xfrm>
            <a:off x="5836955" y="210993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45</a:t>
            </a:r>
          </a:p>
        </p:txBody>
      </p:sp>
      <p:sp>
        <p:nvSpPr>
          <p:cNvPr id="6" name="TextBox 5">
            <a:extLst>
              <a:ext uri="{FF2B5EF4-FFF2-40B4-BE49-F238E27FC236}">
                <a16:creationId xmlns:a16="http://schemas.microsoft.com/office/drawing/2014/main" id="{C0AB778F-C668-4B9F-A2AD-9117E9B82526}"/>
              </a:ext>
            </a:extLst>
          </p:cNvPr>
          <p:cNvSpPr txBox="1"/>
          <p:nvPr/>
        </p:nvSpPr>
        <p:spPr bwMode="auto">
          <a:xfrm>
            <a:off x="6905807" y="392346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7" name="TextBox 6">
            <a:extLst>
              <a:ext uri="{FF2B5EF4-FFF2-40B4-BE49-F238E27FC236}">
                <a16:creationId xmlns:a16="http://schemas.microsoft.com/office/drawing/2014/main" id="{A359E156-7915-4A82-9674-AA0223B66881}"/>
              </a:ext>
            </a:extLst>
          </p:cNvPr>
          <p:cNvSpPr txBox="1"/>
          <p:nvPr/>
        </p:nvSpPr>
        <p:spPr bwMode="auto">
          <a:xfrm>
            <a:off x="4851460" y="391410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1" name="Oval 10">
            <a:extLst>
              <a:ext uri="{FF2B5EF4-FFF2-40B4-BE49-F238E27FC236}">
                <a16:creationId xmlns:a16="http://schemas.microsoft.com/office/drawing/2014/main" id="{2A15E281-FAB9-499D-8368-5B7D12EB1178}"/>
              </a:ext>
            </a:extLst>
          </p:cNvPr>
          <p:cNvSpPr>
            <a:spLocks noChangeAspect="1"/>
          </p:cNvSpPr>
          <p:nvPr/>
        </p:nvSpPr>
        <p:spPr bwMode="auto">
          <a:xfrm>
            <a:off x="5465379" y="1705652"/>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Oval 11">
            <a:extLst>
              <a:ext uri="{FF2B5EF4-FFF2-40B4-BE49-F238E27FC236}">
                <a16:creationId xmlns:a16="http://schemas.microsoft.com/office/drawing/2014/main" id="{CF4908CE-3EDF-4D82-AA6C-48B2AC4AD88C}"/>
              </a:ext>
            </a:extLst>
          </p:cNvPr>
          <p:cNvSpPr>
            <a:spLocks noChangeAspect="1"/>
          </p:cNvSpPr>
          <p:nvPr/>
        </p:nvSpPr>
        <p:spPr bwMode="auto">
          <a:xfrm>
            <a:off x="4396527" y="3515538"/>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Oval 12">
            <a:extLst>
              <a:ext uri="{FF2B5EF4-FFF2-40B4-BE49-F238E27FC236}">
                <a16:creationId xmlns:a16="http://schemas.microsoft.com/office/drawing/2014/main" id="{DEAF2D54-2FDE-4AFE-9306-2F3B796B0D9B}"/>
              </a:ext>
            </a:extLst>
          </p:cNvPr>
          <p:cNvSpPr>
            <a:spLocks noChangeAspect="1"/>
          </p:cNvSpPr>
          <p:nvPr/>
        </p:nvSpPr>
        <p:spPr bwMode="auto">
          <a:xfrm>
            <a:off x="6534231" y="3505561"/>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4" name="Straight Connector 13">
            <a:extLst>
              <a:ext uri="{FF2B5EF4-FFF2-40B4-BE49-F238E27FC236}">
                <a16:creationId xmlns:a16="http://schemas.microsoft.com/office/drawing/2014/main" id="{7959E46E-498D-478C-ACDF-2503649A4F11}"/>
              </a:ext>
            </a:extLst>
          </p:cNvPr>
          <p:cNvCxnSpPr>
            <a:cxnSpLocks noChangeAspect="1"/>
            <a:stCxn id="11" idx="3"/>
          </p:cNvCxnSpPr>
          <p:nvPr/>
        </p:nvCxnSpPr>
        <p:spPr bwMode="auto">
          <a:xfrm rot="5400000">
            <a:off x="5029999" y="2912732"/>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C5D4137E-384A-46D8-9F55-D68B1DD81EE1}"/>
              </a:ext>
            </a:extLst>
          </p:cNvPr>
          <p:cNvCxnSpPr>
            <a:cxnSpLocks noChangeAspect="1"/>
          </p:cNvCxnSpPr>
          <p:nvPr/>
        </p:nvCxnSpPr>
        <p:spPr bwMode="auto">
          <a:xfrm rot="16200000" flipH="1">
            <a:off x="6415615" y="2912731"/>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a:extLst>
              <a:ext uri="{FF2B5EF4-FFF2-40B4-BE49-F238E27FC236}">
                <a16:creationId xmlns:a16="http://schemas.microsoft.com/office/drawing/2014/main" id="{8DC0F58D-2664-40E8-88BD-882433D75CBA}"/>
              </a:ext>
            </a:extLst>
          </p:cNvPr>
          <p:cNvSpPr txBox="1"/>
          <p:nvPr/>
        </p:nvSpPr>
        <p:spPr bwMode="auto">
          <a:xfrm>
            <a:off x="7471239" y="2109932"/>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3" name="TextBox 22">
            <a:extLst>
              <a:ext uri="{FF2B5EF4-FFF2-40B4-BE49-F238E27FC236}">
                <a16:creationId xmlns:a16="http://schemas.microsoft.com/office/drawing/2014/main" id="{1FA1A91A-09E7-4CEF-BA56-B22D10D630E3}"/>
              </a:ext>
            </a:extLst>
          </p:cNvPr>
          <p:cNvSpPr txBox="1"/>
          <p:nvPr/>
        </p:nvSpPr>
        <p:spPr bwMode="auto">
          <a:xfrm>
            <a:off x="8384089" y="210993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24" name="TextBox 23">
            <a:extLst>
              <a:ext uri="{FF2B5EF4-FFF2-40B4-BE49-F238E27FC236}">
                <a16:creationId xmlns:a16="http://schemas.microsoft.com/office/drawing/2014/main" id="{4981DF7B-EFE2-4FD9-BCCC-449157ADEE25}"/>
              </a:ext>
            </a:extLst>
          </p:cNvPr>
          <p:cNvSpPr txBox="1"/>
          <p:nvPr/>
        </p:nvSpPr>
        <p:spPr bwMode="auto">
          <a:xfrm>
            <a:off x="5123618" y="5305471"/>
            <a:ext cx="1944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45 + 30 = 75</a:t>
            </a:r>
          </a:p>
        </p:txBody>
      </p:sp>
      <p:sp>
        <p:nvSpPr>
          <p:cNvPr id="32" name="Rectangle: Rounded Corners 31">
            <a:extLst>
              <a:ext uri="{FF2B5EF4-FFF2-40B4-BE49-F238E27FC236}">
                <a16:creationId xmlns:a16="http://schemas.microsoft.com/office/drawing/2014/main" id="{803E18A6-67C5-4FC8-B86C-F8126C6F1B50}"/>
              </a:ext>
            </a:extLst>
          </p:cNvPr>
          <p:cNvSpPr/>
          <p:nvPr/>
        </p:nvSpPr>
        <p:spPr bwMode="auto">
          <a:xfrm rot="18138675">
            <a:off x="5897707" y="2495383"/>
            <a:ext cx="3669920" cy="1498185"/>
          </a:xfrm>
          <a:prstGeom prst="roundRect">
            <a:avLst>
              <a:gd name="adj" fmla="val 50000"/>
            </a:avLst>
          </a:prstGeom>
          <a:noFill/>
          <a:ln w="28575" cap="flat" cmpd="sng" algn="ctr">
            <a:solidFill>
              <a:srgbClr val="FF2017"/>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3" name="TextBox 32">
            <a:extLst>
              <a:ext uri="{FF2B5EF4-FFF2-40B4-BE49-F238E27FC236}">
                <a16:creationId xmlns:a16="http://schemas.microsoft.com/office/drawing/2014/main" id="{F2C0FF21-78DB-4B8F-BB34-3F8403D497DB}"/>
              </a:ext>
            </a:extLst>
          </p:cNvPr>
          <p:cNvSpPr txBox="1"/>
          <p:nvPr/>
        </p:nvSpPr>
        <p:spPr bwMode="auto">
          <a:xfrm>
            <a:off x="8755238" y="390783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2017"/>
                </a:solidFill>
                <a:latin typeface="Myriad Pro Semibold" charset="0"/>
                <a:ea typeface="Myriad Pro Semibold" charset="0"/>
                <a:cs typeface="Myriad Pro Semibold" charset="0"/>
              </a:rPr>
              <a:t>70</a:t>
            </a:r>
          </a:p>
        </p:txBody>
      </p:sp>
      <p:cxnSp>
        <p:nvCxnSpPr>
          <p:cNvPr id="35" name="Straight Arrow Connector 34">
            <a:extLst>
              <a:ext uri="{FF2B5EF4-FFF2-40B4-BE49-F238E27FC236}">
                <a16:creationId xmlns:a16="http://schemas.microsoft.com/office/drawing/2014/main" id="{D839B2FD-CB40-4CB8-96DC-6FC433253150}"/>
              </a:ext>
            </a:extLst>
          </p:cNvPr>
          <p:cNvCxnSpPr>
            <a:cxnSpLocks/>
          </p:cNvCxnSpPr>
          <p:nvPr/>
        </p:nvCxnSpPr>
        <p:spPr bwMode="auto">
          <a:xfrm>
            <a:off x="8331580" y="3700894"/>
            <a:ext cx="432000" cy="275794"/>
          </a:xfrm>
          <a:prstGeom prst="straightConnector1">
            <a:avLst/>
          </a:prstGeom>
          <a:noFill/>
          <a:ln w="28575" cap="flat" cmpd="sng" algn="ctr">
            <a:solidFill>
              <a:srgbClr val="FF2017"/>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0064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500"/>
                                        <p:tgtEl>
                                          <p:spTgt spid="11"/>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2"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2000"/>
                            </p:stCondLst>
                            <p:childTnLst>
                              <p:par>
                                <p:cTn id="16" presetID="21"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1500"/>
                                        <p:tgtEl>
                                          <p:spTgt spid="1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1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animBg="1"/>
      <p:bldP spid="13" grpId="0" animBg="1"/>
      <p:bldP spid="24" grpId="0"/>
      <p:bldP spid="32" grpId="0" animBg="1"/>
      <p:bldP spid="3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3:4</a:t>
            </a:r>
          </a:p>
        </p:txBody>
      </p:sp>
      <p:sp>
        <p:nvSpPr>
          <p:cNvPr id="5" name="TextBox 4">
            <a:extLst>
              <a:ext uri="{FF2B5EF4-FFF2-40B4-BE49-F238E27FC236}">
                <a16:creationId xmlns:a16="http://schemas.microsoft.com/office/drawing/2014/main" id="{ACF41D7B-CD01-4B5F-BAD3-CEFCD7A88A2A}"/>
              </a:ext>
            </a:extLst>
          </p:cNvPr>
          <p:cNvSpPr txBox="1"/>
          <p:nvPr/>
        </p:nvSpPr>
        <p:spPr bwMode="auto">
          <a:xfrm>
            <a:off x="5836953" y="2546220"/>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52</a:t>
            </a:r>
          </a:p>
        </p:txBody>
      </p:sp>
      <p:sp>
        <p:nvSpPr>
          <p:cNvPr id="6" name="TextBox 5">
            <a:extLst>
              <a:ext uri="{FF2B5EF4-FFF2-40B4-BE49-F238E27FC236}">
                <a16:creationId xmlns:a16="http://schemas.microsoft.com/office/drawing/2014/main" id="{3897FCEA-AEFB-4E32-B09E-2D4643216D01}"/>
              </a:ext>
            </a:extLst>
          </p:cNvPr>
          <p:cNvSpPr txBox="1"/>
          <p:nvPr/>
        </p:nvSpPr>
        <p:spPr bwMode="auto">
          <a:xfrm>
            <a:off x="6683485" y="3976648"/>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7" name="TextBox 6">
            <a:extLst>
              <a:ext uri="{FF2B5EF4-FFF2-40B4-BE49-F238E27FC236}">
                <a16:creationId xmlns:a16="http://schemas.microsoft.com/office/drawing/2014/main" id="{2A5E85EA-6BA7-4A6D-BAF2-17E1F6274C7E}"/>
              </a:ext>
            </a:extLst>
          </p:cNvPr>
          <p:cNvSpPr txBox="1"/>
          <p:nvPr/>
        </p:nvSpPr>
        <p:spPr bwMode="auto">
          <a:xfrm>
            <a:off x="4992518" y="3976648"/>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32</a:t>
            </a:r>
          </a:p>
        </p:txBody>
      </p:sp>
      <p:grpSp>
        <p:nvGrpSpPr>
          <p:cNvPr id="8" name="Group 7">
            <a:extLst>
              <a:ext uri="{FF2B5EF4-FFF2-40B4-BE49-F238E27FC236}">
                <a16:creationId xmlns:a16="http://schemas.microsoft.com/office/drawing/2014/main" id="{E60F0BE4-BAEC-4338-B02D-F9CDE2911AFE}"/>
              </a:ext>
            </a:extLst>
          </p:cNvPr>
          <p:cNvGrpSpPr>
            <a:grpSpLocks noChangeAspect="1"/>
          </p:cNvGrpSpPr>
          <p:nvPr/>
        </p:nvGrpSpPr>
        <p:grpSpPr>
          <a:xfrm>
            <a:off x="1852622" y="2210869"/>
            <a:ext cx="2691966" cy="2436265"/>
            <a:chOff x="2872525" y="1421587"/>
            <a:chExt cx="3398949" cy="3076092"/>
          </a:xfrm>
        </p:grpSpPr>
        <p:grpSp>
          <p:nvGrpSpPr>
            <p:cNvPr id="9" name="Group 8">
              <a:extLst>
                <a:ext uri="{FF2B5EF4-FFF2-40B4-BE49-F238E27FC236}">
                  <a16:creationId xmlns:a16="http://schemas.microsoft.com/office/drawing/2014/main" id="{E8E90146-6784-4374-B0F7-A3AA9538D394}"/>
                </a:ext>
              </a:extLst>
            </p:cNvPr>
            <p:cNvGrpSpPr>
              <a:grpSpLocks noChangeAspect="1"/>
            </p:cNvGrpSpPr>
            <p:nvPr/>
          </p:nvGrpSpPr>
          <p:grpSpPr>
            <a:xfrm>
              <a:off x="2872525" y="1421587"/>
              <a:ext cx="3398949" cy="3076092"/>
              <a:chOff x="917216" y="1641314"/>
              <a:chExt cx="3654784" cy="3307625"/>
            </a:xfrm>
          </p:grpSpPr>
          <p:sp>
            <p:nvSpPr>
              <p:cNvPr id="11" name="Oval 10">
                <a:extLst>
                  <a:ext uri="{FF2B5EF4-FFF2-40B4-BE49-F238E27FC236}">
                    <a16:creationId xmlns:a16="http://schemas.microsoft.com/office/drawing/2014/main" id="{75BD788D-42C7-4D34-AAC9-5B2450E244DC}"/>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Oval 11">
                <a:extLst>
                  <a:ext uri="{FF2B5EF4-FFF2-40B4-BE49-F238E27FC236}">
                    <a16:creationId xmlns:a16="http://schemas.microsoft.com/office/drawing/2014/main" id="{8F0DA34A-C2AD-4A8A-BE76-A0832825ACD8}"/>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Oval 12">
                <a:extLst>
                  <a:ext uri="{FF2B5EF4-FFF2-40B4-BE49-F238E27FC236}">
                    <a16:creationId xmlns:a16="http://schemas.microsoft.com/office/drawing/2014/main" id="{5990F71B-DB80-4C99-85AD-C91966F6A492}"/>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4" name="Straight Connector 13">
                <a:extLst>
                  <a:ext uri="{FF2B5EF4-FFF2-40B4-BE49-F238E27FC236}">
                    <a16:creationId xmlns:a16="http://schemas.microsoft.com/office/drawing/2014/main" id="{232015E4-38BC-45DD-8C9F-AAB40B1EBDCD}"/>
                  </a:ext>
                </a:extLst>
              </p:cNvPr>
              <p:cNvCxnSpPr>
                <a:cxnSpLocks noChangeAspect="1"/>
                <a:stCxn id="11"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Straight Connector 9">
              <a:extLst>
                <a:ext uri="{FF2B5EF4-FFF2-40B4-BE49-F238E27FC236}">
                  <a16:creationId xmlns:a16="http://schemas.microsoft.com/office/drawing/2014/main" id="{16D763C7-DC03-4051-9C8F-9A78EAAA4397}"/>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 14">
            <a:extLst>
              <a:ext uri="{FF2B5EF4-FFF2-40B4-BE49-F238E27FC236}">
                <a16:creationId xmlns:a16="http://schemas.microsoft.com/office/drawing/2014/main" id="{EC45B64C-0E5C-4147-83EF-BE84A5139C89}"/>
              </a:ext>
            </a:extLst>
          </p:cNvPr>
          <p:cNvGrpSpPr>
            <a:grpSpLocks noChangeAspect="1"/>
          </p:cNvGrpSpPr>
          <p:nvPr/>
        </p:nvGrpSpPr>
        <p:grpSpPr>
          <a:xfrm>
            <a:off x="4750017" y="2210869"/>
            <a:ext cx="2691966" cy="2436265"/>
            <a:chOff x="2872525" y="1421587"/>
            <a:chExt cx="3398949" cy="3076092"/>
          </a:xfrm>
        </p:grpSpPr>
        <p:grpSp>
          <p:nvGrpSpPr>
            <p:cNvPr id="16" name="Group 15">
              <a:extLst>
                <a:ext uri="{FF2B5EF4-FFF2-40B4-BE49-F238E27FC236}">
                  <a16:creationId xmlns:a16="http://schemas.microsoft.com/office/drawing/2014/main" id="{2DE6B1A7-9DB4-400D-A7A2-80F969860585}"/>
                </a:ext>
              </a:extLst>
            </p:cNvPr>
            <p:cNvGrpSpPr>
              <a:grpSpLocks noChangeAspect="1"/>
            </p:cNvGrpSpPr>
            <p:nvPr/>
          </p:nvGrpSpPr>
          <p:grpSpPr>
            <a:xfrm>
              <a:off x="2872525" y="1421587"/>
              <a:ext cx="3398949" cy="3076092"/>
              <a:chOff x="917216" y="1641314"/>
              <a:chExt cx="3654784" cy="3307625"/>
            </a:xfrm>
          </p:grpSpPr>
          <p:sp>
            <p:nvSpPr>
              <p:cNvPr id="18" name="Oval 17">
                <a:extLst>
                  <a:ext uri="{FF2B5EF4-FFF2-40B4-BE49-F238E27FC236}">
                    <a16:creationId xmlns:a16="http://schemas.microsoft.com/office/drawing/2014/main" id="{B0684621-A7D9-48DC-A42D-1FB28DA19021}"/>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DF9C4931-329E-4502-B254-D15656FC122C}"/>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Oval 19">
                <a:extLst>
                  <a:ext uri="{FF2B5EF4-FFF2-40B4-BE49-F238E27FC236}">
                    <a16:creationId xmlns:a16="http://schemas.microsoft.com/office/drawing/2014/main" id="{535CE1FF-1674-43E4-962F-2986796FA7E5}"/>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1" name="Straight Connector 20">
                <a:extLst>
                  <a:ext uri="{FF2B5EF4-FFF2-40B4-BE49-F238E27FC236}">
                    <a16:creationId xmlns:a16="http://schemas.microsoft.com/office/drawing/2014/main" id="{2647AACD-1E71-4B08-B63E-E1EAAD27510C}"/>
                  </a:ext>
                </a:extLst>
              </p:cNvPr>
              <p:cNvCxnSpPr>
                <a:cxnSpLocks noChangeAspect="1"/>
                <a:stCxn id="18"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 name="Straight Connector 16">
              <a:extLst>
                <a:ext uri="{FF2B5EF4-FFF2-40B4-BE49-F238E27FC236}">
                  <a16:creationId xmlns:a16="http://schemas.microsoft.com/office/drawing/2014/main" id="{73A5E0E3-BA9A-4A4C-AA48-E7DA0BFB4B5D}"/>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a:extLst>
              <a:ext uri="{FF2B5EF4-FFF2-40B4-BE49-F238E27FC236}">
                <a16:creationId xmlns:a16="http://schemas.microsoft.com/office/drawing/2014/main" id="{AF1E84D0-9AA1-463A-8853-1E74C1F2B637}"/>
              </a:ext>
            </a:extLst>
          </p:cNvPr>
          <p:cNvGrpSpPr>
            <a:grpSpLocks noChangeAspect="1"/>
          </p:cNvGrpSpPr>
          <p:nvPr/>
        </p:nvGrpSpPr>
        <p:grpSpPr>
          <a:xfrm>
            <a:off x="7647412" y="2210869"/>
            <a:ext cx="2691966" cy="2436265"/>
            <a:chOff x="2872525" y="1421587"/>
            <a:chExt cx="3398949" cy="3076092"/>
          </a:xfrm>
        </p:grpSpPr>
        <p:grpSp>
          <p:nvGrpSpPr>
            <p:cNvPr id="23" name="Group 22">
              <a:extLst>
                <a:ext uri="{FF2B5EF4-FFF2-40B4-BE49-F238E27FC236}">
                  <a16:creationId xmlns:a16="http://schemas.microsoft.com/office/drawing/2014/main" id="{EA80716E-BA58-4343-81B0-EC53D86E8A14}"/>
                </a:ext>
              </a:extLst>
            </p:cNvPr>
            <p:cNvGrpSpPr>
              <a:grpSpLocks noChangeAspect="1"/>
            </p:cNvGrpSpPr>
            <p:nvPr/>
          </p:nvGrpSpPr>
          <p:grpSpPr>
            <a:xfrm>
              <a:off x="2872525" y="1421587"/>
              <a:ext cx="3398949" cy="3076092"/>
              <a:chOff x="917216" y="1641314"/>
              <a:chExt cx="3654784" cy="3307625"/>
            </a:xfrm>
          </p:grpSpPr>
          <p:sp>
            <p:nvSpPr>
              <p:cNvPr id="25" name="Oval 24">
                <a:extLst>
                  <a:ext uri="{FF2B5EF4-FFF2-40B4-BE49-F238E27FC236}">
                    <a16:creationId xmlns:a16="http://schemas.microsoft.com/office/drawing/2014/main" id="{40951F86-2A9F-4AFD-BE91-820C36E40130}"/>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Oval 25">
                <a:extLst>
                  <a:ext uri="{FF2B5EF4-FFF2-40B4-BE49-F238E27FC236}">
                    <a16:creationId xmlns:a16="http://schemas.microsoft.com/office/drawing/2014/main" id="{24710FC7-74D5-4372-B922-55A95691C1FE}"/>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31C71B31-B8DC-47EB-8B22-02A43EF9DEC9}"/>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8" name="Straight Connector 27">
                <a:extLst>
                  <a:ext uri="{FF2B5EF4-FFF2-40B4-BE49-F238E27FC236}">
                    <a16:creationId xmlns:a16="http://schemas.microsoft.com/office/drawing/2014/main" id="{9A881F35-F48E-4FC6-876B-DFCA4682CA1F}"/>
                  </a:ext>
                </a:extLst>
              </p:cNvPr>
              <p:cNvCxnSpPr>
                <a:cxnSpLocks noChangeAspect="1"/>
                <a:stCxn id="25"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 name="Straight Connector 23">
              <a:extLst>
                <a:ext uri="{FF2B5EF4-FFF2-40B4-BE49-F238E27FC236}">
                  <a16:creationId xmlns:a16="http://schemas.microsoft.com/office/drawing/2014/main" id="{B1E79C7D-62F4-4979-87DA-10C4DD2BDB92}"/>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TextBox 28">
            <a:extLst>
              <a:ext uri="{FF2B5EF4-FFF2-40B4-BE49-F238E27FC236}">
                <a16:creationId xmlns:a16="http://schemas.microsoft.com/office/drawing/2014/main" id="{DDA9F2B2-57C9-4D76-9CEB-B8FAFADD7F6E}"/>
              </a:ext>
            </a:extLst>
          </p:cNvPr>
          <p:cNvSpPr txBox="1"/>
          <p:nvPr/>
        </p:nvSpPr>
        <p:spPr bwMode="auto">
          <a:xfrm>
            <a:off x="8734349" y="247235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62</a:t>
            </a:r>
          </a:p>
        </p:txBody>
      </p:sp>
      <p:sp>
        <p:nvSpPr>
          <p:cNvPr id="30" name="TextBox 29">
            <a:extLst>
              <a:ext uri="{FF2B5EF4-FFF2-40B4-BE49-F238E27FC236}">
                <a16:creationId xmlns:a16="http://schemas.microsoft.com/office/drawing/2014/main" id="{73091AF2-571C-4173-A250-6C0A5626105B}"/>
              </a:ext>
            </a:extLst>
          </p:cNvPr>
          <p:cNvSpPr txBox="1"/>
          <p:nvPr/>
        </p:nvSpPr>
        <p:spPr bwMode="auto">
          <a:xfrm>
            <a:off x="2939559" y="247235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42</a:t>
            </a:r>
          </a:p>
        </p:txBody>
      </p:sp>
      <p:sp>
        <p:nvSpPr>
          <p:cNvPr id="31" name="TextBox 30">
            <a:extLst>
              <a:ext uri="{FF2B5EF4-FFF2-40B4-BE49-F238E27FC236}">
                <a16:creationId xmlns:a16="http://schemas.microsoft.com/office/drawing/2014/main" id="{A06D560E-D98C-4EE9-8F0A-F0E059F2C9CA}"/>
              </a:ext>
            </a:extLst>
          </p:cNvPr>
          <p:cNvSpPr txBox="1"/>
          <p:nvPr/>
        </p:nvSpPr>
        <p:spPr bwMode="auto">
          <a:xfrm>
            <a:off x="9580879"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32" name="TextBox 31">
            <a:extLst>
              <a:ext uri="{FF2B5EF4-FFF2-40B4-BE49-F238E27FC236}">
                <a16:creationId xmlns:a16="http://schemas.microsoft.com/office/drawing/2014/main" id="{3F674ACB-68C2-456C-8396-172A058FFB8C}"/>
              </a:ext>
            </a:extLst>
          </p:cNvPr>
          <p:cNvSpPr txBox="1"/>
          <p:nvPr/>
        </p:nvSpPr>
        <p:spPr bwMode="auto">
          <a:xfrm>
            <a:off x="7887819"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32</a:t>
            </a:r>
          </a:p>
        </p:txBody>
      </p:sp>
      <p:sp>
        <p:nvSpPr>
          <p:cNvPr id="33" name="TextBox 32">
            <a:extLst>
              <a:ext uri="{FF2B5EF4-FFF2-40B4-BE49-F238E27FC236}">
                <a16:creationId xmlns:a16="http://schemas.microsoft.com/office/drawing/2014/main" id="{7F45FFFA-1841-4C1E-9CD3-88AD948BDDD8}"/>
              </a:ext>
            </a:extLst>
          </p:cNvPr>
          <p:cNvSpPr txBox="1"/>
          <p:nvPr/>
        </p:nvSpPr>
        <p:spPr bwMode="auto">
          <a:xfrm>
            <a:off x="3789471"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34" name="TextBox 33">
            <a:extLst>
              <a:ext uri="{FF2B5EF4-FFF2-40B4-BE49-F238E27FC236}">
                <a16:creationId xmlns:a16="http://schemas.microsoft.com/office/drawing/2014/main" id="{ED36B067-DF0D-4CA4-B52D-5844B904B237}"/>
              </a:ext>
            </a:extLst>
          </p:cNvPr>
          <p:cNvSpPr txBox="1"/>
          <p:nvPr/>
        </p:nvSpPr>
        <p:spPr bwMode="auto">
          <a:xfrm>
            <a:off x="2093031" y="3902782"/>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32</a:t>
            </a:r>
          </a:p>
        </p:txBody>
      </p:sp>
    </p:spTree>
    <p:extLst>
      <p:ext uri="{BB962C8B-B14F-4D97-AF65-F5344CB8AC3E}">
        <p14:creationId xmlns:p14="http://schemas.microsoft.com/office/powerpoint/2010/main" val="255560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9" grpId="0"/>
      <p:bldP spid="30" grpId="0"/>
      <p:bldP spid="31" grpId="0"/>
      <p:bldP spid="3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3:4</a:t>
            </a:r>
          </a:p>
        </p:txBody>
      </p:sp>
      <p:sp>
        <p:nvSpPr>
          <p:cNvPr id="5" name="TextBox 4">
            <a:extLst>
              <a:ext uri="{FF2B5EF4-FFF2-40B4-BE49-F238E27FC236}">
                <a16:creationId xmlns:a16="http://schemas.microsoft.com/office/drawing/2014/main" id="{F8BCE116-60AA-4B60-A6A3-606AA8179EDE}"/>
              </a:ext>
            </a:extLst>
          </p:cNvPr>
          <p:cNvSpPr txBox="1"/>
          <p:nvPr/>
        </p:nvSpPr>
        <p:spPr bwMode="auto">
          <a:xfrm>
            <a:off x="5836953" y="2546220"/>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55</a:t>
            </a:r>
          </a:p>
        </p:txBody>
      </p:sp>
      <p:sp>
        <p:nvSpPr>
          <p:cNvPr id="6" name="TextBox 5">
            <a:extLst>
              <a:ext uri="{FF2B5EF4-FFF2-40B4-BE49-F238E27FC236}">
                <a16:creationId xmlns:a16="http://schemas.microsoft.com/office/drawing/2014/main" id="{06A2F156-0A17-435F-B2A0-87F029F09CD7}"/>
              </a:ext>
            </a:extLst>
          </p:cNvPr>
          <p:cNvSpPr txBox="1"/>
          <p:nvPr/>
        </p:nvSpPr>
        <p:spPr bwMode="auto">
          <a:xfrm>
            <a:off x="6683485" y="3976648"/>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7" name="TextBox 6">
            <a:extLst>
              <a:ext uri="{FF2B5EF4-FFF2-40B4-BE49-F238E27FC236}">
                <a16:creationId xmlns:a16="http://schemas.microsoft.com/office/drawing/2014/main" id="{2B58C4AB-8391-4011-B64B-C55431C600D4}"/>
              </a:ext>
            </a:extLst>
          </p:cNvPr>
          <p:cNvSpPr txBox="1"/>
          <p:nvPr/>
        </p:nvSpPr>
        <p:spPr bwMode="auto">
          <a:xfrm>
            <a:off x="4992518" y="3976648"/>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25</a:t>
            </a:r>
          </a:p>
        </p:txBody>
      </p:sp>
      <p:grpSp>
        <p:nvGrpSpPr>
          <p:cNvPr id="8" name="Group 7">
            <a:extLst>
              <a:ext uri="{FF2B5EF4-FFF2-40B4-BE49-F238E27FC236}">
                <a16:creationId xmlns:a16="http://schemas.microsoft.com/office/drawing/2014/main" id="{873E10B1-4573-4DAB-BDF5-BDA0346EC897}"/>
              </a:ext>
            </a:extLst>
          </p:cNvPr>
          <p:cNvGrpSpPr>
            <a:grpSpLocks noChangeAspect="1"/>
          </p:cNvGrpSpPr>
          <p:nvPr/>
        </p:nvGrpSpPr>
        <p:grpSpPr>
          <a:xfrm>
            <a:off x="1852622" y="2210869"/>
            <a:ext cx="2691966" cy="2436265"/>
            <a:chOff x="2872525" y="1421587"/>
            <a:chExt cx="3398949" cy="3076092"/>
          </a:xfrm>
        </p:grpSpPr>
        <p:grpSp>
          <p:nvGrpSpPr>
            <p:cNvPr id="9" name="Group 8">
              <a:extLst>
                <a:ext uri="{FF2B5EF4-FFF2-40B4-BE49-F238E27FC236}">
                  <a16:creationId xmlns:a16="http://schemas.microsoft.com/office/drawing/2014/main" id="{F9A71DA3-44CA-4905-9612-14422C7E31D0}"/>
                </a:ext>
              </a:extLst>
            </p:cNvPr>
            <p:cNvGrpSpPr>
              <a:grpSpLocks noChangeAspect="1"/>
            </p:cNvGrpSpPr>
            <p:nvPr/>
          </p:nvGrpSpPr>
          <p:grpSpPr>
            <a:xfrm>
              <a:off x="2872525" y="1421587"/>
              <a:ext cx="3398949" cy="3076092"/>
              <a:chOff x="917216" y="1641314"/>
              <a:chExt cx="3654784" cy="3307625"/>
            </a:xfrm>
          </p:grpSpPr>
          <p:sp>
            <p:nvSpPr>
              <p:cNvPr id="11" name="Oval 10">
                <a:extLst>
                  <a:ext uri="{FF2B5EF4-FFF2-40B4-BE49-F238E27FC236}">
                    <a16:creationId xmlns:a16="http://schemas.microsoft.com/office/drawing/2014/main" id="{C9D26184-763F-4F33-885A-CB5727F48286}"/>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Oval 11">
                <a:extLst>
                  <a:ext uri="{FF2B5EF4-FFF2-40B4-BE49-F238E27FC236}">
                    <a16:creationId xmlns:a16="http://schemas.microsoft.com/office/drawing/2014/main" id="{C8D1E366-E57F-4CAB-ADCA-9B2EA4D14427}"/>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Oval 12">
                <a:extLst>
                  <a:ext uri="{FF2B5EF4-FFF2-40B4-BE49-F238E27FC236}">
                    <a16:creationId xmlns:a16="http://schemas.microsoft.com/office/drawing/2014/main" id="{AB5B0AE3-BADB-44B3-B455-ECC8A31928E3}"/>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4" name="Straight Connector 13">
                <a:extLst>
                  <a:ext uri="{FF2B5EF4-FFF2-40B4-BE49-F238E27FC236}">
                    <a16:creationId xmlns:a16="http://schemas.microsoft.com/office/drawing/2014/main" id="{17EB60BE-E6B6-459E-A072-9B9C8BC4F92F}"/>
                  </a:ext>
                </a:extLst>
              </p:cNvPr>
              <p:cNvCxnSpPr>
                <a:cxnSpLocks noChangeAspect="1"/>
                <a:stCxn id="11"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Straight Connector 9">
              <a:extLst>
                <a:ext uri="{FF2B5EF4-FFF2-40B4-BE49-F238E27FC236}">
                  <a16:creationId xmlns:a16="http://schemas.microsoft.com/office/drawing/2014/main" id="{FD7094F7-1F4E-4AD7-AB58-7B34393F0C11}"/>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 14">
            <a:extLst>
              <a:ext uri="{FF2B5EF4-FFF2-40B4-BE49-F238E27FC236}">
                <a16:creationId xmlns:a16="http://schemas.microsoft.com/office/drawing/2014/main" id="{D2994440-6399-4607-987C-B7279CA57DB3}"/>
              </a:ext>
            </a:extLst>
          </p:cNvPr>
          <p:cNvGrpSpPr>
            <a:grpSpLocks noChangeAspect="1"/>
          </p:cNvGrpSpPr>
          <p:nvPr/>
        </p:nvGrpSpPr>
        <p:grpSpPr>
          <a:xfrm>
            <a:off x="4750017" y="2210869"/>
            <a:ext cx="2691966" cy="2436265"/>
            <a:chOff x="2872525" y="1421587"/>
            <a:chExt cx="3398949" cy="3076092"/>
          </a:xfrm>
        </p:grpSpPr>
        <p:grpSp>
          <p:nvGrpSpPr>
            <p:cNvPr id="16" name="Group 15">
              <a:extLst>
                <a:ext uri="{FF2B5EF4-FFF2-40B4-BE49-F238E27FC236}">
                  <a16:creationId xmlns:a16="http://schemas.microsoft.com/office/drawing/2014/main" id="{C1E32EAC-097E-4ECC-891D-6F53F6D19CA5}"/>
                </a:ext>
              </a:extLst>
            </p:cNvPr>
            <p:cNvGrpSpPr>
              <a:grpSpLocks noChangeAspect="1"/>
            </p:cNvGrpSpPr>
            <p:nvPr/>
          </p:nvGrpSpPr>
          <p:grpSpPr>
            <a:xfrm>
              <a:off x="2872525" y="1421587"/>
              <a:ext cx="3398949" cy="3076092"/>
              <a:chOff x="917216" y="1641314"/>
              <a:chExt cx="3654784" cy="3307625"/>
            </a:xfrm>
          </p:grpSpPr>
          <p:sp>
            <p:nvSpPr>
              <p:cNvPr id="18" name="Oval 17">
                <a:extLst>
                  <a:ext uri="{FF2B5EF4-FFF2-40B4-BE49-F238E27FC236}">
                    <a16:creationId xmlns:a16="http://schemas.microsoft.com/office/drawing/2014/main" id="{87833D11-8B25-4175-8B48-C55FA2402571}"/>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88743949-0F6F-4BD3-BC67-392D13212BFE}"/>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Oval 19">
                <a:extLst>
                  <a:ext uri="{FF2B5EF4-FFF2-40B4-BE49-F238E27FC236}">
                    <a16:creationId xmlns:a16="http://schemas.microsoft.com/office/drawing/2014/main" id="{4DADF754-664F-47D3-85D9-8D7A15628C62}"/>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1" name="Straight Connector 20">
                <a:extLst>
                  <a:ext uri="{FF2B5EF4-FFF2-40B4-BE49-F238E27FC236}">
                    <a16:creationId xmlns:a16="http://schemas.microsoft.com/office/drawing/2014/main" id="{71C94C3B-3A80-45B6-B8C6-9D31BB3B60BD}"/>
                  </a:ext>
                </a:extLst>
              </p:cNvPr>
              <p:cNvCxnSpPr>
                <a:cxnSpLocks noChangeAspect="1"/>
                <a:stCxn id="18"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 name="Straight Connector 16">
              <a:extLst>
                <a:ext uri="{FF2B5EF4-FFF2-40B4-BE49-F238E27FC236}">
                  <a16:creationId xmlns:a16="http://schemas.microsoft.com/office/drawing/2014/main" id="{EA2EFFD7-F395-491C-804D-809E8014A30C}"/>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a:extLst>
              <a:ext uri="{FF2B5EF4-FFF2-40B4-BE49-F238E27FC236}">
                <a16:creationId xmlns:a16="http://schemas.microsoft.com/office/drawing/2014/main" id="{FC8B2222-C4F5-4708-95C0-8AF7828118A0}"/>
              </a:ext>
            </a:extLst>
          </p:cNvPr>
          <p:cNvGrpSpPr>
            <a:grpSpLocks noChangeAspect="1"/>
          </p:cNvGrpSpPr>
          <p:nvPr/>
        </p:nvGrpSpPr>
        <p:grpSpPr>
          <a:xfrm>
            <a:off x="7647412" y="2210869"/>
            <a:ext cx="2691966" cy="2436265"/>
            <a:chOff x="2872525" y="1421587"/>
            <a:chExt cx="3398949" cy="3076092"/>
          </a:xfrm>
        </p:grpSpPr>
        <p:grpSp>
          <p:nvGrpSpPr>
            <p:cNvPr id="23" name="Group 22">
              <a:extLst>
                <a:ext uri="{FF2B5EF4-FFF2-40B4-BE49-F238E27FC236}">
                  <a16:creationId xmlns:a16="http://schemas.microsoft.com/office/drawing/2014/main" id="{94E8D859-6D90-488F-8EAE-9D2EFD5355D7}"/>
                </a:ext>
              </a:extLst>
            </p:cNvPr>
            <p:cNvGrpSpPr>
              <a:grpSpLocks noChangeAspect="1"/>
            </p:cNvGrpSpPr>
            <p:nvPr/>
          </p:nvGrpSpPr>
          <p:grpSpPr>
            <a:xfrm>
              <a:off x="2872525" y="1421587"/>
              <a:ext cx="3398949" cy="3076092"/>
              <a:chOff x="917216" y="1641314"/>
              <a:chExt cx="3654784" cy="3307625"/>
            </a:xfrm>
          </p:grpSpPr>
          <p:sp>
            <p:nvSpPr>
              <p:cNvPr id="25" name="Oval 24">
                <a:extLst>
                  <a:ext uri="{FF2B5EF4-FFF2-40B4-BE49-F238E27FC236}">
                    <a16:creationId xmlns:a16="http://schemas.microsoft.com/office/drawing/2014/main" id="{B6A2BFBE-B12E-40C7-8E14-B22016FBFCCC}"/>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Oval 25">
                <a:extLst>
                  <a:ext uri="{FF2B5EF4-FFF2-40B4-BE49-F238E27FC236}">
                    <a16:creationId xmlns:a16="http://schemas.microsoft.com/office/drawing/2014/main" id="{5EA959AD-0C34-43C7-A68E-C29B3F0A6668}"/>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C2E2247B-9BF5-42B5-9642-4DEFCB14EFD9}"/>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8" name="Straight Connector 27">
                <a:extLst>
                  <a:ext uri="{FF2B5EF4-FFF2-40B4-BE49-F238E27FC236}">
                    <a16:creationId xmlns:a16="http://schemas.microsoft.com/office/drawing/2014/main" id="{14E01F73-4B29-44E5-AB0D-B860A14F07F4}"/>
                  </a:ext>
                </a:extLst>
              </p:cNvPr>
              <p:cNvCxnSpPr>
                <a:cxnSpLocks noChangeAspect="1"/>
                <a:stCxn id="25"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 name="Straight Connector 23">
              <a:extLst>
                <a:ext uri="{FF2B5EF4-FFF2-40B4-BE49-F238E27FC236}">
                  <a16:creationId xmlns:a16="http://schemas.microsoft.com/office/drawing/2014/main" id="{A14A4081-3939-4F4C-9872-19B0AF6AE2ED}"/>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TextBox 28">
            <a:extLst>
              <a:ext uri="{FF2B5EF4-FFF2-40B4-BE49-F238E27FC236}">
                <a16:creationId xmlns:a16="http://schemas.microsoft.com/office/drawing/2014/main" id="{A6C0DC58-DE96-4573-8AC7-1CD29015FEEF}"/>
              </a:ext>
            </a:extLst>
          </p:cNvPr>
          <p:cNvSpPr txBox="1"/>
          <p:nvPr/>
        </p:nvSpPr>
        <p:spPr bwMode="auto">
          <a:xfrm>
            <a:off x="8734349" y="247235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65</a:t>
            </a:r>
          </a:p>
        </p:txBody>
      </p:sp>
      <p:sp>
        <p:nvSpPr>
          <p:cNvPr id="30" name="TextBox 29">
            <a:extLst>
              <a:ext uri="{FF2B5EF4-FFF2-40B4-BE49-F238E27FC236}">
                <a16:creationId xmlns:a16="http://schemas.microsoft.com/office/drawing/2014/main" id="{B84490EE-386B-4B67-9F9A-94322A879653}"/>
              </a:ext>
            </a:extLst>
          </p:cNvPr>
          <p:cNvSpPr txBox="1"/>
          <p:nvPr/>
        </p:nvSpPr>
        <p:spPr bwMode="auto">
          <a:xfrm>
            <a:off x="2939559" y="247235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45</a:t>
            </a:r>
          </a:p>
        </p:txBody>
      </p:sp>
      <p:sp>
        <p:nvSpPr>
          <p:cNvPr id="31" name="TextBox 30">
            <a:extLst>
              <a:ext uri="{FF2B5EF4-FFF2-40B4-BE49-F238E27FC236}">
                <a16:creationId xmlns:a16="http://schemas.microsoft.com/office/drawing/2014/main" id="{1662A74B-B442-4AE2-A12F-2E60790C96A3}"/>
              </a:ext>
            </a:extLst>
          </p:cNvPr>
          <p:cNvSpPr txBox="1"/>
          <p:nvPr/>
        </p:nvSpPr>
        <p:spPr bwMode="auto">
          <a:xfrm>
            <a:off x="9580879"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32" name="TextBox 31">
            <a:extLst>
              <a:ext uri="{FF2B5EF4-FFF2-40B4-BE49-F238E27FC236}">
                <a16:creationId xmlns:a16="http://schemas.microsoft.com/office/drawing/2014/main" id="{32602037-99B2-43C2-A8EC-8FC9B130E0E8}"/>
              </a:ext>
            </a:extLst>
          </p:cNvPr>
          <p:cNvSpPr txBox="1"/>
          <p:nvPr/>
        </p:nvSpPr>
        <p:spPr bwMode="auto">
          <a:xfrm>
            <a:off x="7887819"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35</a:t>
            </a:r>
          </a:p>
        </p:txBody>
      </p:sp>
      <p:sp>
        <p:nvSpPr>
          <p:cNvPr id="33" name="TextBox 32">
            <a:extLst>
              <a:ext uri="{FF2B5EF4-FFF2-40B4-BE49-F238E27FC236}">
                <a16:creationId xmlns:a16="http://schemas.microsoft.com/office/drawing/2014/main" id="{7E364003-B67C-41E7-AD5A-CFC29A996173}"/>
              </a:ext>
            </a:extLst>
          </p:cNvPr>
          <p:cNvSpPr txBox="1"/>
          <p:nvPr/>
        </p:nvSpPr>
        <p:spPr bwMode="auto">
          <a:xfrm>
            <a:off x="3789471"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34" name="TextBox 33">
            <a:extLst>
              <a:ext uri="{FF2B5EF4-FFF2-40B4-BE49-F238E27FC236}">
                <a16:creationId xmlns:a16="http://schemas.microsoft.com/office/drawing/2014/main" id="{A3F62AFF-F6D8-456A-B0CB-1E0A8C7CFD1A}"/>
              </a:ext>
            </a:extLst>
          </p:cNvPr>
          <p:cNvSpPr txBox="1"/>
          <p:nvPr/>
        </p:nvSpPr>
        <p:spPr bwMode="auto">
          <a:xfrm>
            <a:off x="2093029"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15</a:t>
            </a:r>
          </a:p>
        </p:txBody>
      </p:sp>
    </p:spTree>
    <p:extLst>
      <p:ext uri="{BB962C8B-B14F-4D97-AF65-F5344CB8AC3E}">
        <p14:creationId xmlns:p14="http://schemas.microsoft.com/office/powerpoint/2010/main" val="141432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9" grpId="0"/>
      <p:bldP spid="30" grpId="0"/>
      <p:bldP spid="31" grpId="0"/>
      <p:bldP spid="3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3:5</a:t>
            </a:r>
          </a:p>
        </p:txBody>
      </p:sp>
      <p:grpSp>
        <p:nvGrpSpPr>
          <p:cNvPr id="49" name="Group 48">
            <a:extLst>
              <a:ext uri="{FF2B5EF4-FFF2-40B4-BE49-F238E27FC236}">
                <a16:creationId xmlns:a16="http://schemas.microsoft.com/office/drawing/2014/main" id="{D31D3C9B-91D6-40CE-8232-8E77AA6E7273}"/>
              </a:ext>
            </a:extLst>
          </p:cNvPr>
          <p:cNvGrpSpPr/>
          <p:nvPr/>
        </p:nvGrpSpPr>
        <p:grpSpPr>
          <a:xfrm rot="5400000">
            <a:off x="4396527" y="1890954"/>
            <a:ext cx="3398949" cy="3076092"/>
            <a:chOff x="2872525" y="1421587"/>
            <a:chExt cx="3398949" cy="3076092"/>
          </a:xfrm>
        </p:grpSpPr>
        <p:grpSp>
          <p:nvGrpSpPr>
            <p:cNvPr id="50" name="Group 49">
              <a:extLst>
                <a:ext uri="{FF2B5EF4-FFF2-40B4-BE49-F238E27FC236}">
                  <a16:creationId xmlns:a16="http://schemas.microsoft.com/office/drawing/2014/main" id="{7E1A000A-B774-4702-A97C-46D8484CDC28}"/>
                </a:ext>
              </a:extLst>
            </p:cNvPr>
            <p:cNvGrpSpPr>
              <a:grpSpLocks noChangeAspect="1"/>
            </p:cNvGrpSpPr>
            <p:nvPr/>
          </p:nvGrpSpPr>
          <p:grpSpPr>
            <a:xfrm>
              <a:off x="2872525" y="1421587"/>
              <a:ext cx="3398949" cy="3076092"/>
              <a:chOff x="917216" y="1641314"/>
              <a:chExt cx="3654784" cy="3307625"/>
            </a:xfrm>
          </p:grpSpPr>
          <p:sp>
            <p:nvSpPr>
              <p:cNvPr id="52" name="Oval 51">
                <a:extLst>
                  <a:ext uri="{FF2B5EF4-FFF2-40B4-BE49-F238E27FC236}">
                    <a16:creationId xmlns:a16="http://schemas.microsoft.com/office/drawing/2014/main" id="{24407D94-7BFC-41AC-A6D6-B5A28698DA92}"/>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3" name="Oval 52">
                <a:extLst>
                  <a:ext uri="{FF2B5EF4-FFF2-40B4-BE49-F238E27FC236}">
                    <a16:creationId xmlns:a16="http://schemas.microsoft.com/office/drawing/2014/main" id="{3776E814-D3FC-44ED-B583-558C3EFBC6EC}"/>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4" name="Oval 53">
                <a:extLst>
                  <a:ext uri="{FF2B5EF4-FFF2-40B4-BE49-F238E27FC236}">
                    <a16:creationId xmlns:a16="http://schemas.microsoft.com/office/drawing/2014/main" id="{D8A140D8-C6AB-48D4-AF54-BC9712079BDF}"/>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55" name="Straight Connector 54">
                <a:extLst>
                  <a:ext uri="{FF2B5EF4-FFF2-40B4-BE49-F238E27FC236}">
                    <a16:creationId xmlns:a16="http://schemas.microsoft.com/office/drawing/2014/main" id="{626DE9C9-14E7-4D33-BF2D-B7EDDC59F67E}"/>
                  </a:ext>
                </a:extLst>
              </p:cNvPr>
              <p:cNvCxnSpPr>
                <a:cxnSpLocks noChangeAspect="1"/>
                <a:stCxn id="52"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1" name="Straight Connector 50">
              <a:extLst>
                <a:ext uri="{FF2B5EF4-FFF2-40B4-BE49-F238E27FC236}">
                  <a16:creationId xmlns:a16="http://schemas.microsoft.com/office/drawing/2014/main" id="{2A8D0F67-6B4E-4802-9A18-79042A573EB7}"/>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6" name="TextBox 55">
            <a:extLst>
              <a:ext uri="{FF2B5EF4-FFF2-40B4-BE49-F238E27FC236}">
                <a16:creationId xmlns:a16="http://schemas.microsoft.com/office/drawing/2014/main" id="{4B4709BE-2E32-4368-9798-95FE815B5C7E}"/>
              </a:ext>
            </a:extLst>
          </p:cNvPr>
          <p:cNvSpPr txBox="1"/>
          <p:nvPr/>
        </p:nvSpPr>
        <p:spPr bwMode="auto">
          <a:xfrm>
            <a:off x="4941988" y="426702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57" name="TextBox 56">
            <a:extLst>
              <a:ext uri="{FF2B5EF4-FFF2-40B4-BE49-F238E27FC236}">
                <a16:creationId xmlns:a16="http://schemas.microsoft.com/office/drawing/2014/main" id="{154EAA7C-A929-46C7-BF55-49D10EE72401}"/>
              </a:ext>
            </a:extLst>
          </p:cNvPr>
          <p:cNvSpPr txBox="1"/>
          <p:nvPr/>
        </p:nvSpPr>
        <p:spPr bwMode="auto">
          <a:xfrm>
            <a:off x="4941988" y="212931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43</a:t>
            </a:r>
          </a:p>
        </p:txBody>
      </p:sp>
      <p:sp>
        <p:nvSpPr>
          <p:cNvPr id="58" name="TextBox 57">
            <a:extLst>
              <a:ext uri="{FF2B5EF4-FFF2-40B4-BE49-F238E27FC236}">
                <a16:creationId xmlns:a16="http://schemas.microsoft.com/office/drawing/2014/main" id="{5225DFF5-76D7-46B3-ABB5-92AFBB6677AC}"/>
              </a:ext>
            </a:extLst>
          </p:cNvPr>
          <p:cNvSpPr txBox="1"/>
          <p:nvPr/>
        </p:nvSpPr>
        <p:spPr bwMode="auto">
          <a:xfrm>
            <a:off x="6839681" y="3198168"/>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59" name="TextBox 58">
            <a:extLst>
              <a:ext uri="{FF2B5EF4-FFF2-40B4-BE49-F238E27FC236}">
                <a16:creationId xmlns:a16="http://schemas.microsoft.com/office/drawing/2014/main" id="{D045FF34-D312-43B6-BED1-E06055C91308}"/>
              </a:ext>
            </a:extLst>
          </p:cNvPr>
          <p:cNvSpPr txBox="1"/>
          <p:nvPr/>
        </p:nvSpPr>
        <p:spPr bwMode="auto">
          <a:xfrm>
            <a:off x="6741897" y="319816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63</a:t>
            </a:r>
          </a:p>
        </p:txBody>
      </p:sp>
    </p:spTree>
    <p:extLst>
      <p:ext uri="{BB962C8B-B14F-4D97-AF65-F5344CB8AC3E}">
        <p14:creationId xmlns:p14="http://schemas.microsoft.com/office/powerpoint/2010/main" val="409701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3:5</a:t>
            </a:r>
          </a:p>
        </p:txBody>
      </p:sp>
      <p:grpSp>
        <p:nvGrpSpPr>
          <p:cNvPr id="3" name="Group 2">
            <a:extLst>
              <a:ext uri="{FF2B5EF4-FFF2-40B4-BE49-F238E27FC236}">
                <a16:creationId xmlns:a16="http://schemas.microsoft.com/office/drawing/2014/main" id="{0D5DA808-6786-4856-992E-B725559562CB}"/>
              </a:ext>
            </a:extLst>
          </p:cNvPr>
          <p:cNvGrpSpPr/>
          <p:nvPr/>
        </p:nvGrpSpPr>
        <p:grpSpPr>
          <a:xfrm rot="5400000">
            <a:off x="4396527" y="1890954"/>
            <a:ext cx="3398949" cy="3076092"/>
            <a:chOff x="2872525" y="1421587"/>
            <a:chExt cx="3398949" cy="3076092"/>
          </a:xfrm>
        </p:grpSpPr>
        <p:grpSp>
          <p:nvGrpSpPr>
            <p:cNvPr id="4" name="Group 3">
              <a:extLst>
                <a:ext uri="{FF2B5EF4-FFF2-40B4-BE49-F238E27FC236}">
                  <a16:creationId xmlns:a16="http://schemas.microsoft.com/office/drawing/2014/main" id="{25CCD36C-5DE4-4E55-BC16-47913143E7F9}"/>
                </a:ext>
              </a:extLst>
            </p:cNvPr>
            <p:cNvGrpSpPr>
              <a:grpSpLocks noChangeAspect="1"/>
            </p:cNvGrpSpPr>
            <p:nvPr/>
          </p:nvGrpSpPr>
          <p:grpSpPr>
            <a:xfrm>
              <a:off x="2872525" y="1421587"/>
              <a:ext cx="3398949" cy="3076092"/>
              <a:chOff x="917216" y="1641314"/>
              <a:chExt cx="3654784" cy="3307625"/>
            </a:xfrm>
          </p:grpSpPr>
          <p:sp>
            <p:nvSpPr>
              <p:cNvPr id="6" name="Oval 5">
                <a:extLst>
                  <a:ext uri="{FF2B5EF4-FFF2-40B4-BE49-F238E27FC236}">
                    <a16:creationId xmlns:a16="http://schemas.microsoft.com/office/drawing/2014/main" id="{F6821B0F-E5A5-459C-A897-DCC558A74FCD}"/>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Oval 6">
                <a:extLst>
                  <a:ext uri="{FF2B5EF4-FFF2-40B4-BE49-F238E27FC236}">
                    <a16:creationId xmlns:a16="http://schemas.microsoft.com/office/drawing/2014/main" id="{D3939610-ECE1-4258-865F-033CF70C079A}"/>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Oval 7">
                <a:extLst>
                  <a:ext uri="{FF2B5EF4-FFF2-40B4-BE49-F238E27FC236}">
                    <a16:creationId xmlns:a16="http://schemas.microsoft.com/office/drawing/2014/main" id="{C559831A-5E8E-4623-A177-8C00D3609BF2}"/>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9" name="Straight Connector 8">
                <a:extLst>
                  <a:ext uri="{FF2B5EF4-FFF2-40B4-BE49-F238E27FC236}">
                    <a16:creationId xmlns:a16="http://schemas.microsoft.com/office/drawing/2014/main" id="{FC80E67C-F82A-4A53-8363-6C4C5671D4DC}"/>
                  </a:ext>
                </a:extLst>
              </p:cNvPr>
              <p:cNvCxnSpPr>
                <a:cxnSpLocks noChangeAspect="1"/>
                <a:stCxn id="6"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 name="Straight Connector 4">
              <a:extLst>
                <a:ext uri="{FF2B5EF4-FFF2-40B4-BE49-F238E27FC236}">
                  <a16:creationId xmlns:a16="http://schemas.microsoft.com/office/drawing/2014/main" id="{BE0E3623-E2E8-42A1-BA97-9CF90A427161}"/>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a:extLst>
              <a:ext uri="{FF2B5EF4-FFF2-40B4-BE49-F238E27FC236}">
                <a16:creationId xmlns:a16="http://schemas.microsoft.com/office/drawing/2014/main" id="{E2FB0949-91BE-4CE0-ABFE-1E6C75B430F6}"/>
              </a:ext>
            </a:extLst>
          </p:cNvPr>
          <p:cNvSpPr txBox="1"/>
          <p:nvPr/>
        </p:nvSpPr>
        <p:spPr bwMode="auto">
          <a:xfrm>
            <a:off x="4941988" y="426702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11" name="TextBox 10">
            <a:extLst>
              <a:ext uri="{FF2B5EF4-FFF2-40B4-BE49-F238E27FC236}">
                <a16:creationId xmlns:a16="http://schemas.microsoft.com/office/drawing/2014/main" id="{7536A942-8EB8-4F0A-A8EC-63E58AD8B2F4}"/>
              </a:ext>
            </a:extLst>
          </p:cNvPr>
          <p:cNvSpPr txBox="1"/>
          <p:nvPr/>
        </p:nvSpPr>
        <p:spPr bwMode="auto">
          <a:xfrm>
            <a:off x="4941988" y="212931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32</a:t>
            </a:r>
          </a:p>
        </p:txBody>
      </p:sp>
      <p:sp>
        <p:nvSpPr>
          <p:cNvPr id="12" name="TextBox 11">
            <a:extLst>
              <a:ext uri="{FF2B5EF4-FFF2-40B4-BE49-F238E27FC236}">
                <a16:creationId xmlns:a16="http://schemas.microsoft.com/office/drawing/2014/main" id="{E1A3810B-51A0-4250-A59A-07F106F7D84C}"/>
              </a:ext>
            </a:extLst>
          </p:cNvPr>
          <p:cNvSpPr txBox="1"/>
          <p:nvPr/>
        </p:nvSpPr>
        <p:spPr bwMode="auto">
          <a:xfrm>
            <a:off x="6839681" y="3198168"/>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id="{C38D19A1-9B56-47BC-BEDB-9292A332756E}"/>
              </a:ext>
            </a:extLst>
          </p:cNvPr>
          <p:cNvSpPr txBox="1"/>
          <p:nvPr/>
        </p:nvSpPr>
        <p:spPr bwMode="auto">
          <a:xfrm>
            <a:off x="6741897" y="319816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72</a:t>
            </a:r>
          </a:p>
        </p:txBody>
      </p:sp>
    </p:spTree>
    <p:extLst>
      <p:ext uri="{BB962C8B-B14F-4D97-AF65-F5344CB8AC3E}">
        <p14:creationId xmlns:p14="http://schemas.microsoft.com/office/powerpoint/2010/main" val="253872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B870DBF-6863-420C-9526-4CC02A2EA2FC}"/>
              </a:ext>
            </a:extLst>
          </p:cNvPr>
          <p:cNvGrpSpPr/>
          <p:nvPr/>
        </p:nvGrpSpPr>
        <p:grpSpPr>
          <a:xfrm>
            <a:off x="4442189" y="1601609"/>
            <a:ext cx="3307625" cy="3654784"/>
            <a:chOff x="2918188" y="1601609"/>
            <a:chExt cx="3307625" cy="3654784"/>
          </a:xfrm>
        </p:grpSpPr>
        <p:sp>
          <p:nvSpPr>
            <p:cNvPr id="17" name="Oval 16">
              <a:extLst>
                <a:ext uri="{FF2B5EF4-FFF2-40B4-BE49-F238E27FC236}">
                  <a16:creationId xmlns:a16="http://schemas.microsoft.com/office/drawing/2014/main" id="{03269EE3-A28C-44E0-A31A-2E99C286A463}"/>
                </a:ext>
              </a:extLst>
            </p:cNvPr>
            <p:cNvSpPr/>
            <p:nvPr/>
          </p:nvSpPr>
          <p:spPr bwMode="auto">
            <a:xfrm rot="16200000">
              <a:off x="2920855" y="2748245"/>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Oval 17">
              <a:extLst>
                <a:ext uri="{FF2B5EF4-FFF2-40B4-BE49-F238E27FC236}">
                  <a16:creationId xmlns:a16="http://schemas.microsoft.com/office/drawing/2014/main" id="{106A46B3-B576-401A-8448-DFCC348FB68D}"/>
                </a:ext>
              </a:extLst>
            </p:cNvPr>
            <p:cNvSpPr/>
            <p:nvPr/>
          </p:nvSpPr>
          <p:spPr bwMode="auto">
            <a:xfrm rot="16200000">
              <a:off x="4866969" y="389754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F4650951-F3CE-405B-852C-158830603B82}"/>
                </a:ext>
              </a:extLst>
            </p:cNvPr>
            <p:cNvSpPr/>
            <p:nvPr/>
          </p:nvSpPr>
          <p:spPr bwMode="auto">
            <a:xfrm rot="16200000">
              <a:off x="4866969" y="1598942"/>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0" name="Straight Connector 19">
              <a:extLst>
                <a:ext uri="{FF2B5EF4-FFF2-40B4-BE49-F238E27FC236}">
                  <a16:creationId xmlns:a16="http://schemas.microsoft.com/office/drawing/2014/main" id="{8164B969-0FD6-47E3-975E-E5CE46A0CE1D}"/>
                </a:ext>
              </a:extLst>
            </p:cNvPr>
            <p:cNvCxnSpPr>
              <a:cxnSpLocks/>
              <a:stCxn id="17" idx="3"/>
            </p:cNvCxnSpPr>
            <p:nvPr/>
          </p:nvCxnSpPr>
          <p:spPr bwMode="auto">
            <a:xfrm>
              <a:off x="4080311" y="3908482"/>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5034AC46-79B7-49D0-BFBA-2A9FE75176C3}"/>
                </a:ext>
              </a:extLst>
            </p:cNvPr>
            <p:cNvCxnSpPr>
              <a:cxnSpLocks/>
              <a:stCxn id="17" idx="5"/>
            </p:cNvCxnSpPr>
            <p:nvPr/>
          </p:nvCxnSpPr>
          <p:spPr bwMode="auto">
            <a:xfrm flipV="1">
              <a:off x="4080311" y="2376460"/>
              <a:ext cx="802569" cy="5730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 Placeholder 1"/>
          <p:cNvSpPr>
            <a:spLocks noGrp="1"/>
          </p:cNvSpPr>
          <p:nvPr>
            <p:ph type="body" sz="quarter" idx="11"/>
          </p:nvPr>
        </p:nvSpPr>
        <p:spPr/>
        <p:txBody>
          <a:bodyPr/>
          <a:lstStyle/>
          <a:p>
            <a:r>
              <a:rPr lang="en-US" dirty="0"/>
              <a:t>1.13 Calculation: two-digit +/− single-digit – step 1:5</a:t>
            </a:r>
          </a:p>
        </p:txBody>
      </p:sp>
      <p:sp>
        <p:nvSpPr>
          <p:cNvPr id="12" name="TextBox 11">
            <a:extLst>
              <a:ext uri="{FF2B5EF4-FFF2-40B4-BE49-F238E27FC236}">
                <a16:creationId xmlns:a16="http://schemas.microsoft.com/office/drawing/2014/main" id="{6DF297BE-F06A-4F6E-B0FD-968FFE6E77A8}"/>
              </a:ext>
            </a:extLst>
          </p:cNvPr>
          <p:cNvSpPr txBox="1"/>
          <p:nvPr/>
        </p:nvSpPr>
        <p:spPr bwMode="auto">
          <a:xfrm rot="21600000">
            <a:off x="4863898" y="319816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35</a:t>
            </a:r>
          </a:p>
        </p:txBody>
      </p:sp>
      <p:sp>
        <p:nvSpPr>
          <p:cNvPr id="13" name="TextBox 12">
            <a:extLst>
              <a:ext uri="{FF2B5EF4-FFF2-40B4-BE49-F238E27FC236}">
                <a16:creationId xmlns:a16="http://schemas.microsoft.com/office/drawing/2014/main" id="{CAB5FE2C-8FB0-46BB-B402-4BF95A94CA1A}"/>
              </a:ext>
            </a:extLst>
          </p:cNvPr>
          <p:cNvSpPr txBox="1"/>
          <p:nvPr/>
        </p:nvSpPr>
        <p:spPr bwMode="auto">
          <a:xfrm rot="21600000">
            <a:off x="6893369" y="2085798"/>
            <a:ext cx="35137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14" name="TextBox 13">
            <a:extLst>
              <a:ext uri="{FF2B5EF4-FFF2-40B4-BE49-F238E27FC236}">
                <a16:creationId xmlns:a16="http://schemas.microsoft.com/office/drawing/2014/main" id="{7E786C02-D485-4B9D-BDA5-86550DB66160}"/>
              </a:ext>
            </a:extLst>
          </p:cNvPr>
          <p:cNvSpPr txBox="1"/>
          <p:nvPr/>
        </p:nvSpPr>
        <p:spPr bwMode="auto">
          <a:xfrm rot="21600000">
            <a:off x="6907796" y="4347472"/>
            <a:ext cx="322524"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5" name="TextBox 14">
            <a:extLst>
              <a:ext uri="{FF2B5EF4-FFF2-40B4-BE49-F238E27FC236}">
                <a16:creationId xmlns:a16="http://schemas.microsoft.com/office/drawing/2014/main" id="{CA4DD889-F08D-4CED-94A0-05CC38146600}"/>
              </a:ext>
            </a:extLst>
          </p:cNvPr>
          <p:cNvSpPr txBox="1"/>
          <p:nvPr/>
        </p:nvSpPr>
        <p:spPr bwMode="auto">
          <a:xfrm rot="21600000">
            <a:off x="6810012" y="4347472"/>
            <a:ext cx="518092"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34</a:t>
            </a:r>
          </a:p>
        </p:txBody>
      </p:sp>
    </p:spTree>
    <p:extLst>
      <p:ext uri="{BB962C8B-B14F-4D97-AF65-F5344CB8AC3E}">
        <p14:creationId xmlns:p14="http://schemas.microsoft.com/office/powerpoint/2010/main" val="37499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3:5</a:t>
            </a:r>
          </a:p>
        </p:txBody>
      </p:sp>
      <p:grpSp>
        <p:nvGrpSpPr>
          <p:cNvPr id="3" name="Group 2">
            <a:extLst>
              <a:ext uri="{FF2B5EF4-FFF2-40B4-BE49-F238E27FC236}">
                <a16:creationId xmlns:a16="http://schemas.microsoft.com/office/drawing/2014/main" id="{07166D34-F60D-44A3-8896-2E00EAED0762}"/>
              </a:ext>
            </a:extLst>
          </p:cNvPr>
          <p:cNvGrpSpPr/>
          <p:nvPr/>
        </p:nvGrpSpPr>
        <p:grpSpPr>
          <a:xfrm rot="5400000">
            <a:off x="4396527" y="1890954"/>
            <a:ext cx="3398949" cy="3076092"/>
            <a:chOff x="2872525" y="1421587"/>
            <a:chExt cx="3398949" cy="3076092"/>
          </a:xfrm>
        </p:grpSpPr>
        <p:grpSp>
          <p:nvGrpSpPr>
            <p:cNvPr id="4" name="Group 3">
              <a:extLst>
                <a:ext uri="{FF2B5EF4-FFF2-40B4-BE49-F238E27FC236}">
                  <a16:creationId xmlns:a16="http://schemas.microsoft.com/office/drawing/2014/main" id="{6A088A36-62FA-4829-BF6D-EE73DA42D0D6}"/>
                </a:ext>
              </a:extLst>
            </p:cNvPr>
            <p:cNvGrpSpPr>
              <a:grpSpLocks noChangeAspect="1"/>
            </p:cNvGrpSpPr>
            <p:nvPr/>
          </p:nvGrpSpPr>
          <p:grpSpPr>
            <a:xfrm>
              <a:off x="2872525" y="1421587"/>
              <a:ext cx="3398949" cy="3076092"/>
              <a:chOff x="917216" y="1641314"/>
              <a:chExt cx="3654784" cy="3307625"/>
            </a:xfrm>
          </p:grpSpPr>
          <p:sp>
            <p:nvSpPr>
              <p:cNvPr id="6" name="Oval 5">
                <a:extLst>
                  <a:ext uri="{FF2B5EF4-FFF2-40B4-BE49-F238E27FC236}">
                    <a16:creationId xmlns:a16="http://schemas.microsoft.com/office/drawing/2014/main" id="{74723396-9BBC-4863-8836-A5C3322B1B86}"/>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Oval 6">
                <a:extLst>
                  <a:ext uri="{FF2B5EF4-FFF2-40B4-BE49-F238E27FC236}">
                    <a16:creationId xmlns:a16="http://schemas.microsoft.com/office/drawing/2014/main" id="{6F84DCED-C393-404C-8E89-2357D5FD2C71}"/>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Oval 7">
                <a:extLst>
                  <a:ext uri="{FF2B5EF4-FFF2-40B4-BE49-F238E27FC236}">
                    <a16:creationId xmlns:a16="http://schemas.microsoft.com/office/drawing/2014/main" id="{CDDC4300-5026-4133-813B-832F210FBC7E}"/>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9" name="Straight Connector 8">
                <a:extLst>
                  <a:ext uri="{FF2B5EF4-FFF2-40B4-BE49-F238E27FC236}">
                    <a16:creationId xmlns:a16="http://schemas.microsoft.com/office/drawing/2014/main" id="{EDDB5179-01BE-4530-BE7C-5E743B0AF2B7}"/>
                  </a:ext>
                </a:extLst>
              </p:cNvPr>
              <p:cNvCxnSpPr>
                <a:cxnSpLocks noChangeAspect="1"/>
                <a:stCxn id="6"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 name="Straight Connector 4">
              <a:extLst>
                <a:ext uri="{FF2B5EF4-FFF2-40B4-BE49-F238E27FC236}">
                  <a16:creationId xmlns:a16="http://schemas.microsoft.com/office/drawing/2014/main" id="{DA2BBDE9-D829-4470-9E57-021C8ADB619D}"/>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a:extLst>
              <a:ext uri="{FF2B5EF4-FFF2-40B4-BE49-F238E27FC236}">
                <a16:creationId xmlns:a16="http://schemas.microsoft.com/office/drawing/2014/main" id="{43FFD26A-BCD8-472F-A8B4-A4CD998AF01C}"/>
              </a:ext>
            </a:extLst>
          </p:cNvPr>
          <p:cNvSpPr txBox="1"/>
          <p:nvPr/>
        </p:nvSpPr>
        <p:spPr bwMode="auto">
          <a:xfrm>
            <a:off x="4941988" y="426702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11" name="TextBox 10">
            <a:extLst>
              <a:ext uri="{FF2B5EF4-FFF2-40B4-BE49-F238E27FC236}">
                <a16:creationId xmlns:a16="http://schemas.microsoft.com/office/drawing/2014/main" id="{6C2102DB-2209-4158-9936-EF9BB707DA77}"/>
              </a:ext>
            </a:extLst>
          </p:cNvPr>
          <p:cNvSpPr txBox="1"/>
          <p:nvPr/>
        </p:nvSpPr>
        <p:spPr bwMode="auto">
          <a:xfrm>
            <a:off x="4941988" y="212931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39</a:t>
            </a:r>
          </a:p>
        </p:txBody>
      </p:sp>
      <p:sp>
        <p:nvSpPr>
          <p:cNvPr id="12" name="TextBox 11">
            <a:extLst>
              <a:ext uri="{FF2B5EF4-FFF2-40B4-BE49-F238E27FC236}">
                <a16:creationId xmlns:a16="http://schemas.microsoft.com/office/drawing/2014/main" id="{A974ED81-C699-4790-A492-142160D3CE27}"/>
              </a:ext>
            </a:extLst>
          </p:cNvPr>
          <p:cNvSpPr txBox="1"/>
          <p:nvPr/>
        </p:nvSpPr>
        <p:spPr bwMode="auto">
          <a:xfrm>
            <a:off x="6839681" y="3198168"/>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id="{4D9DBEFB-CA9D-4E24-A919-1775E6AA9B90}"/>
              </a:ext>
            </a:extLst>
          </p:cNvPr>
          <p:cNvSpPr txBox="1"/>
          <p:nvPr/>
        </p:nvSpPr>
        <p:spPr bwMode="auto">
          <a:xfrm>
            <a:off x="6741897" y="319816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59</a:t>
            </a:r>
          </a:p>
        </p:txBody>
      </p:sp>
    </p:spTree>
    <p:extLst>
      <p:ext uri="{BB962C8B-B14F-4D97-AF65-F5344CB8AC3E}">
        <p14:creationId xmlns:p14="http://schemas.microsoft.com/office/powerpoint/2010/main" val="370799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4, Learning Outcome 17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Curriculum Prioritisation for Primary Maths</a:t>
            </a:r>
            <a:endParaRPr kumimoji="0" lang="en-GB"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792525919"/>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2AS-3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62-65</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3107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0BA0FE0-91EF-420D-A511-3A8BA6F2D399}"/>
              </a:ext>
            </a:extLst>
          </p:cNvPr>
          <p:cNvGrpSpPr/>
          <p:nvPr/>
        </p:nvGrpSpPr>
        <p:grpSpPr>
          <a:xfrm>
            <a:off x="5232215" y="2825344"/>
            <a:ext cx="1775188" cy="1664171"/>
            <a:chOff x="7961658" y="2167175"/>
            <a:chExt cx="2366918" cy="2218894"/>
          </a:xfrm>
        </p:grpSpPr>
        <p:grpSp>
          <p:nvGrpSpPr>
            <p:cNvPr id="8" name="Group 7">
              <a:extLst>
                <a:ext uri="{FF2B5EF4-FFF2-40B4-BE49-F238E27FC236}">
                  <a16:creationId xmlns:a16="http://schemas.microsoft.com/office/drawing/2014/main" id="{2F67D8BB-BADE-47CA-999F-175B57926ECA}"/>
                </a:ext>
              </a:extLst>
            </p:cNvPr>
            <p:cNvGrpSpPr/>
            <p:nvPr/>
          </p:nvGrpSpPr>
          <p:grpSpPr>
            <a:xfrm>
              <a:off x="8603416" y="2167175"/>
              <a:ext cx="1074078" cy="947140"/>
              <a:chOff x="4608703" y="1356086"/>
              <a:chExt cx="1074078" cy="947140"/>
            </a:xfrm>
          </p:grpSpPr>
          <p:sp>
            <p:nvSpPr>
              <p:cNvPr id="9" name="Oval 8">
                <a:extLst>
                  <a:ext uri="{FF2B5EF4-FFF2-40B4-BE49-F238E27FC236}">
                    <a16:creationId xmlns:a16="http://schemas.microsoft.com/office/drawing/2014/main" id="{A68FD437-5A5A-4B4C-A870-03D5A958731F}"/>
                  </a:ext>
                </a:extLst>
              </p:cNvPr>
              <p:cNvSpPr/>
              <p:nvPr/>
            </p:nvSpPr>
            <p:spPr>
              <a:xfrm>
                <a:off x="4675181" y="1356086"/>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B5DEB9DA-2EE2-48C9-91DF-6E09F0E0DCC6}"/>
                  </a:ext>
                </a:extLst>
              </p:cNvPr>
              <p:cNvSpPr txBox="1"/>
              <p:nvPr/>
            </p:nvSpPr>
            <p:spPr>
              <a:xfrm>
                <a:off x="4608703" y="1585241"/>
                <a:ext cx="1074078" cy="69762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12" name="Oval 11">
              <a:extLst>
                <a:ext uri="{FF2B5EF4-FFF2-40B4-BE49-F238E27FC236}">
                  <a16:creationId xmlns:a16="http://schemas.microsoft.com/office/drawing/2014/main" id="{2D1CD2C2-9B3A-4B62-9356-CFA28980D1C4}"/>
                </a:ext>
              </a:extLst>
            </p:cNvPr>
            <p:cNvSpPr/>
            <p:nvPr/>
          </p:nvSpPr>
          <p:spPr>
            <a:xfrm>
              <a:off x="8021821" y="3438929"/>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EF445C44-D086-41B4-9545-5FE1D662CBAD}"/>
                </a:ext>
              </a:extLst>
            </p:cNvPr>
            <p:cNvSpPr txBox="1"/>
            <p:nvPr/>
          </p:nvSpPr>
          <p:spPr>
            <a:xfrm>
              <a:off x="7961658" y="3621324"/>
              <a:ext cx="1074077" cy="5745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14" name="Oval 13">
              <a:extLst>
                <a:ext uri="{FF2B5EF4-FFF2-40B4-BE49-F238E27FC236}">
                  <a16:creationId xmlns:a16="http://schemas.microsoft.com/office/drawing/2014/main" id="{E25143A1-A428-49B7-87DC-22A551558075}"/>
                </a:ext>
              </a:extLst>
            </p:cNvPr>
            <p:cNvSpPr/>
            <p:nvPr/>
          </p:nvSpPr>
          <p:spPr>
            <a:xfrm>
              <a:off x="9317968" y="3438929"/>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0DB78D6F-1D6A-4A2C-87D4-60090326939A}"/>
                </a:ext>
              </a:extLst>
            </p:cNvPr>
            <p:cNvSpPr txBox="1"/>
            <p:nvPr/>
          </p:nvSpPr>
          <p:spPr>
            <a:xfrm>
              <a:off x="9254498" y="3616125"/>
              <a:ext cx="1074078" cy="5745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cxnSp>
          <p:nvCxnSpPr>
            <p:cNvPr id="16" name="Straight Connector 15">
              <a:extLst>
                <a:ext uri="{FF2B5EF4-FFF2-40B4-BE49-F238E27FC236}">
                  <a16:creationId xmlns:a16="http://schemas.microsoft.com/office/drawing/2014/main" id="{74E4262B-9518-4D0B-9933-780E95B4EBB6}"/>
                </a:ext>
              </a:extLst>
            </p:cNvPr>
            <p:cNvCxnSpPr>
              <a:cxnSpLocks/>
              <a:stCxn id="9" idx="3"/>
              <a:endCxn id="12" idx="0"/>
            </p:cNvCxnSpPr>
            <p:nvPr/>
          </p:nvCxnSpPr>
          <p:spPr>
            <a:xfrm flipH="1">
              <a:off x="8495391" y="2975610"/>
              <a:ext cx="313208" cy="463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C03DEB-2A30-4D6A-A397-773BCA03F22B}"/>
                </a:ext>
              </a:extLst>
            </p:cNvPr>
            <p:cNvCxnSpPr>
              <a:cxnSpLocks/>
              <a:stCxn id="9" idx="5"/>
              <a:endCxn id="14" idx="0"/>
            </p:cNvCxnSpPr>
            <p:nvPr/>
          </p:nvCxnSpPr>
          <p:spPr>
            <a:xfrm>
              <a:off x="9478329" y="2975610"/>
              <a:ext cx="313209" cy="463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4848A82C-7955-4EBB-A40F-4B1489FC76EB}"/>
              </a:ext>
            </a:extLst>
          </p:cNvPr>
          <p:cNvSpPr txBox="1"/>
          <p:nvPr/>
        </p:nvSpPr>
        <p:spPr>
          <a:xfrm>
            <a:off x="5856711" y="2986599"/>
            <a:ext cx="513900"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2" name="Rectangle 1">
            <a:extLst>
              <a:ext uri="{FF2B5EF4-FFF2-40B4-BE49-F238E27FC236}">
                <a16:creationId xmlns:a16="http://schemas.microsoft.com/office/drawing/2014/main" id="{7794DC42-50B4-4D33-8F9B-1BAB28AB8891}"/>
              </a:ext>
            </a:extLst>
          </p:cNvPr>
          <p:cNvSpPr/>
          <p:nvPr/>
        </p:nvSpPr>
        <p:spPr>
          <a:xfrm>
            <a:off x="5021379" y="2583273"/>
            <a:ext cx="2311556" cy="2145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4" name="Group 53">
            <a:extLst>
              <a:ext uri="{FF2B5EF4-FFF2-40B4-BE49-F238E27FC236}">
                <a16:creationId xmlns:a16="http://schemas.microsoft.com/office/drawing/2014/main" id="{42B29085-D798-45BD-B137-46C150B0AA09}"/>
              </a:ext>
            </a:extLst>
          </p:cNvPr>
          <p:cNvGrpSpPr/>
          <p:nvPr/>
        </p:nvGrpSpPr>
        <p:grpSpPr>
          <a:xfrm>
            <a:off x="5234956" y="2825344"/>
            <a:ext cx="1767455" cy="1664171"/>
            <a:chOff x="7968961" y="2167175"/>
            <a:chExt cx="2356607" cy="2218894"/>
          </a:xfrm>
        </p:grpSpPr>
        <p:grpSp>
          <p:nvGrpSpPr>
            <p:cNvPr id="20" name="Group 19">
              <a:extLst>
                <a:ext uri="{FF2B5EF4-FFF2-40B4-BE49-F238E27FC236}">
                  <a16:creationId xmlns:a16="http://schemas.microsoft.com/office/drawing/2014/main" id="{43F8EB87-EC16-48F0-B072-A11472A1362A}"/>
                </a:ext>
              </a:extLst>
            </p:cNvPr>
            <p:cNvGrpSpPr/>
            <p:nvPr/>
          </p:nvGrpSpPr>
          <p:grpSpPr>
            <a:xfrm>
              <a:off x="8603416" y="2167175"/>
              <a:ext cx="1074078" cy="947140"/>
              <a:chOff x="4608703" y="1356086"/>
              <a:chExt cx="1074078" cy="947140"/>
            </a:xfrm>
          </p:grpSpPr>
          <p:sp>
            <p:nvSpPr>
              <p:cNvPr id="28" name="Oval 27">
                <a:extLst>
                  <a:ext uri="{FF2B5EF4-FFF2-40B4-BE49-F238E27FC236}">
                    <a16:creationId xmlns:a16="http://schemas.microsoft.com/office/drawing/2014/main" id="{95C51484-6E29-4AC4-9530-D213AA220507}"/>
                  </a:ext>
                </a:extLst>
              </p:cNvPr>
              <p:cNvSpPr/>
              <p:nvPr/>
            </p:nvSpPr>
            <p:spPr>
              <a:xfrm>
                <a:off x="4675181" y="1356086"/>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61A04BB5-2C00-477B-98AE-0C3365DC92C0}"/>
                  </a:ext>
                </a:extLst>
              </p:cNvPr>
              <p:cNvSpPr txBox="1"/>
              <p:nvPr/>
            </p:nvSpPr>
            <p:spPr>
              <a:xfrm>
                <a:off x="4608703" y="1585241"/>
                <a:ext cx="1074078" cy="69762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21" name="Oval 20">
              <a:extLst>
                <a:ext uri="{FF2B5EF4-FFF2-40B4-BE49-F238E27FC236}">
                  <a16:creationId xmlns:a16="http://schemas.microsoft.com/office/drawing/2014/main" id="{8753D09C-846A-43D2-ABBA-3F51AD114301}"/>
                </a:ext>
              </a:extLst>
            </p:cNvPr>
            <p:cNvSpPr/>
            <p:nvPr/>
          </p:nvSpPr>
          <p:spPr>
            <a:xfrm>
              <a:off x="8021821" y="3438929"/>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742EF4B4-4F71-4EEC-B803-4CAAC09846CC}"/>
                </a:ext>
              </a:extLst>
            </p:cNvPr>
            <p:cNvSpPr txBox="1"/>
            <p:nvPr/>
          </p:nvSpPr>
          <p:spPr>
            <a:xfrm>
              <a:off x="7968961" y="3689363"/>
              <a:ext cx="1074077" cy="4514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tens</a:t>
              </a:r>
            </a:p>
          </p:txBody>
        </p:sp>
        <p:sp>
          <p:nvSpPr>
            <p:cNvPr id="23" name="Oval 22">
              <a:extLst>
                <a:ext uri="{FF2B5EF4-FFF2-40B4-BE49-F238E27FC236}">
                  <a16:creationId xmlns:a16="http://schemas.microsoft.com/office/drawing/2014/main" id="{25A6784A-7DA4-4CD9-B9A8-058CF2D34A87}"/>
                </a:ext>
              </a:extLst>
            </p:cNvPr>
            <p:cNvSpPr/>
            <p:nvPr/>
          </p:nvSpPr>
          <p:spPr>
            <a:xfrm>
              <a:off x="9317968" y="3438929"/>
              <a:ext cx="947140" cy="94714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8CD5F68E-B7D8-42DF-8EA1-4F18961D506B}"/>
                </a:ext>
              </a:extLst>
            </p:cNvPr>
            <p:cNvSpPr txBox="1"/>
            <p:nvPr/>
          </p:nvSpPr>
          <p:spPr>
            <a:xfrm>
              <a:off x="9251491" y="3686599"/>
              <a:ext cx="1074077" cy="4514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tens</a:t>
              </a:r>
            </a:p>
          </p:txBody>
        </p:sp>
        <p:cxnSp>
          <p:nvCxnSpPr>
            <p:cNvPr id="25" name="Straight Connector 24">
              <a:extLst>
                <a:ext uri="{FF2B5EF4-FFF2-40B4-BE49-F238E27FC236}">
                  <a16:creationId xmlns:a16="http://schemas.microsoft.com/office/drawing/2014/main" id="{C29A30CF-B666-4B80-AAA6-1D666EDDB1FE}"/>
                </a:ext>
              </a:extLst>
            </p:cNvPr>
            <p:cNvCxnSpPr>
              <a:cxnSpLocks/>
              <a:stCxn id="28" idx="3"/>
              <a:endCxn id="21" idx="0"/>
            </p:cNvCxnSpPr>
            <p:nvPr/>
          </p:nvCxnSpPr>
          <p:spPr>
            <a:xfrm flipH="1">
              <a:off x="8495391" y="2975610"/>
              <a:ext cx="313208" cy="463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BC8F9DD-2D0E-491D-9206-745BE16C3306}"/>
                </a:ext>
              </a:extLst>
            </p:cNvPr>
            <p:cNvCxnSpPr>
              <a:cxnSpLocks/>
              <a:stCxn id="28" idx="5"/>
              <a:endCxn id="23" idx="0"/>
            </p:cNvCxnSpPr>
            <p:nvPr/>
          </p:nvCxnSpPr>
          <p:spPr>
            <a:xfrm>
              <a:off x="9478329" y="2975610"/>
              <a:ext cx="313209" cy="463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85D60802-4485-48A8-AFF1-3B7C6AA52886}"/>
              </a:ext>
            </a:extLst>
          </p:cNvPr>
          <p:cNvSpPr txBox="1"/>
          <p:nvPr/>
        </p:nvSpPr>
        <p:spPr>
          <a:xfrm>
            <a:off x="5618172" y="3014616"/>
            <a:ext cx="98371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tens</a:t>
            </a:r>
          </a:p>
        </p:txBody>
      </p:sp>
      <p:sp>
        <p:nvSpPr>
          <p:cNvPr id="3" name="Title 2">
            <a:extLst>
              <a:ext uri="{FF2B5EF4-FFF2-40B4-BE49-F238E27FC236}">
                <a16:creationId xmlns:a16="http://schemas.microsoft.com/office/drawing/2014/main" id="{DB2483D8-A1AC-42D6-811E-D3ADE6DFE6D9}"/>
              </a:ext>
            </a:extLst>
          </p:cNvPr>
          <p:cNvSpPr>
            <a:spLocks noGrp="1"/>
          </p:cNvSpPr>
          <p:nvPr>
            <p:ph type="title"/>
          </p:nvPr>
        </p:nvSpPr>
        <p:spPr/>
        <p:txBody>
          <a:bodyPr/>
          <a:lstStyle/>
          <a:p>
            <a:r>
              <a:rPr lang="en-GB" dirty="0"/>
              <a:t>2AS-3 Add and subtract within 100 – part 1</a:t>
            </a:r>
          </a:p>
        </p:txBody>
      </p:sp>
      <p:grpSp>
        <p:nvGrpSpPr>
          <p:cNvPr id="4" name="Group 3">
            <a:extLst>
              <a:ext uri="{FF2B5EF4-FFF2-40B4-BE49-F238E27FC236}">
                <a16:creationId xmlns:a16="http://schemas.microsoft.com/office/drawing/2014/main" id="{12C234B5-032C-41C1-A09B-0BFC093C9198}"/>
              </a:ext>
            </a:extLst>
          </p:cNvPr>
          <p:cNvGrpSpPr/>
          <p:nvPr/>
        </p:nvGrpSpPr>
        <p:grpSpPr>
          <a:xfrm>
            <a:off x="624139" y="2431424"/>
            <a:ext cx="3724378" cy="2837947"/>
            <a:chOff x="1052465" y="2431423"/>
            <a:chExt cx="3724378" cy="2837947"/>
          </a:xfrm>
        </p:grpSpPr>
        <p:pic>
          <p:nvPicPr>
            <p:cNvPr id="37" name="Picture 36">
              <a:extLst>
                <a:ext uri="{FF2B5EF4-FFF2-40B4-BE49-F238E27FC236}">
                  <a16:creationId xmlns:a16="http://schemas.microsoft.com/office/drawing/2014/main" id="{2E51EA5E-82E5-419E-A74E-E8D66046E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217" y="2431423"/>
              <a:ext cx="305626" cy="2837947"/>
            </a:xfrm>
            <a:prstGeom prst="rect">
              <a:avLst/>
            </a:prstGeom>
          </p:spPr>
        </p:pic>
        <p:pic>
          <p:nvPicPr>
            <p:cNvPr id="55" name="Picture 54">
              <a:extLst>
                <a:ext uri="{FF2B5EF4-FFF2-40B4-BE49-F238E27FC236}">
                  <a16:creationId xmlns:a16="http://schemas.microsoft.com/office/drawing/2014/main" id="{5FAE7602-9244-4BCD-B795-B0DDBF7E5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873" y="2431423"/>
              <a:ext cx="305626" cy="2837947"/>
            </a:xfrm>
            <a:prstGeom prst="rect">
              <a:avLst/>
            </a:prstGeom>
          </p:spPr>
        </p:pic>
        <p:pic>
          <p:nvPicPr>
            <p:cNvPr id="56" name="Picture 55">
              <a:extLst>
                <a:ext uri="{FF2B5EF4-FFF2-40B4-BE49-F238E27FC236}">
                  <a16:creationId xmlns:a16="http://schemas.microsoft.com/office/drawing/2014/main" id="{E26F2711-ED30-4197-A273-87CE5DD42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530" y="2431423"/>
              <a:ext cx="305626" cy="2837947"/>
            </a:xfrm>
            <a:prstGeom prst="rect">
              <a:avLst/>
            </a:prstGeom>
          </p:spPr>
        </p:pic>
        <p:pic>
          <p:nvPicPr>
            <p:cNvPr id="57" name="Picture 56">
              <a:extLst>
                <a:ext uri="{FF2B5EF4-FFF2-40B4-BE49-F238E27FC236}">
                  <a16:creationId xmlns:a16="http://schemas.microsoft.com/office/drawing/2014/main" id="{EE4CE4BA-1B8F-4514-AE41-19E4E9EBD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494" y="2431423"/>
              <a:ext cx="305626" cy="2837947"/>
            </a:xfrm>
            <a:prstGeom prst="rect">
              <a:avLst/>
            </a:prstGeom>
          </p:spPr>
        </p:pic>
        <p:pic>
          <p:nvPicPr>
            <p:cNvPr id="58" name="Picture 57">
              <a:extLst>
                <a:ext uri="{FF2B5EF4-FFF2-40B4-BE49-F238E27FC236}">
                  <a16:creationId xmlns:a16="http://schemas.microsoft.com/office/drawing/2014/main" id="{52122645-A63D-4E3E-A922-27A3B7645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151" y="2431423"/>
              <a:ext cx="305626" cy="2837947"/>
            </a:xfrm>
            <a:prstGeom prst="rect">
              <a:avLst/>
            </a:prstGeom>
          </p:spPr>
        </p:pic>
        <p:pic>
          <p:nvPicPr>
            <p:cNvPr id="59" name="Picture 58">
              <a:extLst>
                <a:ext uri="{FF2B5EF4-FFF2-40B4-BE49-F238E27FC236}">
                  <a16:creationId xmlns:a16="http://schemas.microsoft.com/office/drawing/2014/main" id="{ECE2C88E-AAB0-4659-B03B-8D049A545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808" y="2431423"/>
              <a:ext cx="305626" cy="2837947"/>
            </a:xfrm>
            <a:prstGeom prst="rect">
              <a:avLst/>
            </a:prstGeom>
          </p:spPr>
        </p:pic>
        <p:pic>
          <p:nvPicPr>
            <p:cNvPr id="60" name="Picture 59">
              <a:extLst>
                <a:ext uri="{FF2B5EF4-FFF2-40B4-BE49-F238E27FC236}">
                  <a16:creationId xmlns:a16="http://schemas.microsoft.com/office/drawing/2014/main" id="{0782FB41-327D-47AD-A161-89E94274A9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465" y="2431423"/>
              <a:ext cx="305626" cy="2837947"/>
            </a:xfrm>
            <a:prstGeom prst="rect">
              <a:avLst/>
            </a:prstGeom>
          </p:spPr>
        </p:pic>
      </p:grpSp>
      <p:grpSp>
        <p:nvGrpSpPr>
          <p:cNvPr id="6" name="Group 5">
            <a:extLst>
              <a:ext uri="{FF2B5EF4-FFF2-40B4-BE49-F238E27FC236}">
                <a16:creationId xmlns:a16="http://schemas.microsoft.com/office/drawing/2014/main" id="{4805B3FC-46B9-4A53-9422-40AD791CBB1E}"/>
              </a:ext>
            </a:extLst>
          </p:cNvPr>
          <p:cNvGrpSpPr/>
          <p:nvPr/>
        </p:nvGrpSpPr>
        <p:grpSpPr>
          <a:xfrm>
            <a:off x="623888" y="2430459"/>
            <a:ext cx="3724629" cy="305626"/>
            <a:chOff x="1052213" y="2430459"/>
            <a:chExt cx="3724629" cy="305626"/>
          </a:xfrm>
        </p:grpSpPr>
        <p:pic>
          <p:nvPicPr>
            <p:cNvPr id="35" name="Picture 34" descr="A screen shot of a computer&#10;&#10;Description automatically generated">
              <a:extLst>
                <a:ext uri="{FF2B5EF4-FFF2-40B4-BE49-F238E27FC236}">
                  <a16:creationId xmlns:a16="http://schemas.microsoft.com/office/drawing/2014/main" id="{D2024022-4CB7-4927-BEA4-E0F9C0CF25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213" y="2430459"/>
              <a:ext cx="305626" cy="305626"/>
            </a:xfrm>
            <a:prstGeom prst="rect">
              <a:avLst/>
            </a:prstGeom>
          </p:spPr>
        </p:pic>
        <p:pic>
          <p:nvPicPr>
            <p:cNvPr id="61" name="Picture 60" descr="A screen shot of a computer&#10;&#10;Description automatically generated">
              <a:extLst>
                <a:ext uri="{FF2B5EF4-FFF2-40B4-BE49-F238E27FC236}">
                  <a16:creationId xmlns:a16="http://schemas.microsoft.com/office/drawing/2014/main" id="{BF5AEE2A-A991-4A6B-8BA1-73E1C9CA47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3808" y="2430459"/>
              <a:ext cx="305626" cy="305626"/>
            </a:xfrm>
            <a:prstGeom prst="rect">
              <a:avLst/>
            </a:prstGeom>
          </p:spPr>
        </p:pic>
        <p:pic>
          <p:nvPicPr>
            <p:cNvPr id="62" name="Picture 61" descr="A screen shot of a computer&#10;&#10;Description automatically generated">
              <a:extLst>
                <a:ext uri="{FF2B5EF4-FFF2-40B4-BE49-F238E27FC236}">
                  <a16:creationId xmlns:a16="http://schemas.microsoft.com/office/drawing/2014/main" id="{BFA87572-8561-4537-B05D-8B0000EE4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151" y="2430459"/>
              <a:ext cx="305626" cy="305626"/>
            </a:xfrm>
            <a:prstGeom prst="rect">
              <a:avLst/>
            </a:prstGeom>
          </p:spPr>
        </p:pic>
        <p:pic>
          <p:nvPicPr>
            <p:cNvPr id="63" name="Picture 62" descr="A screen shot of a computer&#10;&#10;Description automatically generated">
              <a:extLst>
                <a:ext uri="{FF2B5EF4-FFF2-40B4-BE49-F238E27FC236}">
                  <a16:creationId xmlns:a16="http://schemas.microsoft.com/office/drawing/2014/main" id="{25FB684D-AD7D-4E0A-BD30-AC42D4CAD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494" y="2430459"/>
              <a:ext cx="305626" cy="305626"/>
            </a:xfrm>
            <a:prstGeom prst="rect">
              <a:avLst/>
            </a:prstGeom>
          </p:spPr>
        </p:pic>
        <p:pic>
          <p:nvPicPr>
            <p:cNvPr id="64" name="Picture 63" descr="A screen shot of a computer&#10;&#10;Description automatically generated">
              <a:extLst>
                <a:ext uri="{FF2B5EF4-FFF2-40B4-BE49-F238E27FC236}">
                  <a16:creationId xmlns:a16="http://schemas.microsoft.com/office/drawing/2014/main" id="{3A440BF8-94CE-42AA-B432-E5A152EB2A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8530" y="2430459"/>
              <a:ext cx="305626" cy="305626"/>
            </a:xfrm>
            <a:prstGeom prst="rect">
              <a:avLst/>
            </a:prstGeom>
          </p:spPr>
        </p:pic>
        <p:pic>
          <p:nvPicPr>
            <p:cNvPr id="65" name="Picture 64" descr="A screen shot of a computer&#10;&#10;Description automatically generated">
              <a:extLst>
                <a:ext uri="{FF2B5EF4-FFF2-40B4-BE49-F238E27FC236}">
                  <a16:creationId xmlns:a16="http://schemas.microsoft.com/office/drawing/2014/main" id="{40ABB17F-0860-4403-AA1D-2F26685214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9873" y="2430459"/>
              <a:ext cx="305626" cy="305626"/>
            </a:xfrm>
            <a:prstGeom prst="rect">
              <a:avLst/>
            </a:prstGeom>
          </p:spPr>
        </p:pic>
        <p:pic>
          <p:nvPicPr>
            <p:cNvPr id="66" name="Picture 65" descr="A screen shot of a computer&#10;&#10;Description automatically generated">
              <a:extLst>
                <a:ext uri="{FF2B5EF4-FFF2-40B4-BE49-F238E27FC236}">
                  <a16:creationId xmlns:a16="http://schemas.microsoft.com/office/drawing/2014/main" id="{D208E334-AD75-4DA0-B0CE-BED23C59D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1216" y="2430459"/>
              <a:ext cx="305626" cy="305626"/>
            </a:xfrm>
            <a:prstGeom prst="rect">
              <a:avLst/>
            </a:prstGeom>
          </p:spPr>
        </p:pic>
      </p:grpSp>
      <p:sp>
        <p:nvSpPr>
          <p:cNvPr id="7" name="Content Placeholder 2">
            <a:extLst>
              <a:ext uri="{FF2B5EF4-FFF2-40B4-BE49-F238E27FC236}">
                <a16:creationId xmlns:a16="http://schemas.microsoft.com/office/drawing/2014/main" id="{BB5B1A95-8863-42E5-999E-7B91D3BC5E87}"/>
              </a:ext>
            </a:extLst>
          </p:cNvPr>
          <p:cNvSpPr txBox="1">
            <a:spLocks/>
          </p:cNvSpPr>
          <p:nvPr/>
        </p:nvSpPr>
        <p:spPr>
          <a:xfrm>
            <a:off x="7002411" y="1291867"/>
            <a:ext cx="4854229" cy="126800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how the blocks are arranged? How does the part-part-whole diagram represent this?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Content Placeholder 2">
            <a:extLst>
              <a:ext uri="{FF2B5EF4-FFF2-40B4-BE49-F238E27FC236}">
                <a16:creationId xmlns:a16="http://schemas.microsoft.com/office/drawing/2014/main" id="{B1169195-86A3-45FB-B5DA-5A0BD908BFD6}"/>
              </a:ext>
            </a:extLst>
          </p:cNvPr>
          <p:cNvSpPr txBox="1">
            <a:spLocks/>
          </p:cNvSpPr>
          <p:nvPr/>
        </p:nvSpPr>
        <p:spPr>
          <a:xfrm>
            <a:off x="7002160" y="2384634"/>
            <a:ext cx="4854229" cy="245283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is the same and what is different about the blocks and part-part-whole diagram now? Can you say the number that is 7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Collect 9 tens blocks and a part-part-whole diagram to do this activity. Pick up some of your blocks and put them into two piles. Your partner can fill in the part-part-whole diagram to represent your arrangement. Check they are right!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4163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 grpId="0" animBg="1"/>
      <p:bldP spid="27" grpId="0"/>
      <p:bldP spid="10"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06FCB3AB-1CA4-432A-8445-B5A7349B7F40}"/>
              </a:ext>
            </a:extLst>
          </p:cNvPr>
          <p:cNvSpPr txBox="1"/>
          <p:nvPr/>
        </p:nvSpPr>
        <p:spPr>
          <a:xfrm>
            <a:off x="2376460" y="1435111"/>
            <a:ext cx="261380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7</a:t>
            </a:r>
          </a:p>
        </p:txBody>
      </p:sp>
      <p:sp>
        <p:nvSpPr>
          <p:cNvPr id="60" name="TextBox 59">
            <a:extLst>
              <a:ext uri="{FF2B5EF4-FFF2-40B4-BE49-F238E27FC236}">
                <a16:creationId xmlns:a16="http://schemas.microsoft.com/office/drawing/2014/main" id="{CF657E17-ED5B-46E8-AED9-8BD1DF4284A6}"/>
              </a:ext>
            </a:extLst>
          </p:cNvPr>
          <p:cNvSpPr txBox="1"/>
          <p:nvPr/>
        </p:nvSpPr>
        <p:spPr>
          <a:xfrm>
            <a:off x="2376459" y="2019886"/>
            <a:ext cx="254414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+ 30 = 70</a:t>
            </a:r>
          </a:p>
        </p:txBody>
      </p:sp>
      <p:sp>
        <p:nvSpPr>
          <p:cNvPr id="61" name="Rectangle: Rounded Corners 60">
            <a:extLst>
              <a:ext uri="{FF2B5EF4-FFF2-40B4-BE49-F238E27FC236}">
                <a16:creationId xmlns:a16="http://schemas.microsoft.com/office/drawing/2014/main" id="{9E5DA9EA-B46C-479D-B971-B3D432146C34}"/>
              </a:ext>
            </a:extLst>
          </p:cNvPr>
          <p:cNvSpPr/>
          <p:nvPr/>
        </p:nvSpPr>
        <p:spPr>
          <a:xfrm rot="16200000">
            <a:off x="1882511" y="2750731"/>
            <a:ext cx="3307180" cy="3584632"/>
          </a:xfrm>
          <a:prstGeom prst="roundRect">
            <a:avLst>
              <a:gd name="adj" fmla="val 808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3EFE06A5-18CC-45CD-8315-395623BF2269}"/>
              </a:ext>
            </a:extLst>
          </p:cNvPr>
          <p:cNvSpPr>
            <a:spLocks noGrp="1"/>
          </p:cNvSpPr>
          <p:nvPr>
            <p:ph type="title"/>
          </p:nvPr>
        </p:nvSpPr>
        <p:spPr/>
        <p:txBody>
          <a:bodyPr/>
          <a:lstStyle/>
          <a:p>
            <a:r>
              <a:rPr lang="en-GB" dirty="0"/>
              <a:t>2AS-3 Add and subtract within 100 – part 1</a:t>
            </a:r>
          </a:p>
        </p:txBody>
      </p:sp>
      <p:grpSp>
        <p:nvGrpSpPr>
          <p:cNvPr id="3" name="Group 2">
            <a:extLst>
              <a:ext uri="{FF2B5EF4-FFF2-40B4-BE49-F238E27FC236}">
                <a16:creationId xmlns:a16="http://schemas.microsoft.com/office/drawing/2014/main" id="{519C560A-FD06-4B62-9B9F-EEB7250621EB}"/>
              </a:ext>
            </a:extLst>
          </p:cNvPr>
          <p:cNvGrpSpPr/>
          <p:nvPr/>
        </p:nvGrpSpPr>
        <p:grpSpPr>
          <a:xfrm>
            <a:off x="4587156" y="3102297"/>
            <a:ext cx="1228313" cy="2837947"/>
            <a:chOff x="4685414" y="3068675"/>
            <a:chExt cx="1228313" cy="2837947"/>
          </a:xfrm>
        </p:grpSpPr>
        <p:pic>
          <p:nvPicPr>
            <p:cNvPr id="39" name="Picture 38">
              <a:extLst>
                <a:ext uri="{FF2B5EF4-FFF2-40B4-BE49-F238E27FC236}">
                  <a16:creationId xmlns:a16="http://schemas.microsoft.com/office/drawing/2014/main" id="{A178BA16-9E22-4A54-9257-0659FD9F4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101" y="3068675"/>
              <a:ext cx="305626" cy="2837947"/>
            </a:xfrm>
            <a:prstGeom prst="rect">
              <a:avLst/>
            </a:prstGeom>
          </p:spPr>
        </p:pic>
        <p:pic>
          <p:nvPicPr>
            <p:cNvPr id="41" name="Picture 40">
              <a:extLst>
                <a:ext uri="{FF2B5EF4-FFF2-40B4-BE49-F238E27FC236}">
                  <a16:creationId xmlns:a16="http://schemas.microsoft.com/office/drawing/2014/main" id="{58EFF8A6-1A02-4D26-B0FC-E5F9E3726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757" y="3068675"/>
              <a:ext cx="305626" cy="2837947"/>
            </a:xfrm>
            <a:prstGeom prst="rect">
              <a:avLst/>
            </a:prstGeom>
          </p:spPr>
        </p:pic>
        <p:pic>
          <p:nvPicPr>
            <p:cNvPr id="43" name="Picture 42">
              <a:extLst>
                <a:ext uri="{FF2B5EF4-FFF2-40B4-BE49-F238E27FC236}">
                  <a16:creationId xmlns:a16="http://schemas.microsoft.com/office/drawing/2014/main" id="{34D00A4C-A18B-430A-A6EF-B886E467B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414" y="3068675"/>
              <a:ext cx="305626" cy="2837947"/>
            </a:xfrm>
            <a:prstGeom prst="rect">
              <a:avLst/>
            </a:prstGeom>
          </p:spPr>
        </p:pic>
      </p:grpSp>
      <p:grpSp>
        <p:nvGrpSpPr>
          <p:cNvPr id="2" name="Group 1">
            <a:extLst>
              <a:ext uri="{FF2B5EF4-FFF2-40B4-BE49-F238E27FC236}">
                <a16:creationId xmlns:a16="http://schemas.microsoft.com/office/drawing/2014/main" id="{E8B728C8-EC74-4269-9277-A72E9D576CD6}"/>
              </a:ext>
            </a:extLst>
          </p:cNvPr>
          <p:cNvGrpSpPr/>
          <p:nvPr/>
        </p:nvGrpSpPr>
        <p:grpSpPr>
          <a:xfrm>
            <a:off x="1154506" y="3102388"/>
            <a:ext cx="1689655" cy="2837947"/>
            <a:chOff x="2189349" y="3068675"/>
            <a:chExt cx="1689655" cy="2837947"/>
          </a:xfrm>
        </p:grpSpPr>
        <p:pic>
          <p:nvPicPr>
            <p:cNvPr id="44" name="Picture 43">
              <a:extLst>
                <a:ext uri="{FF2B5EF4-FFF2-40B4-BE49-F238E27FC236}">
                  <a16:creationId xmlns:a16="http://schemas.microsoft.com/office/drawing/2014/main" id="{FAFBD69A-993D-4973-9269-CACADE7B5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378" y="3068675"/>
              <a:ext cx="305626" cy="2837947"/>
            </a:xfrm>
            <a:prstGeom prst="rect">
              <a:avLst/>
            </a:prstGeom>
          </p:spPr>
        </p:pic>
        <p:pic>
          <p:nvPicPr>
            <p:cNvPr id="45" name="Picture 44">
              <a:extLst>
                <a:ext uri="{FF2B5EF4-FFF2-40B4-BE49-F238E27FC236}">
                  <a16:creationId xmlns:a16="http://schemas.microsoft.com/office/drawing/2014/main" id="{2A6DAED2-3C00-4DBF-B0A3-2237C7AD8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2035" y="3068675"/>
              <a:ext cx="305626" cy="2837947"/>
            </a:xfrm>
            <a:prstGeom prst="rect">
              <a:avLst/>
            </a:prstGeom>
          </p:spPr>
        </p:pic>
        <p:pic>
          <p:nvPicPr>
            <p:cNvPr id="52" name="Picture 51">
              <a:extLst>
                <a:ext uri="{FF2B5EF4-FFF2-40B4-BE49-F238E27FC236}">
                  <a16:creationId xmlns:a16="http://schemas.microsoft.com/office/drawing/2014/main" id="{94B9DC63-57F0-4967-97F2-B1E1E1C47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692" y="3068675"/>
              <a:ext cx="305626" cy="2837947"/>
            </a:xfrm>
            <a:prstGeom prst="rect">
              <a:avLst/>
            </a:prstGeom>
          </p:spPr>
        </p:pic>
        <p:pic>
          <p:nvPicPr>
            <p:cNvPr id="53" name="Picture 52">
              <a:extLst>
                <a:ext uri="{FF2B5EF4-FFF2-40B4-BE49-F238E27FC236}">
                  <a16:creationId xmlns:a16="http://schemas.microsoft.com/office/drawing/2014/main" id="{8AD594AF-4592-4199-BF8B-03CD131E4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349" y="3068675"/>
              <a:ext cx="305626" cy="2837947"/>
            </a:xfrm>
            <a:prstGeom prst="rect">
              <a:avLst/>
            </a:prstGeom>
          </p:spPr>
        </p:pic>
      </p:grpSp>
      <p:sp>
        <p:nvSpPr>
          <p:cNvPr id="4" name="Rectangle 3">
            <a:extLst>
              <a:ext uri="{FF2B5EF4-FFF2-40B4-BE49-F238E27FC236}">
                <a16:creationId xmlns:a16="http://schemas.microsoft.com/office/drawing/2014/main" id="{9DF02EE8-C806-4BB7-88FE-47B9C29213F9}"/>
              </a:ext>
            </a:extLst>
          </p:cNvPr>
          <p:cNvSpPr/>
          <p:nvPr/>
        </p:nvSpPr>
        <p:spPr>
          <a:xfrm>
            <a:off x="3835022" y="2019886"/>
            <a:ext cx="1302070" cy="540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19">
            <a:extLst>
              <a:ext uri="{FF2B5EF4-FFF2-40B4-BE49-F238E27FC236}">
                <a16:creationId xmlns:a16="http://schemas.microsoft.com/office/drawing/2014/main" id="{28FEA2E6-ECC0-4159-9601-AF414EA7A18D}"/>
              </a:ext>
            </a:extLst>
          </p:cNvPr>
          <p:cNvSpPr txBox="1"/>
          <p:nvPr/>
        </p:nvSpPr>
        <p:spPr>
          <a:xfrm>
            <a:off x="6144005" y="4483474"/>
            <a:ext cx="5486401" cy="107721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plus 3 is equal to 7, so 4 tens plus 3 tens is equal to 7 tens.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So I know that 40 plus 30 is equal to 70.</a:t>
            </a:r>
          </a:p>
        </p:txBody>
      </p:sp>
      <p:sp>
        <p:nvSpPr>
          <p:cNvPr id="7" name="Content Placeholder 2">
            <a:extLst>
              <a:ext uri="{FF2B5EF4-FFF2-40B4-BE49-F238E27FC236}">
                <a16:creationId xmlns:a16="http://schemas.microsoft.com/office/drawing/2014/main" id="{7457ACF6-BC10-4D65-900E-2E444B25CF47}"/>
              </a:ext>
            </a:extLst>
          </p:cNvPr>
          <p:cNvSpPr txBox="1">
            <a:spLocks/>
          </p:cNvSpPr>
          <p:nvPr/>
        </p:nvSpPr>
        <p:spPr>
          <a:xfrm>
            <a:off x="6120240" y="966037"/>
            <a:ext cx="5390389" cy="344196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we know that 4 plus 3 is equal to 7, what else do we know?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blocks. What do you notice?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Content Placeholder 2">
            <a:extLst>
              <a:ext uri="{FF2B5EF4-FFF2-40B4-BE49-F238E27FC236}">
                <a16:creationId xmlns:a16="http://schemas.microsoft.com/office/drawing/2014/main" id="{1F1B21F5-1C9F-4596-A028-AFF77373F032}"/>
              </a:ext>
            </a:extLst>
          </p:cNvPr>
          <p:cNvSpPr txBox="1">
            <a:spLocks/>
          </p:cNvSpPr>
          <p:nvPr/>
        </p:nvSpPr>
        <p:spPr>
          <a:xfrm rot="10800000" flipV="1">
            <a:off x="6094533" y="2290267"/>
            <a:ext cx="5390389" cy="140911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Did you notice that there are </a:t>
            </a:r>
            <a:r>
              <a:rPr kumimoji="0" lang="en-GB" sz="1800" b="0" i="1" u="none" strike="noStrike" kern="1200" cap="none" spc="0" normalizeH="0" baseline="0" noProof="0" dirty="0">
                <a:ln>
                  <a:noFill/>
                </a:ln>
                <a:solidFill>
                  <a:srgbClr val="585858"/>
                </a:solidFill>
                <a:effectLst/>
                <a:uLnTx/>
                <a:uFillTx/>
                <a:latin typeface="Arial"/>
                <a:ea typeface="+mn-ea"/>
                <a:cs typeface="+mn-cs"/>
              </a:rPr>
              <a:t>4 tens and 3 tens?</a:t>
            </a:r>
            <a:r>
              <a:rPr kumimoji="0" lang="en-GB" sz="1800" b="0" i="0" u="none" strike="noStrike" kern="1200" cap="none" spc="0" normalizeH="0" baseline="0" noProof="0" dirty="0">
                <a:ln>
                  <a:noFill/>
                </a:ln>
                <a:solidFill>
                  <a:srgbClr val="585858"/>
                </a:solidFill>
                <a:effectLst/>
                <a:uLnTx/>
                <a:uFillTx/>
                <a:latin typeface="Arial"/>
                <a:ea typeface="+mn-ea"/>
                <a:cs typeface="+mn-cs"/>
              </a:rPr>
              <a:t> How many tens do you think that is altogether? What </a:t>
            </a:r>
            <a:r>
              <a:rPr kumimoji="0" lang="en-GB" sz="1800" b="0" i="1" u="none" strike="noStrike" kern="1200" cap="none" spc="0" normalizeH="0" baseline="0" noProof="0" dirty="0">
                <a:ln>
                  <a:noFill/>
                </a:ln>
                <a:solidFill>
                  <a:srgbClr val="585858"/>
                </a:solidFill>
                <a:effectLst/>
                <a:uLnTx/>
                <a:uFillTx/>
                <a:latin typeface="Arial"/>
                <a:ea typeface="+mn-ea"/>
                <a:cs typeface="+mn-cs"/>
              </a:rPr>
              <a:t>multiple of ten </a:t>
            </a:r>
            <a:r>
              <a:rPr kumimoji="0" lang="en-GB" sz="1800" b="0" i="0" u="none" strike="noStrike" kern="1200" cap="none" spc="0" normalizeH="0" baseline="0" noProof="0" dirty="0">
                <a:ln>
                  <a:noFill/>
                </a:ln>
                <a:solidFill>
                  <a:srgbClr val="585858"/>
                </a:solidFill>
                <a:effectLst/>
                <a:uLnTx/>
                <a:uFillTx/>
                <a:latin typeface="Arial"/>
                <a:ea typeface="+mn-ea"/>
                <a:cs typeface="+mn-cs"/>
              </a:rPr>
              <a:t>is this number of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could we write an addition to represent combining the groups of tens? What can you say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0" cap="none" spc="0" normalizeH="0" baseline="0" noProof="0" dirty="0">
                <a:ln>
                  <a:noFill/>
                </a:ln>
                <a:solidFill>
                  <a:srgbClr val="585858"/>
                </a:solidFill>
                <a:effectLst/>
                <a:uLnTx/>
                <a:uFillTx/>
                <a:latin typeface="Arial"/>
                <a:ea typeface="+mn-ea"/>
                <a:cs typeface="+mn-cs"/>
              </a:rPr>
              <a:t>Repeat the activity with a different number of 10 blocks.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0662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29167E-6 7.40741E-7 L 0.06459 7.40741E-7 " pathEditMode="relative" rAng="0" ptsTypes="AA">
                                      <p:cBhvr>
                                        <p:cTn id="14" dur="1500" fill="hold"/>
                                        <p:tgtEl>
                                          <p:spTgt spid="2"/>
                                        </p:tgtEl>
                                        <p:attrNameLst>
                                          <p:attrName>ppt_x</p:attrName>
                                          <p:attrName>ppt_y</p:attrName>
                                        </p:attrNameLst>
                                      </p:cBhvr>
                                      <p:rCtr x="3229" y="0"/>
                                    </p:animMotion>
                                  </p:childTnLst>
                                </p:cTn>
                              </p:par>
                              <p:par>
                                <p:cTn id="15" presetID="42" presetClass="path" presetSubtype="0" accel="50000" decel="50000" fill="hold" nodeType="withEffect">
                                  <p:stCondLst>
                                    <p:cond delay="0"/>
                                  </p:stCondLst>
                                  <p:childTnLst>
                                    <p:animMotion origin="layout" path="M -2.5E-6 7.40741E-7 L -0.05989 0.00116 " pathEditMode="relative" rAng="0" ptsTypes="AA">
                                      <p:cBhvr>
                                        <p:cTn id="16" dur="1500" fill="hold"/>
                                        <p:tgtEl>
                                          <p:spTgt spid="3"/>
                                        </p:tgtEl>
                                        <p:attrNameLst>
                                          <p:attrName>ppt_x</p:attrName>
                                          <p:attrName>ppt_y</p:attrName>
                                        </p:attrNameLst>
                                      </p:cBhvr>
                                      <p:rCtr x="-2995" y="46"/>
                                    </p:animMotion>
                                  </p:childTnLst>
                                </p:cTn>
                              </p:par>
                              <p:par>
                                <p:cTn id="17" presetID="1" presetClass="entr" presetSubtype="0" fill="hold" grpId="0" nodeType="withEffect">
                                  <p:stCondLst>
                                    <p:cond delay="200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4" grpId="0" animBg="1"/>
      <p:bldP spid="6" grpId="0" animBg="1"/>
      <p:bldP spid="8"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06FCB3AB-1CA4-432A-8445-B5A7349B7F40}"/>
              </a:ext>
            </a:extLst>
          </p:cNvPr>
          <p:cNvSpPr txBox="1"/>
          <p:nvPr/>
        </p:nvSpPr>
        <p:spPr>
          <a:xfrm>
            <a:off x="2376460" y="1435111"/>
            <a:ext cx="261380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4 = 3</a:t>
            </a:r>
          </a:p>
        </p:txBody>
      </p:sp>
      <p:sp>
        <p:nvSpPr>
          <p:cNvPr id="60" name="TextBox 59">
            <a:extLst>
              <a:ext uri="{FF2B5EF4-FFF2-40B4-BE49-F238E27FC236}">
                <a16:creationId xmlns:a16="http://schemas.microsoft.com/office/drawing/2014/main" id="{CF657E17-ED5B-46E8-AED9-8BD1DF4284A6}"/>
              </a:ext>
            </a:extLst>
          </p:cNvPr>
          <p:cNvSpPr txBox="1"/>
          <p:nvPr/>
        </p:nvSpPr>
        <p:spPr>
          <a:xfrm>
            <a:off x="2376459" y="2019886"/>
            <a:ext cx="254414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 – 40 = 30</a:t>
            </a:r>
          </a:p>
        </p:txBody>
      </p:sp>
      <p:sp>
        <p:nvSpPr>
          <p:cNvPr id="61" name="Rectangle: Rounded Corners 60">
            <a:extLst>
              <a:ext uri="{FF2B5EF4-FFF2-40B4-BE49-F238E27FC236}">
                <a16:creationId xmlns:a16="http://schemas.microsoft.com/office/drawing/2014/main" id="{9E5DA9EA-B46C-479D-B971-B3D432146C34}"/>
              </a:ext>
            </a:extLst>
          </p:cNvPr>
          <p:cNvSpPr/>
          <p:nvPr/>
        </p:nvSpPr>
        <p:spPr>
          <a:xfrm rot="16200000">
            <a:off x="1882511" y="2750731"/>
            <a:ext cx="3307180" cy="3584632"/>
          </a:xfrm>
          <a:prstGeom prst="roundRect">
            <a:avLst>
              <a:gd name="adj" fmla="val 808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3EFE06A5-18CC-45CD-8315-395623BF2269}"/>
              </a:ext>
            </a:extLst>
          </p:cNvPr>
          <p:cNvSpPr>
            <a:spLocks noGrp="1"/>
          </p:cNvSpPr>
          <p:nvPr>
            <p:ph type="title"/>
          </p:nvPr>
        </p:nvSpPr>
        <p:spPr/>
        <p:txBody>
          <a:bodyPr/>
          <a:lstStyle/>
          <a:p>
            <a:r>
              <a:rPr lang="en-GB" dirty="0"/>
              <a:t>2AS-3 Add and subtract within 100 – part 1</a:t>
            </a:r>
          </a:p>
        </p:txBody>
      </p:sp>
      <p:grpSp>
        <p:nvGrpSpPr>
          <p:cNvPr id="3" name="Group 2">
            <a:extLst>
              <a:ext uri="{FF2B5EF4-FFF2-40B4-BE49-F238E27FC236}">
                <a16:creationId xmlns:a16="http://schemas.microsoft.com/office/drawing/2014/main" id="{519C560A-FD06-4B62-9B9F-EEB7250621EB}"/>
              </a:ext>
            </a:extLst>
          </p:cNvPr>
          <p:cNvGrpSpPr/>
          <p:nvPr/>
        </p:nvGrpSpPr>
        <p:grpSpPr>
          <a:xfrm>
            <a:off x="3891732" y="3102297"/>
            <a:ext cx="1228313" cy="2837947"/>
            <a:chOff x="4685414" y="3068675"/>
            <a:chExt cx="1228313" cy="2837947"/>
          </a:xfrm>
        </p:grpSpPr>
        <p:pic>
          <p:nvPicPr>
            <p:cNvPr id="39" name="Picture 38">
              <a:extLst>
                <a:ext uri="{FF2B5EF4-FFF2-40B4-BE49-F238E27FC236}">
                  <a16:creationId xmlns:a16="http://schemas.microsoft.com/office/drawing/2014/main" id="{A178BA16-9E22-4A54-9257-0659FD9F4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101" y="3068675"/>
              <a:ext cx="305626" cy="2837947"/>
            </a:xfrm>
            <a:prstGeom prst="rect">
              <a:avLst/>
            </a:prstGeom>
          </p:spPr>
        </p:pic>
        <p:pic>
          <p:nvPicPr>
            <p:cNvPr id="41" name="Picture 40">
              <a:extLst>
                <a:ext uri="{FF2B5EF4-FFF2-40B4-BE49-F238E27FC236}">
                  <a16:creationId xmlns:a16="http://schemas.microsoft.com/office/drawing/2014/main" id="{58EFF8A6-1A02-4D26-B0FC-E5F9E3726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757" y="3068675"/>
              <a:ext cx="305626" cy="2837947"/>
            </a:xfrm>
            <a:prstGeom prst="rect">
              <a:avLst/>
            </a:prstGeom>
          </p:spPr>
        </p:pic>
        <p:pic>
          <p:nvPicPr>
            <p:cNvPr id="43" name="Picture 42">
              <a:extLst>
                <a:ext uri="{FF2B5EF4-FFF2-40B4-BE49-F238E27FC236}">
                  <a16:creationId xmlns:a16="http://schemas.microsoft.com/office/drawing/2014/main" id="{34D00A4C-A18B-430A-A6EF-B886E467B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414" y="3068675"/>
              <a:ext cx="305626" cy="2837947"/>
            </a:xfrm>
            <a:prstGeom prst="rect">
              <a:avLst/>
            </a:prstGeom>
          </p:spPr>
        </p:pic>
      </p:grpSp>
      <p:grpSp>
        <p:nvGrpSpPr>
          <p:cNvPr id="2" name="Group 1">
            <a:extLst>
              <a:ext uri="{FF2B5EF4-FFF2-40B4-BE49-F238E27FC236}">
                <a16:creationId xmlns:a16="http://schemas.microsoft.com/office/drawing/2014/main" id="{E8B728C8-EC74-4269-9277-A72E9D576CD6}"/>
              </a:ext>
            </a:extLst>
          </p:cNvPr>
          <p:cNvGrpSpPr/>
          <p:nvPr/>
        </p:nvGrpSpPr>
        <p:grpSpPr>
          <a:xfrm>
            <a:off x="1993705" y="3102388"/>
            <a:ext cx="1689655" cy="2837947"/>
            <a:chOff x="2189349" y="3068675"/>
            <a:chExt cx="1689655" cy="2837947"/>
          </a:xfrm>
        </p:grpSpPr>
        <p:pic>
          <p:nvPicPr>
            <p:cNvPr id="44" name="Picture 43">
              <a:extLst>
                <a:ext uri="{FF2B5EF4-FFF2-40B4-BE49-F238E27FC236}">
                  <a16:creationId xmlns:a16="http://schemas.microsoft.com/office/drawing/2014/main" id="{FAFBD69A-993D-4973-9269-CACADE7B5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378" y="3068675"/>
              <a:ext cx="305626" cy="2837947"/>
            </a:xfrm>
            <a:prstGeom prst="rect">
              <a:avLst/>
            </a:prstGeom>
          </p:spPr>
        </p:pic>
        <p:pic>
          <p:nvPicPr>
            <p:cNvPr id="45" name="Picture 44">
              <a:extLst>
                <a:ext uri="{FF2B5EF4-FFF2-40B4-BE49-F238E27FC236}">
                  <a16:creationId xmlns:a16="http://schemas.microsoft.com/office/drawing/2014/main" id="{2A6DAED2-3C00-4DBF-B0A3-2237C7AD8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2035" y="3068675"/>
              <a:ext cx="305626" cy="2837947"/>
            </a:xfrm>
            <a:prstGeom prst="rect">
              <a:avLst/>
            </a:prstGeom>
          </p:spPr>
        </p:pic>
        <p:pic>
          <p:nvPicPr>
            <p:cNvPr id="52" name="Picture 51">
              <a:extLst>
                <a:ext uri="{FF2B5EF4-FFF2-40B4-BE49-F238E27FC236}">
                  <a16:creationId xmlns:a16="http://schemas.microsoft.com/office/drawing/2014/main" id="{94B9DC63-57F0-4967-97F2-B1E1E1C47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692" y="3068675"/>
              <a:ext cx="305626" cy="2837947"/>
            </a:xfrm>
            <a:prstGeom prst="rect">
              <a:avLst/>
            </a:prstGeom>
          </p:spPr>
        </p:pic>
        <p:pic>
          <p:nvPicPr>
            <p:cNvPr id="53" name="Picture 52">
              <a:extLst>
                <a:ext uri="{FF2B5EF4-FFF2-40B4-BE49-F238E27FC236}">
                  <a16:creationId xmlns:a16="http://schemas.microsoft.com/office/drawing/2014/main" id="{8AD594AF-4592-4199-BF8B-03CD131E4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349" y="3068675"/>
              <a:ext cx="305626" cy="2837947"/>
            </a:xfrm>
            <a:prstGeom prst="rect">
              <a:avLst/>
            </a:prstGeom>
          </p:spPr>
        </p:pic>
      </p:grpSp>
      <p:sp>
        <p:nvSpPr>
          <p:cNvPr id="4" name="Rectangle 3">
            <a:extLst>
              <a:ext uri="{FF2B5EF4-FFF2-40B4-BE49-F238E27FC236}">
                <a16:creationId xmlns:a16="http://schemas.microsoft.com/office/drawing/2014/main" id="{9DF02EE8-C806-4BB7-88FE-47B9C29213F9}"/>
              </a:ext>
            </a:extLst>
          </p:cNvPr>
          <p:cNvSpPr/>
          <p:nvPr/>
        </p:nvSpPr>
        <p:spPr>
          <a:xfrm>
            <a:off x="3835022" y="2019886"/>
            <a:ext cx="1302070" cy="540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B259E2A2-29FE-4457-976D-3A85115087BB}"/>
              </a:ext>
            </a:extLst>
          </p:cNvPr>
          <p:cNvSpPr txBox="1">
            <a:spLocks/>
          </p:cNvSpPr>
          <p:nvPr/>
        </p:nvSpPr>
        <p:spPr>
          <a:xfrm>
            <a:off x="6192012" y="1557338"/>
            <a:ext cx="5664628" cy="315231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know that 7 minus 4 is equal to 3, what else can you say, using this sentence:</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___ tens minus ___ tens is equal to ___ tens.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carefully at the blocks, what could you do to them to show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the calculation using multiples of ten to represent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0" cap="none" spc="0" normalizeH="0" baseline="0" noProof="0" dirty="0">
                <a:ln>
                  <a:noFill/>
                </a:ln>
                <a:solidFill>
                  <a:srgbClr val="585858"/>
                </a:solidFill>
                <a:effectLst/>
                <a:uLnTx/>
                <a:uFillTx/>
                <a:latin typeface="Arial"/>
                <a:ea typeface="+mn-ea"/>
                <a:cs typeface="+mn-cs"/>
              </a:rPr>
              <a:t>Repeat the activity with a different         number of 10 blocks.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extBox 19">
            <a:extLst>
              <a:ext uri="{FF2B5EF4-FFF2-40B4-BE49-F238E27FC236}">
                <a16:creationId xmlns:a16="http://schemas.microsoft.com/office/drawing/2014/main" id="{CCD05AC4-688E-4506-BD4D-412A2E6AD2DD}"/>
              </a:ext>
            </a:extLst>
          </p:cNvPr>
          <p:cNvSpPr txBox="1"/>
          <p:nvPr/>
        </p:nvSpPr>
        <p:spPr>
          <a:xfrm>
            <a:off x="6096000" y="4728248"/>
            <a:ext cx="5486401" cy="107721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7 minus 4 is equal to 3, so 7 tens minus 4 tens is equal to 3 tens.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So I know that 70 minus 40 is equal to 30.</a:t>
            </a:r>
          </a:p>
        </p:txBody>
      </p:sp>
    </p:spTree>
    <p:custDataLst>
      <p:tags r:id="rId1"/>
    </p:custDataLst>
    <p:extLst>
      <p:ext uri="{BB962C8B-B14F-4D97-AF65-F5344CB8AC3E}">
        <p14:creationId xmlns:p14="http://schemas.microsoft.com/office/powerpoint/2010/main" val="19155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5E-6 7.40741E-7 L -0.08633 7.40741E-7 " pathEditMode="relative" rAng="0" ptsTypes="AA">
                                      <p:cBhvr>
                                        <p:cTn id="11" dur="2000" fill="hold"/>
                                        <p:tgtEl>
                                          <p:spTgt spid="2"/>
                                        </p:tgtEl>
                                        <p:attrNameLst>
                                          <p:attrName>ppt_x</p:attrName>
                                          <p:attrName>ppt_y</p:attrName>
                                        </p:attrNameLst>
                                      </p:cBhvr>
                                      <p:rCtr x="-4323" y="0"/>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0"/>
                                        </p:tgtEl>
                                        <p:attrNameLst>
                                          <p:attrName>style.visibility</p:attrName>
                                        </p:attrNameLst>
                                      </p:cBhvr>
                                      <p:to>
                                        <p:strVal val="visible"/>
                                      </p:to>
                                    </p:set>
                                  </p:childTnLst>
                                </p:cTn>
                              </p:par>
                              <p:par>
                                <p:cTn id="16" presetID="42" presetClass="path" presetSubtype="0" accel="50000" decel="50000" fill="hold" nodeType="withEffect">
                                  <p:stCondLst>
                                    <p:cond delay="0"/>
                                  </p:stCondLst>
                                  <p:childTnLst>
                                    <p:animMotion origin="layout" path="M -1.25E-6 7.40741E-7 L 0.05625 0.00023 " pathEditMode="relative" rAng="0" ptsTypes="AA">
                                      <p:cBhvr>
                                        <p:cTn id="17" dur="2000" fill="hold"/>
                                        <p:tgtEl>
                                          <p:spTgt spid="3"/>
                                        </p:tgtEl>
                                        <p:attrNameLst>
                                          <p:attrName>ppt_x</p:attrName>
                                          <p:attrName>ppt_y</p:attrName>
                                        </p:attrNameLst>
                                      </p:cBhvr>
                                      <p:rCtr x="2812" y="0"/>
                                    </p:animMotion>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FE06A5-18CC-45CD-8315-395623BF2269}"/>
              </a:ext>
            </a:extLst>
          </p:cNvPr>
          <p:cNvSpPr>
            <a:spLocks noGrp="1"/>
          </p:cNvSpPr>
          <p:nvPr>
            <p:ph type="title"/>
          </p:nvPr>
        </p:nvSpPr>
        <p:spPr/>
        <p:txBody>
          <a:bodyPr/>
          <a:lstStyle/>
          <a:p>
            <a:r>
              <a:rPr lang="en-GB" dirty="0"/>
              <a:t>2AS-3 Add and subtract within 100 – part 1</a:t>
            </a:r>
          </a:p>
        </p:txBody>
      </p:sp>
      <p:grpSp>
        <p:nvGrpSpPr>
          <p:cNvPr id="2" name="Group 1">
            <a:extLst>
              <a:ext uri="{FF2B5EF4-FFF2-40B4-BE49-F238E27FC236}">
                <a16:creationId xmlns:a16="http://schemas.microsoft.com/office/drawing/2014/main" id="{2CC51163-5086-4DCE-926C-9BC4FE0F8682}"/>
              </a:ext>
            </a:extLst>
          </p:cNvPr>
          <p:cNvGrpSpPr/>
          <p:nvPr/>
        </p:nvGrpSpPr>
        <p:grpSpPr>
          <a:xfrm>
            <a:off x="4128679" y="3107521"/>
            <a:ext cx="766969" cy="2837947"/>
            <a:chOff x="1571922" y="3107521"/>
            <a:chExt cx="766969" cy="2837947"/>
          </a:xfrm>
        </p:grpSpPr>
        <p:pic>
          <p:nvPicPr>
            <p:cNvPr id="52" name="Picture 51">
              <a:extLst>
                <a:ext uri="{FF2B5EF4-FFF2-40B4-BE49-F238E27FC236}">
                  <a16:creationId xmlns:a16="http://schemas.microsoft.com/office/drawing/2014/main" id="{94B9DC63-57F0-4967-97F2-B1E1E1C47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265" y="3107521"/>
              <a:ext cx="305626" cy="2837947"/>
            </a:xfrm>
            <a:prstGeom prst="rect">
              <a:avLst/>
            </a:prstGeom>
          </p:spPr>
        </p:pic>
        <p:pic>
          <p:nvPicPr>
            <p:cNvPr id="53" name="Picture 52">
              <a:extLst>
                <a:ext uri="{FF2B5EF4-FFF2-40B4-BE49-F238E27FC236}">
                  <a16:creationId xmlns:a16="http://schemas.microsoft.com/office/drawing/2014/main" id="{8AD594AF-4592-4199-BF8B-03CD131E4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922" y="3107521"/>
              <a:ext cx="305626" cy="2837947"/>
            </a:xfrm>
            <a:prstGeom prst="rect">
              <a:avLst/>
            </a:prstGeom>
          </p:spPr>
        </p:pic>
      </p:grpSp>
      <p:grpSp>
        <p:nvGrpSpPr>
          <p:cNvPr id="6" name="Group 5">
            <a:extLst>
              <a:ext uri="{FF2B5EF4-FFF2-40B4-BE49-F238E27FC236}">
                <a16:creationId xmlns:a16="http://schemas.microsoft.com/office/drawing/2014/main" id="{B15CBD67-6F62-45B4-96BF-F347F6523826}"/>
              </a:ext>
            </a:extLst>
          </p:cNvPr>
          <p:cNvGrpSpPr/>
          <p:nvPr/>
        </p:nvGrpSpPr>
        <p:grpSpPr>
          <a:xfrm>
            <a:off x="5071422" y="3111659"/>
            <a:ext cx="305626" cy="1878351"/>
            <a:chOff x="6238776" y="3131333"/>
            <a:chExt cx="305626" cy="1878351"/>
          </a:xfrm>
        </p:grpSpPr>
        <p:pic>
          <p:nvPicPr>
            <p:cNvPr id="62" name="Picture 61" descr="A screen shot of a computer&#10;&#10;Description automatically generated">
              <a:extLst>
                <a:ext uri="{FF2B5EF4-FFF2-40B4-BE49-F238E27FC236}">
                  <a16:creationId xmlns:a16="http://schemas.microsoft.com/office/drawing/2014/main" id="{175D5BEE-6DF7-46ED-B4B3-CBEADD4A1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3131333"/>
              <a:ext cx="305626" cy="305626"/>
            </a:xfrm>
            <a:prstGeom prst="rect">
              <a:avLst/>
            </a:prstGeom>
          </p:spPr>
        </p:pic>
        <p:pic>
          <p:nvPicPr>
            <p:cNvPr id="70" name="Picture 69" descr="A screen shot of a computer&#10;&#10;Description automatically generated">
              <a:extLst>
                <a:ext uri="{FF2B5EF4-FFF2-40B4-BE49-F238E27FC236}">
                  <a16:creationId xmlns:a16="http://schemas.microsoft.com/office/drawing/2014/main" id="{074E32BF-8849-491B-8FF8-6E2C5B0C7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3524514"/>
              <a:ext cx="305626" cy="305626"/>
            </a:xfrm>
            <a:prstGeom prst="rect">
              <a:avLst/>
            </a:prstGeom>
          </p:spPr>
        </p:pic>
        <p:pic>
          <p:nvPicPr>
            <p:cNvPr id="73" name="Picture 72" descr="A screen shot of a computer&#10;&#10;Description automatically generated">
              <a:extLst>
                <a:ext uri="{FF2B5EF4-FFF2-40B4-BE49-F238E27FC236}">
                  <a16:creationId xmlns:a16="http://schemas.microsoft.com/office/drawing/2014/main" id="{DD31B0E8-A0B0-4D9D-8814-F934B9A28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3917695"/>
              <a:ext cx="305626" cy="305626"/>
            </a:xfrm>
            <a:prstGeom prst="rect">
              <a:avLst/>
            </a:prstGeom>
          </p:spPr>
        </p:pic>
        <p:pic>
          <p:nvPicPr>
            <p:cNvPr id="74" name="Picture 73" descr="A screen shot of a computer&#10;&#10;Description automatically generated">
              <a:extLst>
                <a:ext uri="{FF2B5EF4-FFF2-40B4-BE49-F238E27FC236}">
                  <a16:creationId xmlns:a16="http://schemas.microsoft.com/office/drawing/2014/main" id="{C5A3944E-4D35-4131-B0E5-79E770D3E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4310876"/>
              <a:ext cx="305626" cy="305626"/>
            </a:xfrm>
            <a:prstGeom prst="rect">
              <a:avLst/>
            </a:prstGeom>
          </p:spPr>
        </p:pic>
        <p:pic>
          <p:nvPicPr>
            <p:cNvPr id="75" name="Picture 74" descr="A screen shot of a computer&#10;&#10;Description automatically generated">
              <a:extLst>
                <a:ext uri="{FF2B5EF4-FFF2-40B4-BE49-F238E27FC236}">
                  <a16:creationId xmlns:a16="http://schemas.microsoft.com/office/drawing/2014/main" id="{EDE568AA-B03C-4388-919B-072DDF0E38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4704058"/>
              <a:ext cx="305626" cy="305626"/>
            </a:xfrm>
            <a:prstGeom prst="rect">
              <a:avLst/>
            </a:prstGeom>
          </p:spPr>
        </p:pic>
      </p:grpSp>
      <p:sp>
        <p:nvSpPr>
          <p:cNvPr id="78" name="TextBox 77">
            <a:extLst>
              <a:ext uri="{FF2B5EF4-FFF2-40B4-BE49-F238E27FC236}">
                <a16:creationId xmlns:a16="http://schemas.microsoft.com/office/drawing/2014/main" id="{2FC3380D-400B-49F9-B965-961B13F4DB06}"/>
              </a:ext>
            </a:extLst>
          </p:cNvPr>
          <p:cNvSpPr txBox="1"/>
          <p:nvPr/>
        </p:nvSpPr>
        <p:spPr>
          <a:xfrm>
            <a:off x="1994717" y="1412301"/>
            <a:ext cx="261380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 8</a:t>
            </a:r>
          </a:p>
        </p:txBody>
      </p:sp>
      <p:sp>
        <p:nvSpPr>
          <p:cNvPr id="79" name="TextBox 78">
            <a:extLst>
              <a:ext uri="{FF2B5EF4-FFF2-40B4-BE49-F238E27FC236}">
                <a16:creationId xmlns:a16="http://schemas.microsoft.com/office/drawing/2014/main" id="{9F3A60C3-5991-4854-B392-3F39CBE2A3E2}"/>
              </a:ext>
            </a:extLst>
          </p:cNvPr>
          <p:cNvSpPr txBox="1"/>
          <p:nvPr/>
        </p:nvSpPr>
        <p:spPr>
          <a:xfrm>
            <a:off x="1784708" y="2101908"/>
            <a:ext cx="254414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 + 25 = 85</a:t>
            </a:r>
          </a:p>
        </p:txBody>
      </p:sp>
      <p:grpSp>
        <p:nvGrpSpPr>
          <p:cNvPr id="3" name="Group 2">
            <a:extLst>
              <a:ext uri="{FF2B5EF4-FFF2-40B4-BE49-F238E27FC236}">
                <a16:creationId xmlns:a16="http://schemas.microsoft.com/office/drawing/2014/main" id="{CFE58AB2-9CB4-4B15-ABD9-672416DD9BAD}"/>
              </a:ext>
            </a:extLst>
          </p:cNvPr>
          <p:cNvGrpSpPr/>
          <p:nvPr/>
        </p:nvGrpSpPr>
        <p:grpSpPr>
          <a:xfrm>
            <a:off x="733582" y="3107521"/>
            <a:ext cx="2654804" cy="2841885"/>
            <a:chOff x="4988134" y="3107521"/>
            <a:chExt cx="2654804" cy="2841885"/>
          </a:xfrm>
          <a:solidFill>
            <a:srgbClr val="FF0000">
              <a:alpha val="50000"/>
            </a:srgbClr>
          </a:solidFill>
        </p:grpSpPr>
        <p:pic>
          <p:nvPicPr>
            <p:cNvPr id="44" name="Picture 43">
              <a:extLst>
                <a:ext uri="{FF2B5EF4-FFF2-40B4-BE49-F238E27FC236}">
                  <a16:creationId xmlns:a16="http://schemas.microsoft.com/office/drawing/2014/main" id="{FAFBD69A-993D-4973-9269-CACADE7B5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43" y="3107521"/>
              <a:ext cx="305626" cy="2837947"/>
            </a:xfrm>
            <a:prstGeom prst="rect">
              <a:avLst/>
            </a:prstGeom>
            <a:grpFill/>
          </p:spPr>
        </p:pic>
        <p:pic>
          <p:nvPicPr>
            <p:cNvPr id="45" name="Picture 44">
              <a:extLst>
                <a:ext uri="{FF2B5EF4-FFF2-40B4-BE49-F238E27FC236}">
                  <a16:creationId xmlns:a16="http://schemas.microsoft.com/office/drawing/2014/main" id="{2A6DAED2-3C00-4DBF-B0A3-2237C7AD8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2300" y="3107521"/>
              <a:ext cx="305626" cy="2837947"/>
            </a:xfrm>
            <a:prstGeom prst="rect">
              <a:avLst/>
            </a:prstGeom>
            <a:grpFill/>
          </p:spPr>
        </p:pic>
        <p:pic>
          <p:nvPicPr>
            <p:cNvPr id="39" name="Picture 38">
              <a:extLst>
                <a:ext uri="{FF2B5EF4-FFF2-40B4-BE49-F238E27FC236}">
                  <a16:creationId xmlns:a16="http://schemas.microsoft.com/office/drawing/2014/main" id="{A178BA16-9E22-4A54-9257-0659FD9F4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7312" y="3111459"/>
              <a:ext cx="305626" cy="2837947"/>
            </a:xfrm>
            <a:prstGeom prst="rect">
              <a:avLst/>
            </a:prstGeom>
            <a:grpFill/>
          </p:spPr>
        </p:pic>
        <p:pic>
          <p:nvPicPr>
            <p:cNvPr id="41" name="Picture 40">
              <a:extLst>
                <a:ext uri="{FF2B5EF4-FFF2-40B4-BE49-F238E27FC236}">
                  <a16:creationId xmlns:a16="http://schemas.microsoft.com/office/drawing/2014/main" id="{58EFF8A6-1A02-4D26-B0FC-E5F9E3726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5968" y="3111459"/>
              <a:ext cx="305626" cy="2837947"/>
            </a:xfrm>
            <a:prstGeom prst="rect">
              <a:avLst/>
            </a:prstGeom>
            <a:grpFill/>
          </p:spPr>
        </p:pic>
        <p:pic>
          <p:nvPicPr>
            <p:cNvPr id="43" name="Picture 42">
              <a:extLst>
                <a:ext uri="{FF2B5EF4-FFF2-40B4-BE49-F238E27FC236}">
                  <a16:creationId xmlns:a16="http://schemas.microsoft.com/office/drawing/2014/main" id="{34D00A4C-A18B-430A-A6EF-B886E467B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625" y="3111459"/>
              <a:ext cx="305626" cy="2837947"/>
            </a:xfrm>
            <a:prstGeom prst="rect">
              <a:avLst/>
            </a:prstGeom>
            <a:grpFill/>
          </p:spPr>
        </p:pic>
        <p:pic>
          <p:nvPicPr>
            <p:cNvPr id="26" name="Picture 25">
              <a:extLst>
                <a:ext uri="{FF2B5EF4-FFF2-40B4-BE49-F238E27FC236}">
                  <a16:creationId xmlns:a16="http://schemas.microsoft.com/office/drawing/2014/main" id="{4A124227-3B25-49A3-B730-85DAD6E21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134" y="3107521"/>
              <a:ext cx="305626" cy="2837947"/>
            </a:xfrm>
            <a:prstGeom prst="rect">
              <a:avLst/>
            </a:prstGeom>
            <a:grpFill/>
          </p:spPr>
        </p:pic>
      </p:grpSp>
      <p:sp>
        <p:nvSpPr>
          <p:cNvPr id="10" name="Content Placeholder 2">
            <a:extLst>
              <a:ext uri="{FF2B5EF4-FFF2-40B4-BE49-F238E27FC236}">
                <a16:creationId xmlns:a16="http://schemas.microsoft.com/office/drawing/2014/main" id="{F48E9264-F0BC-46E9-871B-0012C6DF0248}"/>
              </a:ext>
            </a:extLst>
          </p:cNvPr>
          <p:cNvSpPr txBox="1">
            <a:spLocks/>
          </p:cNvSpPr>
          <p:nvPr/>
        </p:nvSpPr>
        <p:spPr>
          <a:xfrm>
            <a:off x="5991836" y="1056539"/>
            <a:ext cx="5252427" cy="504422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think about how knowing that 6 plus 2 is equal to 8 can help us find 60 + 25.</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blocks. How many tens are in 60 and in 20? So what will the total number of tens be? What </a:t>
            </a:r>
            <a:r>
              <a:rPr kumimoji="0" lang="en-GB" sz="1800" b="0" i="1" u="none" strike="noStrike" kern="1200" cap="none" spc="0" normalizeH="0" baseline="0" noProof="0" dirty="0">
                <a:ln>
                  <a:noFill/>
                </a:ln>
                <a:solidFill>
                  <a:srgbClr val="585858"/>
                </a:solidFill>
                <a:effectLst/>
                <a:uLnTx/>
                <a:uFillTx/>
                <a:latin typeface="Arial"/>
                <a:ea typeface="+mn-ea"/>
                <a:cs typeface="+mn-cs"/>
              </a:rPr>
              <a:t>number </a:t>
            </a:r>
            <a:r>
              <a:rPr kumimoji="0" lang="en-GB" sz="1800" b="0" i="0" u="none" strike="noStrike" kern="1200" cap="none" spc="0" normalizeH="0" baseline="0" noProof="0" dirty="0">
                <a:ln>
                  <a:noFill/>
                </a:ln>
                <a:solidFill>
                  <a:srgbClr val="585858"/>
                </a:solidFill>
                <a:effectLst/>
                <a:uLnTx/>
                <a:uFillTx/>
                <a:latin typeface="Arial"/>
                <a:ea typeface="+mn-ea"/>
                <a:cs typeface="+mn-cs"/>
              </a:rPr>
              <a:t>is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if we have 8 tens as part of the total, what will the </a:t>
            </a:r>
            <a:r>
              <a:rPr kumimoji="0" lang="en-GB" sz="1800" b="0" i="1" u="none" strike="noStrike" kern="1200" cap="none" spc="0" normalizeH="0" baseline="0" noProof="0" dirty="0">
                <a:ln>
                  <a:noFill/>
                </a:ln>
                <a:solidFill>
                  <a:srgbClr val="585858"/>
                </a:solidFill>
                <a:effectLst/>
                <a:uLnTx/>
                <a:uFillTx/>
                <a:latin typeface="Arial"/>
                <a:ea typeface="+mn-ea"/>
                <a:cs typeface="+mn-cs"/>
              </a:rPr>
              <a:t>ones digit </a:t>
            </a:r>
            <a:r>
              <a:rPr kumimoji="0" lang="en-GB" sz="1800" b="0" i="0" u="none" strike="noStrike" kern="1200" cap="none" spc="0" normalizeH="0" baseline="0" noProof="0" dirty="0">
                <a:ln>
                  <a:noFill/>
                </a:ln>
                <a:solidFill>
                  <a:srgbClr val="585858"/>
                </a:solidFill>
                <a:effectLst/>
                <a:uLnTx/>
                <a:uFillTx/>
                <a:latin typeface="Arial"/>
                <a:ea typeface="+mn-ea"/>
                <a:cs typeface="+mn-cs"/>
              </a:rPr>
              <a:t>be? Where can you see this in the blocks? And in the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if we have 8 in the tens and 5 in the ones, the total of 60 and 25 must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Repeat with other calculations where one number is a multiple of 10. Try some without the blocks.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42251049-E848-4785-98DF-A86F1F6A14FE}"/>
              </a:ext>
            </a:extLst>
          </p:cNvPr>
          <p:cNvSpPr txBox="1"/>
          <p:nvPr/>
        </p:nvSpPr>
        <p:spPr>
          <a:xfrm>
            <a:off x="3627722" y="2112272"/>
            <a:ext cx="547469" cy="52322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15432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a:t>
            </a:r>
            <a:r>
              <a:rPr lang="en-GB" sz="2400" b="1" dirty="0"/>
              <a:t>18</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6093877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number facts to subtract a multiple of ten from a two-digit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94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18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1.14 Addition and Subtraction: two-digit numbers and multiples of ten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5879481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3:6 - 3:9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16-18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4BA58B7C-CD04-4850-9ADC-8951AF2FA90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964454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3:6</a:t>
            </a:r>
          </a:p>
        </p:txBody>
      </p:sp>
      <p:pic>
        <p:nvPicPr>
          <p:cNvPr id="3" name="Picture 2">
            <a:extLst>
              <a:ext uri="{FF2B5EF4-FFF2-40B4-BE49-F238E27FC236}">
                <a16:creationId xmlns:a16="http://schemas.microsoft.com/office/drawing/2014/main" id="{05065839-BB13-4BE1-ACAB-4ED317837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800433" y="2893917"/>
            <a:ext cx="1541254" cy="508763"/>
          </a:xfrm>
          <a:prstGeom prst="rect">
            <a:avLst/>
          </a:prstGeom>
        </p:spPr>
      </p:pic>
      <p:sp>
        <p:nvSpPr>
          <p:cNvPr id="4" name="TextBox 3">
            <a:extLst>
              <a:ext uri="{FF2B5EF4-FFF2-40B4-BE49-F238E27FC236}">
                <a16:creationId xmlns:a16="http://schemas.microsoft.com/office/drawing/2014/main" id="{C361ED97-C3EF-41D4-8D3D-D2A64D73D53A}"/>
              </a:ext>
            </a:extLst>
          </p:cNvPr>
          <p:cNvSpPr txBox="1"/>
          <p:nvPr/>
        </p:nvSpPr>
        <p:spPr bwMode="auto">
          <a:xfrm>
            <a:off x="3594884" y="3612790"/>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45</a:t>
            </a:r>
          </a:p>
        </p:txBody>
      </p:sp>
      <p:sp>
        <p:nvSpPr>
          <p:cNvPr id="5" name="TextBox 4">
            <a:extLst>
              <a:ext uri="{FF2B5EF4-FFF2-40B4-BE49-F238E27FC236}">
                <a16:creationId xmlns:a16="http://schemas.microsoft.com/office/drawing/2014/main" id="{E87A0C0C-BC9B-4285-A626-0CE8846E02F0}"/>
              </a:ext>
            </a:extLst>
          </p:cNvPr>
          <p:cNvSpPr txBox="1"/>
          <p:nvPr/>
        </p:nvSpPr>
        <p:spPr bwMode="auto">
          <a:xfrm>
            <a:off x="5122728" y="3612790"/>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55</a:t>
            </a:r>
          </a:p>
        </p:txBody>
      </p:sp>
      <p:sp>
        <p:nvSpPr>
          <p:cNvPr id="6" name="TextBox 5">
            <a:extLst>
              <a:ext uri="{FF2B5EF4-FFF2-40B4-BE49-F238E27FC236}">
                <a16:creationId xmlns:a16="http://schemas.microsoft.com/office/drawing/2014/main" id="{41FED1C6-36C1-4931-9846-8DE0B34945E2}"/>
              </a:ext>
            </a:extLst>
          </p:cNvPr>
          <p:cNvSpPr txBox="1"/>
          <p:nvPr/>
        </p:nvSpPr>
        <p:spPr bwMode="auto">
          <a:xfrm>
            <a:off x="6632702" y="3612790"/>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65</a:t>
            </a:r>
          </a:p>
        </p:txBody>
      </p:sp>
      <p:sp>
        <p:nvSpPr>
          <p:cNvPr id="7" name="TextBox 6">
            <a:extLst>
              <a:ext uri="{FF2B5EF4-FFF2-40B4-BE49-F238E27FC236}">
                <a16:creationId xmlns:a16="http://schemas.microsoft.com/office/drawing/2014/main" id="{7F599A77-B736-41EC-8CDA-62166E8C9704}"/>
              </a:ext>
            </a:extLst>
          </p:cNvPr>
          <p:cNvSpPr txBox="1"/>
          <p:nvPr/>
        </p:nvSpPr>
        <p:spPr bwMode="auto">
          <a:xfrm>
            <a:off x="8164105" y="3612790"/>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75</a:t>
            </a:r>
          </a:p>
        </p:txBody>
      </p:sp>
      <p:pic>
        <p:nvPicPr>
          <p:cNvPr id="8" name="Picture 7">
            <a:extLst>
              <a:ext uri="{FF2B5EF4-FFF2-40B4-BE49-F238E27FC236}">
                <a16:creationId xmlns:a16="http://schemas.microsoft.com/office/drawing/2014/main" id="{E8427F90-053B-4411-92A6-21AED0A2C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975" y="3438534"/>
            <a:ext cx="6150053" cy="179564"/>
          </a:xfrm>
          <a:prstGeom prst="rect">
            <a:avLst/>
          </a:prstGeom>
        </p:spPr>
      </p:pic>
      <p:pic>
        <p:nvPicPr>
          <p:cNvPr id="9" name="Picture 8">
            <a:extLst>
              <a:ext uri="{FF2B5EF4-FFF2-40B4-BE49-F238E27FC236}">
                <a16:creationId xmlns:a16="http://schemas.microsoft.com/office/drawing/2014/main" id="{A78109AF-5BAA-4B8D-9346-B1919FFAD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28984" y="2893917"/>
            <a:ext cx="1541254" cy="508763"/>
          </a:xfrm>
          <a:prstGeom prst="rect">
            <a:avLst/>
          </a:prstGeom>
        </p:spPr>
      </p:pic>
      <p:pic>
        <p:nvPicPr>
          <p:cNvPr id="10" name="Picture 9">
            <a:extLst>
              <a:ext uri="{FF2B5EF4-FFF2-40B4-BE49-F238E27FC236}">
                <a16:creationId xmlns:a16="http://schemas.microsoft.com/office/drawing/2014/main" id="{289177F8-C9BB-4EDF-83F5-E7E7A4A90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57304" y="2893917"/>
            <a:ext cx="1541254" cy="508763"/>
          </a:xfrm>
          <a:prstGeom prst="rect">
            <a:avLst/>
          </a:prstGeom>
        </p:spPr>
      </p:pic>
    </p:spTree>
    <p:extLst>
      <p:ext uri="{BB962C8B-B14F-4D97-AF65-F5344CB8AC3E}">
        <p14:creationId xmlns:p14="http://schemas.microsoft.com/office/powerpoint/2010/main" val="23384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3:7</a:t>
            </a:r>
          </a:p>
        </p:txBody>
      </p:sp>
      <p:sp>
        <p:nvSpPr>
          <p:cNvPr id="5" name="TextBox 4">
            <a:extLst>
              <a:ext uri="{FF2B5EF4-FFF2-40B4-BE49-F238E27FC236}">
                <a16:creationId xmlns:a16="http://schemas.microsoft.com/office/drawing/2014/main" id="{91F602FF-93DC-4425-BEF0-6FDEA90C5E91}"/>
              </a:ext>
            </a:extLst>
          </p:cNvPr>
          <p:cNvSpPr txBox="1"/>
          <p:nvPr/>
        </p:nvSpPr>
        <p:spPr bwMode="auto">
          <a:xfrm>
            <a:off x="4620605" y="447681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75 =</a:t>
            </a:r>
          </a:p>
        </p:txBody>
      </p:sp>
      <p:sp>
        <p:nvSpPr>
          <p:cNvPr id="6" name="TextBox 5">
            <a:extLst>
              <a:ext uri="{FF2B5EF4-FFF2-40B4-BE49-F238E27FC236}">
                <a16:creationId xmlns:a16="http://schemas.microsoft.com/office/drawing/2014/main" id="{9540AC5D-F81C-43B0-8B1A-96F5B1E30D6E}"/>
              </a:ext>
            </a:extLst>
          </p:cNvPr>
          <p:cNvSpPr txBox="1"/>
          <p:nvPr/>
        </p:nvSpPr>
        <p:spPr bwMode="auto">
          <a:xfrm>
            <a:off x="5930655" y="447681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70</a:t>
            </a:r>
          </a:p>
        </p:txBody>
      </p:sp>
      <p:sp>
        <p:nvSpPr>
          <p:cNvPr id="7" name="TextBox 6">
            <a:extLst>
              <a:ext uri="{FF2B5EF4-FFF2-40B4-BE49-F238E27FC236}">
                <a16:creationId xmlns:a16="http://schemas.microsoft.com/office/drawing/2014/main" id="{79653D44-F587-4435-A47F-85180CCE502B}"/>
              </a:ext>
            </a:extLst>
          </p:cNvPr>
          <p:cNvSpPr txBox="1"/>
          <p:nvPr/>
        </p:nvSpPr>
        <p:spPr bwMode="auto">
          <a:xfrm>
            <a:off x="6984418" y="4476817"/>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+ 5</a:t>
            </a:r>
          </a:p>
        </p:txBody>
      </p:sp>
      <p:pic>
        <p:nvPicPr>
          <p:cNvPr id="20" name="Picture 19">
            <a:extLst>
              <a:ext uri="{FF2B5EF4-FFF2-40B4-BE49-F238E27FC236}">
                <a16:creationId xmlns:a16="http://schemas.microsoft.com/office/drawing/2014/main" id="{95DE14E1-E532-45B6-A985-0D09A0ABC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981" y="2637297"/>
            <a:ext cx="643437" cy="1631036"/>
          </a:xfrm>
          <a:prstGeom prst="rect">
            <a:avLst/>
          </a:prstGeom>
        </p:spPr>
      </p:pic>
      <p:pic>
        <p:nvPicPr>
          <p:cNvPr id="21" name="Picture 20">
            <a:extLst>
              <a:ext uri="{FF2B5EF4-FFF2-40B4-BE49-F238E27FC236}">
                <a16:creationId xmlns:a16="http://schemas.microsoft.com/office/drawing/2014/main" id="{D77E70AB-D012-4F43-AD26-B8A7C119E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07" y="2637297"/>
            <a:ext cx="875372" cy="1631036"/>
          </a:xfrm>
          <a:prstGeom prst="rect">
            <a:avLst/>
          </a:prstGeom>
        </p:spPr>
      </p:pic>
      <p:pic>
        <p:nvPicPr>
          <p:cNvPr id="22" name="Picture 21">
            <a:extLst>
              <a:ext uri="{FF2B5EF4-FFF2-40B4-BE49-F238E27FC236}">
                <a16:creationId xmlns:a16="http://schemas.microsoft.com/office/drawing/2014/main" id="{55CD4372-6327-4185-BCF1-69FBECCE31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0550" y="2637298"/>
            <a:ext cx="172082" cy="1032491"/>
          </a:xfrm>
          <a:prstGeom prst="rect">
            <a:avLst/>
          </a:prstGeom>
        </p:spPr>
      </p:pic>
    </p:spTree>
    <p:extLst>
      <p:ext uri="{BB962C8B-B14F-4D97-AF65-F5344CB8AC3E}">
        <p14:creationId xmlns:p14="http://schemas.microsoft.com/office/powerpoint/2010/main" val="3687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14387672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and subtract one to and from a two-digit number that crosses a tens boundary</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299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2A5433-4E61-4D84-A53D-81E080435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981" y="2637297"/>
            <a:ext cx="643437" cy="1631036"/>
          </a:xfrm>
          <a:prstGeom prst="rect">
            <a:avLst/>
          </a:prstGeom>
        </p:spPr>
      </p:pic>
      <p:pic>
        <p:nvPicPr>
          <p:cNvPr id="4" name="Picture 3">
            <a:extLst>
              <a:ext uri="{FF2B5EF4-FFF2-40B4-BE49-F238E27FC236}">
                <a16:creationId xmlns:a16="http://schemas.microsoft.com/office/drawing/2014/main" id="{BE17871C-BB23-41FC-A55E-A8DDB68CA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07" y="2637297"/>
            <a:ext cx="875372" cy="1631036"/>
          </a:xfrm>
          <a:prstGeom prst="rect">
            <a:avLst/>
          </a:prstGeom>
        </p:spPr>
      </p:pic>
      <p:pic>
        <p:nvPicPr>
          <p:cNvPr id="6" name="Picture 5">
            <a:extLst>
              <a:ext uri="{FF2B5EF4-FFF2-40B4-BE49-F238E27FC236}">
                <a16:creationId xmlns:a16="http://schemas.microsoft.com/office/drawing/2014/main" id="{7526FD59-B1CD-41F2-AA6A-076ED2B77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0550" y="2637298"/>
            <a:ext cx="172082" cy="1032491"/>
          </a:xfrm>
          <a:prstGeom prst="rect">
            <a:avLst/>
          </a:prstGeom>
        </p:spPr>
      </p:pic>
      <p:sp>
        <p:nvSpPr>
          <p:cNvPr id="2" name="Text Placeholder 1"/>
          <p:cNvSpPr>
            <a:spLocks noGrp="1"/>
          </p:cNvSpPr>
          <p:nvPr>
            <p:ph type="body" sz="quarter" idx="11"/>
          </p:nvPr>
        </p:nvSpPr>
        <p:spPr/>
        <p:txBody>
          <a:bodyPr/>
          <a:lstStyle/>
          <a:p>
            <a:r>
              <a:rPr lang="en-US" dirty="0"/>
              <a:t>1.14 Calculation: two-digit +/− tens – step 3:7</a:t>
            </a:r>
          </a:p>
        </p:txBody>
      </p:sp>
      <p:sp>
        <p:nvSpPr>
          <p:cNvPr id="3" name="TextBox 2">
            <a:extLst>
              <a:ext uri="{FF2B5EF4-FFF2-40B4-BE49-F238E27FC236}">
                <a16:creationId xmlns:a16="http://schemas.microsoft.com/office/drawing/2014/main" id="{8923B9DE-4371-49C0-83E2-A57F663A8C75}"/>
              </a:ext>
            </a:extLst>
          </p:cNvPr>
          <p:cNvSpPr txBox="1"/>
          <p:nvPr/>
        </p:nvSpPr>
        <p:spPr bwMode="auto">
          <a:xfrm>
            <a:off x="5570051" y="1583561"/>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7" name="TextBox 6">
            <a:extLst>
              <a:ext uri="{FF2B5EF4-FFF2-40B4-BE49-F238E27FC236}">
                <a16:creationId xmlns:a16="http://schemas.microsoft.com/office/drawing/2014/main" id="{70AE7858-F369-43EB-8D3B-1F263EEFD264}"/>
              </a:ext>
            </a:extLst>
          </p:cNvPr>
          <p:cNvSpPr txBox="1"/>
          <p:nvPr/>
        </p:nvSpPr>
        <p:spPr bwMode="auto">
          <a:xfrm>
            <a:off x="6255340" y="1583561"/>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45</a:t>
            </a:r>
          </a:p>
        </p:txBody>
      </p:sp>
      <p:sp>
        <p:nvSpPr>
          <p:cNvPr id="8" name="TextBox 7">
            <a:extLst>
              <a:ext uri="{FF2B5EF4-FFF2-40B4-BE49-F238E27FC236}">
                <a16:creationId xmlns:a16="http://schemas.microsoft.com/office/drawing/2014/main" id="{BCCE6420-929D-4BC4-AA2E-D39D465B84A9}"/>
              </a:ext>
            </a:extLst>
          </p:cNvPr>
          <p:cNvSpPr txBox="1"/>
          <p:nvPr/>
        </p:nvSpPr>
        <p:spPr bwMode="auto">
          <a:xfrm>
            <a:off x="5123617" y="158356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75</a:t>
            </a:r>
          </a:p>
        </p:txBody>
      </p:sp>
      <p:sp>
        <p:nvSpPr>
          <p:cNvPr id="9" name="TextBox 8">
            <a:extLst>
              <a:ext uri="{FF2B5EF4-FFF2-40B4-BE49-F238E27FC236}">
                <a16:creationId xmlns:a16="http://schemas.microsoft.com/office/drawing/2014/main" id="{7B89D97E-19DE-499C-908D-7C91DB50B94C}"/>
              </a:ext>
            </a:extLst>
          </p:cNvPr>
          <p:cNvSpPr txBox="1"/>
          <p:nvPr/>
        </p:nvSpPr>
        <p:spPr bwMode="auto">
          <a:xfrm>
            <a:off x="5836953" y="158356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Tree>
    <p:extLst>
      <p:ext uri="{BB962C8B-B14F-4D97-AF65-F5344CB8AC3E}">
        <p14:creationId xmlns:p14="http://schemas.microsoft.com/office/powerpoint/2010/main" val="12037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26" presetClass="emph" presetSubtype="0" fill="hold" grpId="0" nodeType="afterEffect">
                                  <p:stCondLst>
                                    <p:cond delay="0"/>
                                  </p:stCondLst>
                                  <p:childTnLst>
                                    <p:animEffect transition="out" filter="fade">
                                      <p:cBhvr>
                                        <p:cTn id="16" dur="1000" tmFilter="0, 0; .2, .5; .8, .5; 1, 0"/>
                                        <p:tgtEl>
                                          <p:spTgt spid="8"/>
                                        </p:tgtEl>
                                      </p:cBhvr>
                                    </p:animEffect>
                                    <p:animScale>
                                      <p:cBhvr>
                                        <p:cTn id="17" dur="50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5"/>
                                        </p:tgtEl>
                                      </p:cBhvr>
                                    </p:animEffect>
                                    <p:animScale>
                                      <p:cBhvr>
                                        <p:cTn id="22" dur="500" autoRev="1" fill="hold"/>
                                        <p:tgtEl>
                                          <p:spTgt spid="5"/>
                                        </p:tgtEl>
                                      </p:cBhvr>
                                      <p:by x="105000" y="105000"/>
                                    </p:animScale>
                                  </p:childTnLst>
                                </p:cTn>
                              </p:par>
                            </p:childTnLst>
                          </p:cTn>
                        </p:par>
                        <p:par>
                          <p:cTn id="23" fill="hold">
                            <p:stCondLst>
                              <p:cond delay="1000"/>
                            </p:stCondLst>
                            <p:childTnLst>
                              <p:par>
                                <p:cTn id="24" presetID="26" presetClass="emph" presetSubtype="0" fill="hold" grpId="0" nodeType="afterEffect">
                                  <p:stCondLst>
                                    <p:cond delay="0"/>
                                  </p:stCondLst>
                                  <p:childTnLst>
                                    <p:animEffect transition="out" filter="fade">
                                      <p:cBhvr>
                                        <p:cTn id="25" dur="1000" tmFilter="0, 0; .2, .5; .8, .5; 1, 0"/>
                                        <p:tgtEl>
                                          <p:spTgt spid="9"/>
                                        </p:tgtEl>
                                      </p:cBhvr>
                                    </p:animEffect>
                                    <p:animScale>
                                      <p:cBhvr>
                                        <p:cTn id="26" dur="500" autoRev="1" fill="hold"/>
                                        <p:tgtEl>
                                          <p:spTgt spid="9"/>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0 0 L 0.25 0 E" pathEditMode="relative" ptsTypes="">
                                      <p:cBhvr>
                                        <p:cTn id="30" dur="2000" fill="hold"/>
                                        <p:tgtEl>
                                          <p:spTgt spid="5"/>
                                        </p:tgtEl>
                                        <p:attrNameLst>
                                          <p:attrName>ppt_x</p:attrName>
                                          <p:attrName>ppt_y</p:attrName>
                                        </p:attrNameLst>
                                      </p:cBhvr>
                                    </p:animMotion>
                                  </p:childTnLst>
                                </p:cTn>
                              </p:par>
                              <p:par>
                                <p:cTn id="31" presetID="10" presetClass="exit" presetSubtype="0" fill="hold" nodeType="withEffect">
                                  <p:stCondLst>
                                    <p:cond delay="150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3.05556E-6 -2.22222E-6 L -0.08073 -2.22222E-6 " pathEditMode="relative" rAng="0" ptsTypes="AA">
                                      <p:cBhvr>
                                        <p:cTn id="37" dur="2000" fill="hold"/>
                                        <p:tgtEl>
                                          <p:spTgt spid="6"/>
                                        </p:tgtEl>
                                        <p:attrNameLst>
                                          <p:attrName>ppt_x</p:attrName>
                                          <p:attrName>ppt_y</p:attrName>
                                        </p:attrNameLst>
                                      </p:cBhvr>
                                      <p:rCtr x="-4045" y="0"/>
                                    </p:animMotion>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3:7</a:t>
            </a:r>
          </a:p>
        </p:txBody>
      </p:sp>
      <p:graphicFrame>
        <p:nvGraphicFramePr>
          <p:cNvPr id="3" name="Table 2">
            <a:extLst>
              <a:ext uri="{FF2B5EF4-FFF2-40B4-BE49-F238E27FC236}">
                <a16:creationId xmlns:a16="http://schemas.microsoft.com/office/drawing/2014/main" id="{F535CA9A-B467-41A5-884D-ACF9A8D814DF}"/>
              </a:ext>
            </a:extLst>
          </p:cNvPr>
          <p:cNvGraphicFramePr>
            <a:graphicFrameLocks noGrp="1"/>
          </p:cNvGraphicFramePr>
          <p:nvPr/>
        </p:nvGraphicFramePr>
        <p:xfrm>
          <a:off x="4756950" y="3494958"/>
          <a:ext cx="2678100" cy="860090"/>
        </p:xfrm>
        <a:graphic>
          <a:graphicData uri="http://schemas.openxmlformats.org/drawingml/2006/table">
            <a:tbl>
              <a:tblPr firstRow="1" bandRow="1">
                <a:tableStyleId>{5C22544A-7EE6-4342-B048-85BDC9FD1C3A}</a:tableStyleId>
              </a:tblPr>
              <a:tblGrid>
                <a:gridCol w="1339050">
                  <a:extLst>
                    <a:ext uri="{9D8B030D-6E8A-4147-A177-3AD203B41FA5}">
                      <a16:colId xmlns:a16="http://schemas.microsoft.com/office/drawing/2014/main" val="1381558999"/>
                    </a:ext>
                  </a:extLst>
                </a:gridCol>
                <a:gridCol w="1339050">
                  <a:extLst>
                    <a:ext uri="{9D8B030D-6E8A-4147-A177-3AD203B41FA5}">
                      <a16:colId xmlns:a16="http://schemas.microsoft.com/office/drawing/2014/main" val="2504133960"/>
                    </a:ext>
                  </a:extLst>
                </a:gridCol>
              </a:tblGrid>
              <a:tr h="380765">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402890">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4" name="TextBox 3">
            <a:extLst>
              <a:ext uri="{FF2B5EF4-FFF2-40B4-BE49-F238E27FC236}">
                <a16:creationId xmlns:a16="http://schemas.microsoft.com/office/drawing/2014/main" id="{7D0CD80A-F4FC-4BC8-A514-59E30ED9FE8D}"/>
              </a:ext>
            </a:extLst>
          </p:cNvPr>
          <p:cNvSpPr txBox="1"/>
          <p:nvPr/>
        </p:nvSpPr>
        <p:spPr bwMode="auto">
          <a:xfrm>
            <a:off x="6591835" y="3921194"/>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5" name="TextBox 4">
            <a:extLst>
              <a:ext uri="{FF2B5EF4-FFF2-40B4-BE49-F238E27FC236}">
                <a16:creationId xmlns:a16="http://schemas.microsoft.com/office/drawing/2014/main" id="{2D304675-342F-4C92-9C9D-370BE88E970D}"/>
              </a:ext>
            </a:extLst>
          </p:cNvPr>
          <p:cNvSpPr txBox="1"/>
          <p:nvPr/>
        </p:nvSpPr>
        <p:spPr bwMode="auto">
          <a:xfrm>
            <a:off x="5173792" y="2162962"/>
            <a:ext cx="49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5</a:t>
            </a:r>
          </a:p>
        </p:txBody>
      </p:sp>
      <p:sp>
        <p:nvSpPr>
          <p:cNvPr id="6" name="TextBox 5">
            <a:extLst>
              <a:ext uri="{FF2B5EF4-FFF2-40B4-BE49-F238E27FC236}">
                <a16:creationId xmlns:a16="http://schemas.microsoft.com/office/drawing/2014/main" id="{3E8FBA44-1564-482B-8A35-0B602D77B638}"/>
              </a:ext>
            </a:extLst>
          </p:cNvPr>
          <p:cNvSpPr txBox="1"/>
          <p:nvPr/>
        </p:nvSpPr>
        <p:spPr bwMode="auto">
          <a:xfrm>
            <a:off x="4507532" y="2162962"/>
            <a:ext cx="609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70</a:t>
            </a:r>
          </a:p>
        </p:txBody>
      </p:sp>
      <p:cxnSp>
        <p:nvCxnSpPr>
          <p:cNvPr id="7" name="Straight Connector 6">
            <a:extLst>
              <a:ext uri="{FF2B5EF4-FFF2-40B4-BE49-F238E27FC236}">
                <a16:creationId xmlns:a16="http://schemas.microsoft.com/office/drawing/2014/main" id="{A051BC14-3A07-4ABE-8D08-FF5E7BCEEAB4}"/>
              </a:ext>
            </a:extLst>
          </p:cNvPr>
          <p:cNvCxnSpPr/>
          <p:nvPr/>
        </p:nvCxnSpPr>
        <p:spPr bwMode="auto">
          <a:xfrm flipH="1">
            <a:off x="4915233" y="1962268"/>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B73924C7-0939-4037-94E1-A7593229A351}"/>
              </a:ext>
            </a:extLst>
          </p:cNvPr>
          <p:cNvCxnSpPr>
            <a:cxnSpLocks/>
          </p:cNvCxnSpPr>
          <p:nvPr/>
        </p:nvCxnSpPr>
        <p:spPr bwMode="auto">
          <a:xfrm>
            <a:off x="5203265" y="1962268"/>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659F89EB-67DE-408A-BCEA-9672C115BA9D}"/>
              </a:ext>
            </a:extLst>
          </p:cNvPr>
          <p:cNvSpPr txBox="1"/>
          <p:nvPr/>
        </p:nvSpPr>
        <p:spPr bwMode="auto">
          <a:xfrm>
            <a:off x="5302640" y="1583561"/>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r>
              <a:rPr lang="en-GB" sz="2400" dirty="0">
                <a:solidFill>
                  <a:srgbClr val="000000"/>
                </a:solidFill>
                <a:latin typeface="Myriad Pro Semibold"/>
                <a:ea typeface="Myriad Pro Semibold" charset="0"/>
                <a:cs typeface="Myriad Pro Semibold" charset="0"/>
              </a:rPr>
              <a:t>   30</a:t>
            </a:r>
          </a:p>
        </p:txBody>
      </p:sp>
      <p:sp>
        <p:nvSpPr>
          <p:cNvPr id="10" name="TextBox 9">
            <a:extLst>
              <a:ext uri="{FF2B5EF4-FFF2-40B4-BE49-F238E27FC236}">
                <a16:creationId xmlns:a16="http://schemas.microsoft.com/office/drawing/2014/main" id="{03B92251-D397-4D96-B02E-304250EF83DC}"/>
              </a:ext>
            </a:extLst>
          </p:cNvPr>
          <p:cNvSpPr txBox="1"/>
          <p:nvPr/>
        </p:nvSpPr>
        <p:spPr bwMode="auto">
          <a:xfrm>
            <a:off x="6279964" y="1583561"/>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11" name="TextBox 10">
            <a:extLst>
              <a:ext uri="{FF2B5EF4-FFF2-40B4-BE49-F238E27FC236}">
                <a16:creationId xmlns:a16="http://schemas.microsoft.com/office/drawing/2014/main" id="{1F9B4652-77ED-4508-9FC2-70EC16C3BF56}"/>
              </a:ext>
            </a:extLst>
          </p:cNvPr>
          <p:cNvSpPr txBox="1"/>
          <p:nvPr/>
        </p:nvSpPr>
        <p:spPr bwMode="auto">
          <a:xfrm>
            <a:off x="4875267" y="1583561"/>
            <a:ext cx="609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75</a:t>
            </a:r>
          </a:p>
        </p:txBody>
      </p:sp>
      <p:sp>
        <p:nvSpPr>
          <p:cNvPr id="12" name="TextBox 11">
            <a:extLst>
              <a:ext uri="{FF2B5EF4-FFF2-40B4-BE49-F238E27FC236}">
                <a16:creationId xmlns:a16="http://schemas.microsoft.com/office/drawing/2014/main" id="{4F27D6E4-0B75-4F3F-A727-0B0F72CC11C6}"/>
              </a:ext>
            </a:extLst>
          </p:cNvPr>
          <p:cNvSpPr txBox="1"/>
          <p:nvPr/>
        </p:nvSpPr>
        <p:spPr bwMode="auto">
          <a:xfrm>
            <a:off x="6596446" y="1583561"/>
            <a:ext cx="803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45</a:t>
            </a:r>
          </a:p>
        </p:txBody>
      </p:sp>
      <p:sp>
        <p:nvSpPr>
          <p:cNvPr id="13" name="TextBox 12">
            <a:extLst>
              <a:ext uri="{FF2B5EF4-FFF2-40B4-BE49-F238E27FC236}">
                <a16:creationId xmlns:a16="http://schemas.microsoft.com/office/drawing/2014/main" id="{90C6A8A0-E54C-48DD-B8B1-3976423F5B0F}"/>
              </a:ext>
            </a:extLst>
          </p:cNvPr>
          <p:cNvSpPr txBox="1"/>
          <p:nvPr/>
        </p:nvSpPr>
        <p:spPr bwMode="auto">
          <a:xfrm>
            <a:off x="4943338" y="392119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14" name="TextBox 13">
            <a:extLst>
              <a:ext uri="{FF2B5EF4-FFF2-40B4-BE49-F238E27FC236}">
                <a16:creationId xmlns:a16="http://schemas.microsoft.com/office/drawing/2014/main" id="{D6DD23CA-4277-4CAD-AE6E-5D4C9485C007}"/>
              </a:ext>
            </a:extLst>
          </p:cNvPr>
          <p:cNvSpPr txBox="1"/>
          <p:nvPr/>
        </p:nvSpPr>
        <p:spPr bwMode="auto">
          <a:xfrm>
            <a:off x="5558898" y="3921194"/>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15" name="TextBox 14">
            <a:extLst>
              <a:ext uri="{FF2B5EF4-FFF2-40B4-BE49-F238E27FC236}">
                <a16:creationId xmlns:a16="http://schemas.microsoft.com/office/drawing/2014/main" id="{EB4FB518-2A2F-4EB7-AB47-AB0EAEC54FD1}"/>
              </a:ext>
            </a:extLst>
          </p:cNvPr>
          <p:cNvSpPr txBox="1"/>
          <p:nvPr/>
        </p:nvSpPr>
        <p:spPr bwMode="auto">
          <a:xfrm>
            <a:off x="5259934" y="3921194"/>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6" name="TextBox 15">
            <a:extLst>
              <a:ext uri="{FF2B5EF4-FFF2-40B4-BE49-F238E27FC236}">
                <a16:creationId xmlns:a16="http://schemas.microsoft.com/office/drawing/2014/main" id="{CE326CFF-F124-4D51-BB9F-180F21415BC7}"/>
              </a:ext>
            </a:extLst>
          </p:cNvPr>
          <p:cNvSpPr txBox="1"/>
          <p:nvPr/>
        </p:nvSpPr>
        <p:spPr bwMode="auto">
          <a:xfrm>
            <a:off x="5257401" y="392119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30133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1000" fill="hold"/>
                                        <p:tgtEl>
                                          <p:spTgt spid="6"/>
                                        </p:tgtEl>
                                        <p:attrNameLst>
                                          <p:attrName>style.color</p:attrName>
                                        </p:attrNameLst>
                                      </p:cBhvr>
                                      <p:to>
                                        <a:srgbClr val="FF2017"/>
                                      </p:to>
                                    </p:animClr>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1500"/>
                            </p:stCondLst>
                            <p:childTnLst>
                              <p:par>
                                <p:cTn id="27" presetID="3" presetClass="emph" presetSubtype="2" fill="hold" grpId="2" nodeType="afterEffect">
                                  <p:stCondLst>
                                    <p:cond delay="500"/>
                                  </p:stCondLst>
                                  <p:childTnLst>
                                    <p:animClr clrSpc="rgb" dir="cw">
                                      <p:cBhvr override="childStyle">
                                        <p:cTn id="28" dur="1000" fill="hold"/>
                                        <p:tgtEl>
                                          <p:spTgt spid="6"/>
                                        </p:tgtEl>
                                        <p:attrNameLst>
                                          <p:attrName>style.color</p:attrName>
                                        </p:attrNameLst>
                                      </p:cBhvr>
                                      <p:to>
                                        <a:schemeClr val="tx1"/>
                                      </p:to>
                                    </p:animClr>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1000" fill="hold"/>
                                        <p:tgtEl>
                                          <p:spTgt spid="5"/>
                                        </p:tgtEl>
                                        <p:attrNameLst>
                                          <p:attrName>style.color</p:attrName>
                                        </p:attrNameLst>
                                      </p:cBhvr>
                                      <p:to>
                                        <a:srgbClr val="FF2017"/>
                                      </p:to>
                                    </p:animClr>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1500"/>
                            </p:stCondLst>
                            <p:childTnLst>
                              <p:par>
                                <p:cTn id="38" presetID="3" presetClass="emph" presetSubtype="2" fill="hold" grpId="2" nodeType="afterEffect">
                                  <p:stCondLst>
                                    <p:cond delay="500"/>
                                  </p:stCondLst>
                                  <p:childTnLst>
                                    <p:animClr clrSpc="rgb" dir="cw">
                                      <p:cBhvr override="childStyle">
                                        <p:cTn id="39" dur="1000" fill="hold"/>
                                        <p:tgtEl>
                                          <p:spTgt spid="5"/>
                                        </p:tgtEl>
                                        <p:attrNameLst>
                                          <p:attrName>style.color</p:attrName>
                                        </p:attrNameLst>
                                      </p:cBhvr>
                                      <p:to>
                                        <a:schemeClr val="tx1"/>
                                      </p:to>
                                    </p:animClr>
                                  </p:childTnLst>
                                </p:cTn>
                              </p:par>
                            </p:childTnLst>
                          </p:cTn>
                        </p:par>
                      </p:childTnLst>
                    </p:cTn>
                  </p:par>
                  <p:par>
                    <p:cTn id="40" fill="hold">
                      <p:stCondLst>
                        <p:cond delay="indefinite"/>
                      </p:stCondLst>
                      <p:childTnLst>
                        <p:par>
                          <p:cTn id="41" fill="hold">
                            <p:stCondLst>
                              <p:cond delay="0"/>
                            </p:stCondLst>
                            <p:childTnLst>
                              <p:par>
                                <p:cTn id="42" presetID="3" presetClass="emph" presetSubtype="2" fill="hold" grpId="0" nodeType="clickEffect">
                                  <p:stCondLst>
                                    <p:cond delay="0"/>
                                  </p:stCondLst>
                                  <p:childTnLst>
                                    <p:animClr clrSpc="rgb" dir="cw">
                                      <p:cBhvr override="childStyle">
                                        <p:cTn id="43" dur="1000" fill="hold"/>
                                        <p:tgtEl>
                                          <p:spTgt spid="9"/>
                                        </p:tgtEl>
                                        <p:attrNameLst>
                                          <p:attrName>style.color</p:attrName>
                                        </p:attrNameLst>
                                      </p:cBhvr>
                                      <p:to>
                                        <a:srgbClr val="FF2017"/>
                                      </p:to>
                                    </p:animClr>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1500"/>
                            </p:stCondLst>
                            <p:childTnLst>
                              <p:par>
                                <p:cTn id="52" presetID="3" presetClass="emph" presetSubtype="2" fill="hold" grpId="1" nodeType="afterEffect">
                                  <p:stCondLst>
                                    <p:cond delay="500"/>
                                  </p:stCondLst>
                                  <p:childTnLst>
                                    <p:animClr clrSpc="rgb" dir="cw">
                                      <p:cBhvr override="childStyle">
                                        <p:cTn id="53" dur="1000" fill="hold"/>
                                        <p:tgtEl>
                                          <p:spTgt spid="9"/>
                                        </p:tgtEl>
                                        <p:attrNameLst>
                                          <p:attrName>style.color</p:attrName>
                                        </p:attrNameLst>
                                      </p:cBhvr>
                                      <p:to>
                                        <a:schemeClr val="tx1"/>
                                      </p:to>
                                    </p:animClr>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5" grpId="2"/>
      <p:bldP spid="6" grpId="0"/>
      <p:bldP spid="6" grpId="1"/>
      <p:bldP spid="6" grpId="2"/>
      <p:bldP spid="9" grpId="0"/>
      <p:bldP spid="9" grpId="1"/>
      <p:bldP spid="10" grpId="0"/>
      <p:bldP spid="12" grpId="0"/>
      <p:bldP spid="13" grpId="0"/>
      <p:bldP spid="13" grpId="1"/>
      <p:bldP spid="14" grpId="0"/>
      <p:bldP spid="14" grpId="1"/>
      <p:bldP spid="15" grpId="0"/>
      <p:bldP spid="15" grpId="1"/>
      <p:bldP spid="1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3:7</a:t>
            </a:r>
          </a:p>
        </p:txBody>
      </p:sp>
      <p:sp>
        <p:nvSpPr>
          <p:cNvPr id="3" name="TextBox 2">
            <a:extLst>
              <a:ext uri="{FF2B5EF4-FFF2-40B4-BE49-F238E27FC236}">
                <a16:creationId xmlns:a16="http://schemas.microsoft.com/office/drawing/2014/main" id="{368F7E8E-E381-4392-80D5-BB2327267B45}"/>
              </a:ext>
            </a:extLst>
          </p:cNvPr>
          <p:cNvSpPr txBox="1"/>
          <p:nvPr/>
        </p:nvSpPr>
        <p:spPr bwMode="auto">
          <a:xfrm>
            <a:off x="5836955" y="210993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75</a:t>
            </a:r>
          </a:p>
        </p:txBody>
      </p:sp>
      <p:sp>
        <p:nvSpPr>
          <p:cNvPr id="4" name="TextBox 3">
            <a:extLst>
              <a:ext uri="{FF2B5EF4-FFF2-40B4-BE49-F238E27FC236}">
                <a16:creationId xmlns:a16="http://schemas.microsoft.com/office/drawing/2014/main" id="{43E37503-B609-4CF7-B9E9-84996C722621}"/>
              </a:ext>
            </a:extLst>
          </p:cNvPr>
          <p:cNvSpPr txBox="1"/>
          <p:nvPr/>
        </p:nvSpPr>
        <p:spPr bwMode="auto">
          <a:xfrm>
            <a:off x="6905807" y="392346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70</a:t>
            </a:r>
          </a:p>
        </p:txBody>
      </p:sp>
      <p:sp>
        <p:nvSpPr>
          <p:cNvPr id="5" name="TextBox 4">
            <a:extLst>
              <a:ext uri="{FF2B5EF4-FFF2-40B4-BE49-F238E27FC236}">
                <a16:creationId xmlns:a16="http://schemas.microsoft.com/office/drawing/2014/main" id="{0D3531ED-0B8B-4362-A3D1-318F2108F608}"/>
              </a:ext>
            </a:extLst>
          </p:cNvPr>
          <p:cNvSpPr txBox="1"/>
          <p:nvPr/>
        </p:nvSpPr>
        <p:spPr bwMode="auto">
          <a:xfrm>
            <a:off x="4851460" y="391410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6" name="Oval 5">
            <a:extLst>
              <a:ext uri="{FF2B5EF4-FFF2-40B4-BE49-F238E27FC236}">
                <a16:creationId xmlns:a16="http://schemas.microsoft.com/office/drawing/2014/main" id="{319115D0-1058-4576-98D1-452261FC24E2}"/>
              </a:ext>
            </a:extLst>
          </p:cNvPr>
          <p:cNvSpPr>
            <a:spLocks noChangeAspect="1"/>
          </p:cNvSpPr>
          <p:nvPr/>
        </p:nvSpPr>
        <p:spPr bwMode="auto">
          <a:xfrm>
            <a:off x="5465379" y="1705652"/>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Oval 6">
            <a:extLst>
              <a:ext uri="{FF2B5EF4-FFF2-40B4-BE49-F238E27FC236}">
                <a16:creationId xmlns:a16="http://schemas.microsoft.com/office/drawing/2014/main" id="{E71F86BA-8F87-45BE-95D3-41D7048DC828}"/>
              </a:ext>
            </a:extLst>
          </p:cNvPr>
          <p:cNvSpPr>
            <a:spLocks noChangeAspect="1"/>
          </p:cNvSpPr>
          <p:nvPr/>
        </p:nvSpPr>
        <p:spPr bwMode="auto">
          <a:xfrm>
            <a:off x="4396527" y="3515538"/>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Oval 7">
            <a:extLst>
              <a:ext uri="{FF2B5EF4-FFF2-40B4-BE49-F238E27FC236}">
                <a16:creationId xmlns:a16="http://schemas.microsoft.com/office/drawing/2014/main" id="{C06F1D1F-D8F9-4803-B0CE-31A9575CAEE8}"/>
              </a:ext>
            </a:extLst>
          </p:cNvPr>
          <p:cNvSpPr>
            <a:spLocks noChangeAspect="1"/>
          </p:cNvSpPr>
          <p:nvPr/>
        </p:nvSpPr>
        <p:spPr bwMode="auto">
          <a:xfrm>
            <a:off x="6534231" y="3505561"/>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9" name="Straight Connector 8">
            <a:extLst>
              <a:ext uri="{FF2B5EF4-FFF2-40B4-BE49-F238E27FC236}">
                <a16:creationId xmlns:a16="http://schemas.microsoft.com/office/drawing/2014/main" id="{D354418C-5608-4BCE-95F2-3A369BDFC714}"/>
              </a:ext>
            </a:extLst>
          </p:cNvPr>
          <p:cNvCxnSpPr>
            <a:cxnSpLocks noChangeAspect="1"/>
            <a:stCxn id="6" idx="3"/>
          </p:cNvCxnSpPr>
          <p:nvPr/>
        </p:nvCxnSpPr>
        <p:spPr bwMode="auto">
          <a:xfrm rot="5400000">
            <a:off x="5029999" y="2912732"/>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A4E9291C-D20E-4F3F-BA7B-E5DCA681AECE}"/>
              </a:ext>
            </a:extLst>
          </p:cNvPr>
          <p:cNvCxnSpPr>
            <a:cxnSpLocks noChangeAspect="1"/>
          </p:cNvCxnSpPr>
          <p:nvPr/>
        </p:nvCxnSpPr>
        <p:spPr bwMode="auto">
          <a:xfrm rot="16200000" flipH="1">
            <a:off x="6415615" y="2912731"/>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a16="http://schemas.microsoft.com/office/drawing/2014/main" id="{3423A81B-F896-4C16-B7F1-A6A812884B36}"/>
              </a:ext>
            </a:extLst>
          </p:cNvPr>
          <p:cNvSpPr txBox="1"/>
          <p:nvPr/>
        </p:nvSpPr>
        <p:spPr bwMode="auto">
          <a:xfrm>
            <a:off x="7499292" y="2109932"/>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DF994EDD-306B-42BC-87FA-EB4CD8868BE7}"/>
              </a:ext>
            </a:extLst>
          </p:cNvPr>
          <p:cNvSpPr txBox="1"/>
          <p:nvPr/>
        </p:nvSpPr>
        <p:spPr bwMode="auto">
          <a:xfrm>
            <a:off x="8384089" y="210993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13" name="TextBox 12">
            <a:extLst>
              <a:ext uri="{FF2B5EF4-FFF2-40B4-BE49-F238E27FC236}">
                <a16:creationId xmlns:a16="http://schemas.microsoft.com/office/drawing/2014/main" id="{71B248E5-F9E3-4187-9B22-8AE171D48F2F}"/>
              </a:ext>
            </a:extLst>
          </p:cNvPr>
          <p:cNvSpPr txBox="1"/>
          <p:nvPr/>
        </p:nvSpPr>
        <p:spPr bwMode="auto">
          <a:xfrm>
            <a:off x="5075274" y="5305471"/>
            <a:ext cx="2041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75 – 30 = 45</a:t>
            </a:r>
          </a:p>
        </p:txBody>
      </p:sp>
      <p:sp>
        <p:nvSpPr>
          <p:cNvPr id="14" name="Rectangle: Rounded Corners 13">
            <a:extLst>
              <a:ext uri="{FF2B5EF4-FFF2-40B4-BE49-F238E27FC236}">
                <a16:creationId xmlns:a16="http://schemas.microsoft.com/office/drawing/2014/main" id="{E11265F4-579F-4D37-A89A-408445EA44FD}"/>
              </a:ext>
            </a:extLst>
          </p:cNvPr>
          <p:cNvSpPr/>
          <p:nvPr/>
        </p:nvSpPr>
        <p:spPr bwMode="auto">
          <a:xfrm rot="18138675">
            <a:off x="5897707" y="2495383"/>
            <a:ext cx="3669920" cy="1498185"/>
          </a:xfrm>
          <a:prstGeom prst="roundRect">
            <a:avLst>
              <a:gd name="adj" fmla="val 50000"/>
            </a:avLst>
          </a:prstGeom>
          <a:noFill/>
          <a:ln w="28575" cap="flat" cmpd="sng" algn="ctr">
            <a:solidFill>
              <a:srgbClr val="FF2017"/>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TextBox 14">
            <a:extLst>
              <a:ext uri="{FF2B5EF4-FFF2-40B4-BE49-F238E27FC236}">
                <a16:creationId xmlns:a16="http://schemas.microsoft.com/office/drawing/2014/main" id="{D897B1EE-CE39-4010-821A-7ECC2A0B1C23}"/>
              </a:ext>
            </a:extLst>
          </p:cNvPr>
          <p:cNvSpPr txBox="1"/>
          <p:nvPr/>
        </p:nvSpPr>
        <p:spPr bwMode="auto">
          <a:xfrm>
            <a:off x="8755238" y="390783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2017"/>
                </a:solidFill>
                <a:latin typeface="Myriad Pro Semibold" charset="0"/>
                <a:ea typeface="Myriad Pro Semibold" charset="0"/>
                <a:cs typeface="Myriad Pro Semibold" charset="0"/>
              </a:rPr>
              <a:t>40</a:t>
            </a:r>
          </a:p>
        </p:txBody>
      </p:sp>
      <p:cxnSp>
        <p:nvCxnSpPr>
          <p:cNvPr id="16" name="Straight Arrow Connector 15">
            <a:extLst>
              <a:ext uri="{FF2B5EF4-FFF2-40B4-BE49-F238E27FC236}">
                <a16:creationId xmlns:a16="http://schemas.microsoft.com/office/drawing/2014/main" id="{24CABEC8-B74D-4427-9C62-A46EE2DC9755}"/>
              </a:ext>
            </a:extLst>
          </p:cNvPr>
          <p:cNvCxnSpPr>
            <a:cxnSpLocks/>
          </p:cNvCxnSpPr>
          <p:nvPr/>
        </p:nvCxnSpPr>
        <p:spPr bwMode="auto">
          <a:xfrm>
            <a:off x="8331580" y="3700894"/>
            <a:ext cx="432000" cy="275794"/>
          </a:xfrm>
          <a:prstGeom prst="straightConnector1">
            <a:avLst/>
          </a:prstGeom>
          <a:noFill/>
          <a:ln w="28575" cap="flat" cmpd="sng" algn="ctr">
            <a:solidFill>
              <a:srgbClr val="FF2017"/>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8726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2000"/>
                            </p:stCondLst>
                            <p:childTnLst>
                              <p:par>
                                <p:cTn id="16" presetID="21"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1500"/>
                                        <p:tgtEl>
                                          <p:spTgt spid="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1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13" grpId="0"/>
      <p:bldP spid="14" grpId="0" animBg="1"/>
      <p:bldP spid="15"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3:8</a:t>
            </a:r>
          </a:p>
        </p:txBody>
      </p:sp>
      <p:sp>
        <p:nvSpPr>
          <p:cNvPr id="5" name="TextBox 4">
            <a:extLst>
              <a:ext uri="{FF2B5EF4-FFF2-40B4-BE49-F238E27FC236}">
                <a16:creationId xmlns:a16="http://schemas.microsoft.com/office/drawing/2014/main" id="{D22F6E71-FA48-4DB0-976D-D0CA234595C3}"/>
              </a:ext>
            </a:extLst>
          </p:cNvPr>
          <p:cNvSpPr txBox="1"/>
          <p:nvPr/>
        </p:nvSpPr>
        <p:spPr bwMode="auto">
          <a:xfrm>
            <a:off x="5836953" y="2546220"/>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97</a:t>
            </a:r>
          </a:p>
        </p:txBody>
      </p:sp>
      <p:sp>
        <p:nvSpPr>
          <p:cNvPr id="6" name="TextBox 5">
            <a:extLst>
              <a:ext uri="{FF2B5EF4-FFF2-40B4-BE49-F238E27FC236}">
                <a16:creationId xmlns:a16="http://schemas.microsoft.com/office/drawing/2014/main" id="{24E19567-0694-4BAD-92BA-AD106D998469}"/>
              </a:ext>
            </a:extLst>
          </p:cNvPr>
          <p:cNvSpPr txBox="1"/>
          <p:nvPr/>
        </p:nvSpPr>
        <p:spPr bwMode="auto">
          <a:xfrm>
            <a:off x="6683485" y="3976648"/>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7" name="TextBox 6">
            <a:extLst>
              <a:ext uri="{FF2B5EF4-FFF2-40B4-BE49-F238E27FC236}">
                <a16:creationId xmlns:a16="http://schemas.microsoft.com/office/drawing/2014/main" id="{8F9EF396-2544-40B0-91F0-DC15E275D19E}"/>
              </a:ext>
            </a:extLst>
          </p:cNvPr>
          <p:cNvSpPr txBox="1"/>
          <p:nvPr/>
        </p:nvSpPr>
        <p:spPr bwMode="auto">
          <a:xfrm>
            <a:off x="4992518" y="3976648"/>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77</a:t>
            </a:r>
          </a:p>
        </p:txBody>
      </p:sp>
      <p:grpSp>
        <p:nvGrpSpPr>
          <p:cNvPr id="8" name="Group 7">
            <a:extLst>
              <a:ext uri="{FF2B5EF4-FFF2-40B4-BE49-F238E27FC236}">
                <a16:creationId xmlns:a16="http://schemas.microsoft.com/office/drawing/2014/main" id="{AA186A3D-AFA7-4AC6-A83C-2CBDCFCFFB7D}"/>
              </a:ext>
            </a:extLst>
          </p:cNvPr>
          <p:cNvGrpSpPr>
            <a:grpSpLocks noChangeAspect="1"/>
          </p:cNvGrpSpPr>
          <p:nvPr/>
        </p:nvGrpSpPr>
        <p:grpSpPr>
          <a:xfrm>
            <a:off x="1852622" y="2210869"/>
            <a:ext cx="2691966" cy="2436265"/>
            <a:chOff x="2872525" y="1421587"/>
            <a:chExt cx="3398949" cy="3076092"/>
          </a:xfrm>
        </p:grpSpPr>
        <p:grpSp>
          <p:nvGrpSpPr>
            <p:cNvPr id="9" name="Group 8">
              <a:extLst>
                <a:ext uri="{FF2B5EF4-FFF2-40B4-BE49-F238E27FC236}">
                  <a16:creationId xmlns:a16="http://schemas.microsoft.com/office/drawing/2014/main" id="{CC834B2E-5243-4A05-A048-D113944CC08A}"/>
                </a:ext>
              </a:extLst>
            </p:cNvPr>
            <p:cNvGrpSpPr>
              <a:grpSpLocks noChangeAspect="1"/>
            </p:cNvGrpSpPr>
            <p:nvPr/>
          </p:nvGrpSpPr>
          <p:grpSpPr>
            <a:xfrm>
              <a:off x="2872525" y="1421587"/>
              <a:ext cx="3398949" cy="3076092"/>
              <a:chOff x="917216" y="1641314"/>
              <a:chExt cx="3654784" cy="3307625"/>
            </a:xfrm>
          </p:grpSpPr>
          <p:sp>
            <p:nvSpPr>
              <p:cNvPr id="11" name="Oval 10">
                <a:extLst>
                  <a:ext uri="{FF2B5EF4-FFF2-40B4-BE49-F238E27FC236}">
                    <a16:creationId xmlns:a16="http://schemas.microsoft.com/office/drawing/2014/main" id="{D39A6216-D264-4B95-8C87-10B50D3E22C6}"/>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Oval 11">
                <a:extLst>
                  <a:ext uri="{FF2B5EF4-FFF2-40B4-BE49-F238E27FC236}">
                    <a16:creationId xmlns:a16="http://schemas.microsoft.com/office/drawing/2014/main" id="{7443E8BB-45C0-4060-B846-078B90FF37B5}"/>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Oval 12">
                <a:extLst>
                  <a:ext uri="{FF2B5EF4-FFF2-40B4-BE49-F238E27FC236}">
                    <a16:creationId xmlns:a16="http://schemas.microsoft.com/office/drawing/2014/main" id="{11E2BE02-CDD8-4488-9B15-9BE44BD80B72}"/>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4" name="Straight Connector 13">
                <a:extLst>
                  <a:ext uri="{FF2B5EF4-FFF2-40B4-BE49-F238E27FC236}">
                    <a16:creationId xmlns:a16="http://schemas.microsoft.com/office/drawing/2014/main" id="{8991DBA5-DF23-43C1-A1F8-4120F4F72EBF}"/>
                  </a:ext>
                </a:extLst>
              </p:cNvPr>
              <p:cNvCxnSpPr>
                <a:cxnSpLocks noChangeAspect="1"/>
                <a:stCxn id="11"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Straight Connector 9">
              <a:extLst>
                <a:ext uri="{FF2B5EF4-FFF2-40B4-BE49-F238E27FC236}">
                  <a16:creationId xmlns:a16="http://schemas.microsoft.com/office/drawing/2014/main" id="{F83C771F-DCA7-4CB7-B167-148603CB4418}"/>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 14">
            <a:extLst>
              <a:ext uri="{FF2B5EF4-FFF2-40B4-BE49-F238E27FC236}">
                <a16:creationId xmlns:a16="http://schemas.microsoft.com/office/drawing/2014/main" id="{AFBF3DAF-A1F2-4022-8DDD-D5C2C739A8D1}"/>
              </a:ext>
            </a:extLst>
          </p:cNvPr>
          <p:cNvGrpSpPr>
            <a:grpSpLocks noChangeAspect="1"/>
          </p:cNvGrpSpPr>
          <p:nvPr/>
        </p:nvGrpSpPr>
        <p:grpSpPr>
          <a:xfrm>
            <a:off x="4750017" y="2210869"/>
            <a:ext cx="2691966" cy="2436265"/>
            <a:chOff x="2872525" y="1421587"/>
            <a:chExt cx="3398949" cy="3076092"/>
          </a:xfrm>
        </p:grpSpPr>
        <p:grpSp>
          <p:nvGrpSpPr>
            <p:cNvPr id="16" name="Group 15">
              <a:extLst>
                <a:ext uri="{FF2B5EF4-FFF2-40B4-BE49-F238E27FC236}">
                  <a16:creationId xmlns:a16="http://schemas.microsoft.com/office/drawing/2014/main" id="{4D32DD15-F4AD-4F0E-BF4A-B856268B722D}"/>
                </a:ext>
              </a:extLst>
            </p:cNvPr>
            <p:cNvGrpSpPr>
              <a:grpSpLocks noChangeAspect="1"/>
            </p:cNvGrpSpPr>
            <p:nvPr/>
          </p:nvGrpSpPr>
          <p:grpSpPr>
            <a:xfrm>
              <a:off x="2872525" y="1421587"/>
              <a:ext cx="3398949" cy="3076092"/>
              <a:chOff x="917216" y="1641314"/>
              <a:chExt cx="3654784" cy="3307625"/>
            </a:xfrm>
          </p:grpSpPr>
          <p:sp>
            <p:nvSpPr>
              <p:cNvPr id="18" name="Oval 17">
                <a:extLst>
                  <a:ext uri="{FF2B5EF4-FFF2-40B4-BE49-F238E27FC236}">
                    <a16:creationId xmlns:a16="http://schemas.microsoft.com/office/drawing/2014/main" id="{A0468756-DA12-40BC-AE4A-E3FA5CB84791}"/>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CDA0B8E8-8E29-4709-A150-A22D5D3D4A7B}"/>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Oval 19">
                <a:extLst>
                  <a:ext uri="{FF2B5EF4-FFF2-40B4-BE49-F238E27FC236}">
                    <a16:creationId xmlns:a16="http://schemas.microsoft.com/office/drawing/2014/main" id="{98B56B98-744B-4BC0-85A2-2893D08581F2}"/>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1" name="Straight Connector 20">
                <a:extLst>
                  <a:ext uri="{FF2B5EF4-FFF2-40B4-BE49-F238E27FC236}">
                    <a16:creationId xmlns:a16="http://schemas.microsoft.com/office/drawing/2014/main" id="{0DEF2832-171C-430E-9C95-7C8DA1DA7386}"/>
                  </a:ext>
                </a:extLst>
              </p:cNvPr>
              <p:cNvCxnSpPr>
                <a:cxnSpLocks noChangeAspect="1"/>
                <a:stCxn id="18"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 name="Straight Connector 16">
              <a:extLst>
                <a:ext uri="{FF2B5EF4-FFF2-40B4-BE49-F238E27FC236}">
                  <a16:creationId xmlns:a16="http://schemas.microsoft.com/office/drawing/2014/main" id="{7A1A637A-33AC-41F4-8BD1-A09C20371B6E}"/>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a:extLst>
              <a:ext uri="{FF2B5EF4-FFF2-40B4-BE49-F238E27FC236}">
                <a16:creationId xmlns:a16="http://schemas.microsoft.com/office/drawing/2014/main" id="{0F03DCC4-F85D-4864-A0A5-693F9D9CD5B5}"/>
              </a:ext>
            </a:extLst>
          </p:cNvPr>
          <p:cNvGrpSpPr>
            <a:grpSpLocks noChangeAspect="1"/>
          </p:cNvGrpSpPr>
          <p:nvPr/>
        </p:nvGrpSpPr>
        <p:grpSpPr>
          <a:xfrm>
            <a:off x="7647412" y="2210869"/>
            <a:ext cx="2691966" cy="2436265"/>
            <a:chOff x="2872525" y="1421587"/>
            <a:chExt cx="3398949" cy="3076092"/>
          </a:xfrm>
        </p:grpSpPr>
        <p:grpSp>
          <p:nvGrpSpPr>
            <p:cNvPr id="23" name="Group 22">
              <a:extLst>
                <a:ext uri="{FF2B5EF4-FFF2-40B4-BE49-F238E27FC236}">
                  <a16:creationId xmlns:a16="http://schemas.microsoft.com/office/drawing/2014/main" id="{1C3BE4AB-4603-45ED-9512-94584CAF7116}"/>
                </a:ext>
              </a:extLst>
            </p:cNvPr>
            <p:cNvGrpSpPr>
              <a:grpSpLocks noChangeAspect="1"/>
            </p:cNvGrpSpPr>
            <p:nvPr/>
          </p:nvGrpSpPr>
          <p:grpSpPr>
            <a:xfrm>
              <a:off x="2872525" y="1421587"/>
              <a:ext cx="3398949" cy="3076092"/>
              <a:chOff x="917216" y="1641314"/>
              <a:chExt cx="3654784" cy="3307625"/>
            </a:xfrm>
          </p:grpSpPr>
          <p:sp>
            <p:nvSpPr>
              <p:cNvPr id="25" name="Oval 24">
                <a:extLst>
                  <a:ext uri="{FF2B5EF4-FFF2-40B4-BE49-F238E27FC236}">
                    <a16:creationId xmlns:a16="http://schemas.microsoft.com/office/drawing/2014/main" id="{3B9CE3C5-07D0-431B-88FB-1E37977BBBFF}"/>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Oval 25">
                <a:extLst>
                  <a:ext uri="{FF2B5EF4-FFF2-40B4-BE49-F238E27FC236}">
                    <a16:creationId xmlns:a16="http://schemas.microsoft.com/office/drawing/2014/main" id="{5A770FE7-DC6A-46F5-ACC1-A976222A72FE}"/>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769ED861-89A4-48E6-BE56-D1D85F7664F5}"/>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8" name="Straight Connector 27">
                <a:extLst>
                  <a:ext uri="{FF2B5EF4-FFF2-40B4-BE49-F238E27FC236}">
                    <a16:creationId xmlns:a16="http://schemas.microsoft.com/office/drawing/2014/main" id="{5B79C8FF-DAE1-4437-8654-C0EBE0FD2095}"/>
                  </a:ext>
                </a:extLst>
              </p:cNvPr>
              <p:cNvCxnSpPr>
                <a:cxnSpLocks noChangeAspect="1"/>
                <a:stCxn id="25"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 name="Straight Connector 23">
              <a:extLst>
                <a:ext uri="{FF2B5EF4-FFF2-40B4-BE49-F238E27FC236}">
                  <a16:creationId xmlns:a16="http://schemas.microsoft.com/office/drawing/2014/main" id="{CCF6B781-3A39-4D1B-B23C-BE876254E9B5}"/>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TextBox 28">
            <a:extLst>
              <a:ext uri="{FF2B5EF4-FFF2-40B4-BE49-F238E27FC236}">
                <a16:creationId xmlns:a16="http://schemas.microsoft.com/office/drawing/2014/main" id="{C5086E2E-00E7-48EB-B6E5-432B71EFA849}"/>
              </a:ext>
            </a:extLst>
          </p:cNvPr>
          <p:cNvSpPr txBox="1"/>
          <p:nvPr/>
        </p:nvSpPr>
        <p:spPr bwMode="auto">
          <a:xfrm>
            <a:off x="8734349" y="247235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97</a:t>
            </a:r>
          </a:p>
        </p:txBody>
      </p:sp>
      <p:sp>
        <p:nvSpPr>
          <p:cNvPr id="30" name="TextBox 29">
            <a:extLst>
              <a:ext uri="{FF2B5EF4-FFF2-40B4-BE49-F238E27FC236}">
                <a16:creationId xmlns:a16="http://schemas.microsoft.com/office/drawing/2014/main" id="{9CF62F16-C2B7-433C-AB60-85F7A1BF539C}"/>
              </a:ext>
            </a:extLst>
          </p:cNvPr>
          <p:cNvSpPr txBox="1"/>
          <p:nvPr/>
        </p:nvSpPr>
        <p:spPr bwMode="auto">
          <a:xfrm>
            <a:off x="2939559" y="247235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97</a:t>
            </a:r>
          </a:p>
        </p:txBody>
      </p:sp>
      <p:sp>
        <p:nvSpPr>
          <p:cNvPr id="31" name="TextBox 30">
            <a:extLst>
              <a:ext uri="{FF2B5EF4-FFF2-40B4-BE49-F238E27FC236}">
                <a16:creationId xmlns:a16="http://schemas.microsoft.com/office/drawing/2014/main" id="{E993307C-E3A6-4012-9260-7ABBD40C789C}"/>
              </a:ext>
            </a:extLst>
          </p:cNvPr>
          <p:cNvSpPr txBox="1"/>
          <p:nvPr/>
        </p:nvSpPr>
        <p:spPr bwMode="auto">
          <a:xfrm>
            <a:off x="9580879"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32" name="TextBox 31">
            <a:extLst>
              <a:ext uri="{FF2B5EF4-FFF2-40B4-BE49-F238E27FC236}">
                <a16:creationId xmlns:a16="http://schemas.microsoft.com/office/drawing/2014/main" id="{B668706D-ED47-4D86-BACC-ACDDF102AA5E}"/>
              </a:ext>
            </a:extLst>
          </p:cNvPr>
          <p:cNvSpPr txBox="1"/>
          <p:nvPr/>
        </p:nvSpPr>
        <p:spPr bwMode="auto">
          <a:xfrm>
            <a:off x="7887819"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67</a:t>
            </a:r>
          </a:p>
        </p:txBody>
      </p:sp>
      <p:sp>
        <p:nvSpPr>
          <p:cNvPr id="33" name="TextBox 32">
            <a:extLst>
              <a:ext uri="{FF2B5EF4-FFF2-40B4-BE49-F238E27FC236}">
                <a16:creationId xmlns:a16="http://schemas.microsoft.com/office/drawing/2014/main" id="{6C7C3418-29B4-4E31-B77C-5EF202B062BE}"/>
              </a:ext>
            </a:extLst>
          </p:cNvPr>
          <p:cNvSpPr txBox="1"/>
          <p:nvPr/>
        </p:nvSpPr>
        <p:spPr bwMode="auto">
          <a:xfrm>
            <a:off x="3789471"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34" name="TextBox 33">
            <a:extLst>
              <a:ext uri="{FF2B5EF4-FFF2-40B4-BE49-F238E27FC236}">
                <a16:creationId xmlns:a16="http://schemas.microsoft.com/office/drawing/2014/main" id="{A3434A56-D672-4B56-98F4-7770E2A5DC4C}"/>
              </a:ext>
            </a:extLst>
          </p:cNvPr>
          <p:cNvSpPr txBox="1"/>
          <p:nvPr/>
        </p:nvSpPr>
        <p:spPr bwMode="auto">
          <a:xfrm>
            <a:off x="2093029"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87</a:t>
            </a:r>
          </a:p>
        </p:txBody>
      </p:sp>
    </p:spTree>
    <p:extLst>
      <p:ext uri="{BB962C8B-B14F-4D97-AF65-F5344CB8AC3E}">
        <p14:creationId xmlns:p14="http://schemas.microsoft.com/office/powerpoint/2010/main" val="39111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9" grpId="0"/>
      <p:bldP spid="31" grpId="0"/>
      <p:bldP spid="32" grpId="0"/>
      <p:bldP spid="33"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3:8</a:t>
            </a:r>
          </a:p>
        </p:txBody>
      </p:sp>
      <p:sp>
        <p:nvSpPr>
          <p:cNvPr id="5" name="TextBox 4">
            <a:extLst>
              <a:ext uri="{FF2B5EF4-FFF2-40B4-BE49-F238E27FC236}">
                <a16:creationId xmlns:a16="http://schemas.microsoft.com/office/drawing/2014/main" id="{28717FEB-11E5-4BE2-BE9E-BA5CCE602C1F}"/>
              </a:ext>
            </a:extLst>
          </p:cNvPr>
          <p:cNvSpPr txBox="1"/>
          <p:nvPr/>
        </p:nvSpPr>
        <p:spPr bwMode="auto">
          <a:xfrm>
            <a:off x="5836953" y="2546220"/>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57</a:t>
            </a:r>
          </a:p>
        </p:txBody>
      </p:sp>
      <p:sp>
        <p:nvSpPr>
          <p:cNvPr id="6" name="TextBox 5">
            <a:extLst>
              <a:ext uri="{FF2B5EF4-FFF2-40B4-BE49-F238E27FC236}">
                <a16:creationId xmlns:a16="http://schemas.microsoft.com/office/drawing/2014/main" id="{21C8F625-C045-46F1-8CEC-2C302B944FB2}"/>
              </a:ext>
            </a:extLst>
          </p:cNvPr>
          <p:cNvSpPr txBox="1"/>
          <p:nvPr/>
        </p:nvSpPr>
        <p:spPr bwMode="auto">
          <a:xfrm>
            <a:off x="6683485" y="3976648"/>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7" name="TextBox 6">
            <a:extLst>
              <a:ext uri="{FF2B5EF4-FFF2-40B4-BE49-F238E27FC236}">
                <a16:creationId xmlns:a16="http://schemas.microsoft.com/office/drawing/2014/main" id="{678E7E0B-3FA7-48D3-90F4-89CBB3F149E1}"/>
              </a:ext>
            </a:extLst>
          </p:cNvPr>
          <p:cNvSpPr txBox="1"/>
          <p:nvPr/>
        </p:nvSpPr>
        <p:spPr bwMode="auto">
          <a:xfrm>
            <a:off x="4992518" y="3976648"/>
            <a:ext cx="51809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27</a:t>
            </a:r>
          </a:p>
        </p:txBody>
      </p:sp>
      <p:grpSp>
        <p:nvGrpSpPr>
          <p:cNvPr id="8" name="Group 7">
            <a:extLst>
              <a:ext uri="{FF2B5EF4-FFF2-40B4-BE49-F238E27FC236}">
                <a16:creationId xmlns:a16="http://schemas.microsoft.com/office/drawing/2014/main" id="{107056C7-4611-4704-A947-F4376A23B9B2}"/>
              </a:ext>
            </a:extLst>
          </p:cNvPr>
          <p:cNvGrpSpPr>
            <a:grpSpLocks noChangeAspect="1"/>
          </p:cNvGrpSpPr>
          <p:nvPr/>
        </p:nvGrpSpPr>
        <p:grpSpPr>
          <a:xfrm>
            <a:off x="1852622" y="2210869"/>
            <a:ext cx="2691966" cy="2436265"/>
            <a:chOff x="2872525" y="1421587"/>
            <a:chExt cx="3398949" cy="3076092"/>
          </a:xfrm>
        </p:grpSpPr>
        <p:grpSp>
          <p:nvGrpSpPr>
            <p:cNvPr id="9" name="Group 8">
              <a:extLst>
                <a:ext uri="{FF2B5EF4-FFF2-40B4-BE49-F238E27FC236}">
                  <a16:creationId xmlns:a16="http://schemas.microsoft.com/office/drawing/2014/main" id="{F5B1A196-D3CD-4BCD-B3D9-EFC4ED8F13E9}"/>
                </a:ext>
              </a:extLst>
            </p:cNvPr>
            <p:cNvGrpSpPr>
              <a:grpSpLocks noChangeAspect="1"/>
            </p:cNvGrpSpPr>
            <p:nvPr/>
          </p:nvGrpSpPr>
          <p:grpSpPr>
            <a:xfrm>
              <a:off x="2872525" y="1421587"/>
              <a:ext cx="3398949" cy="3076092"/>
              <a:chOff x="917216" y="1641314"/>
              <a:chExt cx="3654784" cy="3307625"/>
            </a:xfrm>
          </p:grpSpPr>
          <p:sp>
            <p:nvSpPr>
              <p:cNvPr id="11" name="Oval 10">
                <a:extLst>
                  <a:ext uri="{FF2B5EF4-FFF2-40B4-BE49-F238E27FC236}">
                    <a16:creationId xmlns:a16="http://schemas.microsoft.com/office/drawing/2014/main" id="{5D929209-77B8-4780-BCC8-3B073B113D9E}"/>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Oval 11">
                <a:extLst>
                  <a:ext uri="{FF2B5EF4-FFF2-40B4-BE49-F238E27FC236}">
                    <a16:creationId xmlns:a16="http://schemas.microsoft.com/office/drawing/2014/main" id="{ECF4C19F-F54B-4753-BB0C-A265F5D1B9EF}"/>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Oval 12">
                <a:extLst>
                  <a:ext uri="{FF2B5EF4-FFF2-40B4-BE49-F238E27FC236}">
                    <a16:creationId xmlns:a16="http://schemas.microsoft.com/office/drawing/2014/main" id="{DEBB6261-112E-43C7-A711-FF402D990F75}"/>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4" name="Straight Connector 13">
                <a:extLst>
                  <a:ext uri="{FF2B5EF4-FFF2-40B4-BE49-F238E27FC236}">
                    <a16:creationId xmlns:a16="http://schemas.microsoft.com/office/drawing/2014/main" id="{48DC06F0-1F7A-4947-AE75-21EF5BD63BB7}"/>
                  </a:ext>
                </a:extLst>
              </p:cNvPr>
              <p:cNvCxnSpPr>
                <a:cxnSpLocks noChangeAspect="1"/>
                <a:stCxn id="11"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Straight Connector 9">
              <a:extLst>
                <a:ext uri="{FF2B5EF4-FFF2-40B4-BE49-F238E27FC236}">
                  <a16:creationId xmlns:a16="http://schemas.microsoft.com/office/drawing/2014/main" id="{44FA96A1-B4D6-4E38-B878-59FCCE79843F}"/>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 14">
            <a:extLst>
              <a:ext uri="{FF2B5EF4-FFF2-40B4-BE49-F238E27FC236}">
                <a16:creationId xmlns:a16="http://schemas.microsoft.com/office/drawing/2014/main" id="{9F72FCE1-61DF-411A-881E-5D7584126899}"/>
              </a:ext>
            </a:extLst>
          </p:cNvPr>
          <p:cNvGrpSpPr>
            <a:grpSpLocks noChangeAspect="1"/>
          </p:cNvGrpSpPr>
          <p:nvPr/>
        </p:nvGrpSpPr>
        <p:grpSpPr>
          <a:xfrm>
            <a:off x="4750017" y="2210869"/>
            <a:ext cx="2691966" cy="2436265"/>
            <a:chOff x="2872525" y="1421587"/>
            <a:chExt cx="3398949" cy="3076092"/>
          </a:xfrm>
        </p:grpSpPr>
        <p:grpSp>
          <p:nvGrpSpPr>
            <p:cNvPr id="16" name="Group 15">
              <a:extLst>
                <a:ext uri="{FF2B5EF4-FFF2-40B4-BE49-F238E27FC236}">
                  <a16:creationId xmlns:a16="http://schemas.microsoft.com/office/drawing/2014/main" id="{9F65D3E6-2E1D-48EC-B56C-9548C0C39FFF}"/>
                </a:ext>
              </a:extLst>
            </p:cNvPr>
            <p:cNvGrpSpPr>
              <a:grpSpLocks noChangeAspect="1"/>
            </p:cNvGrpSpPr>
            <p:nvPr/>
          </p:nvGrpSpPr>
          <p:grpSpPr>
            <a:xfrm>
              <a:off x="2872525" y="1421587"/>
              <a:ext cx="3398949" cy="3076092"/>
              <a:chOff x="917216" y="1641314"/>
              <a:chExt cx="3654784" cy="3307625"/>
            </a:xfrm>
          </p:grpSpPr>
          <p:sp>
            <p:nvSpPr>
              <p:cNvPr id="18" name="Oval 17">
                <a:extLst>
                  <a:ext uri="{FF2B5EF4-FFF2-40B4-BE49-F238E27FC236}">
                    <a16:creationId xmlns:a16="http://schemas.microsoft.com/office/drawing/2014/main" id="{09B7E019-70D1-43FF-BE40-AACEC3F0597A}"/>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520DA620-4B43-41EE-8444-EAF0BA769A87}"/>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Oval 19">
                <a:extLst>
                  <a:ext uri="{FF2B5EF4-FFF2-40B4-BE49-F238E27FC236}">
                    <a16:creationId xmlns:a16="http://schemas.microsoft.com/office/drawing/2014/main" id="{C8E0C602-EF11-467D-B980-3AC472A7F910}"/>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1" name="Straight Connector 20">
                <a:extLst>
                  <a:ext uri="{FF2B5EF4-FFF2-40B4-BE49-F238E27FC236}">
                    <a16:creationId xmlns:a16="http://schemas.microsoft.com/office/drawing/2014/main" id="{89C3E1E9-AAFC-4BB1-87DD-5EF7CFEFD156}"/>
                  </a:ext>
                </a:extLst>
              </p:cNvPr>
              <p:cNvCxnSpPr>
                <a:cxnSpLocks noChangeAspect="1"/>
                <a:stCxn id="18"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 name="Straight Connector 16">
              <a:extLst>
                <a:ext uri="{FF2B5EF4-FFF2-40B4-BE49-F238E27FC236}">
                  <a16:creationId xmlns:a16="http://schemas.microsoft.com/office/drawing/2014/main" id="{2B28F0E5-3A61-4CC8-844A-AE7D4DBA7FEA}"/>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a:extLst>
              <a:ext uri="{FF2B5EF4-FFF2-40B4-BE49-F238E27FC236}">
                <a16:creationId xmlns:a16="http://schemas.microsoft.com/office/drawing/2014/main" id="{99CA3D2B-417D-4607-8CD4-25353243D353}"/>
              </a:ext>
            </a:extLst>
          </p:cNvPr>
          <p:cNvGrpSpPr>
            <a:grpSpLocks noChangeAspect="1"/>
          </p:cNvGrpSpPr>
          <p:nvPr/>
        </p:nvGrpSpPr>
        <p:grpSpPr>
          <a:xfrm>
            <a:off x="7647412" y="2210869"/>
            <a:ext cx="2691966" cy="2436265"/>
            <a:chOff x="2872525" y="1421587"/>
            <a:chExt cx="3398949" cy="3076092"/>
          </a:xfrm>
        </p:grpSpPr>
        <p:grpSp>
          <p:nvGrpSpPr>
            <p:cNvPr id="23" name="Group 22">
              <a:extLst>
                <a:ext uri="{FF2B5EF4-FFF2-40B4-BE49-F238E27FC236}">
                  <a16:creationId xmlns:a16="http://schemas.microsoft.com/office/drawing/2014/main" id="{FCC1DB50-F9ED-4BB9-9E8B-C9367C1B4FE9}"/>
                </a:ext>
              </a:extLst>
            </p:cNvPr>
            <p:cNvGrpSpPr>
              <a:grpSpLocks noChangeAspect="1"/>
            </p:cNvGrpSpPr>
            <p:nvPr/>
          </p:nvGrpSpPr>
          <p:grpSpPr>
            <a:xfrm>
              <a:off x="2872525" y="1421587"/>
              <a:ext cx="3398949" cy="3076092"/>
              <a:chOff x="917216" y="1641314"/>
              <a:chExt cx="3654784" cy="3307625"/>
            </a:xfrm>
          </p:grpSpPr>
          <p:sp>
            <p:nvSpPr>
              <p:cNvPr id="25" name="Oval 24">
                <a:extLst>
                  <a:ext uri="{FF2B5EF4-FFF2-40B4-BE49-F238E27FC236}">
                    <a16:creationId xmlns:a16="http://schemas.microsoft.com/office/drawing/2014/main" id="{C9798A9C-1013-482B-9A31-A0AECCD23207}"/>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Oval 25">
                <a:extLst>
                  <a:ext uri="{FF2B5EF4-FFF2-40B4-BE49-F238E27FC236}">
                    <a16:creationId xmlns:a16="http://schemas.microsoft.com/office/drawing/2014/main" id="{ECA0131D-0D0A-4879-9EBE-A85CBEFA7D15}"/>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40B959FD-F7B7-42D7-926D-DB7FC3FF5DF5}"/>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8" name="Straight Connector 27">
                <a:extLst>
                  <a:ext uri="{FF2B5EF4-FFF2-40B4-BE49-F238E27FC236}">
                    <a16:creationId xmlns:a16="http://schemas.microsoft.com/office/drawing/2014/main" id="{0A7B9DCF-2331-4172-A4A2-C1B8EF1E330E}"/>
                  </a:ext>
                </a:extLst>
              </p:cNvPr>
              <p:cNvCxnSpPr>
                <a:cxnSpLocks noChangeAspect="1"/>
                <a:stCxn id="25"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 name="Straight Connector 23">
              <a:extLst>
                <a:ext uri="{FF2B5EF4-FFF2-40B4-BE49-F238E27FC236}">
                  <a16:creationId xmlns:a16="http://schemas.microsoft.com/office/drawing/2014/main" id="{64B6A1EA-D246-4A86-89BA-856D27F88E26}"/>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TextBox 28">
            <a:extLst>
              <a:ext uri="{FF2B5EF4-FFF2-40B4-BE49-F238E27FC236}">
                <a16:creationId xmlns:a16="http://schemas.microsoft.com/office/drawing/2014/main" id="{96E048AA-B323-44B5-A424-C0A3BC57E062}"/>
              </a:ext>
            </a:extLst>
          </p:cNvPr>
          <p:cNvSpPr txBox="1"/>
          <p:nvPr/>
        </p:nvSpPr>
        <p:spPr bwMode="auto">
          <a:xfrm>
            <a:off x="8734349" y="247235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67</a:t>
            </a:r>
          </a:p>
        </p:txBody>
      </p:sp>
      <p:sp>
        <p:nvSpPr>
          <p:cNvPr id="30" name="TextBox 29">
            <a:extLst>
              <a:ext uri="{FF2B5EF4-FFF2-40B4-BE49-F238E27FC236}">
                <a16:creationId xmlns:a16="http://schemas.microsoft.com/office/drawing/2014/main" id="{997F185E-211E-4E23-887B-7287F9E5CD53}"/>
              </a:ext>
            </a:extLst>
          </p:cNvPr>
          <p:cNvSpPr txBox="1"/>
          <p:nvPr/>
        </p:nvSpPr>
        <p:spPr bwMode="auto">
          <a:xfrm>
            <a:off x="2939559" y="247235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47</a:t>
            </a:r>
          </a:p>
        </p:txBody>
      </p:sp>
      <p:sp>
        <p:nvSpPr>
          <p:cNvPr id="31" name="TextBox 30">
            <a:extLst>
              <a:ext uri="{FF2B5EF4-FFF2-40B4-BE49-F238E27FC236}">
                <a16:creationId xmlns:a16="http://schemas.microsoft.com/office/drawing/2014/main" id="{E8A48E4E-6C06-4A5D-9BEA-29045FB6E047}"/>
              </a:ext>
            </a:extLst>
          </p:cNvPr>
          <p:cNvSpPr txBox="1"/>
          <p:nvPr/>
        </p:nvSpPr>
        <p:spPr bwMode="auto">
          <a:xfrm>
            <a:off x="9580879"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32" name="TextBox 31">
            <a:extLst>
              <a:ext uri="{FF2B5EF4-FFF2-40B4-BE49-F238E27FC236}">
                <a16:creationId xmlns:a16="http://schemas.microsoft.com/office/drawing/2014/main" id="{E4F30CE0-1FD3-46AF-9E19-372B202828B4}"/>
              </a:ext>
            </a:extLst>
          </p:cNvPr>
          <p:cNvSpPr txBox="1"/>
          <p:nvPr/>
        </p:nvSpPr>
        <p:spPr bwMode="auto">
          <a:xfrm>
            <a:off x="7887819"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37</a:t>
            </a:r>
          </a:p>
        </p:txBody>
      </p:sp>
      <p:sp>
        <p:nvSpPr>
          <p:cNvPr id="33" name="TextBox 32">
            <a:extLst>
              <a:ext uri="{FF2B5EF4-FFF2-40B4-BE49-F238E27FC236}">
                <a16:creationId xmlns:a16="http://schemas.microsoft.com/office/drawing/2014/main" id="{AE6E40A2-F2BB-4B4E-9047-7FE184CE3AC0}"/>
              </a:ext>
            </a:extLst>
          </p:cNvPr>
          <p:cNvSpPr txBox="1"/>
          <p:nvPr/>
        </p:nvSpPr>
        <p:spPr bwMode="auto">
          <a:xfrm>
            <a:off x="3789471"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34" name="TextBox 33">
            <a:extLst>
              <a:ext uri="{FF2B5EF4-FFF2-40B4-BE49-F238E27FC236}">
                <a16:creationId xmlns:a16="http://schemas.microsoft.com/office/drawing/2014/main" id="{8D7D43E2-B292-491D-A32F-7C97A5F06563}"/>
              </a:ext>
            </a:extLst>
          </p:cNvPr>
          <p:cNvSpPr txBox="1"/>
          <p:nvPr/>
        </p:nvSpPr>
        <p:spPr bwMode="auto">
          <a:xfrm>
            <a:off x="2093029" y="390278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17</a:t>
            </a:r>
          </a:p>
        </p:txBody>
      </p:sp>
    </p:spTree>
    <p:extLst>
      <p:ext uri="{BB962C8B-B14F-4D97-AF65-F5344CB8AC3E}">
        <p14:creationId xmlns:p14="http://schemas.microsoft.com/office/powerpoint/2010/main" val="147908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9" grpId="0"/>
      <p:bldP spid="31" grpId="0"/>
      <p:bldP spid="32" grpId="0"/>
      <p:bldP spid="33"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3:9</a:t>
            </a:r>
          </a:p>
        </p:txBody>
      </p:sp>
      <p:grpSp>
        <p:nvGrpSpPr>
          <p:cNvPr id="3" name="Group 2">
            <a:extLst>
              <a:ext uri="{FF2B5EF4-FFF2-40B4-BE49-F238E27FC236}">
                <a16:creationId xmlns:a16="http://schemas.microsoft.com/office/drawing/2014/main" id="{65267F10-FBA6-42A9-94C9-38C807F9059D}"/>
              </a:ext>
            </a:extLst>
          </p:cNvPr>
          <p:cNvGrpSpPr/>
          <p:nvPr/>
        </p:nvGrpSpPr>
        <p:grpSpPr>
          <a:xfrm rot="5400000">
            <a:off x="4396527" y="1890954"/>
            <a:ext cx="3398949" cy="3076092"/>
            <a:chOff x="2872525" y="1421587"/>
            <a:chExt cx="3398949" cy="3076092"/>
          </a:xfrm>
        </p:grpSpPr>
        <p:grpSp>
          <p:nvGrpSpPr>
            <p:cNvPr id="4" name="Group 3">
              <a:extLst>
                <a:ext uri="{FF2B5EF4-FFF2-40B4-BE49-F238E27FC236}">
                  <a16:creationId xmlns:a16="http://schemas.microsoft.com/office/drawing/2014/main" id="{87AAAA3A-3FF9-4BDC-8738-9FDE700CC44F}"/>
                </a:ext>
              </a:extLst>
            </p:cNvPr>
            <p:cNvGrpSpPr>
              <a:grpSpLocks noChangeAspect="1"/>
            </p:cNvGrpSpPr>
            <p:nvPr/>
          </p:nvGrpSpPr>
          <p:grpSpPr>
            <a:xfrm>
              <a:off x="2872525" y="1421587"/>
              <a:ext cx="3398949" cy="3076092"/>
              <a:chOff x="917216" y="1641314"/>
              <a:chExt cx="3654784" cy="3307625"/>
            </a:xfrm>
          </p:grpSpPr>
          <p:sp>
            <p:nvSpPr>
              <p:cNvPr id="6" name="Oval 5">
                <a:extLst>
                  <a:ext uri="{FF2B5EF4-FFF2-40B4-BE49-F238E27FC236}">
                    <a16:creationId xmlns:a16="http://schemas.microsoft.com/office/drawing/2014/main" id="{B4432753-4516-422C-952E-A5C12FBF96B6}"/>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Oval 6">
                <a:extLst>
                  <a:ext uri="{FF2B5EF4-FFF2-40B4-BE49-F238E27FC236}">
                    <a16:creationId xmlns:a16="http://schemas.microsoft.com/office/drawing/2014/main" id="{38E18AE8-0A68-453B-A41F-1D6DAD639F80}"/>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Oval 7">
                <a:extLst>
                  <a:ext uri="{FF2B5EF4-FFF2-40B4-BE49-F238E27FC236}">
                    <a16:creationId xmlns:a16="http://schemas.microsoft.com/office/drawing/2014/main" id="{FD2DBAC1-01D2-49AC-93CE-DB01C87EBD92}"/>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9" name="Straight Connector 8">
                <a:extLst>
                  <a:ext uri="{FF2B5EF4-FFF2-40B4-BE49-F238E27FC236}">
                    <a16:creationId xmlns:a16="http://schemas.microsoft.com/office/drawing/2014/main" id="{59F10F4B-D1DA-4410-95E0-6893CDD04CD8}"/>
                  </a:ext>
                </a:extLst>
              </p:cNvPr>
              <p:cNvCxnSpPr>
                <a:cxnSpLocks noChangeAspect="1"/>
                <a:stCxn id="6"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 name="Straight Connector 4">
              <a:extLst>
                <a:ext uri="{FF2B5EF4-FFF2-40B4-BE49-F238E27FC236}">
                  <a16:creationId xmlns:a16="http://schemas.microsoft.com/office/drawing/2014/main" id="{7D66C42E-468D-40BF-9CCF-231E39389BB4}"/>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a:extLst>
              <a:ext uri="{FF2B5EF4-FFF2-40B4-BE49-F238E27FC236}">
                <a16:creationId xmlns:a16="http://schemas.microsoft.com/office/drawing/2014/main" id="{C14A5C0D-40F0-4BCC-90D3-7D2622B5F867}"/>
              </a:ext>
            </a:extLst>
          </p:cNvPr>
          <p:cNvSpPr txBox="1"/>
          <p:nvPr/>
        </p:nvSpPr>
        <p:spPr bwMode="auto">
          <a:xfrm>
            <a:off x="4941988" y="426702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11" name="TextBox 10">
            <a:extLst>
              <a:ext uri="{FF2B5EF4-FFF2-40B4-BE49-F238E27FC236}">
                <a16:creationId xmlns:a16="http://schemas.microsoft.com/office/drawing/2014/main" id="{D2E5F866-9748-4E19-A010-21305E80BD76}"/>
              </a:ext>
            </a:extLst>
          </p:cNvPr>
          <p:cNvSpPr txBox="1"/>
          <p:nvPr/>
        </p:nvSpPr>
        <p:spPr bwMode="auto">
          <a:xfrm>
            <a:off x="4941988" y="212931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48</a:t>
            </a:r>
          </a:p>
        </p:txBody>
      </p:sp>
      <p:sp>
        <p:nvSpPr>
          <p:cNvPr id="12" name="TextBox 11">
            <a:extLst>
              <a:ext uri="{FF2B5EF4-FFF2-40B4-BE49-F238E27FC236}">
                <a16:creationId xmlns:a16="http://schemas.microsoft.com/office/drawing/2014/main" id="{D9CBBF51-35DE-449B-AC5D-3E330AD9E04F}"/>
              </a:ext>
            </a:extLst>
          </p:cNvPr>
          <p:cNvSpPr txBox="1"/>
          <p:nvPr/>
        </p:nvSpPr>
        <p:spPr bwMode="auto">
          <a:xfrm>
            <a:off x="6839681" y="3198168"/>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id="{046E188D-2E3A-459C-87EB-311DABD1B563}"/>
              </a:ext>
            </a:extLst>
          </p:cNvPr>
          <p:cNvSpPr txBox="1"/>
          <p:nvPr/>
        </p:nvSpPr>
        <p:spPr bwMode="auto">
          <a:xfrm>
            <a:off x="6741897" y="319816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68</a:t>
            </a:r>
          </a:p>
        </p:txBody>
      </p:sp>
    </p:spTree>
    <p:extLst>
      <p:ext uri="{BB962C8B-B14F-4D97-AF65-F5344CB8AC3E}">
        <p14:creationId xmlns:p14="http://schemas.microsoft.com/office/powerpoint/2010/main" val="418768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3:9</a:t>
            </a:r>
          </a:p>
        </p:txBody>
      </p:sp>
      <p:grpSp>
        <p:nvGrpSpPr>
          <p:cNvPr id="3" name="Group 2">
            <a:extLst>
              <a:ext uri="{FF2B5EF4-FFF2-40B4-BE49-F238E27FC236}">
                <a16:creationId xmlns:a16="http://schemas.microsoft.com/office/drawing/2014/main" id="{65267F10-FBA6-42A9-94C9-38C807F9059D}"/>
              </a:ext>
            </a:extLst>
          </p:cNvPr>
          <p:cNvGrpSpPr/>
          <p:nvPr/>
        </p:nvGrpSpPr>
        <p:grpSpPr>
          <a:xfrm rot="5400000">
            <a:off x="4396527" y="1890954"/>
            <a:ext cx="3398949" cy="3076092"/>
            <a:chOff x="2872525" y="1421587"/>
            <a:chExt cx="3398949" cy="3076092"/>
          </a:xfrm>
        </p:grpSpPr>
        <p:grpSp>
          <p:nvGrpSpPr>
            <p:cNvPr id="4" name="Group 3">
              <a:extLst>
                <a:ext uri="{FF2B5EF4-FFF2-40B4-BE49-F238E27FC236}">
                  <a16:creationId xmlns:a16="http://schemas.microsoft.com/office/drawing/2014/main" id="{87AAAA3A-3FF9-4BDC-8738-9FDE700CC44F}"/>
                </a:ext>
              </a:extLst>
            </p:cNvPr>
            <p:cNvGrpSpPr>
              <a:grpSpLocks noChangeAspect="1"/>
            </p:cNvGrpSpPr>
            <p:nvPr/>
          </p:nvGrpSpPr>
          <p:grpSpPr>
            <a:xfrm>
              <a:off x="2872525" y="1421587"/>
              <a:ext cx="3398949" cy="3076092"/>
              <a:chOff x="917216" y="1641314"/>
              <a:chExt cx="3654784" cy="3307625"/>
            </a:xfrm>
          </p:grpSpPr>
          <p:sp>
            <p:nvSpPr>
              <p:cNvPr id="6" name="Oval 5">
                <a:extLst>
                  <a:ext uri="{FF2B5EF4-FFF2-40B4-BE49-F238E27FC236}">
                    <a16:creationId xmlns:a16="http://schemas.microsoft.com/office/drawing/2014/main" id="{B4432753-4516-422C-952E-A5C12FBF96B6}"/>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Oval 6">
                <a:extLst>
                  <a:ext uri="{FF2B5EF4-FFF2-40B4-BE49-F238E27FC236}">
                    <a16:creationId xmlns:a16="http://schemas.microsoft.com/office/drawing/2014/main" id="{38E18AE8-0A68-453B-A41F-1D6DAD639F80}"/>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Oval 7">
                <a:extLst>
                  <a:ext uri="{FF2B5EF4-FFF2-40B4-BE49-F238E27FC236}">
                    <a16:creationId xmlns:a16="http://schemas.microsoft.com/office/drawing/2014/main" id="{FD2DBAC1-01D2-49AC-93CE-DB01C87EBD92}"/>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9" name="Straight Connector 8">
                <a:extLst>
                  <a:ext uri="{FF2B5EF4-FFF2-40B4-BE49-F238E27FC236}">
                    <a16:creationId xmlns:a16="http://schemas.microsoft.com/office/drawing/2014/main" id="{59F10F4B-D1DA-4410-95E0-6893CDD04CD8}"/>
                  </a:ext>
                </a:extLst>
              </p:cNvPr>
              <p:cNvCxnSpPr>
                <a:cxnSpLocks noChangeAspect="1"/>
                <a:stCxn id="6"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 name="Straight Connector 4">
              <a:extLst>
                <a:ext uri="{FF2B5EF4-FFF2-40B4-BE49-F238E27FC236}">
                  <a16:creationId xmlns:a16="http://schemas.microsoft.com/office/drawing/2014/main" id="{7D66C42E-468D-40BF-9CCF-231E39389BB4}"/>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a:extLst>
              <a:ext uri="{FF2B5EF4-FFF2-40B4-BE49-F238E27FC236}">
                <a16:creationId xmlns:a16="http://schemas.microsoft.com/office/drawing/2014/main" id="{C14A5C0D-40F0-4BCC-90D3-7D2622B5F867}"/>
              </a:ext>
            </a:extLst>
          </p:cNvPr>
          <p:cNvSpPr txBox="1"/>
          <p:nvPr/>
        </p:nvSpPr>
        <p:spPr bwMode="auto">
          <a:xfrm>
            <a:off x="4941988" y="426702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50</a:t>
            </a:r>
          </a:p>
        </p:txBody>
      </p:sp>
      <p:sp>
        <p:nvSpPr>
          <p:cNvPr id="11" name="TextBox 10">
            <a:extLst>
              <a:ext uri="{FF2B5EF4-FFF2-40B4-BE49-F238E27FC236}">
                <a16:creationId xmlns:a16="http://schemas.microsoft.com/office/drawing/2014/main" id="{D2E5F866-9748-4E19-A010-21305E80BD76}"/>
              </a:ext>
            </a:extLst>
          </p:cNvPr>
          <p:cNvSpPr txBox="1"/>
          <p:nvPr/>
        </p:nvSpPr>
        <p:spPr bwMode="auto">
          <a:xfrm>
            <a:off x="4941988" y="212931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24</a:t>
            </a:r>
          </a:p>
        </p:txBody>
      </p:sp>
      <p:sp>
        <p:nvSpPr>
          <p:cNvPr id="12" name="TextBox 11">
            <a:extLst>
              <a:ext uri="{FF2B5EF4-FFF2-40B4-BE49-F238E27FC236}">
                <a16:creationId xmlns:a16="http://schemas.microsoft.com/office/drawing/2014/main" id="{D9CBBF51-35DE-449B-AC5D-3E330AD9E04F}"/>
              </a:ext>
            </a:extLst>
          </p:cNvPr>
          <p:cNvSpPr txBox="1"/>
          <p:nvPr/>
        </p:nvSpPr>
        <p:spPr bwMode="auto">
          <a:xfrm>
            <a:off x="5039772" y="4267020"/>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id="{046E188D-2E3A-459C-87EB-311DABD1B563}"/>
              </a:ext>
            </a:extLst>
          </p:cNvPr>
          <p:cNvSpPr txBox="1"/>
          <p:nvPr/>
        </p:nvSpPr>
        <p:spPr bwMode="auto">
          <a:xfrm>
            <a:off x="6741897" y="319816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74</a:t>
            </a:r>
          </a:p>
        </p:txBody>
      </p:sp>
    </p:spTree>
    <p:extLst>
      <p:ext uri="{BB962C8B-B14F-4D97-AF65-F5344CB8AC3E}">
        <p14:creationId xmlns:p14="http://schemas.microsoft.com/office/powerpoint/2010/main" val="413022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3:9</a:t>
            </a:r>
          </a:p>
        </p:txBody>
      </p:sp>
      <p:grpSp>
        <p:nvGrpSpPr>
          <p:cNvPr id="3" name="Group 2">
            <a:extLst>
              <a:ext uri="{FF2B5EF4-FFF2-40B4-BE49-F238E27FC236}">
                <a16:creationId xmlns:a16="http://schemas.microsoft.com/office/drawing/2014/main" id="{65267F10-FBA6-42A9-94C9-38C807F9059D}"/>
              </a:ext>
            </a:extLst>
          </p:cNvPr>
          <p:cNvGrpSpPr/>
          <p:nvPr/>
        </p:nvGrpSpPr>
        <p:grpSpPr>
          <a:xfrm rot="5400000">
            <a:off x="4396527" y="1890954"/>
            <a:ext cx="3398949" cy="3076092"/>
            <a:chOff x="2872525" y="1421587"/>
            <a:chExt cx="3398949" cy="3076092"/>
          </a:xfrm>
        </p:grpSpPr>
        <p:grpSp>
          <p:nvGrpSpPr>
            <p:cNvPr id="4" name="Group 3">
              <a:extLst>
                <a:ext uri="{FF2B5EF4-FFF2-40B4-BE49-F238E27FC236}">
                  <a16:creationId xmlns:a16="http://schemas.microsoft.com/office/drawing/2014/main" id="{87AAAA3A-3FF9-4BDC-8738-9FDE700CC44F}"/>
                </a:ext>
              </a:extLst>
            </p:cNvPr>
            <p:cNvGrpSpPr>
              <a:grpSpLocks noChangeAspect="1"/>
            </p:cNvGrpSpPr>
            <p:nvPr/>
          </p:nvGrpSpPr>
          <p:grpSpPr>
            <a:xfrm>
              <a:off x="2872525" y="1421587"/>
              <a:ext cx="3398949" cy="3076092"/>
              <a:chOff x="917216" y="1641314"/>
              <a:chExt cx="3654784" cy="3307625"/>
            </a:xfrm>
          </p:grpSpPr>
          <p:sp>
            <p:nvSpPr>
              <p:cNvPr id="6" name="Oval 5">
                <a:extLst>
                  <a:ext uri="{FF2B5EF4-FFF2-40B4-BE49-F238E27FC236}">
                    <a16:creationId xmlns:a16="http://schemas.microsoft.com/office/drawing/2014/main" id="{B4432753-4516-422C-952E-A5C12FBF96B6}"/>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Oval 6">
                <a:extLst>
                  <a:ext uri="{FF2B5EF4-FFF2-40B4-BE49-F238E27FC236}">
                    <a16:creationId xmlns:a16="http://schemas.microsoft.com/office/drawing/2014/main" id="{38E18AE8-0A68-453B-A41F-1D6DAD639F80}"/>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Oval 7">
                <a:extLst>
                  <a:ext uri="{FF2B5EF4-FFF2-40B4-BE49-F238E27FC236}">
                    <a16:creationId xmlns:a16="http://schemas.microsoft.com/office/drawing/2014/main" id="{FD2DBAC1-01D2-49AC-93CE-DB01C87EBD92}"/>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9" name="Straight Connector 8">
                <a:extLst>
                  <a:ext uri="{FF2B5EF4-FFF2-40B4-BE49-F238E27FC236}">
                    <a16:creationId xmlns:a16="http://schemas.microsoft.com/office/drawing/2014/main" id="{59F10F4B-D1DA-4410-95E0-6893CDD04CD8}"/>
                  </a:ext>
                </a:extLst>
              </p:cNvPr>
              <p:cNvCxnSpPr>
                <a:cxnSpLocks noChangeAspect="1"/>
                <a:stCxn id="6"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 name="Straight Connector 4">
              <a:extLst>
                <a:ext uri="{FF2B5EF4-FFF2-40B4-BE49-F238E27FC236}">
                  <a16:creationId xmlns:a16="http://schemas.microsoft.com/office/drawing/2014/main" id="{7D66C42E-468D-40BF-9CCF-231E39389BB4}"/>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9">
            <a:extLst>
              <a:ext uri="{FF2B5EF4-FFF2-40B4-BE49-F238E27FC236}">
                <a16:creationId xmlns:a16="http://schemas.microsoft.com/office/drawing/2014/main" id="{C14A5C0D-40F0-4BCC-90D3-7D2622B5F867}"/>
              </a:ext>
            </a:extLst>
          </p:cNvPr>
          <p:cNvSpPr txBox="1"/>
          <p:nvPr/>
        </p:nvSpPr>
        <p:spPr bwMode="auto">
          <a:xfrm>
            <a:off x="4941988" y="426702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11" name="TextBox 10">
            <a:extLst>
              <a:ext uri="{FF2B5EF4-FFF2-40B4-BE49-F238E27FC236}">
                <a16:creationId xmlns:a16="http://schemas.microsoft.com/office/drawing/2014/main" id="{D2E5F866-9748-4E19-A010-21305E80BD76}"/>
              </a:ext>
            </a:extLst>
          </p:cNvPr>
          <p:cNvSpPr txBox="1"/>
          <p:nvPr/>
        </p:nvSpPr>
        <p:spPr bwMode="auto">
          <a:xfrm>
            <a:off x="4941989" y="212931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43</a:t>
            </a:r>
          </a:p>
        </p:txBody>
      </p:sp>
      <p:sp>
        <p:nvSpPr>
          <p:cNvPr id="12" name="TextBox 11">
            <a:extLst>
              <a:ext uri="{FF2B5EF4-FFF2-40B4-BE49-F238E27FC236}">
                <a16:creationId xmlns:a16="http://schemas.microsoft.com/office/drawing/2014/main" id="{D9CBBF51-35DE-449B-AC5D-3E330AD9E04F}"/>
              </a:ext>
            </a:extLst>
          </p:cNvPr>
          <p:cNvSpPr txBox="1"/>
          <p:nvPr/>
        </p:nvSpPr>
        <p:spPr bwMode="auto">
          <a:xfrm>
            <a:off x="5021156" y="2129316"/>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3" name="TextBox 12">
            <a:extLst>
              <a:ext uri="{FF2B5EF4-FFF2-40B4-BE49-F238E27FC236}">
                <a16:creationId xmlns:a16="http://schemas.microsoft.com/office/drawing/2014/main" id="{046E188D-2E3A-459C-87EB-311DABD1B563}"/>
              </a:ext>
            </a:extLst>
          </p:cNvPr>
          <p:cNvSpPr txBox="1"/>
          <p:nvPr/>
        </p:nvSpPr>
        <p:spPr bwMode="auto">
          <a:xfrm>
            <a:off x="6741897" y="319816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63</a:t>
            </a:r>
          </a:p>
        </p:txBody>
      </p:sp>
    </p:spTree>
    <p:extLst>
      <p:ext uri="{BB962C8B-B14F-4D97-AF65-F5344CB8AC3E}">
        <p14:creationId xmlns:p14="http://schemas.microsoft.com/office/powerpoint/2010/main" val="296992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4, Learning Outcome 18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Curriculum Prioritisation for Primary Maths</a:t>
            </a:r>
            <a:endParaRPr kumimoji="0" lang="en-GB"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2AS-3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62-65</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1830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5B5178-6500-4398-B3FD-27B1625AEC36}"/>
              </a:ext>
            </a:extLst>
          </p:cNvPr>
          <p:cNvGrpSpPr/>
          <p:nvPr/>
        </p:nvGrpSpPr>
        <p:grpSpPr>
          <a:xfrm>
            <a:off x="741643" y="3103581"/>
            <a:ext cx="2651680" cy="2837947"/>
            <a:chOff x="741643" y="2746402"/>
            <a:chExt cx="2651680" cy="2837947"/>
          </a:xfrm>
        </p:grpSpPr>
        <p:pic>
          <p:nvPicPr>
            <p:cNvPr id="40" name="Picture 39">
              <a:extLst>
                <a:ext uri="{FF2B5EF4-FFF2-40B4-BE49-F238E27FC236}">
                  <a16:creationId xmlns:a16="http://schemas.microsoft.com/office/drawing/2014/main" id="{6B718D4C-5380-4FA5-A436-4DEA309EDF95}"/>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1697614" y="2746402"/>
              <a:ext cx="305626" cy="2837947"/>
            </a:xfrm>
            <a:prstGeom prst="rect">
              <a:avLst/>
            </a:prstGeom>
          </p:spPr>
        </p:pic>
        <p:pic>
          <p:nvPicPr>
            <p:cNvPr id="42" name="Picture 41">
              <a:extLst>
                <a:ext uri="{FF2B5EF4-FFF2-40B4-BE49-F238E27FC236}">
                  <a16:creationId xmlns:a16="http://schemas.microsoft.com/office/drawing/2014/main" id="{FDBC208A-7239-4A30-945B-4AC406356848}"/>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1233321" y="2746402"/>
              <a:ext cx="305626" cy="2837947"/>
            </a:xfrm>
            <a:prstGeom prst="rect">
              <a:avLst/>
            </a:prstGeom>
          </p:spPr>
        </p:pic>
        <p:pic>
          <p:nvPicPr>
            <p:cNvPr id="46" name="Picture 45">
              <a:extLst>
                <a:ext uri="{FF2B5EF4-FFF2-40B4-BE49-F238E27FC236}">
                  <a16:creationId xmlns:a16="http://schemas.microsoft.com/office/drawing/2014/main" id="{FF25A70E-90CA-4464-B2FD-D7FD3B79F03E}"/>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741643" y="2746402"/>
              <a:ext cx="305626" cy="2837947"/>
            </a:xfrm>
            <a:prstGeom prst="rect">
              <a:avLst/>
            </a:prstGeom>
          </p:spPr>
        </p:pic>
        <p:pic>
          <p:nvPicPr>
            <p:cNvPr id="47" name="Picture 46">
              <a:extLst>
                <a:ext uri="{FF2B5EF4-FFF2-40B4-BE49-F238E27FC236}">
                  <a16:creationId xmlns:a16="http://schemas.microsoft.com/office/drawing/2014/main" id="{1EF4D347-80A4-41A9-8D94-AC3244C37520}"/>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3087697" y="2746402"/>
              <a:ext cx="305626" cy="2837947"/>
            </a:xfrm>
            <a:prstGeom prst="rect">
              <a:avLst/>
            </a:prstGeom>
          </p:spPr>
        </p:pic>
        <p:pic>
          <p:nvPicPr>
            <p:cNvPr id="48" name="Picture 47">
              <a:extLst>
                <a:ext uri="{FF2B5EF4-FFF2-40B4-BE49-F238E27FC236}">
                  <a16:creationId xmlns:a16="http://schemas.microsoft.com/office/drawing/2014/main" id="{E752F414-E97E-4746-8354-2CF74CCD294F}"/>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2627946" y="2746402"/>
              <a:ext cx="305626" cy="2837947"/>
            </a:xfrm>
            <a:prstGeom prst="rect">
              <a:avLst/>
            </a:prstGeom>
          </p:spPr>
        </p:pic>
        <p:pic>
          <p:nvPicPr>
            <p:cNvPr id="49" name="Picture 48">
              <a:extLst>
                <a:ext uri="{FF2B5EF4-FFF2-40B4-BE49-F238E27FC236}">
                  <a16:creationId xmlns:a16="http://schemas.microsoft.com/office/drawing/2014/main" id="{84915653-E838-4954-9673-C2301F3E0ABB}"/>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2166603" y="2746402"/>
              <a:ext cx="305626" cy="2837947"/>
            </a:xfrm>
            <a:prstGeom prst="rect">
              <a:avLst/>
            </a:prstGeom>
          </p:spPr>
        </p:pic>
      </p:grpSp>
      <p:sp>
        <p:nvSpPr>
          <p:cNvPr id="5" name="Title 4">
            <a:extLst>
              <a:ext uri="{FF2B5EF4-FFF2-40B4-BE49-F238E27FC236}">
                <a16:creationId xmlns:a16="http://schemas.microsoft.com/office/drawing/2014/main" id="{3EFE06A5-18CC-45CD-8315-395623BF2269}"/>
              </a:ext>
            </a:extLst>
          </p:cNvPr>
          <p:cNvSpPr>
            <a:spLocks noGrp="1"/>
          </p:cNvSpPr>
          <p:nvPr>
            <p:ph type="title"/>
          </p:nvPr>
        </p:nvSpPr>
        <p:spPr/>
        <p:txBody>
          <a:bodyPr/>
          <a:lstStyle/>
          <a:p>
            <a:r>
              <a:rPr lang="en-GB" dirty="0"/>
              <a:t>2AS-3 Add and subtract within 100 – part 1</a:t>
            </a:r>
          </a:p>
        </p:txBody>
      </p:sp>
      <p:grpSp>
        <p:nvGrpSpPr>
          <p:cNvPr id="2" name="Group 1">
            <a:extLst>
              <a:ext uri="{FF2B5EF4-FFF2-40B4-BE49-F238E27FC236}">
                <a16:creationId xmlns:a16="http://schemas.microsoft.com/office/drawing/2014/main" id="{2CC51163-5086-4DCE-926C-9BC4FE0F8682}"/>
              </a:ext>
            </a:extLst>
          </p:cNvPr>
          <p:cNvGrpSpPr/>
          <p:nvPr/>
        </p:nvGrpSpPr>
        <p:grpSpPr>
          <a:xfrm>
            <a:off x="4128679" y="3107521"/>
            <a:ext cx="766969" cy="2837947"/>
            <a:chOff x="1571922" y="3107521"/>
            <a:chExt cx="766969" cy="2837947"/>
          </a:xfrm>
        </p:grpSpPr>
        <p:pic>
          <p:nvPicPr>
            <p:cNvPr id="52" name="Picture 51">
              <a:extLst>
                <a:ext uri="{FF2B5EF4-FFF2-40B4-BE49-F238E27FC236}">
                  <a16:creationId xmlns:a16="http://schemas.microsoft.com/office/drawing/2014/main" id="{94B9DC63-57F0-4967-97F2-B1E1E1C47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265" y="3107521"/>
              <a:ext cx="305626" cy="2837947"/>
            </a:xfrm>
            <a:prstGeom prst="rect">
              <a:avLst/>
            </a:prstGeom>
          </p:spPr>
        </p:pic>
        <p:pic>
          <p:nvPicPr>
            <p:cNvPr id="53" name="Picture 52">
              <a:extLst>
                <a:ext uri="{FF2B5EF4-FFF2-40B4-BE49-F238E27FC236}">
                  <a16:creationId xmlns:a16="http://schemas.microsoft.com/office/drawing/2014/main" id="{8AD594AF-4592-4199-BF8B-03CD131E4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922" y="3107521"/>
              <a:ext cx="305626" cy="2837947"/>
            </a:xfrm>
            <a:prstGeom prst="rect">
              <a:avLst/>
            </a:prstGeom>
          </p:spPr>
        </p:pic>
      </p:grpSp>
      <p:grpSp>
        <p:nvGrpSpPr>
          <p:cNvPr id="6" name="Group 5">
            <a:extLst>
              <a:ext uri="{FF2B5EF4-FFF2-40B4-BE49-F238E27FC236}">
                <a16:creationId xmlns:a16="http://schemas.microsoft.com/office/drawing/2014/main" id="{B15CBD67-6F62-45B4-96BF-F347F6523826}"/>
              </a:ext>
            </a:extLst>
          </p:cNvPr>
          <p:cNvGrpSpPr/>
          <p:nvPr/>
        </p:nvGrpSpPr>
        <p:grpSpPr>
          <a:xfrm>
            <a:off x="5071422" y="3111659"/>
            <a:ext cx="305626" cy="1878351"/>
            <a:chOff x="6238776" y="3131333"/>
            <a:chExt cx="305626" cy="1878351"/>
          </a:xfrm>
        </p:grpSpPr>
        <p:pic>
          <p:nvPicPr>
            <p:cNvPr id="62" name="Picture 61" descr="A screen shot of a computer&#10;&#10;Description automatically generated">
              <a:extLst>
                <a:ext uri="{FF2B5EF4-FFF2-40B4-BE49-F238E27FC236}">
                  <a16:creationId xmlns:a16="http://schemas.microsoft.com/office/drawing/2014/main" id="{175D5BEE-6DF7-46ED-B4B3-CBEADD4A1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3131333"/>
              <a:ext cx="305626" cy="305626"/>
            </a:xfrm>
            <a:prstGeom prst="rect">
              <a:avLst/>
            </a:prstGeom>
          </p:spPr>
        </p:pic>
        <p:pic>
          <p:nvPicPr>
            <p:cNvPr id="70" name="Picture 69" descr="A screen shot of a computer&#10;&#10;Description automatically generated">
              <a:extLst>
                <a:ext uri="{FF2B5EF4-FFF2-40B4-BE49-F238E27FC236}">
                  <a16:creationId xmlns:a16="http://schemas.microsoft.com/office/drawing/2014/main" id="{074E32BF-8849-491B-8FF8-6E2C5B0C7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3524514"/>
              <a:ext cx="305626" cy="305626"/>
            </a:xfrm>
            <a:prstGeom prst="rect">
              <a:avLst/>
            </a:prstGeom>
          </p:spPr>
        </p:pic>
        <p:pic>
          <p:nvPicPr>
            <p:cNvPr id="73" name="Picture 72" descr="A screen shot of a computer&#10;&#10;Description automatically generated">
              <a:extLst>
                <a:ext uri="{FF2B5EF4-FFF2-40B4-BE49-F238E27FC236}">
                  <a16:creationId xmlns:a16="http://schemas.microsoft.com/office/drawing/2014/main" id="{DD31B0E8-A0B0-4D9D-8814-F934B9A28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3917695"/>
              <a:ext cx="305626" cy="305626"/>
            </a:xfrm>
            <a:prstGeom prst="rect">
              <a:avLst/>
            </a:prstGeom>
          </p:spPr>
        </p:pic>
        <p:pic>
          <p:nvPicPr>
            <p:cNvPr id="74" name="Picture 73" descr="A screen shot of a computer&#10;&#10;Description automatically generated">
              <a:extLst>
                <a:ext uri="{FF2B5EF4-FFF2-40B4-BE49-F238E27FC236}">
                  <a16:creationId xmlns:a16="http://schemas.microsoft.com/office/drawing/2014/main" id="{C5A3944E-4D35-4131-B0E5-79E770D3E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4310876"/>
              <a:ext cx="305626" cy="305626"/>
            </a:xfrm>
            <a:prstGeom prst="rect">
              <a:avLst/>
            </a:prstGeom>
          </p:spPr>
        </p:pic>
        <p:pic>
          <p:nvPicPr>
            <p:cNvPr id="75" name="Picture 74" descr="A screen shot of a computer&#10;&#10;Description automatically generated">
              <a:extLst>
                <a:ext uri="{FF2B5EF4-FFF2-40B4-BE49-F238E27FC236}">
                  <a16:creationId xmlns:a16="http://schemas.microsoft.com/office/drawing/2014/main" id="{EDE568AA-B03C-4388-919B-072DDF0E38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8776" y="4704058"/>
              <a:ext cx="305626" cy="305626"/>
            </a:xfrm>
            <a:prstGeom prst="rect">
              <a:avLst/>
            </a:prstGeom>
          </p:spPr>
        </p:pic>
      </p:grpSp>
      <p:sp>
        <p:nvSpPr>
          <p:cNvPr id="78" name="TextBox 77">
            <a:extLst>
              <a:ext uri="{FF2B5EF4-FFF2-40B4-BE49-F238E27FC236}">
                <a16:creationId xmlns:a16="http://schemas.microsoft.com/office/drawing/2014/main" id="{2FC3380D-400B-49F9-B965-961B13F4DB06}"/>
              </a:ext>
            </a:extLst>
          </p:cNvPr>
          <p:cNvSpPr txBox="1"/>
          <p:nvPr/>
        </p:nvSpPr>
        <p:spPr>
          <a:xfrm>
            <a:off x="2367068" y="1435111"/>
            <a:ext cx="261380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2</a:t>
            </a:r>
          </a:p>
        </p:txBody>
      </p:sp>
      <p:sp>
        <p:nvSpPr>
          <p:cNvPr id="79" name="TextBox 78">
            <a:extLst>
              <a:ext uri="{FF2B5EF4-FFF2-40B4-BE49-F238E27FC236}">
                <a16:creationId xmlns:a16="http://schemas.microsoft.com/office/drawing/2014/main" id="{9F3A60C3-5991-4854-B392-3F39CBE2A3E2}"/>
              </a:ext>
            </a:extLst>
          </p:cNvPr>
          <p:cNvSpPr txBox="1"/>
          <p:nvPr/>
        </p:nvSpPr>
        <p:spPr>
          <a:xfrm>
            <a:off x="2367067" y="2019886"/>
            <a:ext cx="254414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85 – 60 = 25 </a:t>
            </a:r>
          </a:p>
        </p:txBody>
      </p:sp>
      <p:sp>
        <p:nvSpPr>
          <p:cNvPr id="81" name="Rectangle 80">
            <a:extLst>
              <a:ext uri="{FF2B5EF4-FFF2-40B4-BE49-F238E27FC236}">
                <a16:creationId xmlns:a16="http://schemas.microsoft.com/office/drawing/2014/main" id="{7F5A8EE8-182F-48C7-88E3-2C793CC2502B}"/>
              </a:ext>
            </a:extLst>
          </p:cNvPr>
          <p:cNvSpPr/>
          <p:nvPr/>
        </p:nvSpPr>
        <p:spPr>
          <a:xfrm>
            <a:off x="3825630" y="2019886"/>
            <a:ext cx="1302070" cy="540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CFE58AB2-9CB4-4B15-ABD9-672416DD9BAD}"/>
              </a:ext>
            </a:extLst>
          </p:cNvPr>
          <p:cNvGrpSpPr/>
          <p:nvPr/>
        </p:nvGrpSpPr>
        <p:grpSpPr>
          <a:xfrm>
            <a:off x="1318158" y="3107521"/>
            <a:ext cx="2654804" cy="2841885"/>
            <a:chOff x="4988134" y="3107521"/>
            <a:chExt cx="2654804" cy="2841885"/>
          </a:xfrm>
          <a:solidFill>
            <a:srgbClr val="FF0000">
              <a:alpha val="50000"/>
            </a:srgbClr>
          </a:solidFill>
        </p:grpSpPr>
        <p:pic>
          <p:nvPicPr>
            <p:cNvPr id="44" name="Picture 43">
              <a:extLst>
                <a:ext uri="{FF2B5EF4-FFF2-40B4-BE49-F238E27FC236}">
                  <a16:creationId xmlns:a16="http://schemas.microsoft.com/office/drawing/2014/main" id="{FAFBD69A-993D-4973-9269-CACADE7B5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43" y="3107521"/>
              <a:ext cx="305626" cy="2837947"/>
            </a:xfrm>
            <a:prstGeom prst="rect">
              <a:avLst/>
            </a:prstGeom>
            <a:grpFill/>
          </p:spPr>
        </p:pic>
        <p:pic>
          <p:nvPicPr>
            <p:cNvPr id="45" name="Picture 44">
              <a:extLst>
                <a:ext uri="{FF2B5EF4-FFF2-40B4-BE49-F238E27FC236}">
                  <a16:creationId xmlns:a16="http://schemas.microsoft.com/office/drawing/2014/main" id="{2A6DAED2-3C00-4DBF-B0A3-2237C7AD8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2300" y="3107521"/>
              <a:ext cx="305626" cy="2837947"/>
            </a:xfrm>
            <a:prstGeom prst="rect">
              <a:avLst/>
            </a:prstGeom>
            <a:grpFill/>
          </p:spPr>
        </p:pic>
        <p:pic>
          <p:nvPicPr>
            <p:cNvPr id="39" name="Picture 38">
              <a:extLst>
                <a:ext uri="{FF2B5EF4-FFF2-40B4-BE49-F238E27FC236}">
                  <a16:creationId xmlns:a16="http://schemas.microsoft.com/office/drawing/2014/main" id="{A178BA16-9E22-4A54-9257-0659FD9F4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7312" y="3111459"/>
              <a:ext cx="305626" cy="2837947"/>
            </a:xfrm>
            <a:prstGeom prst="rect">
              <a:avLst/>
            </a:prstGeom>
            <a:grpFill/>
          </p:spPr>
        </p:pic>
        <p:pic>
          <p:nvPicPr>
            <p:cNvPr id="41" name="Picture 40">
              <a:extLst>
                <a:ext uri="{FF2B5EF4-FFF2-40B4-BE49-F238E27FC236}">
                  <a16:creationId xmlns:a16="http://schemas.microsoft.com/office/drawing/2014/main" id="{58EFF8A6-1A02-4D26-B0FC-E5F9E3726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5968" y="3111459"/>
              <a:ext cx="305626" cy="2837947"/>
            </a:xfrm>
            <a:prstGeom prst="rect">
              <a:avLst/>
            </a:prstGeom>
            <a:grpFill/>
          </p:spPr>
        </p:pic>
        <p:pic>
          <p:nvPicPr>
            <p:cNvPr id="43" name="Picture 42">
              <a:extLst>
                <a:ext uri="{FF2B5EF4-FFF2-40B4-BE49-F238E27FC236}">
                  <a16:creationId xmlns:a16="http://schemas.microsoft.com/office/drawing/2014/main" id="{34D00A4C-A18B-430A-A6EF-B886E467B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625" y="3111459"/>
              <a:ext cx="305626" cy="2837947"/>
            </a:xfrm>
            <a:prstGeom prst="rect">
              <a:avLst/>
            </a:prstGeom>
            <a:grpFill/>
          </p:spPr>
        </p:pic>
        <p:pic>
          <p:nvPicPr>
            <p:cNvPr id="26" name="Picture 25">
              <a:extLst>
                <a:ext uri="{FF2B5EF4-FFF2-40B4-BE49-F238E27FC236}">
                  <a16:creationId xmlns:a16="http://schemas.microsoft.com/office/drawing/2014/main" id="{4A124227-3B25-49A3-B730-85DAD6E21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134" y="3107521"/>
              <a:ext cx="305626" cy="2837947"/>
            </a:xfrm>
            <a:prstGeom prst="rect">
              <a:avLst/>
            </a:prstGeom>
            <a:grpFill/>
          </p:spPr>
        </p:pic>
      </p:grpSp>
      <p:sp>
        <p:nvSpPr>
          <p:cNvPr id="7" name="TextBox 19">
            <a:extLst>
              <a:ext uri="{FF2B5EF4-FFF2-40B4-BE49-F238E27FC236}">
                <a16:creationId xmlns:a16="http://schemas.microsoft.com/office/drawing/2014/main" id="{EB6586BD-CE59-4D54-9DE0-35AA3F1F363C}"/>
              </a:ext>
            </a:extLst>
          </p:cNvPr>
          <p:cNvSpPr txBox="1"/>
          <p:nvPr/>
        </p:nvSpPr>
        <p:spPr>
          <a:xfrm>
            <a:off x="6096000" y="4826571"/>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 I know that 8 minus 6 is equal to 2,</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 can use this to help find </a:t>
            </a:r>
            <a:r>
              <a:rPr kumimoji="0" lang="en-GB" sz="2000" b="1"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5 minus </a:t>
            </a:r>
            <a:r>
              <a:rPr kumimoji="0" lang="en-GB" sz="2000" b="1"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6</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0.</a:t>
            </a:r>
          </a:p>
        </p:txBody>
      </p:sp>
      <p:sp>
        <p:nvSpPr>
          <p:cNvPr id="8" name="Content Placeholder 2">
            <a:extLst>
              <a:ext uri="{FF2B5EF4-FFF2-40B4-BE49-F238E27FC236}">
                <a16:creationId xmlns:a16="http://schemas.microsoft.com/office/drawing/2014/main" id="{9865420E-81F7-47AC-81FC-B555D4D11AE3}"/>
              </a:ext>
            </a:extLst>
          </p:cNvPr>
          <p:cNvSpPr txBox="1">
            <a:spLocks/>
          </p:cNvSpPr>
          <p:nvPr/>
        </p:nvSpPr>
        <p:spPr>
          <a:xfrm>
            <a:off x="6032080" y="1297563"/>
            <a:ext cx="5550321" cy="429844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blocks. What number is represented? Can you see that number in the second expression?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a:t>
            </a:r>
            <a:r>
              <a:rPr kumimoji="0" lang="en-GB" sz="1800" b="0" i="1" u="none" strike="noStrike" kern="1200" cap="none" spc="0" normalizeH="0" baseline="0" noProof="0" dirty="0">
                <a:ln>
                  <a:noFill/>
                </a:ln>
                <a:solidFill>
                  <a:srgbClr val="585858"/>
                </a:solidFill>
                <a:effectLst/>
                <a:uLnTx/>
                <a:uFillTx/>
                <a:latin typeface="Arial"/>
                <a:ea typeface="+mn-ea"/>
                <a:cs typeface="+mn-cs"/>
              </a:rPr>
              <a:t>tens </a:t>
            </a:r>
            <a:r>
              <a:rPr kumimoji="0" lang="en-GB" sz="1800" b="0" i="0" u="none" strike="noStrike" kern="1200" cap="none" spc="0" normalizeH="0" baseline="0" noProof="0" dirty="0">
                <a:ln>
                  <a:noFill/>
                </a:ln>
                <a:solidFill>
                  <a:srgbClr val="585858"/>
                </a:solidFill>
                <a:effectLst/>
                <a:uLnTx/>
                <a:uFillTx/>
                <a:latin typeface="Arial"/>
                <a:ea typeface="+mn-ea"/>
                <a:cs typeface="+mn-cs"/>
              </a:rPr>
              <a:t>are in 85 and in 60?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could knowing that 8 minus 6 is equal to 2 help us with 85 minus 60? Does thinking about the number of tens help?</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the </a:t>
            </a:r>
            <a:r>
              <a:rPr kumimoji="0" lang="en-GB" sz="1800" b="0" i="1" u="none" strike="noStrike" kern="1200" cap="none" spc="0" normalizeH="0" baseline="0" noProof="0" dirty="0">
                <a:ln>
                  <a:noFill/>
                </a:ln>
                <a:solidFill>
                  <a:srgbClr val="585858"/>
                </a:solidFill>
                <a:effectLst/>
                <a:uLnTx/>
                <a:uFillTx/>
                <a:latin typeface="Arial"/>
                <a:ea typeface="+mn-ea"/>
                <a:cs typeface="+mn-cs"/>
              </a:rPr>
              <a:t>ones digits </a:t>
            </a:r>
            <a:r>
              <a:rPr kumimoji="0" lang="en-GB" sz="1800" b="0" i="0" u="none" strike="noStrike" kern="1200" cap="none" spc="0" normalizeH="0" baseline="0" noProof="0" dirty="0">
                <a:ln>
                  <a:noFill/>
                </a:ln>
                <a:solidFill>
                  <a:srgbClr val="585858"/>
                </a:solidFill>
                <a:effectLst/>
                <a:uLnTx/>
                <a:uFillTx/>
                <a:latin typeface="Arial"/>
                <a:ea typeface="+mn-ea"/>
                <a:cs typeface="+mn-cs"/>
              </a:rPr>
              <a:t>in the </a:t>
            </a:r>
            <a:r>
              <a:rPr kumimoji="0" lang="en-GB" sz="1800" b="0" i="1" u="none" strike="noStrike" kern="1200" cap="none" spc="0" normalizeH="0" baseline="0" noProof="0" dirty="0">
                <a:ln>
                  <a:noFill/>
                </a:ln>
                <a:solidFill>
                  <a:srgbClr val="585858"/>
                </a:solidFill>
                <a:effectLst/>
                <a:uLnTx/>
                <a:uFillTx/>
                <a:latin typeface="Arial"/>
                <a:ea typeface="+mn-ea"/>
                <a:cs typeface="+mn-cs"/>
              </a:rPr>
              <a:t>minuend </a:t>
            </a:r>
            <a:r>
              <a:rPr kumimoji="0" lang="en-GB" sz="1800" b="0" i="0" u="none" strike="noStrike" kern="1200" cap="none" spc="0" normalizeH="0" baseline="0" noProof="0" dirty="0">
                <a:ln>
                  <a:noFill/>
                </a:ln>
                <a:solidFill>
                  <a:srgbClr val="585858"/>
                </a:solidFill>
                <a:effectLst/>
                <a:uLnTx/>
                <a:uFillTx/>
                <a:latin typeface="Arial"/>
                <a:ea typeface="+mn-ea"/>
                <a:cs typeface="+mn-cs"/>
              </a:rPr>
              <a:t>and </a:t>
            </a:r>
            <a:r>
              <a:rPr kumimoji="0" lang="en-GB" sz="1800" b="0" i="1" u="none" strike="noStrike" kern="1200" cap="none" spc="0" normalizeH="0" baseline="0" noProof="0" dirty="0">
                <a:ln>
                  <a:noFill/>
                </a:ln>
                <a:solidFill>
                  <a:srgbClr val="585858"/>
                </a:solidFill>
                <a:effectLst/>
                <a:uLnTx/>
                <a:uFillTx/>
                <a:latin typeface="Arial"/>
                <a:ea typeface="+mn-ea"/>
                <a:cs typeface="+mn-cs"/>
              </a:rPr>
              <a:t>difference?</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77782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91667E-6 4.81481E-6 L -0.0474 0.00023 " pathEditMode="relative" rAng="0" ptsTypes="AA">
                                      <p:cBhvr>
                                        <p:cTn id="10" dur="1000" fill="hold"/>
                                        <p:tgtEl>
                                          <p:spTgt spid="3"/>
                                        </p:tgtEl>
                                        <p:attrNameLst>
                                          <p:attrName>ppt_x</p:attrName>
                                          <p:attrName>ppt_y</p:attrName>
                                        </p:attrNameLst>
                                      </p:cBhvr>
                                      <p:rCtr x="-2370" y="0"/>
                                    </p:animMotion>
                                  </p:childTnLst>
                                </p:cTn>
                              </p:par>
                            </p:childTnLst>
                          </p:cTn>
                        </p:par>
                        <p:par>
                          <p:cTn id="11" fill="hold">
                            <p:stCondLst>
                              <p:cond delay="1000"/>
                            </p:stCondLst>
                            <p:childTnLst>
                              <p:par>
                                <p:cTn id="12" presetID="10" presetClass="exit" presetSubtype="0" fill="hold" nodeType="after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a:extLst>
              <a:ext uri="{FF2B5EF4-FFF2-40B4-BE49-F238E27FC236}">
                <a16:creationId xmlns:a16="http://schemas.microsoft.com/office/drawing/2014/main" id="{9126C2B8-63FE-4D16-860E-02FA4A2B729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1.13 Addition and Subtraction: two-digit and single-digit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06081680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1:6 - 1:8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326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0DFEA1-F30A-45AA-8F52-7ED043A8B4F6}"/>
              </a:ext>
            </a:extLst>
          </p:cNvPr>
          <p:cNvGrpSpPr/>
          <p:nvPr/>
        </p:nvGrpSpPr>
        <p:grpSpPr>
          <a:xfrm>
            <a:off x="2303468" y="5231452"/>
            <a:ext cx="5741282" cy="688062"/>
            <a:chOff x="2572904" y="5231452"/>
            <a:chExt cx="5741282" cy="688062"/>
          </a:xfrm>
        </p:grpSpPr>
        <p:grpSp>
          <p:nvGrpSpPr>
            <p:cNvPr id="155" name="Group 154">
              <a:extLst>
                <a:ext uri="{FF2B5EF4-FFF2-40B4-BE49-F238E27FC236}">
                  <a16:creationId xmlns:a16="http://schemas.microsoft.com/office/drawing/2014/main" id="{0811A69F-D2C0-4187-9FE3-CB4FBCACFB8F}"/>
                </a:ext>
              </a:extLst>
            </p:cNvPr>
            <p:cNvGrpSpPr/>
            <p:nvPr/>
          </p:nvGrpSpPr>
          <p:grpSpPr>
            <a:xfrm>
              <a:off x="6590053" y="5231452"/>
              <a:ext cx="1724133" cy="688062"/>
              <a:chOff x="5860319" y="5230648"/>
              <a:chExt cx="1724133" cy="688062"/>
            </a:xfrm>
          </p:grpSpPr>
          <p:grpSp>
            <p:nvGrpSpPr>
              <p:cNvPr id="157" name="Group 156">
                <a:extLst>
                  <a:ext uri="{FF2B5EF4-FFF2-40B4-BE49-F238E27FC236}">
                    <a16:creationId xmlns:a16="http://schemas.microsoft.com/office/drawing/2014/main" id="{94281DA1-0C61-4A7A-A223-F2BE58FE1A2E}"/>
                  </a:ext>
                </a:extLst>
              </p:cNvPr>
              <p:cNvGrpSpPr/>
              <p:nvPr/>
            </p:nvGrpSpPr>
            <p:grpSpPr>
              <a:xfrm rot="5400000">
                <a:off x="6378355" y="4712612"/>
                <a:ext cx="688062" cy="1724133"/>
                <a:chOff x="5162433" y="1391913"/>
                <a:chExt cx="1513791" cy="3793228"/>
              </a:xfrm>
            </p:grpSpPr>
            <p:sp>
              <p:nvSpPr>
                <p:cNvPr id="179" name="Rectangle 178">
                  <a:extLst>
                    <a:ext uri="{FF2B5EF4-FFF2-40B4-BE49-F238E27FC236}">
                      <a16:creationId xmlns:a16="http://schemas.microsoft.com/office/drawing/2014/main" id="{B22F3D92-C974-416E-9277-01D9A83EBE14}"/>
                    </a:ext>
                  </a:extLst>
                </p:cNvPr>
                <p:cNvSpPr/>
                <p:nvPr/>
              </p:nvSpPr>
              <p:spPr>
                <a:xfrm>
                  <a:off x="5162433" y="1391913"/>
                  <a:ext cx="1513791" cy="37932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80" name="Straight Connector 179">
                  <a:extLst>
                    <a:ext uri="{FF2B5EF4-FFF2-40B4-BE49-F238E27FC236}">
                      <a16:creationId xmlns:a16="http://schemas.microsoft.com/office/drawing/2014/main" id="{319659A3-3776-48CB-962D-7D8D3150E76F}"/>
                    </a:ext>
                  </a:extLst>
                </p:cNvPr>
                <p:cNvCxnSpPr>
                  <a:endCxn id="179" idx="2"/>
                </p:cNvCxnSpPr>
                <p:nvPr/>
              </p:nvCxnSpPr>
              <p:spPr>
                <a:xfrm>
                  <a:off x="5910578" y="1391913"/>
                  <a:ext cx="8751" cy="3793228"/>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1" name="Straight Connector 180">
                  <a:extLst>
                    <a:ext uri="{FF2B5EF4-FFF2-40B4-BE49-F238E27FC236}">
                      <a16:creationId xmlns:a16="http://schemas.microsoft.com/office/drawing/2014/main" id="{5E7C9423-845F-4889-BB48-67163CBB8858}"/>
                    </a:ext>
                  </a:extLst>
                </p:cNvPr>
                <p:cNvCxnSpPr/>
                <p:nvPr/>
              </p:nvCxnSpPr>
              <p:spPr>
                <a:xfrm>
                  <a:off x="5162433" y="2150559"/>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2" name="Straight Connector 181">
                  <a:extLst>
                    <a:ext uri="{FF2B5EF4-FFF2-40B4-BE49-F238E27FC236}">
                      <a16:creationId xmlns:a16="http://schemas.microsoft.com/office/drawing/2014/main" id="{550BC931-196E-4C8C-B046-5690DE10EF9A}"/>
                    </a:ext>
                  </a:extLst>
                </p:cNvPr>
                <p:cNvCxnSpPr/>
                <p:nvPr/>
              </p:nvCxnSpPr>
              <p:spPr>
                <a:xfrm>
                  <a:off x="5162433" y="2909205"/>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3" name="Straight Connector 182">
                  <a:extLst>
                    <a:ext uri="{FF2B5EF4-FFF2-40B4-BE49-F238E27FC236}">
                      <a16:creationId xmlns:a16="http://schemas.microsoft.com/office/drawing/2014/main" id="{140FB0C6-B588-4AE6-8A71-6C672642FA1C}"/>
                    </a:ext>
                  </a:extLst>
                </p:cNvPr>
                <p:cNvCxnSpPr/>
                <p:nvPr/>
              </p:nvCxnSpPr>
              <p:spPr>
                <a:xfrm>
                  <a:off x="5162433" y="3667851"/>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4" name="Straight Connector 183">
                  <a:extLst>
                    <a:ext uri="{FF2B5EF4-FFF2-40B4-BE49-F238E27FC236}">
                      <a16:creationId xmlns:a16="http://schemas.microsoft.com/office/drawing/2014/main" id="{E5EE7354-66C8-41EC-A765-2CA272B0511E}"/>
                    </a:ext>
                  </a:extLst>
                </p:cNvPr>
                <p:cNvCxnSpPr/>
                <p:nvPr/>
              </p:nvCxnSpPr>
              <p:spPr>
                <a:xfrm>
                  <a:off x="5162433" y="4426497"/>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9" name="Oval 158">
                <a:extLst>
                  <a:ext uri="{FF2B5EF4-FFF2-40B4-BE49-F238E27FC236}">
                    <a16:creationId xmlns:a16="http://schemas.microsoft.com/office/drawing/2014/main" id="{397611DD-9EC1-498F-9881-2BBC214A5551}"/>
                  </a:ext>
                </a:extLst>
              </p:cNvPr>
              <p:cNvSpPr/>
              <p:nvPr/>
            </p:nvSpPr>
            <p:spPr>
              <a:xfrm rot="5400000">
                <a:off x="5896951"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1" name="Oval 160">
                <a:extLst>
                  <a:ext uri="{FF2B5EF4-FFF2-40B4-BE49-F238E27FC236}">
                    <a16:creationId xmlns:a16="http://schemas.microsoft.com/office/drawing/2014/main" id="{BD8215E5-9D8F-4526-837C-7A95237D6BEC}"/>
                  </a:ext>
                </a:extLst>
              </p:cNvPr>
              <p:cNvSpPr/>
              <p:nvPr/>
            </p:nvSpPr>
            <p:spPr>
              <a:xfrm rot="5400000">
                <a:off x="6244019"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3" name="Oval 162">
                <a:extLst>
                  <a:ext uri="{FF2B5EF4-FFF2-40B4-BE49-F238E27FC236}">
                    <a16:creationId xmlns:a16="http://schemas.microsoft.com/office/drawing/2014/main" id="{6DC09B9A-3A9B-4B70-86E8-68C77B2A9322}"/>
                  </a:ext>
                </a:extLst>
              </p:cNvPr>
              <p:cNvSpPr/>
              <p:nvPr/>
            </p:nvSpPr>
            <p:spPr>
              <a:xfrm rot="5400000">
                <a:off x="6584555"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5" name="Oval 164">
                <a:extLst>
                  <a:ext uri="{FF2B5EF4-FFF2-40B4-BE49-F238E27FC236}">
                    <a16:creationId xmlns:a16="http://schemas.microsoft.com/office/drawing/2014/main" id="{4980077C-8EB3-4836-9A9F-6FC6D38AABC2}"/>
                  </a:ext>
                </a:extLst>
              </p:cNvPr>
              <p:cNvSpPr/>
              <p:nvPr/>
            </p:nvSpPr>
            <p:spPr>
              <a:xfrm rot="5400000">
                <a:off x="6931193"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7" name="Oval 166">
                <a:extLst>
                  <a:ext uri="{FF2B5EF4-FFF2-40B4-BE49-F238E27FC236}">
                    <a16:creationId xmlns:a16="http://schemas.microsoft.com/office/drawing/2014/main" id="{0477A690-F51F-42AC-B7AF-5244FAFCF47B}"/>
                  </a:ext>
                </a:extLst>
              </p:cNvPr>
              <p:cNvSpPr/>
              <p:nvPr/>
            </p:nvSpPr>
            <p:spPr>
              <a:xfrm rot="5400000">
                <a:off x="6931193"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4" name="Oval 173">
                <a:extLst>
                  <a:ext uri="{FF2B5EF4-FFF2-40B4-BE49-F238E27FC236}">
                    <a16:creationId xmlns:a16="http://schemas.microsoft.com/office/drawing/2014/main" id="{6D4DF3E3-5313-4E68-8002-6BD02E91EF87}"/>
                  </a:ext>
                </a:extLst>
              </p:cNvPr>
              <p:cNvSpPr/>
              <p:nvPr/>
            </p:nvSpPr>
            <p:spPr>
              <a:xfrm rot="5400000">
                <a:off x="7274888"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5" name="Oval 174">
                <a:extLst>
                  <a:ext uri="{FF2B5EF4-FFF2-40B4-BE49-F238E27FC236}">
                    <a16:creationId xmlns:a16="http://schemas.microsoft.com/office/drawing/2014/main" id="{D70CD45C-8E35-4F54-B070-B445082C36E9}"/>
                  </a:ext>
                </a:extLst>
              </p:cNvPr>
              <p:cNvSpPr/>
              <p:nvPr/>
            </p:nvSpPr>
            <p:spPr>
              <a:xfrm rot="5400000">
                <a:off x="7274888"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6" name="Oval 175">
                <a:extLst>
                  <a:ext uri="{FF2B5EF4-FFF2-40B4-BE49-F238E27FC236}">
                    <a16:creationId xmlns:a16="http://schemas.microsoft.com/office/drawing/2014/main" id="{A9544ABD-4CBA-4E36-96AC-52293A977058}"/>
                  </a:ext>
                </a:extLst>
              </p:cNvPr>
              <p:cNvSpPr/>
              <p:nvPr/>
            </p:nvSpPr>
            <p:spPr>
              <a:xfrm rot="5400000">
                <a:off x="5896950" y="5605261"/>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7" name="Oval 176">
                <a:extLst>
                  <a:ext uri="{FF2B5EF4-FFF2-40B4-BE49-F238E27FC236}">
                    <a16:creationId xmlns:a16="http://schemas.microsoft.com/office/drawing/2014/main" id="{6CF18014-3930-4F80-83AD-99466E6F922B}"/>
                  </a:ext>
                </a:extLst>
              </p:cNvPr>
              <p:cNvSpPr/>
              <p:nvPr/>
            </p:nvSpPr>
            <p:spPr>
              <a:xfrm rot="5400000">
                <a:off x="6244018"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8" name="Oval 177">
                <a:extLst>
                  <a:ext uri="{FF2B5EF4-FFF2-40B4-BE49-F238E27FC236}">
                    <a16:creationId xmlns:a16="http://schemas.microsoft.com/office/drawing/2014/main" id="{0C08FF97-F206-4786-BA9F-FE18D9E1F34A}"/>
                  </a:ext>
                </a:extLst>
              </p:cNvPr>
              <p:cNvSpPr/>
              <p:nvPr/>
            </p:nvSpPr>
            <p:spPr>
              <a:xfrm rot="5400000">
                <a:off x="6584553"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4" name="Group 193">
              <a:extLst>
                <a:ext uri="{FF2B5EF4-FFF2-40B4-BE49-F238E27FC236}">
                  <a16:creationId xmlns:a16="http://schemas.microsoft.com/office/drawing/2014/main" id="{681183DB-BC26-4F20-9F41-C4E1688BF3C3}"/>
                </a:ext>
              </a:extLst>
            </p:cNvPr>
            <p:cNvGrpSpPr/>
            <p:nvPr/>
          </p:nvGrpSpPr>
          <p:grpSpPr>
            <a:xfrm>
              <a:off x="4560618" y="5231452"/>
              <a:ext cx="1724133" cy="688062"/>
              <a:chOff x="5860319" y="5230648"/>
              <a:chExt cx="1724133" cy="688062"/>
            </a:xfrm>
          </p:grpSpPr>
          <p:grpSp>
            <p:nvGrpSpPr>
              <p:cNvPr id="195" name="Group 194">
                <a:extLst>
                  <a:ext uri="{FF2B5EF4-FFF2-40B4-BE49-F238E27FC236}">
                    <a16:creationId xmlns:a16="http://schemas.microsoft.com/office/drawing/2014/main" id="{5D1AB7EC-2370-4918-9879-EB8D2F554CA9}"/>
                  </a:ext>
                </a:extLst>
              </p:cNvPr>
              <p:cNvGrpSpPr/>
              <p:nvPr/>
            </p:nvGrpSpPr>
            <p:grpSpPr>
              <a:xfrm rot="5400000">
                <a:off x="6378355" y="4712612"/>
                <a:ext cx="688062" cy="1724133"/>
                <a:chOff x="5162433" y="1391913"/>
                <a:chExt cx="1513791" cy="3793228"/>
              </a:xfrm>
            </p:grpSpPr>
            <p:sp>
              <p:nvSpPr>
                <p:cNvPr id="206" name="Rectangle 205">
                  <a:extLst>
                    <a:ext uri="{FF2B5EF4-FFF2-40B4-BE49-F238E27FC236}">
                      <a16:creationId xmlns:a16="http://schemas.microsoft.com/office/drawing/2014/main" id="{6F5883C0-8D68-4DC7-89FA-DA34E85E362B}"/>
                    </a:ext>
                  </a:extLst>
                </p:cNvPr>
                <p:cNvSpPr/>
                <p:nvPr/>
              </p:nvSpPr>
              <p:spPr>
                <a:xfrm>
                  <a:off x="5162433" y="1391913"/>
                  <a:ext cx="1513791" cy="37932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07" name="Straight Connector 206">
                  <a:extLst>
                    <a:ext uri="{FF2B5EF4-FFF2-40B4-BE49-F238E27FC236}">
                      <a16:creationId xmlns:a16="http://schemas.microsoft.com/office/drawing/2014/main" id="{03D6580D-89DB-4440-BC8B-5AE1459EADEE}"/>
                    </a:ext>
                  </a:extLst>
                </p:cNvPr>
                <p:cNvCxnSpPr>
                  <a:endCxn id="206" idx="2"/>
                </p:cNvCxnSpPr>
                <p:nvPr/>
              </p:nvCxnSpPr>
              <p:spPr>
                <a:xfrm>
                  <a:off x="5910578" y="1391913"/>
                  <a:ext cx="8751" cy="3793228"/>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8" name="Straight Connector 207">
                  <a:extLst>
                    <a:ext uri="{FF2B5EF4-FFF2-40B4-BE49-F238E27FC236}">
                      <a16:creationId xmlns:a16="http://schemas.microsoft.com/office/drawing/2014/main" id="{C05BA9D6-57F9-44B9-BC49-E623361F0C15}"/>
                    </a:ext>
                  </a:extLst>
                </p:cNvPr>
                <p:cNvCxnSpPr/>
                <p:nvPr/>
              </p:nvCxnSpPr>
              <p:spPr>
                <a:xfrm>
                  <a:off x="5162433" y="2150559"/>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9" name="Straight Connector 208">
                  <a:extLst>
                    <a:ext uri="{FF2B5EF4-FFF2-40B4-BE49-F238E27FC236}">
                      <a16:creationId xmlns:a16="http://schemas.microsoft.com/office/drawing/2014/main" id="{A3D5EE3E-CEBF-4670-AC25-4B24AD93269B}"/>
                    </a:ext>
                  </a:extLst>
                </p:cNvPr>
                <p:cNvCxnSpPr/>
                <p:nvPr/>
              </p:nvCxnSpPr>
              <p:spPr>
                <a:xfrm>
                  <a:off x="5162433" y="2909205"/>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0" name="Straight Connector 209">
                  <a:extLst>
                    <a:ext uri="{FF2B5EF4-FFF2-40B4-BE49-F238E27FC236}">
                      <a16:creationId xmlns:a16="http://schemas.microsoft.com/office/drawing/2014/main" id="{646E9342-1A57-4AF8-BA44-2C041BB42DE1}"/>
                    </a:ext>
                  </a:extLst>
                </p:cNvPr>
                <p:cNvCxnSpPr/>
                <p:nvPr/>
              </p:nvCxnSpPr>
              <p:spPr>
                <a:xfrm>
                  <a:off x="5162433" y="3667851"/>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1" name="Straight Connector 210">
                  <a:extLst>
                    <a:ext uri="{FF2B5EF4-FFF2-40B4-BE49-F238E27FC236}">
                      <a16:creationId xmlns:a16="http://schemas.microsoft.com/office/drawing/2014/main" id="{B78C12EF-3F8A-4787-A9F3-8E59EFA1D667}"/>
                    </a:ext>
                  </a:extLst>
                </p:cNvPr>
                <p:cNvCxnSpPr/>
                <p:nvPr/>
              </p:nvCxnSpPr>
              <p:spPr>
                <a:xfrm>
                  <a:off x="5162433" y="4426497"/>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6" name="Oval 195">
                <a:extLst>
                  <a:ext uri="{FF2B5EF4-FFF2-40B4-BE49-F238E27FC236}">
                    <a16:creationId xmlns:a16="http://schemas.microsoft.com/office/drawing/2014/main" id="{0651F8E9-2B23-44F7-8DB4-3CF12E87B026}"/>
                  </a:ext>
                </a:extLst>
              </p:cNvPr>
              <p:cNvSpPr/>
              <p:nvPr/>
            </p:nvSpPr>
            <p:spPr>
              <a:xfrm rot="5400000">
                <a:off x="5896951"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7" name="Oval 196">
                <a:extLst>
                  <a:ext uri="{FF2B5EF4-FFF2-40B4-BE49-F238E27FC236}">
                    <a16:creationId xmlns:a16="http://schemas.microsoft.com/office/drawing/2014/main" id="{DE84CE17-FA96-42F4-A2BA-C9D83F6B0603}"/>
                  </a:ext>
                </a:extLst>
              </p:cNvPr>
              <p:cNvSpPr/>
              <p:nvPr/>
            </p:nvSpPr>
            <p:spPr>
              <a:xfrm rot="5400000">
                <a:off x="6244019"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8" name="Oval 197">
                <a:extLst>
                  <a:ext uri="{FF2B5EF4-FFF2-40B4-BE49-F238E27FC236}">
                    <a16:creationId xmlns:a16="http://schemas.microsoft.com/office/drawing/2014/main" id="{72D75910-A8FF-4B59-8E70-FF08CC56E096}"/>
                  </a:ext>
                </a:extLst>
              </p:cNvPr>
              <p:cNvSpPr/>
              <p:nvPr/>
            </p:nvSpPr>
            <p:spPr>
              <a:xfrm rot="5400000">
                <a:off x="6584555"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9" name="Oval 198">
                <a:extLst>
                  <a:ext uri="{FF2B5EF4-FFF2-40B4-BE49-F238E27FC236}">
                    <a16:creationId xmlns:a16="http://schemas.microsoft.com/office/drawing/2014/main" id="{2A9962AA-DF89-43B5-B6E2-0245373FE48A}"/>
                  </a:ext>
                </a:extLst>
              </p:cNvPr>
              <p:cNvSpPr/>
              <p:nvPr/>
            </p:nvSpPr>
            <p:spPr>
              <a:xfrm rot="5400000">
                <a:off x="6931193"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0" name="Oval 199">
                <a:extLst>
                  <a:ext uri="{FF2B5EF4-FFF2-40B4-BE49-F238E27FC236}">
                    <a16:creationId xmlns:a16="http://schemas.microsoft.com/office/drawing/2014/main" id="{F9ADF181-668C-4CBA-BDEF-15FB6994908D}"/>
                  </a:ext>
                </a:extLst>
              </p:cNvPr>
              <p:cNvSpPr/>
              <p:nvPr/>
            </p:nvSpPr>
            <p:spPr>
              <a:xfrm rot="5400000">
                <a:off x="6931193"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1" name="Oval 200">
                <a:extLst>
                  <a:ext uri="{FF2B5EF4-FFF2-40B4-BE49-F238E27FC236}">
                    <a16:creationId xmlns:a16="http://schemas.microsoft.com/office/drawing/2014/main" id="{8F306FF0-AD44-48A7-923E-696C076B2861}"/>
                  </a:ext>
                </a:extLst>
              </p:cNvPr>
              <p:cNvSpPr/>
              <p:nvPr/>
            </p:nvSpPr>
            <p:spPr>
              <a:xfrm rot="5400000">
                <a:off x="7274888"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2" name="Oval 201">
                <a:extLst>
                  <a:ext uri="{FF2B5EF4-FFF2-40B4-BE49-F238E27FC236}">
                    <a16:creationId xmlns:a16="http://schemas.microsoft.com/office/drawing/2014/main" id="{56B1F84B-EF9C-424F-8A7C-78E395E26D1E}"/>
                  </a:ext>
                </a:extLst>
              </p:cNvPr>
              <p:cNvSpPr/>
              <p:nvPr/>
            </p:nvSpPr>
            <p:spPr>
              <a:xfrm rot="5400000">
                <a:off x="7274888"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3" name="Oval 202">
                <a:extLst>
                  <a:ext uri="{FF2B5EF4-FFF2-40B4-BE49-F238E27FC236}">
                    <a16:creationId xmlns:a16="http://schemas.microsoft.com/office/drawing/2014/main" id="{62824BAD-9D71-4729-8970-ACF387461FB9}"/>
                  </a:ext>
                </a:extLst>
              </p:cNvPr>
              <p:cNvSpPr/>
              <p:nvPr/>
            </p:nvSpPr>
            <p:spPr>
              <a:xfrm rot="5400000">
                <a:off x="5896950" y="5605261"/>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4" name="Oval 203">
                <a:extLst>
                  <a:ext uri="{FF2B5EF4-FFF2-40B4-BE49-F238E27FC236}">
                    <a16:creationId xmlns:a16="http://schemas.microsoft.com/office/drawing/2014/main" id="{CFE71F06-5063-45D2-9E2B-B4BF4552C63D}"/>
                  </a:ext>
                </a:extLst>
              </p:cNvPr>
              <p:cNvSpPr/>
              <p:nvPr/>
            </p:nvSpPr>
            <p:spPr>
              <a:xfrm rot="5400000">
                <a:off x="6244018"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5" name="Oval 204">
                <a:extLst>
                  <a:ext uri="{FF2B5EF4-FFF2-40B4-BE49-F238E27FC236}">
                    <a16:creationId xmlns:a16="http://schemas.microsoft.com/office/drawing/2014/main" id="{D4062ECD-D12F-451D-8948-C81DF325D1E2}"/>
                  </a:ext>
                </a:extLst>
              </p:cNvPr>
              <p:cNvSpPr/>
              <p:nvPr/>
            </p:nvSpPr>
            <p:spPr>
              <a:xfrm rot="5400000">
                <a:off x="6584553"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2" name="Group 211">
              <a:extLst>
                <a:ext uri="{FF2B5EF4-FFF2-40B4-BE49-F238E27FC236}">
                  <a16:creationId xmlns:a16="http://schemas.microsoft.com/office/drawing/2014/main" id="{8F2F9EE9-8E45-4AB8-A814-BC0868081BE2}"/>
                </a:ext>
              </a:extLst>
            </p:cNvPr>
            <p:cNvGrpSpPr/>
            <p:nvPr/>
          </p:nvGrpSpPr>
          <p:grpSpPr>
            <a:xfrm>
              <a:off x="2572904" y="5231452"/>
              <a:ext cx="1724133" cy="688062"/>
              <a:chOff x="5860319" y="5230648"/>
              <a:chExt cx="1724133" cy="688062"/>
            </a:xfrm>
          </p:grpSpPr>
          <p:grpSp>
            <p:nvGrpSpPr>
              <p:cNvPr id="213" name="Group 212">
                <a:extLst>
                  <a:ext uri="{FF2B5EF4-FFF2-40B4-BE49-F238E27FC236}">
                    <a16:creationId xmlns:a16="http://schemas.microsoft.com/office/drawing/2014/main" id="{8C150D6A-0AF7-48E8-AD94-8C3FD635099E}"/>
                  </a:ext>
                </a:extLst>
              </p:cNvPr>
              <p:cNvGrpSpPr/>
              <p:nvPr/>
            </p:nvGrpSpPr>
            <p:grpSpPr>
              <a:xfrm rot="5400000">
                <a:off x="6378355" y="4712612"/>
                <a:ext cx="688062" cy="1724133"/>
                <a:chOff x="5162433" y="1391913"/>
                <a:chExt cx="1513791" cy="3793228"/>
              </a:xfrm>
            </p:grpSpPr>
            <p:sp>
              <p:nvSpPr>
                <p:cNvPr id="224" name="Rectangle 223">
                  <a:extLst>
                    <a:ext uri="{FF2B5EF4-FFF2-40B4-BE49-F238E27FC236}">
                      <a16:creationId xmlns:a16="http://schemas.microsoft.com/office/drawing/2014/main" id="{BFC315B5-7BC8-4159-BE03-33359E9EF94B}"/>
                    </a:ext>
                  </a:extLst>
                </p:cNvPr>
                <p:cNvSpPr/>
                <p:nvPr/>
              </p:nvSpPr>
              <p:spPr>
                <a:xfrm>
                  <a:off x="5162433" y="1391913"/>
                  <a:ext cx="1513791" cy="37932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25" name="Straight Connector 224">
                  <a:extLst>
                    <a:ext uri="{FF2B5EF4-FFF2-40B4-BE49-F238E27FC236}">
                      <a16:creationId xmlns:a16="http://schemas.microsoft.com/office/drawing/2014/main" id="{2148C396-B0E4-4DFA-A027-30DC84DA99BE}"/>
                    </a:ext>
                  </a:extLst>
                </p:cNvPr>
                <p:cNvCxnSpPr>
                  <a:endCxn id="224" idx="2"/>
                </p:cNvCxnSpPr>
                <p:nvPr/>
              </p:nvCxnSpPr>
              <p:spPr>
                <a:xfrm>
                  <a:off x="5910578" y="1391913"/>
                  <a:ext cx="8751" cy="3793228"/>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6" name="Straight Connector 225">
                  <a:extLst>
                    <a:ext uri="{FF2B5EF4-FFF2-40B4-BE49-F238E27FC236}">
                      <a16:creationId xmlns:a16="http://schemas.microsoft.com/office/drawing/2014/main" id="{E946242A-DF28-4BD7-8E3E-D00414F83C31}"/>
                    </a:ext>
                  </a:extLst>
                </p:cNvPr>
                <p:cNvCxnSpPr/>
                <p:nvPr/>
              </p:nvCxnSpPr>
              <p:spPr>
                <a:xfrm>
                  <a:off x="5162433" y="2150559"/>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a:extLst>
                    <a:ext uri="{FF2B5EF4-FFF2-40B4-BE49-F238E27FC236}">
                      <a16:creationId xmlns:a16="http://schemas.microsoft.com/office/drawing/2014/main" id="{4D466A74-0C1E-468B-9AB7-1839B67C9677}"/>
                    </a:ext>
                  </a:extLst>
                </p:cNvPr>
                <p:cNvCxnSpPr/>
                <p:nvPr/>
              </p:nvCxnSpPr>
              <p:spPr>
                <a:xfrm>
                  <a:off x="5162433" y="2909205"/>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8" name="Straight Connector 227">
                  <a:extLst>
                    <a:ext uri="{FF2B5EF4-FFF2-40B4-BE49-F238E27FC236}">
                      <a16:creationId xmlns:a16="http://schemas.microsoft.com/office/drawing/2014/main" id="{1E5DCDEB-A872-4C94-B227-7AF6BDC3AF47}"/>
                    </a:ext>
                  </a:extLst>
                </p:cNvPr>
                <p:cNvCxnSpPr/>
                <p:nvPr/>
              </p:nvCxnSpPr>
              <p:spPr>
                <a:xfrm>
                  <a:off x="5162433" y="3667851"/>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29" name="Straight Connector 228">
                  <a:extLst>
                    <a:ext uri="{FF2B5EF4-FFF2-40B4-BE49-F238E27FC236}">
                      <a16:creationId xmlns:a16="http://schemas.microsoft.com/office/drawing/2014/main" id="{522A6F99-6971-4138-98CB-FCA2497D96F7}"/>
                    </a:ext>
                  </a:extLst>
                </p:cNvPr>
                <p:cNvCxnSpPr/>
                <p:nvPr/>
              </p:nvCxnSpPr>
              <p:spPr>
                <a:xfrm>
                  <a:off x="5162433" y="4426497"/>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4" name="Oval 213">
                <a:extLst>
                  <a:ext uri="{FF2B5EF4-FFF2-40B4-BE49-F238E27FC236}">
                    <a16:creationId xmlns:a16="http://schemas.microsoft.com/office/drawing/2014/main" id="{F161806B-DD69-4DF2-832D-B98FA8228EEB}"/>
                  </a:ext>
                </a:extLst>
              </p:cNvPr>
              <p:cNvSpPr/>
              <p:nvPr/>
            </p:nvSpPr>
            <p:spPr>
              <a:xfrm rot="5400000">
                <a:off x="5896951"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5" name="Oval 214">
                <a:extLst>
                  <a:ext uri="{FF2B5EF4-FFF2-40B4-BE49-F238E27FC236}">
                    <a16:creationId xmlns:a16="http://schemas.microsoft.com/office/drawing/2014/main" id="{0F4360C1-AFE5-40D4-8A63-9731D0990C17}"/>
                  </a:ext>
                </a:extLst>
              </p:cNvPr>
              <p:cNvSpPr/>
              <p:nvPr/>
            </p:nvSpPr>
            <p:spPr>
              <a:xfrm rot="5400000">
                <a:off x="6244019"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6" name="Oval 215">
                <a:extLst>
                  <a:ext uri="{FF2B5EF4-FFF2-40B4-BE49-F238E27FC236}">
                    <a16:creationId xmlns:a16="http://schemas.microsoft.com/office/drawing/2014/main" id="{49ADF37A-ED9E-4479-9695-9DF868536ED1}"/>
                  </a:ext>
                </a:extLst>
              </p:cNvPr>
              <p:cNvSpPr/>
              <p:nvPr/>
            </p:nvSpPr>
            <p:spPr>
              <a:xfrm rot="5400000">
                <a:off x="6584555"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7" name="Oval 216">
                <a:extLst>
                  <a:ext uri="{FF2B5EF4-FFF2-40B4-BE49-F238E27FC236}">
                    <a16:creationId xmlns:a16="http://schemas.microsoft.com/office/drawing/2014/main" id="{8F931806-A8A1-4D75-AB9F-B16108947C57}"/>
                  </a:ext>
                </a:extLst>
              </p:cNvPr>
              <p:cNvSpPr/>
              <p:nvPr/>
            </p:nvSpPr>
            <p:spPr>
              <a:xfrm rot="5400000">
                <a:off x="6931193"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8" name="Oval 217">
                <a:extLst>
                  <a:ext uri="{FF2B5EF4-FFF2-40B4-BE49-F238E27FC236}">
                    <a16:creationId xmlns:a16="http://schemas.microsoft.com/office/drawing/2014/main" id="{0DFE7DEA-F793-4075-AC81-E16D3C81CA5D}"/>
                  </a:ext>
                </a:extLst>
              </p:cNvPr>
              <p:cNvSpPr/>
              <p:nvPr/>
            </p:nvSpPr>
            <p:spPr>
              <a:xfrm rot="5400000">
                <a:off x="6931193"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9" name="Oval 218">
                <a:extLst>
                  <a:ext uri="{FF2B5EF4-FFF2-40B4-BE49-F238E27FC236}">
                    <a16:creationId xmlns:a16="http://schemas.microsoft.com/office/drawing/2014/main" id="{2EF71A2A-1FC9-47B4-9D86-5E15AF1DC34B}"/>
                  </a:ext>
                </a:extLst>
              </p:cNvPr>
              <p:cNvSpPr/>
              <p:nvPr/>
            </p:nvSpPr>
            <p:spPr>
              <a:xfrm rot="5400000">
                <a:off x="7274888"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0" name="Oval 219">
                <a:extLst>
                  <a:ext uri="{FF2B5EF4-FFF2-40B4-BE49-F238E27FC236}">
                    <a16:creationId xmlns:a16="http://schemas.microsoft.com/office/drawing/2014/main" id="{0CDFF2B9-69B0-4195-8C15-9803784F3E2A}"/>
                  </a:ext>
                </a:extLst>
              </p:cNvPr>
              <p:cNvSpPr/>
              <p:nvPr/>
            </p:nvSpPr>
            <p:spPr>
              <a:xfrm rot="5400000">
                <a:off x="7274888"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1" name="Oval 220">
                <a:extLst>
                  <a:ext uri="{FF2B5EF4-FFF2-40B4-BE49-F238E27FC236}">
                    <a16:creationId xmlns:a16="http://schemas.microsoft.com/office/drawing/2014/main" id="{BC1BF341-821E-490A-BB0E-3C102193DF12}"/>
                  </a:ext>
                </a:extLst>
              </p:cNvPr>
              <p:cNvSpPr/>
              <p:nvPr/>
            </p:nvSpPr>
            <p:spPr>
              <a:xfrm rot="5400000">
                <a:off x="5896950" y="5605261"/>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2" name="Oval 221">
                <a:extLst>
                  <a:ext uri="{FF2B5EF4-FFF2-40B4-BE49-F238E27FC236}">
                    <a16:creationId xmlns:a16="http://schemas.microsoft.com/office/drawing/2014/main" id="{8E5ED5A9-A710-4150-9744-98CEA8DD2612}"/>
                  </a:ext>
                </a:extLst>
              </p:cNvPr>
              <p:cNvSpPr/>
              <p:nvPr/>
            </p:nvSpPr>
            <p:spPr>
              <a:xfrm rot="5400000">
                <a:off x="6244018"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3" name="Oval 222">
                <a:extLst>
                  <a:ext uri="{FF2B5EF4-FFF2-40B4-BE49-F238E27FC236}">
                    <a16:creationId xmlns:a16="http://schemas.microsoft.com/office/drawing/2014/main" id="{4423D499-EFFC-4F3B-BC7A-B4D31CBA9DC8}"/>
                  </a:ext>
                </a:extLst>
              </p:cNvPr>
              <p:cNvSpPr/>
              <p:nvPr/>
            </p:nvSpPr>
            <p:spPr>
              <a:xfrm rot="5400000">
                <a:off x="6584553"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sp>
        <p:nvSpPr>
          <p:cNvPr id="5" name="Title 4">
            <a:extLst>
              <a:ext uri="{FF2B5EF4-FFF2-40B4-BE49-F238E27FC236}">
                <a16:creationId xmlns:a16="http://schemas.microsoft.com/office/drawing/2014/main" id="{B5D757E8-A7E4-4198-98A0-B556A485AF87}"/>
              </a:ext>
            </a:extLst>
          </p:cNvPr>
          <p:cNvSpPr>
            <a:spLocks noGrp="1"/>
          </p:cNvSpPr>
          <p:nvPr>
            <p:ph type="title"/>
          </p:nvPr>
        </p:nvSpPr>
        <p:spPr/>
        <p:txBody>
          <a:bodyPr/>
          <a:lstStyle/>
          <a:p>
            <a:r>
              <a:rPr lang="en-GB" dirty="0"/>
              <a:t>2AS-3 Add and subtract within 100 – part 1</a:t>
            </a:r>
          </a:p>
        </p:txBody>
      </p:sp>
      <p:grpSp>
        <p:nvGrpSpPr>
          <p:cNvPr id="352" name="Group 351">
            <a:extLst>
              <a:ext uri="{FF2B5EF4-FFF2-40B4-BE49-F238E27FC236}">
                <a16:creationId xmlns:a16="http://schemas.microsoft.com/office/drawing/2014/main" id="{7BAAF2C4-9E6C-47C0-88D5-6D203ADEC781}"/>
              </a:ext>
            </a:extLst>
          </p:cNvPr>
          <p:cNvGrpSpPr/>
          <p:nvPr/>
        </p:nvGrpSpPr>
        <p:grpSpPr>
          <a:xfrm>
            <a:off x="6320618" y="2662366"/>
            <a:ext cx="1724133" cy="688062"/>
            <a:chOff x="5860319" y="5230648"/>
            <a:chExt cx="1724133" cy="688062"/>
          </a:xfrm>
        </p:grpSpPr>
        <p:grpSp>
          <p:nvGrpSpPr>
            <p:cNvPr id="353" name="Group 352">
              <a:extLst>
                <a:ext uri="{FF2B5EF4-FFF2-40B4-BE49-F238E27FC236}">
                  <a16:creationId xmlns:a16="http://schemas.microsoft.com/office/drawing/2014/main" id="{F06FD09C-B92E-42C1-852C-0947250FB63A}"/>
                </a:ext>
              </a:extLst>
            </p:cNvPr>
            <p:cNvGrpSpPr/>
            <p:nvPr/>
          </p:nvGrpSpPr>
          <p:grpSpPr>
            <a:xfrm rot="5400000">
              <a:off x="6378355" y="4712612"/>
              <a:ext cx="688062" cy="1724133"/>
              <a:chOff x="5162433" y="1391913"/>
              <a:chExt cx="1513791" cy="3793228"/>
            </a:xfrm>
          </p:grpSpPr>
          <p:sp>
            <p:nvSpPr>
              <p:cNvPr id="364" name="Rectangle 363">
                <a:extLst>
                  <a:ext uri="{FF2B5EF4-FFF2-40B4-BE49-F238E27FC236}">
                    <a16:creationId xmlns:a16="http://schemas.microsoft.com/office/drawing/2014/main" id="{E9ECCAFF-7F72-49CD-BAA0-293A58F778FA}"/>
                  </a:ext>
                </a:extLst>
              </p:cNvPr>
              <p:cNvSpPr/>
              <p:nvPr/>
            </p:nvSpPr>
            <p:spPr>
              <a:xfrm>
                <a:off x="5162433" y="1391913"/>
                <a:ext cx="1513791" cy="37932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365" name="Straight Connector 364">
                <a:extLst>
                  <a:ext uri="{FF2B5EF4-FFF2-40B4-BE49-F238E27FC236}">
                    <a16:creationId xmlns:a16="http://schemas.microsoft.com/office/drawing/2014/main" id="{B5473EB5-7FDD-4F6B-B181-653BBF25924E}"/>
                  </a:ext>
                </a:extLst>
              </p:cNvPr>
              <p:cNvCxnSpPr>
                <a:endCxn id="364" idx="2"/>
              </p:cNvCxnSpPr>
              <p:nvPr/>
            </p:nvCxnSpPr>
            <p:spPr>
              <a:xfrm>
                <a:off x="5910578" y="1391913"/>
                <a:ext cx="8751" cy="3793228"/>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6" name="Straight Connector 365">
                <a:extLst>
                  <a:ext uri="{FF2B5EF4-FFF2-40B4-BE49-F238E27FC236}">
                    <a16:creationId xmlns:a16="http://schemas.microsoft.com/office/drawing/2014/main" id="{14D1A7EF-E15C-4262-95CD-D847D5708B64}"/>
                  </a:ext>
                </a:extLst>
              </p:cNvPr>
              <p:cNvCxnSpPr/>
              <p:nvPr/>
            </p:nvCxnSpPr>
            <p:spPr>
              <a:xfrm>
                <a:off x="5162433" y="2150559"/>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7" name="Straight Connector 366">
                <a:extLst>
                  <a:ext uri="{FF2B5EF4-FFF2-40B4-BE49-F238E27FC236}">
                    <a16:creationId xmlns:a16="http://schemas.microsoft.com/office/drawing/2014/main" id="{46F8C21E-36F0-4606-AF4E-8B8E7CF00CB2}"/>
                  </a:ext>
                </a:extLst>
              </p:cNvPr>
              <p:cNvCxnSpPr/>
              <p:nvPr/>
            </p:nvCxnSpPr>
            <p:spPr>
              <a:xfrm>
                <a:off x="5162433" y="2909205"/>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8" name="Straight Connector 367">
                <a:extLst>
                  <a:ext uri="{FF2B5EF4-FFF2-40B4-BE49-F238E27FC236}">
                    <a16:creationId xmlns:a16="http://schemas.microsoft.com/office/drawing/2014/main" id="{F4FE7424-82D8-4EE1-86C8-93F37C2DFDC9}"/>
                  </a:ext>
                </a:extLst>
              </p:cNvPr>
              <p:cNvCxnSpPr/>
              <p:nvPr/>
            </p:nvCxnSpPr>
            <p:spPr>
              <a:xfrm>
                <a:off x="5162433" y="3667851"/>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9" name="Straight Connector 368">
                <a:extLst>
                  <a:ext uri="{FF2B5EF4-FFF2-40B4-BE49-F238E27FC236}">
                    <a16:creationId xmlns:a16="http://schemas.microsoft.com/office/drawing/2014/main" id="{43F5986A-D7CE-4AA1-99EC-F8F903620A9A}"/>
                  </a:ext>
                </a:extLst>
              </p:cNvPr>
              <p:cNvCxnSpPr/>
              <p:nvPr/>
            </p:nvCxnSpPr>
            <p:spPr>
              <a:xfrm>
                <a:off x="5162433" y="4426497"/>
                <a:ext cx="1513791"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54" name="Oval 353">
              <a:extLst>
                <a:ext uri="{FF2B5EF4-FFF2-40B4-BE49-F238E27FC236}">
                  <a16:creationId xmlns:a16="http://schemas.microsoft.com/office/drawing/2014/main" id="{9DA01C68-2E59-4F9E-AB86-09367FE11809}"/>
                </a:ext>
              </a:extLst>
            </p:cNvPr>
            <p:cNvSpPr/>
            <p:nvPr/>
          </p:nvSpPr>
          <p:spPr>
            <a:xfrm rot="5400000">
              <a:off x="5896951"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5" name="Oval 354">
              <a:extLst>
                <a:ext uri="{FF2B5EF4-FFF2-40B4-BE49-F238E27FC236}">
                  <a16:creationId xmlns:a16="http://schemas.microsoft.com/office/drawing/2014/main" id="{DB43F0F7-6F42-460F-BB9D-C3CA607D6033}"/>
                </a:ext>
              </a:extLst>
            </p:cNvPr>
            <p:cNvSpPr/>
            <p:nvPr/>
          </p:nvSpPr>
          <p:spPr>
            <a:xfrm rot="5400000">
              <a:off x="6244019"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6" name="Oval 355">
              <a:extLst>
                <a:ext uri="{FF2B5EF4-FFF2-40B4-BE49-F238E27FC236}">
                  <a16:creationId xmlns:a16="http://schemas.microsoft.com/office/drawing/2014/main" id="{E5504B32-3DA5-4CDD-A1F2-ECD7893C6105}"/>
                </a:ext>
              </a:extLst>
            </p:cNvPr>
            <p:cNvSpPr/>
            <p:nvPr/>
          </p:nvSpPr>
          <p:spPr>
            <a:xfrm rot="5400000">
              <a:off x="6584555"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7" name="Oval 356">
              <a:extLst>
                <a:ext uri="{FF2B5EF4-FFF2-40B4-BE49-F238E27FC236}">
                  <a16:creationId xmlns:a16="http://schemas.microsoft.com/office/drawing/2014/main" id="{36A915F2-58DA-4022-BFA5-F1148B36AF99}"/>
                </a:ext>
              </a:extLst>
            </p:cNvPr>
            <p:cNvSpPr/>
            <p:nvPr/>
          </p:nvSpPr>
          <p:spPr>
            <a:xfrm rot="5400000">
              <a:off x="6931193"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8" name="Oval 357">
              <a:extLst>
                <a:ext uri="{FF2B5EF4-FFF2-40B4-BE49-F238E27FC236}">
                  <a16:creationId xmlns:a16="http://schemas.microsoft.com/office/drawing/2014/main" id="{C23A7AFD-D158-41FB-AAD5-637039069F9E}"/>
                </a:ext>
              </a:extLst>
            </p:cNvPr>
            <p:cNvSpPr/>
            <p:nvPr/>
          </p:nvSpPr>
          <p:spPr>
            <a:xfrm rot="5400000">
              <a:off x="6931193"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9" name="Oval 358">
              <a:extLst>
                <a:ext uri="{FF2B5EF4-FFF2-40B4-BE49-F238E27FC236}">
                  <a16:creationId xmlns:a16="http://schemas.microsoft.com/office/drawing/2014/main" id="{0BED2A49-11D5-424A-89E7-C486E3C1B4C2}"/>
                </a:ext>
              </a:extLst>
            </p:cNvPr>
            <p:cNvSpPr/>
            <p:nvPr/>
          </p:nvSpPr>
          <p:spPr>
            <a:xfrm rot="5400000">
              <a:off x="7274888" y="5605263"/>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0" name="Oval 359">
              <a:extLst>
                <a:ext uri="{FF2B5EF4-FFF2-40B4-BE49-F238E27FC236}">
                  <a16:creationId xmlns:a16="http://schemas.microsoft.com/office/drawing/2014/main" id="{8FED1784-5BFB-4AB2-B860-C4ABCB31B688}"/>
                </a:ext>
              </a:extLst>
            </p:cNvPr>
            <p:cNvSpPr/>
            <p:nvPr/>
          </p:nvSpPr>
          <p:spPr>
            <a:xfrm rot="5400000">
              <a:off x="7274888" y="5260980"/>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1" name="Oval 360">
              <a:extLst>
                <a:ext uri="{FF2B5EF4-FFF2-40B4-BE49-F238E27FC236}">
                  <a16:creationId xmlns:a16="http://schemas.microsoft.com/office/drawing/2014/main" id="{9FEBB90B-E624-4578-9F42-4FA576D543F9}"/>
                </a:ext>
              </a:extLst>
            </p:cNvPr>
            <p:cNvSpPr/>
            <p:nvPr/>
          </p:nvSpPr>
          <p:spPr>
            <a:xfrm rot="5400000">
              <a:off x="5896950" y="5605261"/>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2" name="Oval 361">
              <a:extLst>
                <a:ext uri="{FF2B5EF4-FFF2-40B4-BE49-F238E27FC236}">
                  <a16:creationId xmlns:a16="http://schemas.microsoft.com/office/drawing/2014/main" id="{5766365B-CCC0-493B-9704-4C4C7E2B6229}"/>
                </a:ext>
              </a:extLst>
            </p:cNvPr>
            <p:cNvSpPr/>
            <p:nvPr/>
          </p:nvSpPr>
          <p:spPr>
            <a:xfrm rot="5400000">
              <a:off x="6244018"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3" name="Oval 362">
              <a:extLst>
                <a:ext uri="{FF2B5EF4-FFF2-40B4-BE49-F238E27FC236}">
                  <a16:creationId xmlns:a16="http://schemas.microsoft.com/office/drawing/2014/main" id="{B9F5CFD1-5F5D-444E-899C-4AE27EFBC6CE}"/>
                </a:ext>
              </a:extLst>
            </p:cNvPr>
            <p:cNvSpPr/>
            <p:nvPr/>
          </p:nvSpPr>
          <p:spPr>
            <a:xfrm rot="5400000">
              <a:off x="6584553" y="5605262"/>
              <a:ext cx="278249" cy="278249"/>
            </a:xfrm>
            <a:prstGeom prst="ellipse">
              <a:avLst/>
            </a:prstGeom>
            <a:solidFill>
              <a:srgbClr val="99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70" name="Group 369">
            <a:extLst>
              <a:ext uri="{FF2B5EF4-FFF2-40B4-BE49-F238E27FC236}">
                <a16:creationId xmlns:a16="http://schemas.microsoft.com/office/drawing/2014/main" id="{409EBC96-7522-44FA-AFB2-2DACF9B68747}"/>
              </a:ext>
            </a:extLst>
          </p:cNvPr>
          <p:cNvGrpSpPr/>
          <p:nvPr/>
        </p:nvGrpSpPr>
        <p:grpSpPr>
          <a:xfrm>
            <a:off x="7021440" y="2679702"/>
            <a:ext cx="1013435" cy="305380"/>
            <a:chOff x="6561141" y="5247984"/>
            <a:chExt cx="1013435" cy="305380"/>
          </a:xfrm>
        </p:grpSpPr>
        <p:grpSp>
          <p:nvGrpSpPr>
            <p:cNvPr id="371" name="Group 370">
              <a:extLst>
                <a:ext uri="{FF2B5EF4-FFF2-40B4-BE49-F238E27FC236}">
                  <a16:creationId xmlns:a16="http://schemas.microsoft.com/office/drawing/2014/main" id="{55C09CB9-F988-491E-AD5A-D03ACADE6FE3}"/>
                </a:ext>
              </a:extLst>
            </p:cNvPr>
            <p:cNvGrpSpPr/>
            <p:nvPr/>
          </p:nvGrpSpPr>
          <p:grpSpPr>
            <a:xfrm>
              <a:off x="6561141" y="5247984"/>
              <a:ext cx="1013435" cy="305380"/>
              <a:chOff x="6561141" y="5247984"/>
              <a:chExt cx="1013435" cy="305380"/>
            </a:xfrm>
          </p:grpSpPr>
          <p:sp>
            <p:nvSpPr>
              <p:cNvPr id="376" name="Rectangle 375">
                <a:extLst>
                  <a:ext uri="{FF2B5EF4-FFF2-40B4-BE49-F238E27FC236}">
                    <a16:creationId xmlns:a16="http://schemas.microsoft.com/office/drawing/2014/main" id="{F41C776A-ECF6-4B5B-96FC-9F5B01563195}"/>
                  </a:ext>
                </a:extLst>
              </p:cNvPr>
              <p:cNvSpPr/>
              <p:nvPr/>
            </p:nvSpPr>
            <p:spPr>
              <a:xfrm>
                <a:off x="6561141" y="5247984"/>
                <a:ext cx="321293" cy="30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7" name="Rectangle 376">
                <a:extLst>
                  <a:ext uri="{FF2B5EF4-FFF2-40B4-BE49-F238E27FC236}">
                    <a16:creationId xmlns:a16="http://schemas.microsoft.com/office/drawing/2014/main" id="{F2B63813-B2BE-4E57-89E8-B7805AA2D418}"/>
                  </a:ext>
                </a:extLst>
              </p:cNvPr>
              <p:cNvSpPr/>
              <p:nvPr/>
            </p:nvSpPr>
            <p:spPr>
              <a:xfrm>
                <a:off x="6908457" y="5247984"/>
                <a:ext cx="321293" cy="30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8" name="Rectangle 377">
                <a:extLst>
                  <a:ext uri="{FF2B5EF4-FFF2-40B4-BE49-F238E27FC236}">
                    <a16:creationId xmlns:a16="http://schemas.microsoft.com/office/drawing/2014/main" id="{D3BBA030-1B25-438F-AF58-81FE664EFA34}"/>
                  </a:ext>
                </a:extLst>
              </p:cNvPr>
              <p:cNvSpPr/>
              <p:nvPr/>
            </p:nvSpPr>
            <p:spPr>
              <a:xfrm>
                <a:off x="7253283" y="5247984"/>
                <a:ext cx="321293" cy="30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72" name="Group 371">
              <a:extLst>
                <a:ext uri="{FF2B5EF4-FFF2-40B4-BE49-F238E27FC236}">
                  <a16:creationId xmlns:a16="http://schemas.microsoft.com/office/drawing/2014/main" id="{85ABEE8B-E88A-471C-8537-A13D8C1704A2}"/>
                </a:ext>
              </a:extLst>
            </p:cNvPr>
            <p:cNvGrpSpPr/>
            <p:nvPr/>
          </p:nvGrpSpPr>
          <p:grpSpPr>
            <a:xfrm>
              <a:off x="6585342" y="5260825"/>
              <a:ext cx="968582" cy="278249"/>
              <a:chOff x="6584555" y="5054276"/>
              <a:chExt cx="968582" cy="278249"/>
            </a:xfrm>
          </p:grpSpPr>
          <p:sp>
            <p:nvSpPr>
              <p:cNvPr id="373" name="Oval 372">
                <a:extLst>
                  <a:ext uri="{FF2B5EF4-FFF2-40B4-BE49-F238E27FC236}">
                    <a16:creationId xmlns:a16="http://schemas.microsoft.com/office/drawing/2014/main" id="{FDFEC065-7771-4CC9-918C-36C5BBA8CD5B}"/>
                  </a:ext>
                </a:extLst>
              </p:cNvPr>
              <p:cNvSpPr/>
              <p:nvPr/>
            </p:nvSpPr>
            <p:spPr>
              <a:xfrm rot="5400000">
                <a:off x="6584555" y="5054276"/>
                <a:ext cx="278249" cy="278249"/>
              </a:xfrm>
              <a:prstGeom prst="ellipse">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4" name="Oval 373">
                <a:extLst>
                  <a:ext uri="{FF2B5EF4-FFF2-40B4-BE49-F238E27FC236}">
                    <a16:creationId xmlns:a16="http://schemas.microsoft.com/office/drawing/2014/main" id="{D8C2E124-43A2-480D-B6CC-68083EFC1F46}"/>
                  </a:ext>
                </a:extLst>
              </p:cNvPr>
              <p:cNvSpPr/>
              <p:nvPr/>
            </p:nvSpPr>
            <p:spPr>
              <a:xfrm rot="5400000">
                <a:off x="6931193" y="5054276"/>
                <a:ext cx="278249" cy="278249"/>
              </a:xfrm>
              <a:prstGeom prst="ellipse">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5" name="Oval 374">
                <a:extLst>
                  <a:ext uri="{FF2B5EF4-FFF2-40B4-BE49-F238E27FC236}">
                    <a16:creationId xmlns:a16="http://schemas.microsoft.com/office/drawing/2014/main" id="{9C18F74A-1461-4087-9061-E7FA0A6BC8B9}"/>
                  </a:ext>
                </a:extLst>
              </p:cNvPr>
              <p:cNvSpPr/>
              <p:nvPr/>
            </p:nvSpPr>
            <p:spPr>
              <a:xfrm rot="5400000">
                <a:off x="7274888" y="5054276"/>
                <a:ext cx="278249" cy="278249"/>
              </a:xfrm>
              <a:prstGeom prst="ellipse">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437" name="Group 436">
            <a:extLst>
              <a:ext uri="{FF2B5EF4-FFF2-40B4-BE49-F238E27FC236}">
                <a16:creationId xmlns:a16="http://schemas.microsoft.com/office/drawing/2014/main" id="{424D6F62-B8A1-426B-B4F5-F24B8A1104C6}"/>
              </a:ext>
            </a:extLst>
          </p:cNvPr>
          <p:cNvGrpSpPr/>
          <p:nvPr/>
        </p:nvGrpSpPr>
        <p:grpSpPr>
          <a:xfrm>
            <a:off x="5167618" y="1770417"/>
            <a:ext cx="3234864" cy="456634"/>
            <a:chOff x="5437054" y="2185112"/>
            <a:chExt cx="3234864" cy="456634"/>
          </a:xfrm>
        </p:grpSpPr>
        <p:sp>
          <p:nvSpPr>
            <p:cNvPr id="381" name="TextBox 380">
              <a:extLst>
                <a:ext uri="{FF2B5EF4-FFF2-40B4-BE49-F238E27FC236}">
                  <a16:creationId xmlns:a16="http://schemas.microsoft.com/office/drawing/2014/main" id="{D5C31617-0080-4D94-9575-8863940AC36D}"/>
                </a:ext>
              </a:extLst>
            </p:cNvPr>
            <p:cNvSpPr txBox="1"/>
            <p:nvPr/>
          </p:nvSpPr>
          <p:spPr>
            <a:xfrm>
              <a:off x="5437054" y="2303192"/>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82" name="TextBox 381">
              <a:extLst>
                <a:ext uri="{FF2B5EF4-FFF2-40B4-BE49-F238E27FC236}">
                  <a16:creationId xmlns:a16="http://schemas.microsoft.com/office/drawing/2014/main" id="{72652CCD-7C8D-4C80-9249-CF01DFCDD8F9}"/>
                </a:ext>
              </a:extLst>
            </p:cNvPr>
            <p:cNvSpPr txBox="1"/>
            <p:nvPr/>
          </p:nvSpPr>
          <p:spPr>
            <a:xfrm>
              <a:off x="7898513" y="2303192"/>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nvGrpSpPr>
            <p:cNvPr id="383" name="Group 382">
              <a:extLst>
                <a:ext uri="{FF2B5EF4-FFF2-40B4-BE49-F238E27FC236}">
                  <a16:creationId xmlns:a16="http://schemas.microsoft.com/office/drawing/2014/main" id="{C043EE67-B37B-4DBF-9080-2AA7464072CC}"/>
                </a:ext>
              </a:extLst>
            </p:cNvPr>
            <p:cNvGrpSpPr/>
            <p:nvPr/>
          </p:nvGrpSpPr>
          <p:grpSpPr>
            <a:xfrm>
              <a:off x="5809278" y="2185112"/>
              <a:ext cx="2481535" cy="129942"/>
              <a:chOff x="5809278" y="1729629"/>
              <a:chExt cx="2481535" cy="129942"/>
            </a:xfrm>
          </p:grpSpPr>
          <p:cxnSp>
            <p:nvCxnSpPr>
              <p:cNvPr id="384" name="Straight Connector 383">
                <a:extLst>
                  <a:ext uri="{FF2B5EF4-FFF2-40B4-BE49-F238E27FC236}">
                    <a16:creationId xmlns:a16="http://schemas.microsoft.com/office/drawing/2014/main" id="{C9BF0911-CBEC-452C-8780-C720FAE002C4}"/>
                  </a:ext>
                </a:extLst>
              </p:cNvPr>
              <p:cNvCxnSpPr>
                <a:cxnSpLocks/>
              </p:cNvCxnSpPr>
              <p:nvPr/>
            </p:nvCxnSpPr>
            <p:spPr>
              <a:xfrm>
                <a:off x="8286024" y="1729629"/>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3EBBBD01-E055-421E-AC2C-25C1DE1329F4}"/>
                  </a:ext>
                </a:extLst>
              </p:cNvPr>
              <p:cNvCxnSpPr>
                <a:cxnSpLocks/>
              </p:cNvCxnSpPr>
              <p:nvPr/>
            </p:nvCxnSpPr>
            <p:spPr>
              <a:xfrm>
                <a:off x="5821569" y="174213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823BAA9B-4116-4F24-BEF3-1638B6B670A1}"/>
                  </a:ext>
                </a:extLst>
              </p:cNvPr>
              <p:cNvCxnSpPr>
                <a:cxnSpLocks/>
              </p:cNvCxnSpPr>
              <p:nvPr/>
            </p:nvCxnSpPr>
            <p:spPr>
              <a:xfrm>
                <a:off x="6068014"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305114FA-0585-4127-9652-ED1F41B5B10B}"/>
                  </a:ext>
                </a:extLst>
              </p:cNvPr>
              <p:cNvCxnSpPr>
                <a:cxnSpLocks/>
              </p:cNvCxnSpPr>
              <p:nvPr/>
            </p:nvCxnSpPr>
            <p:spPr>
              <a:xfrm>
                <a:off x="6314459"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065986B5-00C0-4320-B8E1-32620E955F01}"/>
                  </a:ext>
                </a:extLst>
              </p:cNvPr>
              <p:cNvCxnSpPr>
                <a:cxnSpLocks/>
              </p:cNvCxnSpPr>
              <p:nvPr/>
            </p:nvCxnSpPr>
            <p:spPr>
              <a:xfrm>
                <a:off x="7793132"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C37E1B49-E319-4F34-BE75-10F658252841}"/>
                  </a:ext>
                </a:extLst>
              </p:cNvPr>
              <p:cNvCxnSpPr>
                <a:cxnSpLocks/>
              </p:cNvCxnSpPr>
              <p:nvPr/>
            </p:nvCxnSpPr>
            <p:spPr>
              <a:xfrm>
                <a:off x="8039578"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457235B1-E5A4-4F64-9D27-B3EA71860857}"/>
                  </a:ext>
                </a:extLst>
              </p:cNvPr>
              <p:cNvCxnSpPr>
                <a:cxnSpLocks/>
              </p:cNvCxnSpPr>
              <p:nvPr/>
            </p:nvCxnSpPr>
            <p:spPr>
              <a:xfrm>
                <a:off x="6560904"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5053B1A1-BCE1-44AA-8DEB-536535BF8959}"/>
                  </a:ext>
                </a:extLst>
              </p:cNvPr>
              <p:cNvCxnSpPr>
                <a:cxnSpLocks/>
              </p:cNvCxnSpPr>
              <p:nvPr/>
            </p:nvCxnSpPr>
            <p:spPr>
              <a:xfrm>
                <a:off x="6807349"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DAD7AC49-9ADA-47E6-98F1-ACA0EA91D761}"/>
                  </a:ext>
                </a:extLst>
              </p:cNvPr>
              <p:cNvCxnSpPr>
                <a:cxnSpLocks/>
              </p:cNvCxnSpPr>
              <p:nvPr/>
            </p:nvCxnSpPr>
            <p:spPr>
              <a:xfrm>
                <a:off x="7053794" y="1741491"/>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80A242C9-3B7E-4012-81A7-92D57468A950}"/>
                  </a:ext>
                </a:extLst>
              </p:cNvPr>
              <p:cNvCxnSpPr>
                <a:cxnSpLocks/>
              </p:cNvCxnSpPr>
              <p:nvPr/>
            </p:nvCxnSpPr>
            <p:spPr>
              <a:xfrm>
                <a:off x="7300240"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5652A9A1-4B34-4AF2-993D-DA34DB7689F9}"/>
                  </a:ext>
                </a:extLst>
              </p:cNvPr>
              <p:cNvCxnSpPr>
                <a:cxnSpLocks/>
              </p:cNvCxnSpPr>
              <p:nvPr/>
            </p:nvCxnSpPr>
            <p:spPr>
              <a:xfrm>
                <a:off x="7546686" y="1741491"/>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52EB037A-0E90-4DF2-ABB5-69BE9036DA6F}"/>
                  </a:ext>
                </a:extLst>
              </p:cNvPr>
              <p:cNvCxnSpPr>
                <a:cxnSpLocks/>
              </p:cNvCxnSpPr>
              <p:nvPr/>
            </p:nvCxnSpPr>
            <p:spPr>
              <a:xfrm>
                <a:off x="5809278" y="1741491"/>
                <a:ext cx="2481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36" name="TextBox 435">
            <a:extLst>
              <a:ext uri="{FF2B5EF4-FFF2-40B4-BE49-F238E27FC236}">
                <a16:creationId xmlns:a16="http://schemas.microsoft.com/office/drawing/2014/main" id="{4FA5E8E0-9B49-4EFC-AE4E-19ED80B061EB}"/>
              </a:ext>
            </a:extLst>
          </p:cNvPr>
          <p:cNvSpPr txBox="1"/>
          <p:nvPr/>
        </p:nvSpPr>
        <p:spPr>
          <a:xfrm>
            <a:off x="6907428" y="1888497"/>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grpSp>
        <p:nvGrpSpPr>
          <p:cNvPr id="396" name="Group 395">
            <a:extLst>
              <a:ext uri="{FF2B5EF4-FFF2-40B4-BE49-F238E27FC236}">
                <a16:creationId xmlns:a16="http://schemas.microsoft.com/office/drawing/2014/main" id="{847BE286-E566-42A6-87FB-7E8B4FF51921}"/>
              </a:ext>
            </a:extLst>
          </p:cNvPr>
          <p:cNvGrpSpPr/>
          <p:nvPr/>
        </p:nvGrpSpPr>
        <p:grpSpPr>
          <a:xfrm>
            <a:off x="393758" y="4359819"/>
            <a:ext cx="8008724" cy="456634"/>
            <a:chOff x="663194" y="2712898"/>
            <a:chExt cx="8008724" cy="456634"/>
          </a:xfrm>
        </p:grpSpPr>
        <p:sp>
          <p:nvSpPr>
            <p:cNvPr id="397" name="TextBox 396">
              <a:extLst>
                <a:ext uri="{FF2B5EF4-FFF2-40B4-BE49-F238E27FC236}">
                  <a16:creationId xmlns:a16="http://schemas.microsoft.com/office/drawing/2014/main" id="{0A9073E0-2FB4-4DC3-A5FD-40D93C78345C}"/>
                </a:ext>
              </a:extLst>
            </p:cNvPr>
            <p:cNvSpPr txBox="1"/>
            <p:nvPr/>
          </p:nvSpPr>
          <p:spPr>
            <a:xfrm>
              <a:off x="663194" y="2830978"/>
              <a:ext cx="475631"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98" name="TextBox 397">
              <a:extLst>
                <a:ext uri="{FF2B5EF4-FFF2-40B4-BE49-F238E27FC236}">
                  <a16:creationId xmlns:a16="http://schemas.microsoft.com/office/drawing/2014/main" id="{DE064488-21AC-4096-8B15-4CEB46A4E5B0}"/>
                </a:ext>
              </a:extLst>
            </p:cNvPr>
            <p:cNvSpPr txBox="1"/>
            <p:nvPr/>
          </p:nvSpPr>
          <p:spPr>
            <a:xfrm>
              <a:off x="2970131" y="2830978"/>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cxnSp>
          <p:nvCxnSpPr>
            <p:cNvPr id="399" name="Straight Connector 398">
              <a:extLst>
                <a:ext uri="{FF2B5EF4-FFF2-40B4-BE49-F238E27FC236}">
                  <a16:creationId xmlns:a16="http://schemas.microsoft.com/office/drawing/2014/main" id="{AB2852D9-445B-40E0-ACC9-6F0412810B53}"/>
                </a:ext>
              </a:extLst>
            </p:cNvPr>
            <p:cNvCxnSpPr>
              <a:cxnSpLocks/>
            </p:cNvCxnSpPr>
            <p:nvPr/>
          </p:nvCxnSpPr>
          <p:spPr>
            <a:xfrm>
              <a:off x="885515" y="2724761"/>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7A2A732D-157C-4C71-8D7E-AFF0E9D17C62}"/>
                </a:ext>
              </a:extLst>
            </p:cNvPr>
            <p:cNvCxnSpPr>
              <a:cxnSpLocks/>
            </p:cNvCxnSpPr>
            <p:nvPr/>
          </p:nvCxnSpPr>
          <p:spPr>
            <a:xfrm>
              <a:off x="892659" y="2712898"/>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97634F9-E1A1-4A60-8E79-36C60BB1AA95}"/>
                </a:ext>
              </a:extLst>
            </p:cNvPr>
            <p:cNvCxnSpPr>
              <a:cxnSpLocks/>
            </p:cNvCxnSpPr>
            <p:nvPr/>
          </p:nvCxnSpPr>
          <p:spPr>
            <a:xfrm>
              <a:off x="8286024" y="2712898"/>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379ED71-A7D8-47CD-A43E-E1A755523CD5}"/>
                </a:ext>
              </a:extLst>
            </p:cNvPr>
            <p:cNvCxnSpPr>
              <a:cxnSpLocks/>
            </p:cNvCxnSpPr>
            <p:nvPr/>
          </p:nvCxnSpPr>
          <p:spPr>
            <a:xfrm>
              <a:off x="3357114" y="2725408"/>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BC21078C-3B21-417B-A7BD-C5B87338D862}"/>
                </a:ext>
              </a:extLst>
            </p:cNvPr>
            <p:cNvCxnSpPr>
              <a:cxnSpLocks/>
            </p:cNvCxnSpPr>
            <p:nvPr/>
          </p:nvCxnSpPr>
          <p:spPr>
            <a:xfrm>
              <a:off x="5821569" y="2725408"/>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C693343A-3B9B-4BF9-912C-B4886D1FA4CD}"/>
                </a:ext>
              </a:extLst>
            </p:cNvPr>
            <p:cNvCxnSpPr>
              <a:cxnSpLocks/>
            </p:cNvCxnSpPr>
            <p:nvPr/>
          </p:nvCxnSpPr>
          <p:spPr>
            <a:xfrm>
              <a:off x="113910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5803804F-B372-4048-A27E-224BAD779609}"/>
                </a:ext>
              </a:extLst>
            </p:cNvPr>
            <p:cNvCxnSpPr>
              <a:cxnSpLocks/>
            </p:cNvCxnSpPr>
            <p:nvPr/>
          </p:nvCxnSpPr>
          <p:spPr>
            <a:xfrm>
              <a:off x="138554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64A87AAC-E227-4CB5-B2B8-37D6C0370661}"/>
                </a:ext>
              </a:extLst>
            </p:cNvPr>
            <p:cNvCxnSpPr>
              <a:cxnSpLocks/>
            </p:cNvCxnSpPr>
            <p:nvPr/>
          </p:nvCxnSpPr>
          <p:spPr>
            <a:xfrm>
              <a:off x="2864223"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9C1167A4-2502-43F7-B486-43939623114D}"/>
                </a:ext>
              </a:extLst>
            </p:cNvPr>
            <p:cNvCxnSpPr>
              <a:cxnSpLocks/>
            </p:cNvCxnSpPr>
            <p:nvPr/>
          </p:nvCxnSpPr>
          <p:spPr>
            <a:xfrm>
              <a:off x="311066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D1D59E71-5935-462A-9B9F-AC47948B544B}"/>
                </a:ext>
              </a:extLst>
            </p:cNvPr>
            <p:cNvCxnSpPr>
              <a:cxnSpLocks/>
            </p:cNvCxnSpPr>
            <p:nvPr/>
          </p:nvCxnSpPr>
          <p:spPr>
            <a:xfrm>
              <a:off x="163199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8733CE7A-1D6C-4A2D-9A5A-6DDF190DBF10}"/>
                </a:ext>
              </a:extLst>
            </p:cNvPr>
            <p:cNvCxnSpPr>
              <a:cxnSpLocks/>
            </p:cNvCxnSpPr>
            <p:nvPr/>
          </p:nvCxnSpPr>
          <p:spPr>
            <a:xfrm>
              <a:off x="187843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95BA689D-3A4E-47C5-85E7-5AB4BD970C7E}"/>
                </a:ext>
              </a:extLst>
            </p:cNvPr>
            <p:cNvCxnSpPr>
              <a:cxnSpLocks/>
            </p:cNvCxnSpPr>
            <p:nvPr/>
          </p:nvCxnSpPr>
          <p:spPr>
            <a:xfrm>
              <a:off x="2124885" y="2724760"/>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625B0E07-EDAA-4AED-87EF-31047E3359DA}"/>
                </a:ext>
              </a:extLst>
            </p:cNvPr>
            <p:cNvCxnSpPr>
              <a:cxnSpLocks/>
            </p:cNvCxnSpPr>
            <p:nvPr/>
          </p:nvCxnSpPr>
          <p:spPr>
            <a:xfrm>
              <a:off x="2371331"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6D784743-B89B-4787-B789-BE9A7A9BF404}"/>
                </a:ext>
              </a:extLst>
            </p:cNvPr>
            <p:cNvCxnSpPr>
              <a:cxnSpLocks/>
            </p:cNvCxnSpPr>
            <p:nvPr/>
          </p:nvCxnSpPr>
          <p:spPr>
            <a:xfrm>
              <a:off x="2617777"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5724A42E-E370-46FD-B181-7567A4D61539}"/>
                </a:ext>
              </a:extLst>
            </p:cNvPr>
            <p:cNvCxnSpPr>
              <a:cxnSpLocks/>
            </p:cNvCxnSpPr>
            <p:nvPr/>
          </p:nvCxnSpPr>
          <p:spPr>
            <a:xfrm>
              <a:off x="360355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9BE992F-01BD-48E9-9BE8-E58518CD7F05}"/>
                </a:ext>
              </a:extLst>
            </p:cNvPr>
            <p:cNvCxnSpPr>
              <a:cxnSpLocks/>
            </p:cNvCxnSpPr>
            <p:nvPr/>
          </p:nvCxnSpPr>
          <p:spPr>
            <a:xfrm>
              <a:off x="385000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B9FD0321-1318-44DB-B05E-7780DE439AF2}"/>
                </a:ext>
              </a:extLst>
            </p:cNvPr>
            <p:cNvCxnSpPr>
              <a:cxnSpLocks/>
            </p:cNvCxnSpPr>
            <p:nvPr/>
          </p:nvCxnSpPr>
          <p:spPr>
            <a:xfrm>
              <a:off x="5328678"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99A9607F-8ED6-4124-91FA-4B7DA455FF8D}"/>
                </a:ext>
              </a:extLst>
            </p:cNvPr>
            <p:cNvCxnSpPr>
              <a:cxnSpLocks/>
            </p:cNvCxnSpPr>
            <p:nvPr/>
          </p:nvCxnSpPr>
          <p:spPr>
            <a:xfrm>
              <a:off x="557512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43D707C1-CE9D-4CA5-A704-166D2CC9182D}"/>
                </a:ext>
              </a:extLst>
            </p:cNvPr>
            <p:cNvCxnSpPr>
              <a:cxnSpLocks/>
            </p:cNvCxnSpPr>
            <p:nvPr/>
          </p:nvCxnSpPr>
          <p:spPr>
            <a:xfrm>
              <a:off x="409644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A145D0AE-C93C-451C-B3C5-65AA4576CF15}"/>
                </a:ext>
              </a:extLst>
            </p:cNvPr>
            <p:cNvCxnSpPr>
              <a:cxnSpLocks/>
            </p:cNvCxnSpPr>
            <p:nvPr/>
          </p:nvCxnSpPr>
          <p:spPr>
            <a:xfrm>
              <a:off x="434289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32DC325E-F41D-4FF7-B07B-84F5CC3C57E9}"/>
                </a:ext>
              </a:extLst>
            </p:cNvPr>
            <p:cNvCxnSpPr>
              <a:cxnSpLocks/>
            </p:cNvCxnSpPr>
            <p:nvPr/>
          </p:nvCxnSpPr>
          <p:spPr>
            <a:xfrm>
              <a:off x="4589340" y="2724760"/>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06073ABE-0DE2-4397-A375-212C2198B72D}"/>
                </a:ext>
              </a:extLst>
            </p:cNvPr>
            <p:cNvCxnSpPr>
              <a:cxnSpLocks/>
            </p:cNvCxnSpPr>
            <p:nvPr/>
          </p:nvCxnSpPr>
          <p:spPr>
            <a:xfrm>
              <a:off x="4835786"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A4006120-6556-4F84-8A0D-14B3359C181A}"/>
                </a:ext>
              </a:extLst>
            </p:cNvPr>
            <p:cNvCxnSpPr>
              <a:cxnSpLocks/>
            </p:cNvCxnSpPr>
            <p:nvPr/>
          </p:nvCxnSpPr>
          <p:spPr>
            <a:xfrm>
              <a:off x="5082232"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519FCE0F-E8E2-40D1-A981-A322960D90DD}"/>
                </a:ext>
              </a:extLst>
            </p:cNvPr>
            <p:cNvCxnSpPr>
              <a:cxnSpLocks/>
            </p:cNvCxnSpPr>
            <p:nvPr/>
          </p:nvCxnSpPr>
          <p:spPr>
            <a:xfrm>
              <a:off x="606801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8249D7CE-FD31-4E49-A182-3AAA797CE47D}"/>
                </a:ext>
              </a:extLst>
            </p:cNvPr>
            <p:cNvCxnSpPr>
              <a:cxnSpLocks/>
            </p:cNvCxnSpPr>
            <p:nvPr/>
          </p:nvCxnSpPr>
          <p:spPr>
            <a:xfrm>
              <a:off x="631445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6CF57581-96D0-4095-BC7F-4974FC612B4F}"/>
                </a:ext>
              </a:extLst>
            </p:cNvPr>
            <p:cNvCxnSpPr>
              <a:cxnSpLocks/>
            </p:cNvCxnSpPr>
            <p:nvPr/>
          </p:nvCxnSpPr>
          <p:spPr>
            <a:xfrm>
              <a:off x="7793132"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194D2611-7208-4092-8017-83D8DA3F815A}"/>
                </a:ext>
              </a:extLst>
            </p:cNvPr>
            <p:cNvCxnSpPr>
              <a:cxnSpLocks/>
            </p:cNvCxnSpPr>
            <p:nvPr/>
          </p:nvCxnSpPr>
          <p:spPr>
            <a:xfrm>
              <a:off x="8039578"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1D08C2EF-9C81-4570-A69C-DA9580C663C1}"/>
                </a:ext>
              </a:extLst>
            </p:cNvPr>
            <p:cNvCxnSpPr>
              <a:cxnSpLocks/>
            </p:cNvCxnSpPr>
            <p:nvPr/>
          </p:nvCxnSpPr>
          <p:spPr>
            <a:xfrm>
              <a:off x="6560904"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C74F0779-37DF-4BDA-9742-52276C214E73}"/>
                </a:ext>
              </a:extLst>
            </p:cNvPr>
            <p:cNvCxnSpPr>
              <a:cxnSpLocks/>
            </p:cNvCxnSpPr>
            <p:nvPr/>
          </p:nvCxnSpPr>
          <p:spPr>
            <a:xfrm>
              <a:off x="6807349"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9667A6E9-773E-49F2-A22D-F680FB9CA0F0}"/>
                </a:ext>
              </a:extLst>
            </p:cNvPr>
            <p:cNvCxnSpPr>
              <a:cxnSpLocks/>
            </p:cNvCxnSpPr>
            <p:nvPr/>
          </p:nvCxnSpPr>
          <p:spPr>
            <a:xfrm>
              <a:off x="7053794" y="2724760"/>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1FEF2225-A01C-439B-822D-B2F287129AE8}"/>
                </a:ext>
              </a:extLst>
            </p:cNvPr>
            <p:cNvCxnSpPr>
              <a:cxnSpLocks/>
            </p:cNvCxnSpPr>
            <p:nvPr/>
          </p:nvCxnSpPr>
          <p:spPr>
            <a:xfrm>
              <a:off x="7300240"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85D31BB6-1AAC-4CC3-8D22-F9531CAA05E4}"/>
                </a:ext>
              </a:extLst>
            </p:cNvPr>
            <p:cNvCxnSpPr>
              <a:cxnSpLocks/>
            </p:cNvCxnSpPr>
            <p:nvPr/>
          </p:nvCxnSpPr>
          <p:spPr>
            <a:xfrm>
              <a:off x="7546686" y="2724760"/>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31" name="TextBox 430">
              <a:extLst>
                <a:ext uri="{FF2B5EF4-FFF2-40B4-BE49-F238E27FC236}">
                  <a16:creationId xmlns:a16="http://schemas.microsoft.com/office/drawing/2014/main" id="{AAB74E13-D778-4637-92C3-05A8A12C1E8A}"/>
                </a:ext>
              </a:extLst>
            </p:cNvPr>
            <p:cNvSpPr txBox="1"/>
            <p:nvPr/>
          </p:nvSpPr>
          <p:spPr>
            <a:xfrm>
              <a:off x="5441611" y="2830978"/>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432" name="TextBox 431">
              <a:extLst>
                <a:ext uri="{FF2B5EF4-FFF2-40B4-BE49-F238E27FC236}">
                  <a16:creationId xmlns:a16="http://schemas.microsoft.com/office/drawing/2014/main" id="{65558E33-861B-4144-A956-5D15619A1767}"/>
                </a:ext>
              </a:extLst>
            </p:cNvPr>
            <p:cNvSpPr txBox="1"/>
            <p:nvPr/>
          </p:nvSpPr>
          <p:spPr>
            <a:xfrm>
              <a:off x="7898513" y="2830978"/>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grpSp>
      <p:pic>
        <p:nvPicPr>
          <p:cNvPr id="433" name="Picture 432">
            <a:extLst>
              <a:ext uri="{FF2B5EF4-FFF2-40B4-BE49-F238E27FC236}">
                <a16:creationId xmlns:a16="http://schemas.microsoft.com/office/drawing/2014/main" id="{E18A7EA3-C0D8-450E-BA81-E536FDF5006F}"/>
              </a:ext>
            </a:extLst>
          </p:cNvPr>
          <p:cNvPicPr>
            <a:picLocks noChangeAspect="1"/>
          </p:cNvPicPr>
          <p:nvPr/>
        </p:nvPicPr>
        <p:blipFill>
          <a:blip r:embed="rId4"/>
          <a:stretch>
            <a:fillRect/>
          </a:stretch>
        </p:blipFill>
        <p:spPr>
          <a:xfrm>
            <a:off x="7195234" y="1201884"/>
            <a:ext cx="849516" cy="514086"/>
          </a:xfrm>
          <a:prstGeom prst="rect">
            <a:avLst/>
          </a:prstGeom>
        </p:spPr>
      </p:pic>
      <p:pic>
        <p:nvPicPr>
          <p:cNvPr id="434" name="Picture 433">
            <a:extLst>
              <a:ext uri="{FF2B5EF4-FFF2-40B4-BE49-F238E27FC236}">
                <a16:creationId xmlns:a16="http://schemas.microsoft.com/office/drawing/2014/main" id="{08FBB3E5-FBA2-4873-823A-FD3DFA9C7118}"/>
              </a:ext>
            </a:extLst>
          </p:cNvPr>
          <p:cNvPicPr>
            <a:picLocks noChangeAspect="1"/>
          </p:cNvPicPr>
          <p:nvPr/>
        </p:nvPicPr>
        <p:blipFill>
          <a:blip r:embed="rId4"/>
          <a:stretch>
            <a:fillRect/>
          </a:stretch>
        </p:blipFill>
        <p:spPr>
          <a:xfrm>
            <a:off x="7195234" y="3776084"/>
            <a:ext cx="849516" cy="514086"/>
          </a:xfrm>
          <a:prstGeom prst="rect">
            <a:avLst/>
          </a:prstGeom>
        </p:spPr>
      </p:pic>
      <p:sp>
        <p:nvSpPr>
          <p:cNvPr id="435" name="TextBox 434">
            <a:extLst>
              <a:ext uri="{FF2B5EF4-FFF2-40B4-BE49-F238E27FC236}">
                <a16:creationId xmlns:a16="http://schemas.microsoft.com/office/drawing/2014/main" id="{E3BCE8F5-A645-41FB-B2C9-F99C66ECC49E}"/>
              </a:ext>
            </a:extLst>
          </p:cNvPr>
          <p:cNvSpPr txBox="1"/>
          <p:nvPr/>
        </p:nvSpPr>
        <p:spPr>
          <a:xfrm>
            <a:off x="514333" y="2763632"/>
            <a:ext cx="1449436" cy="43088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3 = 7</a:t>
            </a:r>
          </a:p>
        </p:txBody>
      </p:sp>
      <p:sp>
        <p:nvSpPr>
          <p:cNvPr id="438" name="TextBox 437">
            <a:extLst>
              <a:ext uri="{FF2B5EF4-FFF2-40B4-BE49-F238E27FC236}">
                <a16:creationId xmlns:a16="http://schemas.microsoft.com/office/drawing/2014/main" id="{B5F7874F-0D07-43BD-A415-59B3379457E2}"/>
              </a:ext>
            </a:extLst>
          </p:cNvPr>
          <p:cNvSpPr txBox="1"/>
          <p:nvPr/>
        </p:nvSpPr>
        <p:spPr>
          <a:xfrm>
            <a:off x="6907428" y="4478951"/>
            <a:ext cx="77340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27</a:t>
            </a:r>
          </a:p>
        </p:txBody>
      </p:sp>
      <p:sp>
        <p:nvSpPr>
          <p:cNvPr id="439" name="Rectangle 438">
            <a:extLst>
              <a:ext uri="{FF2B5EF4-FFF2-40B4-BE49-F238E27FC236}">
                <a16:creationId xmlns:a16="http://schemas.microsoft.com/office/drawing/2014/main" id="{14C773C1-7C9D-43DF-BBDD-9FE6169762C2}"/>
              </a:ext>
            </a:extLst>
          </p:cNvPr>
          <p:cNvSpPr/>
          <p:nvPr/>
        </p:nvSpPr>
        <p:spPr>
          <a:xfrm>
            <a:off x="1415996" y="2669176"/>
            <a:ext cx="724233" cy="57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85" name="Group 184">
            <a:extLst>
              <a:ext uri="{FF2B5EF4-FFF2-40B4-BE49-F238E27FC236}">
                <a16:creationId xmlns:a16="http://schemas.microsoft.com/office/drawing/2014/main" id="{456F4CD4-0FB1-4447-937E-E2DCCFDB271F}"/>
              </a:ext>
            </a:extLst>
          </p:cNvPr>
          <p:cNvGrpSpPr/>
          <p:nvPr/>
        </p:nvGrpSpPr>
        <p:grpSpPr>
          <a:xfrm>
            <a:off x="7021440" y="5248788"/>
            <a:ext cx="1013435" cy="305380"/>
            <a:chOff x="6561141" y="5247984"/>
            <a:chExt cx="1013435" cy="305380"/>
          </a:xfrm>
        </p:grpSpPr>
        <p:grpSp>
          <p:nvGrpSpPr>
            <p:cNvPr id="186" name="Group 185">
              <a:extLst>
                <a:ext uri="{FF2B5EF4-FFF2-40B4-BE49-F238E27FC236}">
                  <a16:creationId xmlns:a16="http://schemas.microsoft.com/office/drawing/2014/main" id="{21D8D1DE-4A34-4145-B448-17C27B59CC5F}"/>
                </a:ext>
              </a:extLst>
            </p:cNvPr>
            <p:cNvGrpSpPr/>
            <p:nvPr/>
          </p:nvGrpSpPr>
          <p:grpSpPr>
            <a:xfrm>
              <a:off x="6561141" y="5247984"/>
              <a:ext cx="1013435" cy="305380"/>
              <a:chOff x="6561141" y="5247984"/>
              <a:chExt cx="1013435" cy="305380"/>
            </a:xfrm>
          </p:grpSpPr>
          <p:sp>
            <p:nvSpPr>
              <p:cNvPr id="191" name="Rectangle 190">
                <a:extLst>
                  <a:ext uri="{FF2B5EF4-FFF2-40B4-BE49-F238E27FC236}">
                    <a16:creationId xmlns:a16="http://schemas.microsoft.com/office/drawing/2014/main" id="{52E4350E-4A0C-4851-A84B-B6EAF8BEA871}"/>
                  </a:ext>
                </a:extLst>
              </p:cNvPr>
              <p:cNvSpPr/>
              <p:nvPr/>
            </p:nvSpPr>
            <p:spPr>
              <a:xfrm>
                <a:off x="6561141" y="5247984"/>
                <a:ext cx="321293" cy="30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2" name="Rectangle 191">
                <a:extLst>
                  <a:ext uri="{FF2B5EF4-FFF2-40B4-BE49-F238E27FC236}">
                    <a16:creationId xmlns:a16="http://schemas.microsoft.com/office/drawing/2014/main" id="{57B2BF03-9081-432E-ADDA-638832E0DE70}"/>
                  </a:ext>
                </a:extLst>
              </p:cNvPr>
              <p:cNvSpPr/>
              <p:nvPr/>
            </p:nvSpPr>
            <p:spPr>
              <a:xfrm>
                <a:off x="6908457" y="5247984"/>
                <a:ext cx="321293" cy="30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3" name="Rectangle 192">
                <a:extLst>
                  <a:ext uri="{FF2B5EF4-FFF2-40B4-BE49-F238E27FC236}">
                    <a16:creationId xmlns:a16="http://schemas.microsoft.com/office/drawing/2014/main" id="{7E358162-C71F-476F-80E2-F4C7BEF783A4}"/>
                  </a:ext>
                </a:extLst>
              </p:cNvPr>
              <p:cNvSpPr/>
              <p:nvPr/>
            </p:nvSpPr>
            <p:spPr>
              <a:xfrm>
                <a:off x="7253283" y="5247984"/>
                <a:ext cx="321293" cy="305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87" name="Group 186">
              <a:extLst>
                <a:ext uri="{FF2B5EF4-FFF2-40B4-BE49-F238E27FC236}">
                  <a16:creationId xmlns:a16="http://schemas.microsoft.com/office/drawing/2014/main" id="{AB5EC51D-C186-4D1F-8F2C-9FB83663D310}"/>
                </a:ext>
              </a:extLst>
            </p:cNvPr>
            <p:cNvGrpSpPr/>
            <p:nvPr/>
          </p:nvGrpSpPr>
          <p:grpSpPr>
            <a:xfrm>
              <a:off x="6585342" y="5260825"/>
              <a:ext cx="968582" cy="278249"/>
              <a:chOff x="6584555" y="5054276"/>
              <a:chExt cx="968582" cy="278249"/>
            </a:xfrm>
          </p:grpSpPr>
          <p:sp>
            <p:nvSpPr>
              <p:cNvPr id="188" name="Oval 187">
                <a:extLst>
                  <a:ext uri="{FF2B5EF4-FFF2-40B4-BE49-F238E27FC236}">
                    <a16:creationId xmlns:a16="http://schemas.microsoft.com/office/drawing/2014/main" id="{013BFE00-8FBA-4DA5-803B-24E1AAE12686}"/>
                  </a:ext>
                </a:extLst>
              </p:cNvPr>
              <p:cNvSpPr/>
              <p:nvPr/>
            </p:nvSpPr>
            <p:spPr>
              <a:xfrm rot="5400000">
                <a:off x="6584555" y="5054276"/>
                <a:ext cx="278249" cy="278249"/>
              </a:xfrm>
              <a:prstGeom prst="ellipse">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9" name="Oval 188">
                <a:extLst>
                  <a:ext uri="{FF2B5EF4-FFF2-40B4-BE49-F238E27FC236}">
                    <a16:creationId xmlns:a16="http://schemas.microsoft.com/office/drawing/2014/main" id="{0E85D894-5456-479D-BF95-314511ED169C}"/>
                  </a:ext>
                </a:extLst>
              </p:cNvPr>
              <p:cNvSpPr/>
              <p:nvPr/>
            </p:nvSpPr>
            <p:spPr>
              <a:xfrm rot="5400000">
                <a:off x="6931193" y="5054276"/>
                <a:ext cx="278249" cy="278249"/>
              </a:xfrm>
              <a:prstGeom prst="ellipse">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0" name="Oval 189">
                <a:extLst>
                  <a:ext uri="{FF2B5EF4-FFF2-40B4-BE49-F238E27FC236}">
                    <a16:creationId xmlns:a16="http://schemas.microsoft.com/office/drawing/2014/main" id="{0E0D43D7-F1EE-4E6E-A7EE-4F8196C4FC63}"/>
                  </a:ext>
                </a:extLst>
              </p:cNvPr>
              <p:cNvSpPr/>
              <p:nvPr/>
            </p:nvSpPr>
            <p:spPr>
              <a:xfrm rot="5400000">
                <a:off x="7274888" y="5054276"/>
                <a:ext cx="278249" cy="278249"/>
              </a:xfrm>
              <a:prstGeom prst="ellipse">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grpSp>
      <p:sp>
        <p:nvSpPr>
          <p:cNvPr id="230" name="TextBox 229">
            <a:extLst>
              <a:ext uri="{FF2B5EF4-FFF2-40B4-BE49-F238E27FC236}">
                <a16:creationId xmlns:a16="http://schemas.microsoft.com/office/drawing/2014/main" id="{7D131EBA-3729-415A-A837-C4D6602CB733}"/>
              </a:ext>
            </a:extLst>
          </p:cNvPr>
          <p:cNvSpPr txBox="1"/>
          <p:nvPr/>
        </p:nvSpPr>
        <p:spPr>
          <a:xfrm>
            <a:off x="514333" y="5355422"/>
            <a:ext cx="1606530" cy="43088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 – 3 = 27</a:t>
            </a:r>
          </a:p>
        </p:txBody>
      </p:sp>
      <p:sp>
        <p:nvSpPr>
          <p:cNvPr id="231" name="Rectangle 230">
            <a:extLst>
              <a:ext uri="{FF2B5EF4-FFF2-40B4-BE49-F238E27FC236}">
                <a16:creationId xmlns:a16="http://schemas.microsoft.com/office/drawing/2014/main" id="{71942643-5BE9-4454-83D7-810332BEC218}"/>
              </a:ext>
            </a:extLst>
          </p:cNvPr>
          <p:cNvSpPr/>
          <p:nvPr/>
        </p:nvSpPr>
        <p:spPr>
          <a:xfrm>
            <a:off x="1415996" y="5258578"/>
            <a:ext cx="724233" cy="57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D3CEEE4F-D1E4-43A6-803B-9EA7EDC5F065}"/>
              </a:ext>
            </a:extLst>
          </p:cNvPr>
          <p:cNvSpPr txBox="1">
            <a:spLocks/>
          </p:cNvSpPr>
          <p:nvPr/>
        </p:nvSpPr>
        <p:spPr>
          <a:xfrm>
            <a:off x="8316540" y="1557338"/>
            <a:ext cx="368288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do you know 10 minus 3?</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What’s the same and what’s different about the second calculation and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knowing that 10 minus 3 is equal to 7 help us with 30 minus 3?</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is the </a:t>
            </a:r>
            <a:r>
              <a:rPr kumimoji="0" lang="en-GB" sz="1800" b="0" i="1" u="none" strike="noStrike" kern="1200" cap="none" spc="0" normalizeH="0" baseline="0" noProof="0" dirty="0">
                <a:ln>
                  <a:noFill/>
                </a:ln>
                <a:solidFill>
                  <a:srgbClr val="585858"/>
                </a:solidFill>
                <a:effectLst/>
                <a:uLnTx/>
                <a:uFillTx/>
                <a:latin typeface="Arial"/>
                <a:ea typeface="+mn-ea"/>
                <a:cs typeface="+mn-cs"/>
              </a:rPr>
              <a:t>same </a:t>
            </a:r>
            <a:r>
              <a:rPr kumimoji="0" lang="en-GB" sz="1800" b="0" i="0" u="none" strike="noStrike" kern="1200" cap="none" spc="0" normalizeH="0" baseline="0" noProof="0" dirty="0">
                <a:ln>
                  <a:noFill/>
                </a:ln>
                <a:solidFill>
                  <a:srgbClr val="585858"/>
                </a:solidFill>
                <a:effectLst/>
                <a:uLnTx/>
                <a:uFillTx/>
                <a:latin typeface="Arial"/>
                <a:ea typeface="+mn-ea"/>
                <a:cs typeface="+mn-cs"/>
              </a:rPr>
              <a:t>about 7 and 27? </a:t>
            </a:r>
            <a:r>
              <a:rPr kumimoji="0" lang="en-GB" sz="1800" b="0" i="1" u="none" strike="noStrike" kern="1200" cap="none" spc="0" normalizeH="0" baseline="0" noProof="0" dirty="0">
                <a:ln>
                  <a:noFill/>
                </a:ln>
                <a:solidFill>
                  <a:srgbClr val="585858"/>
                </a:solidFill>
                <a:effectLst/>
                <a:uLnTx/>
                <a:uFillTx/>
                <a:latin typeface="Arial"/>
                <a:ea typeface="+mn-ea"/>
                <a:cs typeface="+mn-cs"/>
              </a:rPr>
              <a:t>Why</a:t>
            </a:r>
            <a:r>
              <a:rPr kumimoji="0" lang="en-GB" sz="1800" b="0" i="0" u="none" strike="noStrike" kern="1200" cap="none" spc="0" normalizeH="0" baseline="0" noProof="0" dirty="0">
                <a:ln>
                  <a:noFill/>
                </a:ln>
                <a:solidFill>
                  <a:srgbClr val="585858"/>
                </a:solidFill>
                <a:effectLst/>
                <a:uLnTx/>
                <a:uFillTx/>
                <a:latin typeface="Arial"/>
                <a:ea typeface="+mn-ea"/>
                <a:cs typeface="+mn-cs"/>
              </a:rPr>
              <a:t> do you think this is the same?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4369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3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P spid="438" grpId="0"/>
      <p:bldP spid="439" grpId="0" animBg="1"/>
      <p:bldP spid="230" grpId="0"/>
      <p:bldP spid="231" grpId="0" animBg="1"/>
      <p:bldP spid="231" grpId="1"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a:t>
            </a:r>
            <a:r>
              <a:rPr lang="en-GB" sz="2400" b="1" dirty="0"/>
              <a:t>19</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03658402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partition a two-digit number into parts in different ways (two and three parts)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153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19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1.14 Addition and Subtraction: two-digit numbers and multiples of ten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11538941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4:1 - 4:3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4BA58B7C-CD04-4850-9ADC-8951AF2FA908}"/>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3925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4:1</a:t>
            </a:r>
          </a:p>
        </p:txBody>
      </p:sp>
      <p:grpSp>
        <p:nvGrpSpPr>
          <p:cNvPr id="8" name="Group 7">
            <a:extLst>
              <a:ext uri="{FF2B5EF4-FFF2-40B4-BE49-F238E27FC236}">
                <a16:creationId xmlns:a16="http://schemas.microsoft.com/office/drawing/2014/main" id="{1E612A8B-46A5-4EAC-82F3-B90939422676}"/>
              </a:ext>
            </a:extLst>
          </p:cNvPr>
          <p:cNvGrpSpPr/>
          <p:nvPr/>
        </p:nvGrpSpPr>
        <p:grpSpPr>
          <a:xfrm>
            <a:off x="4035322" y="884985"/>
            <a:ext cx="4243574" cy="3840488"/>
            <a:chOff x="2872525" y="1421587"/>
            <a:chExt cx="3398949" cy="3076092"/>
          </a:xfrm>
        </p:grpSpPr>
        <p:grpSp>
          <p:nvGrpSpPr>
            <p:cNvPr id="9" name="Group 8">
              <a:extLst>
                <a:ext uri="{FF2B5EF4-FFF2-40B4-BE49-F238E27FC236}">
                  <a16:creationId xmlns:a16="http://schemas.microsoft.com/office/drawing/2014/main" id="{3CEC528E-5160-46EF-BFBA-FA8E852F5BE3}"/>
                </a:ext>
              </a:extLst>
            </p:cNvPr>
            <p:cNvGrpSpPr>
              <a:grpSpLocks noChangeAspect="1"/>
            </p:cNvGrpSpPr>
            <p:nvPr/>
          </p:nvGrpSpPr>
          <p:grpSpPr>
            <a:xfrm>
              <a:off x="2872525" y="1421587"/>
              <a:ext cx="3398949" cy="3076092"/>
              <a:chOff x="917216" y="1641314"/>
              <a:chExt cx="3654784" cy="3307625"/>
            </a:xfrm>
          </p:grpSpPr>
          <p:sp>
            <p:nvSpPr>
              <p:cNvPr id="11" name="Oval 10">
                <a:extLst>
                  <a:ext uri="{FF2B5EF4-FFF2-40B4-BE49-F238E27FC236}">
                    <a16:creationId xmlns:a16="http://schemas.microsoft.com/office/drawing/2014/main" id="{1F7944A5-CA2B-4A8C-8737-994EACA80F2D}"/>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Oval 11">
                <a:extLst>
                  <a:ext uri="{FF2B5EF4-FFF2-40B4-BE49-F238E27FC236}">
                    <a16:creationId xmlns:a16="http://schemas.microsoft.com/office/drawing/2014/main" id="{A596881D-EDC6-45AF-A438-F2A883C56DC3}"/>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Oval 12">
                <a:extLst>
                  <a:ext uri="{FF2B5EF4-FFF2-40B4-BE49-F238E27FC236}">
                    <a16:creationId xmlns:a16="http://schemas.microsoft.com/office/drawing/2014/main" id="{27F0FB6F-596D-492C-B1C6-B8E99D7974BA}"/>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4" name="Straight Connector 13">
                <a:extLst>
                  <a:ext uri="{FF2B5EF4-FFF2-40B4-BE49-F238E27FC236}">
                    <a16:creationId xmlns:a16="http://schemas.microsoft.com/office/drawing/2014/main" id="{CDF32F5A-51FD-4147-9759-C38F6F2BB460}"/>
                  </a:ext>
                </a:extLst>
              </p:cNvPr>
              <p:cNvCxnSpPr>
                <a:cxnSpLocks noChangeAspect="1"/>
                <a:stCxn id="11"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Straight Connector 9">
              <a:extLst>
                <a:ext uri="{FF2B5EF4-FFF2-40B4-BE49-F238E27FC236}">
                  <a16:creationId xmlns:a16="http://schemas.microsoft.com/office/drawing/2014/main" id="{C4A6DBAF-CAEC-4EEE-84C6-42BC98C8EDE9}"/>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 name="Group 38">
            <a:extLst>
              <a:ext uri="{FF2B5EF4-FFF2-40B4-BE49-F238E27FC236}">
                <a16:creationId xmlns:a16="http://schemas.microsoft.com/office/drawing/2014/main" id="{D440046F-6987-490F-8B1B-AA3C709C79B2}"/>
              </a:ext>
            </a:extLst>
          </p:cNvPr>
          <p:cNvGrpSpPr/>
          <p:nvPr/>
        </p:nvGrpSpPr>
        <p:grpSpPr>
          <a:xfrm>
            <a:off x="2022289" y="4853323"/>
            <a:ext cx="1708264" cy="1546000"/>
            <a:chOff x="425452" y="4800410"/>
            <a:chExt cx="1708264" cy="1546000"/>
          </a:xfrm>
        </p:grpSpPr>
        <p:grpSp>
          <p:nvGrpSpPr>
            <p:cNvPr id="15" name="Group 14">
              <a:extLst>
                <a:ext uri="{FF2B5EF4-FFF2-40B4-BE49-F238E27FC236}">
                  <a16:creationId xmlns:a16="http://schemas.microsoft.com/office/drawing/2014/main" id="{E210A099-6125-4ED6-87D8-4178D6280781}"/>
                </a:ext>
              </a:extLst>
            </p:cNvPr>
            <p:cNvGrpSpPr>
              <a:grpSpLocks noChangeAspect="1"/>
            </p:cNvGrpSpPr>
            <p:nvPr/>
          </p:nvGrpSpPr>
          <p:grpSpPr>
            <a:xfrm>
              <a:off x="425452" y="4800410"/>
              <a:ext cx="1708264" cy="1546000"/>
              <a:chOff x="2872525" y="1421587"/>
              <a:chExt cx="3398949" cy="3076092"/>
            </a:xfrm>
          </p:grpSpPr>
          <p:grpSp>
            <p:nvGrpSpPr>
              <p:cNvPr id="16" name="Group 15">
                <a:extLst>
                  <a:ext uri="{FF2B5EF4-FFF2-40B4-BE49-F238E27FC236}">
                    <a16:creationId xmlns:a16="http://schemas.microsoft.com/office/drawing/2014/main" id="{C7C3CD90-01BA-4BC0-B2C3-613E6CCDDE58}"/>
                  </a:ext>
                </a:extLst>
              </p:cNvPr>
              <p:cNvGrpSpPr>
                <a:grpSpLocks noChangeAspect="1"/>
              </p:cNvGrpSpPr>
              <p:nvPr/>
            </p:nvGrpSpPr>
            <p:grpSpPr>
              <a:xfrm>
                <a:off x="2872525" y="1421587"/>
                <a:ext cx="3398949" cy="3076092"/>
                <a:chOff x="917216" y="1641314"/>
                <a:chExt cx="3654784" cy="3307625"/>
              </a:xfrm>
            </p:grpSpPr>
            <p:sp>
              <p:nvSpPr>
                <p:cNvPr id="18" name="Oval 17">
                  <a:extLst>
                    <a:ext uri="{FF2B5EF4-FFF2-40B4-BE49-F238E27FC236}">
                      <a16:creationId xmlns:a16="http://schemas.microsoft.com/office/drawing/2014/main" id="{1FB486F6-541B-4889-83C0-47A46785D28E}"/>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E9A3A0FE-E212-4D7F-9AEB-E9754DCB0C57}"/>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Oval 19">
                  <a:extLst>
                    <a:ext uri="{FF2B5EF4-FFF2-40B4-BE49-F238E27FC236}">
                      <a16:creationId xmlns:a16="http://schemas.microsoft.com/office/drawing/2014/main" id="{207BDCAD-BCE8-43AD-977D-13064532A416}"/>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1" name="Straight Connector 20">
                  <a:extLst>
                    <a:ext uri="{FF2B5EF4-FFF2-40B4-BE49-F238E27FC236}">
                      <a16:creationId xmlns:a16="http://schemas.microsoft.com/office/drawing/2014/main" id="{38FE3781-883A-4216-8362-66F08ED672E0}"/>
                    </a:ext>
                  </a:extLst>
                </p:cNvPr>
                <p:cNvCxnSpPr>
                  <a:cxnSpLocks noChangeAspect="1"/>
                  <a:stCxn id="18"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 name="Straight Connector 16">
                <a:extLst>
                  <a:ext uri="{FF2B5EF4-FFF2-40B4-BE49-F238E27FC236}">
                    <a16:creationId xmlns:a16="http://schemas.microsoft.com/office/drawing/2014/main" id="{4131CD28-724B-4FE8-A796-2D358D1B69CF}"/>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TextBox 21">
              <a:extLst>
                <a:ext uri="{FF2B5EF4-FFF2-40B4-BE49-F238E27FC236}">
                  <a16:creationId xmlns:a16="http://schemas.microsoft.com/office/drawing/2014/main" id="{1FF2C580-54D7-4B55-B052-CF848DC985D4}"/>
                </a:ext>
              </a:extLst>
            </p:cNvPr>
            <p:cNvSpPr txBox="1"/>
            <p:nvPr/>
          </p:nvSpPr>
          <p:spPr bwMode="auto">
            <a:xfrm>
              <a:off x="1023644" y="488804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73</a:t>
              </a:r>
            </a:p>
          </p:txBody>
        </p:sp>
        <p:sp>
          <p:nvSpPr>
            <p:cNvPr id="37" name="TextBox 36">
              <a:extLst>
                <a:ext uri="{FF2B5EF4-FFF2-40B4-BE49-F238E27FC236}">
                  <a16:creationId xmlns:a16="http://schemas.microsoft.com/office/drawing/2014/main" id="{8C24C033-0B5D-4ED6-A3F1-6F2232F85017}"/>
                </a:ext>
              </a:extLst>
            </p:cNvPr>
            <p:cNvSpPr txBox="1"/>
            <p:nvPr/>
          </p:nvSpPr>
          <p:spPr bwMode="auto">
            <a:xfrm>
              <a:off x="480715"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63</a:t>
              </a:r>
            </a:p>
          </p:txBody>
        </p:sp>
        <p:sp>
          <p:nvSpPr>
            <p:cNvPr id="38" name="TextBox 37">
              <a:extLst>
                <a:ext uri="{FF2B5EF4-FFF2-40B4-BE49-F238E27FC236}">
                  <a16:creationId xmlns:a16="http://schemas.microsoft.com/office/drawing/2014/main" id="{F849111E-7466-4875-8CEF-ED9A4B04D89E}"/>
                </a:ext>
              </a:extLst>
            </p:cNvPr>
            <p:cNvSpPr txBox="1"/>
            <p:nvPr/>
          </p:nvSpPr>
          <p:spPr bwMode="auto">
            <a:xfrm>
              <a:off x="1565620"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grpSp>
      <p:grpSp>
        <p:nvGrpSpPr>
          <p:cNvPr id="40" name="Group 39">
            <a:extLst>
              <a:ext uri="{FF2B5EF4-FFF2-40B4-BE49-F238E27FC236}">
                <a16:creationId xmlns:a16="http://schemas.microsoft.com/office/drawing/2014/main" id="{59CB1ED3-D27A-428C-AA86-9B0090A9A25D}"/>
              </a:ext>
            </a:extLst>
          </p:cNvPr>
          <p:cNvGrpSpPr/>
          <p:nvPr/>
        </p:nvGrpSpPr>
        <p:grpSpPr>
          <a:xfrm>
            <a:off x="5241868" y="4853323"/>
            <a:ext cx="1708264" cy="1546000"/>
            <a:chOff x="425452" y="4800410"/>
            <a:chExt cx="1708264" cy="1546000"/>
          </a:xfrm>
        </p:grpSpPr>
        <p:grpSp>
          <p:nvGrpSpPr>
            <p:cNvPr id="41" name="Group 40">
              <a:extLst>
                <a:ext uri="{FF2B5EF4-FFF2-40B4-BE49-F238E27FC236}">
                  <a16:creationId xmlns:a16="http://schemas.microsoft.com/office/drawing/2014/main" id="{FAD4A1E2-5931-47D7-A6EF-141C5A98441A}"/>
                </a:ext>
              </a:extLst>
            </p:cNvPr>
            <p:cNvGrpSpPr>
              <a:grpSpLocks noChangeAspect="1"/>
            </p:cNvGrpSpPr>
            <p:nvPr/>
          </p:nvGrpSpPr>
          <p:grpSpPr>
            <a:xfrm>
              <a:off x="425452" y="4800410"/>
              <a:ext cx="1708264" cy="1546000"/>
              <a:chOff x="2872525" y="1421587"/>
              <a:chExt cx="3398949" cy="3076092"/>
            </a:xfrm>
          </p:grpSpPr>
          <p:grpSp>
            <p:nvGrpSpPr>
              <p:cNvPr id="45" name="Group 44">
                <a:extLst>
                  <a:ext uri="{FF2B5EF4-FFF2-40B4-BE49-F238E27FC236}">
                    <a16:creationId xmlns:a16="http://schemas.microsoft.com/office/drawing/2014/main" id="{71E65C61-802C-40E7-A33A-517494C22C7A}"/>
                  </a:ext>
                </a:extLst>
              </p:cNvPr>
              <p:cNvGrpSpPr>
                <a:grpSpLocks noChangeAspect="1"/>
              </p:cNvGrpSpPr>
              <p:nvPr/>
            </p:nvGrpSpPr>
            <p:grpSpPr>
              <a:xfrm>
                <a:off x="2872525" y="1421587"/>
                <a:ext cx="3398949" cy="3076092"/>
                <a:chOff x="917216" y="1641314"/>
                <a:chExt cx="3654784" cy="3307625"/>
              </a:xfrm>
            </p:grpSpPr>
            <p:sp>
              <p:nvSpPr>
                <p:cNvPr id="47" name="Oval 46">
                  <a:extLst>
                    <a:ext uri="{FF2B5EF4-FFF2-40B4-BE49-F238E27FC236}">
                      <a16:creationId xmlns:a16="http://schemas.microsoft.com/office/drawing/2014/main" id="{2B6D0EFA-187E-415D-A20D-F632EF8E94B8}"/>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8" name="Oval 47">
                  <a:extLst>
                    <a:ext uri="{FF2B5EF4-FFF2-40B4-BE49-F238E27FC236}">
                      <a16:creationId xmlns:a16="http://schemas.microsoft.com/office/drawing/2014/main" id="{A63CA62A-47DF-4ABA-9FB0-B158D2E5AA26}"/>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9" name="Oval 48">
                  <a:extLst>
                    <a:ext uri="{FF2B5EF4-FFF2-40B4-BE49-F238E27FC236}">
                      <a16:creationId xmlns:a16="http://schemas.microsoft.com/office/drawing/2014/main" id="{9989CCA7-85A3-4BE4-8B64-35D7581676C9}"/>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50" name="Straight Connector 49">
                  <a:extLst>
                    <a:ext uri="{FF2B5EF4-FFF2-40B4-BE49-F238E27FC236}">
                      <a16:creationId xmlns:a16="http://schemas.microsoft.com/office/drawing/2014/main" id="{7BBE78C0-1287-47CD-9D2E-3444CCF93828}"/>
                    </a:ext>
                  </a:extLst>
                </p:cNvPr>
                <p:cNvCxnSpPr>
                  <a:cxnSpLocks noChangeAspect="1"/>
                  <a:stCxn id="47"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6" name="Straight Connector 45">
                <a:extLst>
                  <a:ext uri="{FF2B5EF4-FFF2-40B4-BE49-F238E27FC236}">
                    <a16:creationId xmlns:a16="http://schemas.microsoft.com/office/drawing/2014/main" id="{5D33C862-FC4B-435F-BC6F-731153A9A3F0}"/>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2" name="TextBox 41">
              <a:extLst>
                <a:ext uri="{FF2B5EF4-FFF2-40B4-BE49-F238E27FC236}">
                  <a16:creationId xmlns:a16="http://schemas.microsoft.com/office/drawing/2014/main" id="{B46D8544-ACB4-467E-8AD5-D40AAB18F15F}"/>
                </a:ext>
              </a:extLst>
            </p:cNvPr>
            <p:cNvSpPr txBox="1"/>
            <p:nvPr/>
          </p:nvSpPr>
          <p:spPr bwMode="auto">
            <a:xfrm>
              <a:off x="1023644" y="488804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73</a:t>
              </a:r>
            </a:p>
          </p:txBody>
        </p:sp>
        <p:sp>
          <p:nvSpPr>
            <p:cNvPr id="43" name="TextBox 42">
              <a:extLst>
                <a:ext uri="{FF2B5EF4-FFF2-40B4-BE49-F238E27FC236}">
                  <a16:creationId xmlns:a16="http://schemas.microsoft.com/office/drawing/2014/main" id="{34DE198E-DEBF-45D0-8CD1-D6F1ACAD6572}"/>
                </a:ext>
              </a:extLst>
            </p:cNvPr>
            <p:cNvSpPr txBox="1"/>
            <p:nvPr/>
          </p:nvSpPr>
          <p:spPr bwMode="auto">
            <a:xfrm>
              <a:off x="480715"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53</a:t>
              </a:r>
            </a:p>
          </p:txBody>
        </p:sp>
        <p:sp>
          <p:nvSpPr>
            <p:cNvPr id="44" name="TextBox 43">
              <a:extLst>
                <a:ext uri="{FF2B5EF4-FFF2-40B4-BE49-F238E27FC236}">
                  <a16:creationId xmlns:a16="http://schemas.microsoft.com/office/drawing/2014/main" id="{E22559F0-1C21-4DC9-B952-1B0D1509F68B}"/>
                </a:ext>
              </a:extLst>
            </p:cNvPr>
            <p:cNvSpPr txBox="1"/>
            <p:nvPr/>
          </p:nvSpPr>
          <p:spPr bwMode="auto">
            <a:xfrm>
              <a:off x="1565620"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grpSp>
      <p:grpSp>
        <p:nvGrpSpPr>
          <p:cNvPr id="51" name="Group 50">
            <a:extLst>
              <a:ext uri="{FF2B5EF4-FFF2-40B4-BE49-F238E27FC236}">
                <a16:creationId xmlns:a16="http://schemas.microsoft.com/office/drawing/2014/main" id="{876F6DC8-34BA-44AC-B8CC-D6822629839D}"/>
              </a:ext>
            </a:extLst>
          </p:cNvPr>
          <p:cNvGrpSpPr/>
          <p:nvPr/>
        </p:nvGrpSpPr>
        <p:grpSpPr>
          <a:xfrm>
            <a:off x="8461447" y="4853323"/>
            <a:ext cx="1708264" cy="1546000"/>
            <a:chOff x="425452" y="4800410"/>
            <a:chExt cx="1708264" cy="1546000"/>
          </a:xfrm>
        </p:grpSpPr>
        <p:grpSp>
          <p:nvGrpSpPr>
            <p:cNvPr id="52" name="Group 51">
              <a:extLst>
                <a:ext uri="{FF2B5EF4-FFF2-40B4-BE49-F238E27FC236}">
                  <a16:creationId xmlns:a16="http://schemas.microsoft.com/office/drawing/2014/main" id="{562D605C-AFAA-45FE-8721-242EBF992251}"/>
                </a:ext>
              </a:extLst>
            </p:cNvPr>
            <p:cNvGrpSpPr>
              <a:grpSpLocks noChangeAspect="1"/>
            </p:cNvGrpSpPr>
            <p:nvPr/>
          </p:nvGrpSpPr>
          <p:grpSpPr>
            <a:xfrm>
              <a:off x="425452" y="4800410"/>
              <a:ext cx="1708264" cy="1546000"/>
              <a:chOff x="2872525" y="1421587"/>
              <a:chExt cx="3398949" cy="3076092"/>
            </a:xfrm>
          </p:grpSpPr>
          <p:grpSp>
            <p:nvGrpSpPr>
              <p:cNvPr id="56" name="Group 55">
                <a:extLst>
                  <a:ext uri="{FF2B5EF4-FFF2-40B4-BE49-F238E27FC236}">
                    <a16:creationId xmlns:a16="http://schemas.microsoft.com/office/drawing/2014/main" id="{2C4A0308-E0A3-4DB9-A817-7B4EF79226DA}"/>
                  </a:ext>
                </a:extLst>
              </p:cNvPr>
              <p:cNvGrpSpPr>
                <a:grpSpLocks noChangeAspect="1"/>
              </p:cNvGrpSpPr>
              <p:nvPr/>
            </p:nvGrpSpPr>
            <p:grpSpPr>
              <a:xfrm>
                <a:off x="2872525" y="1421587"/>
                <a:ext cx="3398949" cy="3076092"/>
                <a:chOff x="917216" y="1641314"/>
                <a:chExt cx="3654784" cy="3307625"/>
              </a:xfrm>
            </p:grpSpPr>
            <p:sp>
              <p:nvSpPr>
                <p:cNvPr id="58" name="Oval 57">
                  <a:extLst>
                    <a:ext uri="{FF2B5EF4-FFF2-40B4-BE49-F238E27FC236}">
                      <a16:creationId xmlns:a16="http://schemas.microsoft.com/office/drawing/2014/main" id="{6D7F691B-B6FA-47BB-8E58-BB8E0E8BB1C1}"/>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9" name="Oval 58">
                  <a:extLst>
                    <a:ext uri="{FF2B5EF4-FFF2-40B4-BE49-F238E27FC236}">
                      <a16:creationId xmlns:a16="http://schemas.microsoft.com/office/drawing/2014/main" id="{490EE83B-6CAF-4574-AFA3-3518276A78C2}"/>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Oval 59">
                  <a:extLst>
                    <a:ext uri="{FF2B5EF4-FFF2-40B4-BE49-F238E27FC236}">
                      <a16:creationId xmlns:a16="http://schemas.microsoft.com/office/drawing/2014/main" id="{A5EFE2FF-1D8B-41DC-8287-A690B251C6FC}"/>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61" name="Straight Connector 60">
                  <a:extLst>
                    <a:ext uri="{FF2B5EF4-FFF2-40B4-BE49-F238E27FC236}">
                      <a16:creationId xmlns:a16="http://schemas.microsoft.com/office/drawing/2014/main" id="{E913A7F4-E875-4AE3-85D2-ECBCDC9F1ADF}"/>
                    </a:ext>
                  </a:extLst>
                </p:cNvPr>
                <p:cNvCxnSpPr>
                  <a:cxnSpLocks noChangeAspect="1"/>
                  <a:stCxn id="58"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7" name="Straight Connector 56">
                <a:extLst>
                  <a:ext uri="{FF2B5EF4-FFF2-40B4-BE49-F238E27FC236}">
                    <a16:creationId xmlns:a16="http://schemas.microsoft.com/office/drawing/2014/main" id="{D0AF0122-682F-4B55-BEF2-E2AF163FB325}"/>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3" name="TextBox 52">
              <a:extLst>
                <a:ext uri="{FF2B5EF4-FFF2-40B4-BE49-F238E27FC236}">
                  <a16:creationId xmlns:a16="http://schemas.microsoft.com/office/drawing/2014/main" id="{26F66BDE-E063-4B3A-8A77-8363B2EB7090}"/>
                </a:ext>
              </a:extLst>
            </p:cNvPr>
            <p:cNvSpPr txBox="1"/>
            <p:nvPr/>
          </p:nvSpPr>
          <p:spPr bwMode="auto">
            <a:xfrm>
              <a:off x="1023644" y="488804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73</a:t>
              </a:r>
            </a:p>
          </p:txBody>
        </p:sp>
        <p:sp>
          <p:nvSpPr>
            <p:cNvPr id="54" name="TextBox 53">
              <a:extLst>
                <a:ext uri="{FF2B5EF4-FFF2-40B4-BE49-F238E27FC236}">
                  <a16:creationId xmlns:a16="http://schemas.microsoft.com/office/drawing/2014/main" id="{3AA49E0B-8DC1-4EF4-8660-E7D563A3B937}"/>
                </a:ext>
              </a:extLst>
            </p:cNvPr>
            <p:cNvSpPr txBox="1"/>
            <p:nvPr/>
          </p:nvSpPr>
          <p:spPr bwMode="auto">
            <a:xfrm>
              <a:off x="480715"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43</a:t>
              </a:r>
            </a:p>
          </p:txBody>
        </p:sp>
        <p:sp>
          <p:nvSpPr>
            <p:cNvPr id="55" name="TextBox 54">
              <a:extLst>
                <a:ext uri="{FF2B5EF4-FFF2-40B4-BE49-F238E27FC236}">
                  <a16:creationId xmlns:a16="http://schemas.microsoft.com/office/drawing/2014/main" id="{9D67713A-F670-433B-B1B6-739057BC6F9A}"/>
                </a:ext>
              </a:extLst>
            </p:cNvPr>
            <p:cNvSpPr txBox="1"/>
            <p:nvPr/>
          </p:nvSpPr>
          <p:spPr bwMode="auto">
            <a:xfrm>
              <a:off x="1565620"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grpSp>
      <p:sp>
        <p:nvSpPr>
          <p:cNvPr id="63" name="TextBox 62" hidden="1">
            <a:extLst>
              <a:ext uri="{FF2B5EF4-FFF2-40B4-BE49-F238E27FC236}">
                <a16:creationId xmlns:a16="http://schemas.microsoft.com/office/drawing/2014/main" id="{B1316A27-4770-485E-B849-99B7ED5239C5}"/>
              </a:ext>
            </a:extLst>
          </p:cNvPr>
          <p:cNvSpPr txBox="1"/>
          <p:nvPr/>
        </p:nvSpPr>
        <p:spPr bwMode="auto">
          <a:xfrm>
            <a:off x="2361435" y="322930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53</a:t>
            </a:r>
          </a:p>
        </p:txBody>
      </p:sp>
      <p:sp>
        <p:nvSpPr>
          <p:cNvPr id="64" name="TextBox 63" hidden="1">
            <a:extLst>
              <a:ext uri="{FF2B5EF4-FFF2-40B4-BE49-F238E27FC236}">
                <a16:creationId xmlns:a16="http://schemas.microsoft.com/office/drawing/2014/main" id="{534FD20B-2773-4A48-A49E-9FAC37E95809}"/>
              </a:ext>
            </a:extLst>
          </p:cNvPr>
          <p:cNvSpPr txBox="1"/>
          <p:nvPr/>
        </p:nvSpPr>
        <p:spPr bwMode="auto">
          <a:xfrm>
            <a:off x="1756081" y="28408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43</a:t>
            </a:r>
          </a:p>
        </p:txBody>
      </p:sp>
      <p:sp>
        <p:nvSpPr>
          <p:cNvPr id="65" name="TextBox 64" hidden="1">
            <a:extLst>
              <a:ext uri="{FF2B5EF4-FFF2-40B4-BE49-F238E27FC236}">
                <a16:creationId xmlns:a16="http://schemas.microsoft.com/office/drawing/2014/main" id="{23664E56-B08A-447C-ADDB-1175FBD5AC40}"/>
              </a:ext>
            </a:extLst>
          </p:cNvPr>
          <p:cNvSpPr txBox="1"/>
          <p:nvPr/>
        </p:nvSpPr>
        <p:spPr bwMode="auto">
          <a:xfrm>
            <a:off x="9091468" y="278242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66" name="TextBox 65" hidden="1">
            <a:extLst>
              <a:ext uri="{FF2B5EF4-FFF2-40B4-BE49-F238E27FC236}">
                <a16:creationId xmlns:a16="http://schemas.microsoft.com/office/drawing/2014/main" id="{58701217-006A-400A-A580-E20EF2C0D397}"/>
              </a:ext>
            </a:extLst>
          </p:cNvPr>
          <p:cNvSpPr txBox="1"/>
          <p:nvPr/>
        </p:nvSpPr>
        <p:spPr bwMode="auto">
          <a:xfrm>
            <a:off x="9860661" y="2498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pic>
        <p:nvPicPr>
          <p:cNvPr id="80" name="Picture 79">
            <a:extLst>
              <a:ext uri="{FF2B5EF4-FFF2-40B4-BE49-F238E27FC236}">
                <a16:creationId xmlns:a16="http://schemas.microsoft.com/office/drawing/2014/main" id="{A72F562D-3BE4-4460-A9CD-F664AFEF7FEF}"/>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625" y="1265097"/>
            <a:ext cx="95603" cy="338273"/>
          </a:xfrm>
          <a:prstGeom prst="rect">
            <a:avLst/>
          </a:prstGeom>
        </p:spPr>
      </p:pic>
      <p:pic>
        <p:nvPicPr>
          <p:cNvPr id="78" name="Picture 77">
            <a:extLst>
              <a:ext uri="{FF2B5EF4-FFF2-40B4-BE49-F238E27FC236}">
                <a16:creationId xmlns:a16="http://schemas.microsoft.com/office/drawing/2014/main" id="{17C9A8FC-D424-40F4-A705-87309D521E8C}"/>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213" y="1265097"/>
            <a:ext cx="95603" cy="830997"/>
          </a:xfrm>
          <a:prstGeom prst="rect">
            <a:avLst/>
          </a:prstGeom>
        </p:spPr>
      </p:pic>
      <p:pic>
        <p:nvPicPr>
          <p:cNvPr id="76" name="Picture 75">
            <a:extLst>
              <a:ext uri="{FF2B5EF4-FFF2-40B4-BE49-F238E27FC236}">
                <a16:creationId xmlns:a16="http://schemas.microsoft.com/office/drawing/2014/main" id="{9EF4817A-D95F-411D-AA56-401615214645}"/>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191" y="1265097"/>
            <a:ext cx="713335" cy="830997"/>
          </a:xfrm>
          <a:prstGeom prst="rect">
            <a:avLst/>
          </a:prstGeom>
        </p:spPr>
      </p:pic>
      <p:pic>
        <p:nvPicPr>
          <p:cNvPr id="92" name="Picture 91">
            <a:extLst>
              <a:ext uri="{FF2B5EF4-FFF2-40B4-BE49-F238E27FC236}">
                <a16:creationId xmlns:a16="http://schemas.microsoft.com/office/drawing/2014/main" id="{D442603D-B48C-4CEF-A814-7DD343C9EA1C}"/>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625" y="1265097"/>
            <a:ext cx="95603" cy="338273"/>
          </a:xfrm>
          <a:prstGeom prst="rect">
            <a:avLst/>
          </a:prstGeom>
        </p:spPr>
      </p:pic>
      <p:pic>
        <p:nvPicPr>
          <p:cNvPr id="91" name="Picture 90">
            <a:extLst>
              <a:ext uri="{FF2B5EF4-FFF2-40B4-BE49-F238E27FC236}">
                <a16:creationId xmlns:a16="http://schemas.microsoft.com/office/drawing/2014/main" id="{52149D3E-32C9-4B01-96F2-2880673217BA}"/>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213" y="1265097"/>
            <a:ext cx="95603" cy="830997"/>
          </a:xfrm>
          <a:prstGeom prst="rect">
            <a:avLst/>
          </a:prstGeom>
        </p:spPr>
      </p:pic>
      <p:pic>
        <p:nvPicPr>
          <p:cNvPr id="90" name="Picture 89">
            <a:extLst>
              <a:ext uri="{FF2B5EF4-FFF2-40B4-BE49-F238E27FC236}">
                <a16:creationId xmlns:a16="http://schemas.microsoft.com/office/drawing/2014/main" id="{C859BA96-B911-4C1B-8697-C6B0D76C6E44}"/>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191" y="1265097"/>
            <a:ext cx="713335" cy="830997"/>
          </a:xfrm>
          <a:prstGeom prst="rect">
            <a:avLst/>
          </a:prstGeom>
        </p:spPr>
      </p:pic>
      <p:pic>
        <p:nvPicPr>
          <p:cNvPr id="100" name="Picture 99">
            <a:extLst>
              <a:ext uri="{FF2B5EF4-FFF2-40B4-BE49-F238E27FC236}">
                <a16:creationId xmlns:a16="http://schemas.microsoft.com/office/drawing/2014/main" id="{6DF4DEF6-292C-4EBA-AB19-1B4B4086C85E}"/>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625" y="1265097"/>
            <a:ext cx="95603" cy="338273"/>
          </a:xfrm>
          <a:prstGeom prst="rect">
            <a:avLst/>
          </a:prstGeom>
        </p:spPr>
      </p:pic>
      <p:pic>
        <p:nvPicPr>
          <p:cNvPr id="97" name="Picture 96">
            <a:extLst>
              <a:ext uri="{FF2B5EF4-FFF2-40B4-BE49-F238E27FC236}">
                <a16:creationId xmlns:a16="http://schemas.microsoft.com/office/drawing/2014/main" id="{C2132130-4C17-4C53-86EE-B728C942B100}"/>
              </a:ext>
            </a:extLst>
          </p:cNvPr>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6303222" y="1265096"/>
            <a:ext cx="213419" cy="831600"/>
          </a:xfrm>
          <a:prstGeom prst="rect">
            <a:avLst/>
          </a:prstGeom>
        </p:spPr>
      </p:pic>
      <p:pic>
        <p:nvPicPr>
          <p:cNvPr id="95" name="Picture 94">
            <a:extLst>
              <a:ext uri="{FF2B5EF4-FFF2-40B4-BE49-F238E27FC236}">
                <a16:creationId xmlns:a16="http://schemas.microsoft.com/office/drawing/2014/main" id="{70CD97D9-E43C-43CF-8FB1-7D8BFBD0B5A2}"/>
              </a:ext>
            </a:extLst>
          </p:cNvPr>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5679191" y="1265096"/>
            <a:ext cx="588741" cy="831600"/>
          </a:xfrm>
          <a:prstGeom prst="rect">
            <a:avLst/>
          </a:prstGeom>
        </p:spPr>
      </p:pic>
      <p:pic>
        <p:nvPicPr>
          <p:cNvPr id="113" name="Picture 112">
            <a:extLst>
              <a:ext uri="{FF2B5EF4-FFF2-40B4-BE49-F238E27FC236}">
                <a16:creationId xmlns:a16="http://schemas.microsoft.com/office/drawing/2014/main" id="{C0418AF7-235D-468D-BF41-1DE344C12052}"/>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625" y="1265097"/>
            <a:ext cx="95603" cy="338273"/>
          </a:xfrm>
          <a:prstGeom prst="rect">
            <a:avLst/>
          </a:prstGeom>
        </p:spPr>
      </p:pic>
      <p:pic>
        <p:nvPicPr>
          <p:cNvPr id="111" name="Picture 110">
            <a:extLst>
              <a:ext uri="{FF2B5EF4-FFF2-40B4-BE49-F238E27FC236}">
                <a16:creationId xmlns:a16="http://schemas.microsoft.com/office/drawing/2014/main" id="{2EFC630B-695E-46A5-AD73-75F08148A5FE}"/>
              </a:ext>
            </a:extLst>
          </p:cNvPr>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5679191" y="1265096"/>
            <a:ext cx="588741" cy="831600"/>
          </a:xfrm>
          <a:prstGeom prst="rect">
            <a:avLst/>
          </a:prstGeom>
        </p:spPr>
      </p:pic>
      <p:pic>
        <p:nvPicPr>
          <p:cNvPr id="71" name="Picture 70">
            <a:extLst>
              <a:ext uri="{FF2B5EF4-FFF2-40B4-BE49-F238E27FC236}">
                <a16:creationId xmlns:a16="http://schemas.microsoft.com/office/drawing/2014/main" id="{A031A22D-A58C-47B5-9CEA-C4E3A063596B}"/>
              </a:ext>
            </a:extLst>
          </p:cNvPr>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6303222" y="1265096"/>
            <a:ext cx="213419" cy="831600"/>
          </a:xfrm>
          <a:prstGeom prst="rect">
            <a:avLst/>
          </a:prstGeom>
        </p:spPr>
      </p:pic>
      <p:pic>
        <p:nvPicPr>
          <p:cNvPr id="120" name="Picture 119">
            <a:extLst>
              <a:ext uri="{FF2B5EF4-FFF2-40B4-BE49-F238E27FC236}">
                <a16:creationId xmlns:a16="http://schemas.microsoft.com/office/drawing/2014/main" id="{DBFD74B9-C583-4BDF-AB8D-17F0D4B9D3B6}"/>
              </a:ext>
            </a:extLst>
          </p:cNvPr>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114" y="1265096"/>
            <a:ext cx="338526" cy="831600"/>
          </a:xfrm>
          <a:prstGeom prst="rect">
            <a:avLst/>
          </a:prstGeom>
        </p:spPr>
      </p:pic>
      <p:pic>
        <p:nvPicPr>
          <p:cNvPr id="119" name="Picture 118">
            <a:extLst>
              <a:ext uri="{FF2B5EF4-FFF2-40B4-BE49-F238E27FC236}">
                <a16:creationId xmlns:a16="http://schemas.microsoft.com/office/drawing/2014/main" id="{583DAF38-4D54-48FF-A6CC-9A043A5EEAF1}"/>
              </a:ext>
            </a:extLst>
          </p:cNvPr>
          <p:cNvPicPr preferRelativeResize="0">
            <a:picLocks noChangeAspect="1"/>
          </p:cNvPicPr>
          <p:nvPr/>
        </p:nvPicPr>
        <p:blipFill>
          <a:blip r:embed="rId9">
            <a:extLst>
              <a:ext uri="{28A0092B-C50C-407E-A947-70E740481C1C}">
                <a14:useLocalDpi xmlns:a14="http://schemas.microsoft.com/office/drawing/2010/main" val="0"/>
              </a:ext>
            </a:extLst>
          </a:blip>
          <a:stretch>
            <a:fillRect/>
          </a:stretch>
        </p:blipFill>
        <p:spPr>
          <a:xfrm>
            <a:off x="5679190" y="1265096"/>
            <a:ext cx="463634" cy="831600"/>
          </a:xfrm>
          <a:prstGeom prst="rect">
            <a:avLst/>
          </a:prstGeom>
        </p:spPr>
      </p:pic>
      <p:pic>
        <p:nvPicPr>
          <p:cNvPr id="117" name="Picture 116">
            <a:extLst>
              <a:ext uri="{FF2B5EF4-FFF2-40B4-BE49-F238E27FC236}">
                <a16:creationId xmlns:a16="http://schemas.microsoft.com/office/drawing/2014/main" id="{B7B5B1DA-5BA1-4D4C-BE3D-0CA33982BE64}"/>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625" y="1265097"/>
            <a:ext cx="95603" cy="338273"/>
          </a:xfrm>
          <a:prstGeom prst="rect">
            <a:avLst/>
          </a:prstGeom>
        </p:spPr>
      </p:pic>
      <p:pic>
        <p:nvPicPr>
          <p:cNvPr id="122" name="Picture 121">
            <a:extLst>
              <a:ext uri="{FF2B5EF4-FFF2-40B4-BE49-F238E27FC236}">
                <a16:creationId xmlns:a16="http://schemas.microsoft.com/office/drawing/2014/main" id="{155E063B-3290-4AFD-8D8E-865EB1CA5090}"/>
              </a:ext>
            </a:extLst>
          </p:cNvPr>
          <p:cNvPicPr preferRelativeResize="0">
            <a:picLocks noChangeAspect="1"/>
          </p:cNvPicPr>
          <p:nvPr/>
        </p:nvPicPr>
        <p:blipFill>
          <a:blip r:embed="rId9">
            <a:extLst>
              <a:ext uri="{28A0092B-C50C-407E-A947-70E740481C1C}">
                <a14:useLocalDpi xmlns:a14="http://schemas.microsoft.com/office/drawing/2010/main" val="0"/>
              </a:ext>
            </a:extLst>
          </a:blip>
          <a:stretch>
            <a:fillRect/>
          </a:stretch>
        </p:blipFill>
        <p:spPr>
          <a:xfrm>
            <a:off x="5679190" y="1265096"/>
            <a:ext cx="463634" cy="831600"/>
          </a:xfrm>
          <a:prstGeom prst="rect">
            <a:avLst/>
          </a:prstGeom>
        </p:spPr>
      </p:pic>
      <p:pic>
        <p:nvPicPr>
          <p:cNvPr id="121" name="Picture 120">
            <a:extLst>
              <a:ext uri="{FF2B5EF4-FFF2-40B4-BE49-F238E27FC236}">
                <a16:creationId xmlns:a16="http://schemas.microsoft.com/office/drawing/2014/main" id="{D270C503-ABCA-41CB-8F5E-7EFC14815E0C}"/>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625" y="1265097"/>
            <a:ext cx="95603" cy="338273"/>
          </a:xfrm>
          <a:prstGeom prst="rect">
            <a:avLst/>
          </a:prstGeom>
        </p:spPr>
      </p:pic>
      <p:pic>
        <p:nvPicPr>
          <p:cNvPr id="70" name="Picture 69">
            <a:extLst>
              <a:ext uri="{FF2B5EF4-FFF2-40B4-BE49-F238E27FC236}">
                <a16:creationId xmlns:a16="http://schemas.microsoft.com/office/drawing/2014/main" id="{CE3E70D4-72D2-41BF-9C0F-B65BE713F651}"/>
              </a:ext>
            </a:extLst>
          </p:cNvPr>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6178114" y="1265096"/>
            <a:ext cx="338526" cy="831600"/>
          </a:xfrm>
          <a:prstGeom prst="rect">
            <a:avLst/>
          </a:prstGeom>
        </p:spPr>
      </p:pic>
      <p:sp>
        <p:nvSpPr>
          <p:cNvPr id="3" name="Oval 2">
            <a:extLst>
              <a:ext uri="{FF2B5EF4-FFF2-40B4-BE49-F238E27FC236}">
                <a16:creationId xmlns:a16="http://schemas.microsoft.com/office/drawing/2014/main" id="{2586792A-3CF0-414A-BBAC-40BF88A4B121}"/>
              </a:ext>
            </a:extLst>
          </p:cNvPr>
          <p:cNvSpPr>
            <a:spLocks noChangeAspect="1"/>
          </p:cNvSpPr>
          <p:nvPr/>
        </p:nvSpPr>
        <p:spPr bwMode="auto">
          <a:xfrm>
            <a:off x="5382346" y="898356"/>
            <a:ext cx="1548000" cy="1548000"/>
          </a:xfrm>
          <a:prstGeom prst="ellipse">
            <a:avLst/>
          </a:prstGeom>
          <a:solidFill>
            <a:srgbClr val="FFFFFF">
              <a:alpha val="55000"/>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TextBox 4">
            <a:extLst>
              <a:ext uri="{FF2B5EF4-FFF2-40B4-BE49-F238E27FC236}">
                <a16:creationId xmlns:a16="http://schemas.microsoft.com/office/drawing/2014/main" id="{B17C2FA5-33C2-482E-A519-E0CDD684E534}"/>
              </a:ext>
            </a:extLst>
          </p:cNvPr>
          <p:cNvSpPr txBox="1"/>
          <p:nvPr/>
        </p:nvSpPr>
        <p:spPr bwMode="auto">
          <a:xfrm>
            <a:off x="5902752" y="142701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73</a:t>
            </a:r>
          </a:p>
        </p:txBody>
      </p:sp>
    </p:spTree>
    <p:extLst>
      <p:ext uri="{BB962C8B-B14F-4D97-AF65-F5344CB8AC3E}">
        <p14:creationId xmlns:p14="http://schemas.microsoft.com/office/powerpoint/2010/main" val="35733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fill="hold" nodeType="clickEffect">
                                  <p:stCondLst>
                                    <p:cond delay="0"/>
                                  </p:stCondLst>
                                  <p:childTnLst>
                                    <p:animMotion origin="layout" path="M -2.5E-6 4.44444E-6 L -0.09349 0.33102 " pathEditMode="relative" rAng="0" ptsTypes="AA">
                                      <p:cBhvr>
                                        <p:cTn id="14" dur="2000" fill="hold"/>
                                        <p:tgtEl>
                                          <p:spTgt spid="76"/>
                                        </p:tgtEl>
                                        <p:attrNameLst>
                                          <p:attrName>ppt_x</p:attrName>
                                          <p:attrName>ppt_y</p:attrName>
                                        </p:attrNameLst>
                                      </p:cBhvr>
                                      <p:rCtr x="-4688" y="16644"/>
                                    </p:animMotion>
                                  </p:childTnLst>
                                </p:cTn>
                              </p:par>
                              <p:par>
                                <p:cTn id="15" presetID="42" presetClass="path" presetSubtype="0" accel="50000" fill="hold" nodeType="withEffect">
                                  <p:stCondLst>
                                    <p:cond delay="0"/>
                                  </p:stCondLst>
                                  <p:childTnLst>
                                    <p:animMotion origin="layout" path="M 4.16667E-6 2.59259E-6 L 0.11198 0.32847 " pathEditMode="relative" rAng="0" ptsTypes="AA">
                                      <p:cBhvr>
                                        <p:cTn id="16" dur="2000" fill="hold"/>
                                        <p:tgtEl>
                                          <p:spTgt spid="78"/>
                                        </p:tgtEl>
                                        <p:attrNameLst>
                                          <p:attrName>ppt_x</p:attrName>
                                          <p:attrName>ppt_y</p:attrName>
                                        </p:attrNameLst>
                                      </p:cBhvr>
                                      <p:rCtr x="5590" y="16412"/>
                                    </p:animMotion>
                                  </p:childTnLst>
                                </p:cTn>
                              </p:par>
                              <p:par>
                                <p:cTn id="17" presetID="42" presetClass="path" presetSubtype="0" accel="50000" fill="hold" nodeType="withEffect">
                                  <p:stCondLst>
                                    <p:cond delay="0"/>
                                  </p:stCondLst>
                                  <p:childTnLst>
                                    <p:animMotion origin="layout" path="M -2.08333E-6 2.96296E-6 L -0.10183 0.33102 " pathEditMode="relative" rAng="0" ptsTypes="AA">
                                      <p:cBhvr>
                                        <p:cTn id="18" dur="2000" fill="hold"/>
                                        <p:tgtEl>
                                          <p:spTgt spid="80"/>
                                        </p:tgtEl>
                                        <p:attrNameLst>
                                          <p:attrName>ppt_x</p:attrName>
                                          <p:attrName>ppt_y</p:attrName>
                                        </p:attrNameLst>
                                      </p:cBhvr>
                                      <p:rCtr x="-5286" y="17014"/>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7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7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80"/>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9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2"/>
                                        </p:tgtEl>
                                        <p:attrNameLst>
                                          <p:attrName>style.visibility</p:attrName>
                                        </p:attrNameLst>
                                      </p:cBhvr>
                                      <p:to>
                                        <p:strVal val="visible"/>
                                      </p:to>
                                    </p:set>
                                  </p:childTnLst>
                                </p:cTn>
                              </p:par>
                            </p:childTnLst>
                          </p:cTn>
                        </p:par>
                        <p:par>
                          <p:cTn id="38" fill="hold">
                            <p:stCondLst>
                              <p:cond delay="0"/>
                            </p:stCondLst>
                            <p:childTnLst>
                              <p:par>
                                <p:cTn id="39" presetID="42" presetClass="path" presetSubtype="0" accel="50000" fill="hold" nodeType="afterEffect">
                                  <p:stCondLst>
                                    <p:cond delay="0"/>
                                  </p:stCondLst>
                                  <p:childTnLst>
                                    <p:animMotion origin="layout" path="M -0.00117 2.59259E-6 L -0.11562 0.32778 " pathEditMode="relative" rAng="0" ptsTypes="AA">
                                      <p:cBhvr>
                                        <p:cTn id="40" dur="2000" spd="-100000" fill="hold"/>
                                        <p:tgtEl>
                                          <p:spTgt spid="90"/>
                                        </p:tgtEl>
                                        <p:attrNameLst>
                                          <p:attrName>ppt_x</p:attrName>
                                          <p:attrName>ppt_y</p:attrName>
                                        </p:attrNameLst>
                                      </p:cBhvr>
                                      <p:rCtr x="-5729" y="16389"/>
                                    </p:animMotion>
                                  </p:childTnLst>
                                </p:cTn>
                              </p:par>
                              <p:par>
                                <p:cTn id="41" presetID="42" presetClass="path" presetSubtype="0" accel="50000" fill="hold" nodeType="withEffect">
                                  <p:stCondLst>
                                    <p:cond delay="0"/>
                                  </p:stCondLst>
                                  <p:childTnLst>
                                    <p:animMotion origin="layout" path="M -0.00026 2.59259E-6 L 0.08555 0.32708 " pathEditMode="relative" rAng="0" ptsTypes="AA">
                                      <p:cBhvr>
                                        <p:cTn id="42" dur="2000" spd="-100000" fill="hold"/>
                                        <p:tgtEl>
                                          <p:spTgt spid="91"/>
                                        </p:tgtEl>
                                        <p:attrNameLst>
                                          <p:attrName>ppt_x</p:attrName>
                                          <p:attrName>ppt_y</p:attrName>
                                        </p:attrNameLst>
                                      </p:cBhvr>
                                      <p:rCtr x="4284" y="16343"/>
                                    </p:animMotion>
                                  </p:childTnLst>
                                </p:cTn>
                              </p:par>
                              <p:par>
                                <p:cTn id="43" presetID="42" presetClass="path" presetSubtype="0" accel="50000" fill="hold" nodeType="withEffect">
                                  <p:stCondLst>
                                    <p:cond delay="0"/>
                                  </p:stCondLst>
                                  <p:childTnLst>
                                    <p:animMotion origin="layout" path="M -2.08333E-6 1.48148E-6 L -0.11394 0.33102 " pathEditMode="relative" rAng="0" ptsTypes="AA">
                                      <p:cBhvr>
                                        <p:cTn id="44" dur="2000" spd="-100000" fill="hold"/>
                                        <p:tgtEl>
                                          <p:spTgt spid="92"/>
                                        </p:tgtEl>
                                        <p:attrNameLst>
                                          <p:attrName>ppt_x</p:attrName>
                                          <p:attrName>ppt_y</p:attrName>
                                        </p:attrNameLst>
                                      </p:cBhvr>
                                      <p:rCtr x="-5898" y="16389"/>
                                    </p:animMotion>
                                  </p:childTnLst>
                                </p:cTn>
                              </p:par>
                            </p:childTnLst>
                          </p:cTn>
                        </p:par>
                        <p:par>
                          <p:cTn id="45" fill="hold">
                            <p:stCondLst>
                              <p:cond delay="2000"/>
                            </p:stCondLst>
                            <p:childTnLst>
                              <p:par>
                                <p:cTn id="46" presetID="1" presetClass="exit" presetSubtype="0" fill="hold" nodeType="afterEffect">
                                  <p:stCondLst>
                                    <p:cond delay="0"/>
                                  </p:stCondLst>
                                  <p:childTnLst>
                                    <p:set>
                                      <p:cBhvr>
                                        <p:cTn id="47" dur="1" fill="hold">
                                          <p:stCondLst>
                                            <p:cond delay="0"/>
                                          </p:stCondLst>
                                        </p:cTn>
                                        <p:tgtEl>
                                          <p:spTgt spid="90"/>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91"/>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9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9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9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fill="hold" nodeType="clickEffect">
                                  <p:stCondLst>
                                    <p:cond delay="0"/>
                                  </p:stCondLst>
                                  <p:childTnLst>
                                    <p:animMotion origin="layout" path="M 3.125E-6 4.44444E-6 L -0.10117 0.33102 " pathEditMode="relative" rAng="0" ptsTypes="AA">
                                      <p:cBhvr>
                                        <p:cTn id="61" dur="2000" fill="hold"/>
                                        <p:tgtEl>
                                          <p:spTgt spid="95"/>
                                        </p:tgtEl>
                                        <p:attrNameLst>
                                          <p:attrName>ppt_x</p:attrName>
                                          <p:attrName>ppt_y</p:attrName>
                                        </p:attrNameLst>
                                      </p:cBhvr>
                                      <p:rCtr x="-5156" y="16644"/>
                                    </p:animMotion>
                                  </p:childTnLst>
                                </p:cTn>
                              </p:par>
                              <p:par>
                                <p:cTn id="62" presetID="42" presetClass="path" presetSubtype="0" accel="50000" fill="hold" nodeType="withEffect">
                                  <p:stCondLst>
                                    <p:cond delay="0"/>
                                  </p:stCondLst>
                                  <p:childTnLst>
                                    <p:animMotion origin="layout" path="M 5E-6 1.11111E-6 L 0.11754 0.33102 " pathEditMode="relative" rAng="0" ptsTypes="AA">
                                      <p:cBhvr>
                                        <p:cTn id="63" dur="2000" fill="hold"/>
                                        <p:tgtEl>
                                          <p:spTgt spid="97"/>
                                        </p:tgtEl>
                                        <p:attrNameLst>
                                          <p:attrName>ppt_x</p:attrName>
                                          <p:attrName>ppt_y</p:attrName>
                                        </p:attrNameLst>
                                      </p:cBhvr>
                                      <p:rCtr x="5868" y="16551"/>
                                    </p:animMotion>
                                  </p:childTnLst>
                                </p:cTn>
                              </p:par>
                              <p:par>
                                <p:cTn id="64" presetID="42" presetClass="path" presetSubtype="0" accel="50000" fill="hold" nodeType="withEffect">
                                  <p:stCondLst>
                                    <p:cond delay="0"/>
                                  </p:stCondLst>
                                  <p:childTnLst>
                                    <p:animMotion origin="layout" path="M 5E-6 1.48148E-6 L -0.11667 0.33102 " pathEditMode="relative" rAng="0" ptsTypes="AA">
                                      <p:cBhvr>
                                        <p:cTn id="65" dur="2000" fill="hold"/>
                                        <p:tgtEl>
                                          <p:spTgt spid="100"/>
                                        </p:tgtEl>
                                        <p:attrNameLst>
                                          <p:attrName>ppt_x</p:attrName>
                                          <p:attrName>ppt_y</p:attrName>
                                        </p:attrNameLst>
                                      </p:cBhvr>
                                      <p:rCtr x="-5807" y="16389"/>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9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97"/>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00"/>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3"/>
                                        </p:tgtEl>
                                        <p:attrNameLst>
                                          <p:attrName>style.visibility</p:attrName>
                                        </p:attrNameLst>
                                      </p:cBhvr>
                                      <p:to>
                                        <p:strVal val="visible"/>
                                      </p:to>
                                    </p:set>
                                  </p:childTnLst>
                                </p:cTn>
                              </p:par>
                            </p:childTnLst>
                          </p:cTn>
                        </p:par>
                        <p:par>
                          <p:cTn id="85" fill="hold">
                            <p:stCondLst>
                              <p:cond delay="0"/>
                            </p:stCondLst>
                            <p:childTnLst>
                              <p:par>
                                <p:cTn id="86" presetID="42" presetClass="path" presetSubtype="0" accel="50000" fill="hold" nodeType="afterEffect">
                                  <p:stCondLst>
                                    <p:cond delay="0"/>
                                  </p:stCondLst>
                                  <p:childTnLst>
                                    <p:animMotion origin="layout" path="M 5E-6 1.11111E-6 L 0.11754 0.33102 " pathEditMode="relative" rAng="0" ptsTypes="AA">
                                      <p:cBhvr>
                                        <p:cTn id="87" dur="2000" spd="-100000" fill="hold"/>
                                        <p:tgtEl>
                                          <p:spTgt spid="71"/>
                                        </p:tgtEl>
                                        <p:attrNameLst>
                                          <p:attrName>ppt_x</p:attrName>
                                          <p:attrName>ppt_y</p:attrName>
                                        </p:attrNameLst>
                                      </p:cBhvr>
                                      <p:rCtr x="5868" y="16551"/>
                                    </p:animMotion>
                                  </p:childTnLst>
                                </p:cTn>
                              </p:par>
                              <p:par>
                                <p:cTn id="88" presetID="42" presetClass="path" presetSubtype="0" accel="50000" fill="hold" nodeType="withEffect">
                                  <p:stCondLst>
                                    <p:cond delay="0"/>
                                  </p:stCondLst>
                                  <p:childTnLst>
                                    <p:animMotion origin="layout" path="M 8.33333E-7 4.44444E-6 L -0.10573 0.33102 " pathEditMode="relative" rAng="0" ptsTypes="AA">
                                      <p:cBhvr>
                                        <p:cTn id="89" dur="2000" spd="-100000" fill="hold"/>
                                        <p:tgtEl>
                                          <p:spTgt spid="111"/>
                                        </p:tgtEl>
                                        <p:attrNameLst>
                                          <p:attrName>ppt_x</p:attrName>
                                          <p:attrName>ppt_y</p:attrName>
                                        </p:attrNameLst>
                                      </p:cBhvr>
                                      <p:rCtr x="-5456" y="16644"/>
                                    </p:animMotion>
                                  </p:childTnLst>
                                </p:cTn>
                              </p:par>
                              <p:par>
                                <p:cTn id="90" presetID="42" presetClass="path" presetSubtype="0" accel="50000" fill="hold" nodeType="withEffect">
                                  <p:stCondLst>
                                    <p:cond delay="0"/>
                                  </p:stCondLst>
                                  <p:childTnLst>
                                    <p:animMotion origin="layout" path="M 0.01601 2.22222E-6 L -0.09584 0.33102 " pathEditMode="relative" rAng="0" ptsTypes="AA">
                                      <p:cBhvr>
                                        <p:cTn id="91" dur="2000" spd="-100000" fill="hold"/>
                                        <p:tgtEl>
                                          <p:spTgt spid="113"/>
                                        </p:tgtEl>
                                        <p:attrNameLst>
                                          <p:attrName>ppt_x</p:attrName>
                                          <p:attrName>ppt_y</p:attrName>
                                        </p:attrNameLst>
                                      </p:cBhvr>
                                      <p:rCtr x="-5599" y="16551"/>
                                    </p:animMotion>
                                  </p:childTnLst>
                                </p:cTn>
                              </p:par>
                            </p:childTnLst>
                          </p:cTn>
                        </p:par>
                        <p:par>
                          <p:cTn id="92" fill="hold">
                            <p:stCondLst>
                              <p:cond delay="2000"/>
                            </p:stCondLst>
                            <p:childTnLst>
                              <p:par>
                                <p:cTn id="93" presetID="1" presetClass="exit" presetSubtype="0" fill="hold" nodeType="afterEffect">
                                  <p:stCondLst>
                                    <p:cond delay="0"/>
                                  </p:stCondLst>
                                  <p:childTnLst>
                                    <p:set>
                                      <p:cBhvr>
                                        <p:cTn id="94" dur="1" fill="hold">
                                          <p:stCondLst>
                                            <p:cond delay="0"/>
                                          </p:stCondLst>
                                        </p:cTn>
                                        <p:tgtEl>
                                          <p:spTgt spid="71"/>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1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13"/>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fill="hold" nodeType="clickEffect">
                                  <p:stCondLst>
                                    <p:cond delay="0"/>
                                  </p:stCondLst>
                                  <p:childTnLst>
                                    <p:animMotion origin="layout" path="M 0.00937 2.22222E-6 L -0.10378 0.33102 " pathEditMode="relative" rAng="0" ptsTypes="AA">
                                      <p:cBhvr>
                                        <p:cTn id="108" dur="2000" fill="hold"/>
                                        <p:tgtEl>
                                          <p:spTgt spid="117"/>
                                        </p:tgtEl>
                                        <p:attrNameLst>
                                          <p:attrName>ppt_x</p:attrName>
                                          <p:attrName>ppt_y</p:attrName>
                                        </p:attrNameLst>
                                      </p:cBhvr>
                                      <p:rCtr x="-5664" y="16551"/>
                                    </p:animMotion>
                                  </p:childTnLst>
                                </p:cTn>
                              </p:par>
                              <p:par>
                                <p:cTn id="109" presetID="42" presetClass="path" presetSubtype="0" accel="50000" fill="hold" nodeType="withEffect">
                                  <p:stCondLst>
                                    <p:cond delay="0"/>
                                  </p:stCondLst>
                                  <p:childTnLst>
                                    <p:animMotion origin="layout" path="M 3.54167E-6 4.44444E-6 L -0.09128 0.33102 " pathEditMode="relative" rAng="0" ptsTypes="AA">
                                      <p:cBhvr>
                                        <p:cTn id="110" dur="2000" fill="hold"/>
                                        <p:tgtEl>
                                          <p:spTgt spid="119"/>
                                        </p:tgtEl>
                                        <p:attrNameLst>
                                          <p:attrName>ppt_x</p:attrName>
                                          <p:attrName>ppt_y</p:attrName>
                                        </p:attrNameLst>
                                      </p:cBhvr>
                                      <p:rCtr x="-4596" y="16644"/>
                                    </p:animMotion>
                                  </p:childTnLst>
                                </p:cTn>
                              </p:par>
                              <p:par>
                                <p:cTn id="111" presetID="42" presetClass="path" presetSubtype="0" accel="50000" fill="hold" nodeType="withEffect">
                                  <p:stCondLst>
                                    <p:cond delay="0"/>
                                  </p:stCondLst>
                                  <p:childTnLst>
                                    <p:animMotion origin="layout" path="M -2.91667E-6 -0.00208 L 0.09974 0.33518 " pathEditMode="relative" rAng="0" ptsTypes="AA">
                                      <p:cBhvr>
                                        <p:cTn id="112" dur="2000" fill="hold"/>
                                        <p:tgtEl>
                                          <p:spTgt spid="120"/>
                                        </p:tgtEl>
                                        <p:attrNameLst>
                                          <p:attrName>ppt_x</p:attrName>
                                          <p:attrName>ppt_y</p:attrName>
                                        </p:attrNameLst>
                                      </p:cBhvr>
                                      <p:rCtr x="4987" y="16852"/>
                                    </p:animMotion>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50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117"/>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19"/>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20"/>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70"/>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121"/>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122"/>
                                        </p:tgtEl>
                                        <p:attrNameLst>
                                          <p:attrName>style.visibility</p:attrName>
                                        </p:attrNameLst>
                                      </p:cBhvr>
                                      <p:to>
                                        <p:strVal val="visible"/>
                                      </p:to>
                                    </p:set>
                                  </p:childTnLst>
                                </p:cTn>
                              </p:par>
                            </p:childTnLst>
                          </p:cTn>
                        </p:par>
                        <p:par>
                          <p:cTn id="132" fill="hold">
                            <p:stCondLst>
                              <p:cond delay="0"/>
                            </p:stCondLst>
                            <p:childTnLst>
                              <p:par>
                                <p:cTn id="133" presetID="42" presetClass="path" presetSubtype="0" accel="50000" fill="hold" nodeType="afterEffect">
                                  <p:stCondLst>
                                    <p:cond delay="0"/>
                                  </p:stCondLst>
                                  <p:childTnLst>
                                    <p:animMotion origin="layout" path="M 0.00235 0.00208 L 0.1069 0.3331 " pathEditMode="relative" rAng="0" ptsTypes="AA">
                                      <p:cBhvr>
                                        <p:cTn id="134" dur="2000" spd="-100000" fill="hold"/>
                                        <p:tgtEl>
                                          <p:spTgt spid="70"/>
                                        </p:tgtEl>
                                        <p:attrNameLst>
                                          <p:attrName>ppt_x</p:attrName>
                                          <p:attrName>ppt_y</p:attrName>
                                        </p:attrNameLst>
                                      </p:cBhvr>
                                      <p:rCtr x="5221" y="16551"/>
                                    </p:animMotion>
                                  </p:childTnLst>
                                </p:cTn>
                              </p:par>
                              <p:par>
                                <p:cTn id="135" presetID="42" presetClass="path" presetSubtype="0" accel="50000" fill="hold" nodeType="withEffect">
                                  <p:stCondLst>
                                    <p:cond delay="0"/>
                                  </p:stCondLst>
                                  <p:childTnLst>
                                    <p:animMotion origin="layout" path="M 0.0082 2.22222E-6 L -0.0961 0.33102 " pathEditMode="relative" rAng="0" ptsTypes="AA">
                                      <p:cBhvr>
                                        <p:cTn id="136" dur="2000" spd="-100000" fill="hold"/>
                                        <p:tgtEl>
                                          <p:spTgt spid="121"/>
                                        </p:tgtEl>
                                        <p:attrNameLst>
                                          <p:attrName>ppt_x</p:attrName>
                                          <p:attrName>ppt_y</p:attrName>
                                        </p:attrNameLst>
                                      </p:cBhvr>
                                      <p:rCtr x="-5221" y="16551"/>
                                    </p:animMotion>
                                  </p:childTnLst>
                                </p:cTn>
                              </p:par>
                              <p:par>
                                <p:cTn id="137" presetID="42" presetClass="path" presetSubtype="0" accel="50000" fill="hold" nodeType="withEffect">
                                  <p:stCondLst>
                                    <p:cond delay="0"/>
                                  </p:stCondLst>
                                  <p:childTnLst>
                                    <p:animMotion origin="layout" path="M 0.00169 0.00116 L -0.11172 0.33217 " pathEditMode="relative" rAng="0" ptsTypes="AA">
                                      <p:cBhvr>
                                        <p:cTn id="138" dur="2000" spd="-100000" fill="hold"/>
                                        <p:tgtEl>
                                          <p:spTgt spid="122"/>
                                        </p:tgtEl>
                                        <p:attrNameLst>
                                          <p:attrName>ppt_x</p:attrName>
                                          <p:attrName>ppt_y</p:attrName>
                                        </p:attrNameLst>
                                      </p:cBhvr>
                                      <p:rCtr x="-5677" y="1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4:2</a:t>
            </a:r>
          </a:p>
        </p:txBody>
      </p:sp>
      <p:grpSp>
        <p:nvGrpSpPr>
          <p:cNvPr id="5" name="Group 4">
            <a:extLst>
              <a:ext uri="{FF2B5EF4-FFF2-40B4-BE49-F238E27FC236}">
                <a16:creationId xmlns:a16="http://schemas.microsoft.com/office/drawing/2014/main" id="{57894917-121E-49E7-BF45-316A16952B0F}"/>
              </a:ext>
            </a:extLst>
          </p:cNvPr>
          <p:cNvGrpSpPr/>
          <p:nvPr/>
        </p:nvGrpSpPr>
        <p:grpSpPr>
          <a:xfrm rot="16200000" flipH="1">
            <a:off x="4396527" y="1890954"/>
            <a:ext cx="3398949" cy="3076092"/>
            <a:chOff x="2872525" y="1421587"/>
            <a:chExt cx="3398949" cy="3076092"/>
          </a:xfrm>
        </p:grpSpPr>
        <p:grpSp>
          <p:nvGrpSpPr>
            <p:cNvPr id="6" name="Group 5">
              <a:extLst>
                <a:ext uri="{FF2B5EF4-FFF2-40B4-BE49-F238E27FC236}">
                  <a16:creationId xmlns:a16="http://schemas.microsoft.com/office/drawing/2014/main" id="{E8CA09C7-5640-46FF-8715-8505D2F00103}"/>
                </a:ext>
              </a:extLst>
            </p:cNvPr>
            <p:cNvGrpSpPr>
              <a:grpSpLocks noChangeAspect="1"/>
            </p:cNvGrpSpPr>
            <p:nvPr/>
          </p:nvGrpSpPr>
          <p:grpSpPr>
            <a:xfrm>
              <a:off x="2872525" y="1421587"/>
              <a:ext cx="3398949" cy="3076092"/>
              <a:chOff x="917216" y="1641314"/>
              <a:chExt cx="3654784" cy="3307625"/>
            </a:xfrm>
          </p:grpSpPr>
          <p:sp>
            <p:nvSpPr>
              <p:cNvPr id="8" name="Oval 7">
                <a:extLst>
                  <a:ext uri="{FF2B5EF4-FFF2-40B4-BE49-F238E27FC236}">
                    <a16:creationId xmlns:a16="http://schemas.microsoft.com/office/drawing/2014/main" id="{6891FD67-BF83-4D85-9DCB-B47761EBCD39}"/>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Oval 8">
                <a:extLst>
                  <a:ext uri="{FF2B5EF4-FFF2-40B4-BE49-F238E27FC236}">
                    <a16:creationId xmlns:a16="http://schemas.microsoft.com/office/drawing/2014/main" id="{E451F749-75AF-4862-B1A3-D044C6B681AF}"/>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Oval 9">
                <a:extLst>
                  <a:ext uri="{FF2B5EF4-FFF2-40B4-BE49-F238E27FC236}">
                    <a16:creationId xmlns:a16="http://schemas.microsoft.com/office/drawing/2014/main" id="{DD7E2463-E497-4009-85A4-132316D3216B}"/>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1" name="Straight Connector 10">
                <a:extLst>
                  <a:ext uri="{FF2B5EF4-FFF2-40B4-BE49-F238E27FC236}">
                    <a16:creationId xmlns:a16="http://schemas.microsoft.com/office/drawing/2014/main" id="{1A815841-D918-4B35-9D45-4FB2AC106771}"/>
                  </a:ext>
                </a:extLst>
              </p:cNvPr>
              <p:cNvCxnSpPr>
                <a:cxnSpLocks noChangeAspect="1"/>
                <a:stCxn id="8"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Straight Connector 6">
              <a:extLst>
                <a:ext uri="{FF2B5EF4-FFF2-40B4-BE49-F238E27FC236}">
                  <a16:creationId xmlns:a16="http://schemas.microsoft.com/office/drawing/2014/main" id="{EE393315-3130-4D61-B595-315ED64550B0}"/>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 name="TextBox 11">
            <a:extLst>
              <a:ext uri="{FF2B5EF4-FFF2-40B4-BE49-F238E27FC236}">
                <a16:creationId xmlns:a16="http://schemas.microsoft.com/office/drawing/2014/main" id="{309A6B72-08BC-4AF6-86D3-604FA9926F9A}"/>
              </a:ext>
            </a:extLst>
          </p:cNvPr>
          <p:cNvSpPr txBox="1"/>
          <p:nvPr/>
        </p:nvSpPr>
        <p:spPr bwMode="auto">
          <a:xfrm>
            <a:off x="6741897" y="426702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26</a:t>
            </a:r>
          </a:p>
        </p:txBody>
      </p:sp>
      <p:sp>
        <p:nvSpPr>
          <p:cNvPr id="13" name="TextBox 12">
            <a:extLst>
              <a:ext uri="{FF2B5EF4-FFF2-40B4-BE49-F238E27FC236}">
                <a16:creationId xmlns:a16="http://schemas.microsoft.com/office/drawing/2014/main" id="{169DC1E5-A0BF-4D91-85BC-BD2FABA05A83}"/>
              </a:ext>
            </a:extLst>
          </p:cNvPr>
          <p:cNvSpPr txBox="1"/>
          <p:nvPr/>
        </p:nvSpPr>
        <p:spPr bwMode="auto">
          <a:xfrm>
            <a:off x="6741897" y="212931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14" name="TextBox 13">
            <a:extLst>
              <a:ext uri="{FF2B5EF4-FFF2-40B4-BE49-F238E27FC236}">
                <a16:creationId xmlns:a16="http://schemas.microsoft.com/office/drawing/2014/main" id="{F85AD148-36DD-488D-B7F0-E707BFB2D432}"/>
              </a:ext>
            </a:extLst>
          </p:cNvPr>
          <p:cNvSpPr txBox="1"/>
          <p:nvPr/>
        </p:nvSpPr>
        <p:spPr bwMode="auto">
          <a:xfrm>
            <a:off x="6839681" y="4267020"/>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5" name="TextBox 14">
            <a:extLst>
              <a:ext uri="{FF2B5EF4-FFF2-40B4-BE49-F238E27FC236}">
                <a16:creationId xmlns:a16="http://schemas.microsoft.com/office/drawing/2014/main" id="{E569BFEF-8B8D-4829-917D-96C632FADF8B}"/>
              </a:ext>
            </a:extLst>
          </p:cNvPr>
          <p:cNvSpPr txBox="1"/>
          <p:nvPr/>
        </p:nvSpPr>
        <p:spPr bwMode="auto">
          <a:xfrm>
            <a:off x="4932011" y="319816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46</a:t>
            </a:r>
          </a:p>
        </p:txBody>
      </p:sp>
    </p:spTree>
    <p:extLst>
      <p:ext uri="{BB962C8B-B14F-4D97-AF65-F5344CB8AC3E}">
        <p14:creationId xmlns:p14="http://schemas.microsoft.com/office/powerpoint/2010/main" val="95215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4:2</a:t>
            </a:r>
          </a:p>
        </p:txBody>
      </p:sp>
      <p:grpSp>
        <p:nvGrpSpPr>
          <p:cNvPr id="4" name="Group 3">
            <a:extLst>
              <a:ext uri="{FF2B5EF4-FFF2-40B4-BE49-F238E27FC236}">
                <a16:creationId xmlns:a16="http://schemas.microsoft.com/office/drawing/2014/main" id="{9F0F7038-5431-41EE-8C28-E61553C5CEE7}"/>
              </a:ext>
            </a:extLst>
          </p:cNvPr>
          <p:cNvGrpSpPr/>
          <p:nvPr/>
        </p:nvGrpSpPr>
        <p:grpSpPr>
          <a:xfrm rot="16200000" flipH="1">
            <a:off x="4396527" y="1890954"/>
            <a:ext cx="3398949" cy="3076092"/>
            <a:chOff x="2872525" y="1421587"/>
            <a:chExt cx="3398949" cy="3076092"/>
          </a:xfrm>
        </p:grpSpPr>
        <p:grpSp>
          <p:nvGrpSpPr>
            <p:cNvPr id="5" name="Group 4">
              <a:extLst>
                <a:ext uri="{FF2B5EF4-FFF2-40B4-BE49-F238E27FC236}">
                  <a16:creationId xmlns:a16="http://schemas.microsoft.com/office/drawing/2014/main" id="{0775C8FC-C3FA-4D27-AF1C-B9EE8DB99EEC}"/>
                </a:ext>
              </a:extLst>
            </p:cNvPr>
            <p:cNvGrpSpPr>
              <a:grpSpLocks noChangeAspect="1"/>
            </p:cNvGrpSpPr>
            <p:nvPr/>
          </p:nvGrpSpPr>
          <p:grpSpPr>
            <a:xfrm>
              <a:off x="2872525" y="1421587"/>
              <a:ext cx="3398949" cy="3076092"/>
              <a:chOff x="917216" y="1641314"/>
              <a:chExt cx="3654784" cy="3307625"/>
            </a:xfrm>
          </p:grpSpPr>
          <p:sp>
            <p:nvSpPr>
              <p:cNvPr id="7" name="Oval 6">
                <a:extLst>
                  <a:ext uri="{FF2B5EF4-FFF2-40B4-BE49-F238E27FC236}">
                    <a16:creationId xmlns:a16="http://schemas.microsoft.com/office/drawing/2014/main" id="{156CDBB7-806F-4BDD-B034-150E90219203}"/>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Oval 7">
                <a:extLst>
                  <a:ext uri="{FF2B5EF4-FFF2-40B4-BE49-F238E27FC236}">
                    <a16:creationId xmlns:a16="http://schemas.microsoft.com/office/drawing/2014/main" id="{37DBFD03-6F9E-4916-BAA6-A418F502ABF6}"/>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Oval 8">
                <a:extLst>
                  <a:ext uri="{FF2B5EF4-FFF2-40B4-BE49-F238E27FC236}">
                    <a16:creationId xmlns:a16="http://schemas.microsoft.com/office/drawing/2014/main" id="{C1E1945D-C68E-40AD-A961-9C893C3374EB}"/>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0" name="Straight Connector 9">
                <a:extLst>
                  <a:ext uri="{FF2B5EF4-FFF2-40B4-BE49-F238E27FC236}">
                    <a16:creationId xmlns:a16="http://schemas.microsoft.com/office/drawing/2014/main" id="{5CB3601A-0188-4862-A255-CBD3185A0682}"/>
                  </a:ext>
                </a:extLst>
              </p:cNvPr>
              <p:cNvCxnSpPr>
                <a:cxnSpLocks noChangeAspect="1"/>
                <a:stCxn id="7"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 name="Straight Connector 5">
              <a:extLst>
                <a:ext uri="{FF2B5EF4-FFF2-40B4-BE49-F238E27FC236}">
                  <a16:creationId xmlns:a16="http://schemas.microsoft.com/office/drawing/2014/main" id="{7DC6DA06-D2B5-4FD8-B16A-52341EC8FD88}"/>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a:extLst>
              <a:ext uri="{FF2B5EF4-FFF2-40B4-BE49-F238E27FC236}">
                <a16:creationId xmlns:a16="http://schemas.microsoft.com/office/drawing/2014/main" id="{CD54663F-1EAF-4AB3-B428-AD9D0E419C6C}"/>
              </a:ext>
            </a:extLst>
          </p:cNvPr>
          <p:cNvSpPr txBox="1"/>
          <p:nvPr/>
        </p:nvSpPr>
        <p:spPr bwMode="auto">
          <a:xfrm>
            <a:off x="6741897" y="426702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29</a:t>
            </a:r>
          </a:p>
        </p:txBody>
      </p:sp>
      <p:sp>
        <p:nvSpPr>
          <p:cNvPr id="12" name="TextBox 11">
            <a:extLst>
              <a:ext uri="{FF2B5EF4-FFF2-40B4-BE49-F238E27FC236}">
                <a16:creationId xmlns:a16="http://schemas.microsoft.com/office/drawing/2014/main" id="{4F16EB65-4580-4967-B1C5-16C11B398F09}"/>
              </a:ext>
            </a:extLst>
          </p:cNvPr>
          <p:cNvSpPr txBox="1"/>
          <p:nvPr/>
        </p:nvSpPr>
        <p:spPr bwMode="auto">
          <a:xfrm>
            <a:off x="6741897" y="212931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13" name="TextBox 12">
            <a:extLst>
              <a:ext uri="{FF2B5EF4-FFF2-40B4-BE49-F238E27FC236}">
                <a16:creationId xmlns:a16="http://schemas.microsoft.com/office/drawing/2014/main" id="{F61E50CF-A0DF-4105-9DD3-DD1BDFA21977}"/>
              </a:ext>
            </a:extLst>
          </p:cNvPr>
          <p:cNvSpPr txBox="1"/>
          <p:nvPr/>
        </p:nvSpPr>
        <p:spPr bwMode="auto">
          <a:xfrm>
            <a:off x="6853968" y="2129316"/>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C3EDEC59-CDB2-40ED-86E0-7ABEAB2F5977}"/>
              </a:ext>
            </a:extLst>
          </p:cNvPr>
          <p:cNvSpPr txBox="1"/>
          <p:nvPr/>
        </p:nvSpPr>
        <p:spPr bwMode="auto">
          <a:xfrm>
            <a:off x="4932011" y="319816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59</a:t>
            </a:r>
          </a:p>
        </p:txBody>
      </p:sp>
    </p:spTree>
    <p:extLst>
      <p:ext uri="{BB962C8B-B14F-4D97-AF65-F5344CB8AC3E}">
        <p14:creationId xmlns:p14="http://schemas.microsoft.com/office/powerpoint/2010/main" val="240148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4:2</a:t>
            </a:r>
          </a:p>
        </p:txBody>
      </p:sp>
      <p:grpSp>
        <p:nvGrpSpPr>
          <p:cNvPr id="4" name="Group 3">
            <a:extLst>
              <a:ext uri="{FF2B5EF4-FFF2-40B4-BE49-F238E27FC236}">
                <a16:creationId xmlns:a16="http://schemas.microsoft.com/office/drawing/2014/main" id="{9F0F7038-5431-41EE-8C28-E61553C5CEE7}"/>
              </a:ext>
            </a:extLst>
          </p:cNvPr>
          <p:cNvGrpSpPr/>
          <p:nvPr/>
        </p:nvGrpSpPr>
        <p:grpSpPr>
          <a:xfrm rot="16200000" flipH="1">
            <a:off x="4396527" y="1890954"/>
            <a:ext cx="3398949" cy="3076092"/>
            <a:chOff x="2872525" y="1421587"/>
            <a:chExt cx="3398949" cy="3076092"/>
          </a:xfrm>
        </p:grpSpPr>
        <p:grpSp>
          <p:nvGrpSpPr>
            <p:cNvPr id="5" name="Group 4">
              <a:extLst>
                <a:ext uri="{FF2B5EF4-FFF2-40B4-BE49-F238E27FC236}">
                  <a16:creationId xmlns:a16="http://schemas.microsoft.com/office/drawing/2014/main" id="{0775C8FC-C3FA-4D27-AF1C-B9EE8DB99EEC}"/>
                </a:ext>
              </a:extLst>
            </p:cNvPr>
            <p:cNvGrpSpPr>
              <a:grpSpLocks noChangeAspect="1"/>
            </p:cNvGrpSpPr>
            <p:nvPr/>
          </p:nvGrpSpPr>
          <p:grpSpPr>
            <a:xfrm>
              <a:off x="2872525" y="1421587"/>
              <a:ext cx="3398949" cy="3076092"/>
              <a:chOff x="917216" y="1641314"/>
              <a:chExt cx="3654784" cy="3307625"/>
            </a:xfrm>
          </p:grpSpPr>
          <p:sp>
            <p:nvSpPr>
              <p:cNvPr id="7" name="Oval 6">
                <a:extLst>
                  <a:ext uri="{FF2B5EF4-FFF2-40B4-BE49-F238E27FC236}">
                    <a16:creationId xmlns:a16="http://schemas.microsoft.com/office/drawing/2014/main" id="{156CDBB7-806F-4BDD-B034-150E90219203}"/>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Oval 7">
                <a:extLst>
                  <a:ext uri="{FF2B5EF4-FFF2-40B4-BE49-F238E27FC236}">
                    <a16:creationId xmlns:a16="http://schemas.microsoft.com/office/drawing/2014/main" id="{37DBFD03-6F9E-4916-BAA6-A418F502ABF6}"/>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Oval 8">
                <a:extLst>
                  <a:ext uri="{FF2B5EF4-FFF2-40B4-BE49-F238E27FC236}">
                    <a16:creationId xmlns:a16="http://schemas.microsoft.com/office/drawing/2014/main" id="{C1E1945D-C68E-40AD-A961-9C893C3374EB}"/>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0" name="Straight Connector 9">
                <a:extLst>
                  <a:ext uri="{FF2B5EF4-FFF2-40B4-BE49-F238E27FC236}">
                    <a16:creationId xmlns:a16="http://schemas.microsoft.com/office/drawing/2014/main" id="{5CB3601A-0188-4862-A255-CBD3185A0682}"/>
                  </a:ext>
                </a:extLst>
              </p:cNvPr>
              <p:cNvCxnSpPr>
                <a:cxnSpLocks noChangeAspect="1"/>
                <a:stCxn id="7"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 name="Straight Connector 5">
              <a:extLst>
                <a:ext uri="{FF2B5EF4-FFF2-40B4-BE49-F238E27FC236}">
                  <a16:creationId xmlns:a16="http://schemas.microsoft.com/office/drawing/2014/main" id="{7DC6DA06-D2B5-4FD8-B16A-52341EC8FD88}"/>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a:extLst>
              <a:ext uri="{FF2B5EF4-FFF2-40B4-BE49-F238E27FC236}">
                <a16:creationId xmlns:a16="http://schemas.microsoft.com/office/drawing/2014/main" id="{CD54663F-1EAF-4AB3-B428-AD9D0E419C6C}"/>
              </a:ext>
            </a:extLst>
          </p:cNvPr>
          <p:cNvSpPr txBox="1"/>
          <p:nvPr/>
        </p:nvSpPr>
        <p:spPr bwMode="auto">
          <a:xfrm>
            <a:off x="6741897" y="426702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12" name="TextBox 11">
            <a:extLst>
              <a:ext uri="{FF2B5EF4-FFF2-40B4-BE49-F238E27FC236}">
                <a16:creationId xmlns:a16="http://schemas.microsoft.com/office/drawing/2014/main" id="{4F16EB65-4580-4967-B1C5-16C11B398F09}"/>
              </a:ext>
            </a:extLst>
          </p:cNvPr>
          <p:cNvSpPr txBox="1"/>
          <p:nvPr/>
        </p:nvSpPr>
        <p:spPr bwMode="auto">
          <a:xfrm>
            <a:off x="6741897" y="212931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31</a:t>
            </a:r>
          </a:p>
        </p:txBody>
      </p:sp>
      <p:sp>
        <p:nvSpPr>
          <p:cNvPr id="13" name="TextBox 12">
            <a:extLst>
              <a:ext uri="{FF2B5EF4-FFF2-40B4-BE49-F238E27FC236}">
                <a16:creationId xmlns:a16="http://schemas.microsoft.com/office/drawing/2014/main" id="{F61E50CF-A0DF-4105-9DD3-DD1BDFA21977}"/>
              </a:ext>
            </a:extLst>
          </p:cNvPr>
          <p:cNvSpPr txBox="1"/>
          <p:nvPr/>
        </p:nvSpPr>
        <p:spPr bwMode="auto">
          <a:xfrm>
            <a:off x="6853968" y="2129316"/>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C3EDEC59-CDB2-40ED-86E0-7ABEAB2F5977}"/>
              </a:ext>
            </a:extLst>
          </p:cNvPr>
          <p:cNvSpPr txBox="1"/>
          <p:nvPr/>
        </p:nvSpPr>
        <p:spPr bwMode="auto">
          <a:xfrm>
            <a:off x="4932011" y="319816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71</a:t>
            </a:r>
          </a:p>
        </p:txBody>
      </p:sp>
    </p:spTree>
    <p:extLst>
      <p:ext uri="{BB962C8B-B14F-4D97-AF65-F5344CB8AC3E}">
        <p14:creationId xmlns:p14="http://schemas.microsoft.com/office/powerpoint/2010/main" val="36394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1.14 Calculation: two-digit +/− tens – step 4:3</a:t>
            </a:r>
          </a:p>
        </p:txBody>
      </p:sp>
      <p:pic>
        <p:nvPicPr>
          <p:cNvPr id="42" name="Picture 41">
            <a:extLst>
              <a:ext uri="{FF2B5EF4-FFF2-40B4-BE49-F238E27FC236}">
                <a16:creationId xmlns:a16="http://schemas.microsoft.com/office/drawing/2014/main" id="{89A75A6F-38C5-42C2-BB35-C59461F253D2}"/>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259" y="1894229"/>
            <a:ext cx="338526" cy="831600"/>
          </a:xfrm>
          <a:prstGeom prst="rect">
            <a:avLst/>
          </a:prstGeom>
        </p:spPr>
      </p:pic>
      <p:pic>
        <p:nvPicPr>
          <p:cNvPr id="44" name="Picture 43">
            <a:extLst>
              <a:ext uri="{FF2B5EF4-FFF2-40B4-BE49-F238E27FC236}">
                <a16:creationId xmlns:a16="http://schemas.microsoft.com/office/drawing/2014/main" id="{FF3F7F68-32C3-4723-8E3D-289A2F68D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372" y="1893785"/>
            <a:ext cx="95670" cy="831600"/>
          </a:xfrm>
          <a:prstGeom prst="rect">
            <a:avLst/>
          </a:prstGeom>
        </p:spPr>
      </p:pic>
      <p:pic>
        <p:nvPicPr>
          <p:cNvPr id="46" name="Picture 45">
            <a:extLst>
              <a:ext uri="{FF2B5EF4-FFF2-40B4-BE49-F238E27FC236}">
                <a16:creationId xmlns:a16="http://schemas.microsoft.com/office/drawing/2014/main" id="{D87133AA-81E2-4274-A025-17BA4B5246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2382" y="1893785"/>
            <a:ext cx="95692" cy="338602"/>
          </a:xfrm>
          <a:prstGeom prst="rect">
            <a:avLst/>
          </a:prstGeom>
        </p:spPr>
      </p:pic>
      <p:pic>
        <p:nvPicPr>
          <p:cNvPr id="25" name="Picture 24">
            <a:extLst>
              <a:ext uri="{FF2B5EF4-FFF2-40B4-BE49-F238E27FC236}">
                <a16:creationId xmlns:a16="http://schemas.microsoft.com/office/drawing/2014/main" id="{E68975BE-1BC1-4A8A-9D4D-07FD5472411B}"/>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519" y="1893785"/>
            <a:ext cx="338526" cy="831600"/>
          </a:xfrm>
          <a:prstGeom prst="rect">
            <a:avLst/>
          </a:prstGeom>
        </p:spPr>
      </p:pic>
      <p:sp>
        <p:nvSpPr>
          <p:cNvPr id="36" name="Oval 35">
            <a:extLst>
              <a:ext uri="{FF2B5EF4-FFF2-40B4-BE49-F238E27FC236}">
                <a16:creationId xmlns:a16="http://schemas.microsoft.com/office/drawing/2014/main" id="{92E6F9D5-7DA2-43FE-843F-2DD2C7DC3506}"/>
              </a:ext>
            </a:extLst>
          </p:cNvPr>
          <p:cNvSpPr>
            <a:spLocks noChangeAspect="1"/>
          </p:cNvSpPr>
          <p:nvPr/>
        </p:nvSpPr>
        <p:spPr bwMode="auto">
          <a:xfrm>
            <a:off x="7140837" y="3775912"/>
            <a:ext cx="1548000" cy="1548000"/>
          </a:xfrm>
          <a:prstGeom prst="ellipse">
            <a:avLst/>
          </a:prstGeom>
          <a:solidFill>
            <a:schemeClr val="bg1">
              <a:alpha val="50196"/>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Oval 36">
            <a:extLst>
              <a:ext uri="{FF2B5EF4-FFF2-40B4-BE49-F238E27FC236}">
                <a16:creationId xmlns:a16="http://schemas.microsoft.com/office/drawing/2014/main" id="{B95BED34-CB88-49DF-9504-DE04F2C2498B}"/>
              </a:ext>
            </a:extLst>
          </p:cNvPr>
          <p:cNvSpPr>
            <a:spLocks noChangeAspect="1"/>
          </p:cNvSpPr>
          <p:nvPr/>
        </p:nvSpPr>
        <p:spPr bwMode="auto">
          <a:xfrm>
            <a:off x="3607940" y="3775912"/>
            <a:ext cx="1548000" cy="1548000"/>
          </a:xfrm>
          <a:prstGeom prst="ellipse">
            <a:avLst/>
          </a:prstGeom>
          <a:solidFill>
            <a:schemeClr val="bg1">
              <a:alpha val="50196"/>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Oval 37">
            <a:extLst>
              <a:ext uri="{FF2B5EF4-FFF2-40B4-BE49-F238E27FC236}">
                <a16:creationId xmlns:a16="http://schemas.microsoft.com/office/drawing/2014/main" id="{F9CA931B-7B8E-47FC-9EFA-0F4CF5870BDA}"/>
              </a:ext>
            </a:extLst>
          </p:cNvPr>
          <p:cNvSpPr>
            <a:spLocks noChangeAspect="1"/>
          </p:cNvSpPr>
          <p:nvPr/>
        </p:nvSpPr>
        <p:spPr bwMode="auto">
          <a:xfrm>
            <a:off x="5377466" y="3775912"/>
            <a:ext cx="1548000" cy="1548000"/>
          </a:xfrm>
          <a:prstGeom prst="ellipse">
            <a:avLst/>
          </a:prstGeom>
          <a:solidFill>
            <a:schemeClr val="bg1">
              <a:alpha val="50196"/>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Oval 39">
            <a:extLst>
              <a:ext uri="{FF2B5EF4-FFF2-40B4-BE49-F238E27FC236}">
                <a16:creationId xmlns:a16="http://schemas.microsoft.com/office/drawing/2014/main" id="{3ED7164F-108A-418B-8EBA-3AED62441B54}"/>
              </a:ext>
            </a:extLst>
          </p:cNvPr>
          <p:cNvSpPr>
            <a:spLocks noChangeAspect="1"/>
          </p:cNvSpPr>
          <p:nvPr/>
        </p:nvSpPr>
        <p:spPr bwMode="auto">
          <a:xfrm>
            <a:off x="5375878" y="1520435"/>
            <a:ext cx="1548000" cy="1548000"/>
          </a:xfrm>
          <a:prstGeom prst="ellipse">
            <a:avLst/>
          </a:prstGeom>
          <a:solidFill>
            <a:schemeClr val="bg1">
              <a:alpha val="55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17" name="Group 16">
            <a:extLst>
              <a:ext uri="{FF2B5EF4-FFF2-40B4-BE49-F238E27FC236}">
                <a16:creationId xmlns:a16="http://schemas.microsoft.com/office/drawing/2014/main" id="{0C5CB81A-2012-494E-955C-5D1DBD597B54}"/>
              </a:ext>
            </a:extLst>
          </p:cNvPr>
          <p:cNvGrpSpPr/>
          <p:nvPr/>
        </p:nvGrpSpPr>
        <p:grpSpPr>
          <a:xfrm rot="5400000">
            <a:off x="4231554" y="871917"/>
            <a:ext cx="3837452" cy="5114166"/>
            <a:chOff x="5278757" y="1370681"/>
            <a:chExt cx="3155632" cy="4205506"/>
          </a:xfrm>
        </p:grpSpPr>
        <p:sp>
          <p:nvSpPr>
            <p:cNvPr id="18" name="Oval 17">
              <a:extLst>
                <a:ext uri="{FF2B5EF4-FFF2-40B4-BE49-F238E27FC236}">
                  <a16:creationId xmlns:a16="http://schemas.microsoft.com/office/drawing/2014/main" id="{183A4206-B067-499A-AE7A-91A6BA965732}"/>
                </a:ext>
              </a:extLst>
            </p:cNvPr>
            <p:cNvSpPr/>
            <p:nvPr/>
          </p:nvSpPr>
          <p:spPr bwMode="auto">
            <a:xfrm rot="16200000">
              <a:off x="5278757" y="2823962"/>
              <a:ext cx="1298947" cy="129894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339D3ACC-EAFC-4DB1-8610-BC9B5C926C3B}"/>
                </a:ext>
              </a:extLst>
            </p:cNvPr>
            <p:cNvSpPr/>
            <p:nvPr/>
          </p:nvSpPr>
          <p:spPr bwMode="auto">
            <a:xfrm rot="16200000">
              <a:off x="7135442" y="4277240"/>
              <a:ext cx="1298947" cy="129894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Oval 19">
              <a:extLst>
                <a:ext uri="{FF2B5EF4-FFF2-40B4-BE49-F238E27FC236}">
                  <a16:creationId xmlns:a16="http://schemas.microsoft.com/office/drawing/2014/main" id="{61A7070D-FC16-45D8-B445-693A16B978E1}"/>
                </a:ext>
              </a:extLst>
            </p:cNvPr>
            <p:cNvSpPr/>
            <p:nvPr/>
          </p:nvSpPr>
          <p:spPr bwMode="auto">
            <a:xfrm rot="16200000">
              <a:off x="7135442" y="1370681"/>
              <a:ext cx="1298947" cy="129894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1" name="Straight Connector 20">
              <a:extLst>
                <a:ext uri="{FF2B5EF4-FFF2-40B4-BE49-F238E27FC236}">
                  <a16:creationId xmlns:a16="http://schemas.microsoft.com/office/drawing/2014/main" id="{A755A7CF-1CB9-4A03-9E39-ED9819B3922E}"/>
                </a:ext>
              </a:extLst>
            </p:cNvPr>
            <p:cNvCxnSpPr>
              <a:cxnSpLocks/>
              <a:stCxn id="18" idx="3"/>
              <a:endCxn id="19" idx="0"/>
            </p:cNvCxnSpPr>
            <p:nvPr/>
          </p:nvCxnSpPr>
          <p:spPr bwMode="auto">
            <a:xfrm>
              <a:off x="6387478" y="3932683"/>
              <a:ext cx="747964" cy="99403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2FD6DEF7-9172-4F7C-9357-E50DFAE7AD50}"/>
                </a:ext>
              </a:extLst>
            </p:cNvPr>
            <p:cNvCxnSpPr>
              <a:cxnSpLocks/>
              <a:stCxn id="18" idx="5"/>
              <a:endCxn id="20" idx="0"/>
            </p:cNvCxnSpPr>
            <p:nvPr/>
          </p:nvCxnSpPr>
          <p:spPr bwMode="auto">
            <a:xfrm flipV="1">
              <a:off x="6387478" y="2020154"/>
              <a:ext cx="747964" cy="99403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a:extLst>
                <a:ext uri="{FF2B5EF4-FFF2-40B4-BE49-F238E27FC236}">
                  <a16:creationId xmlns:a16="http://schemas.microsoft.com/office/drawing/2014/main" id="{F7DFD237-6740-466C-9C27-E7C466E42BE8}"/>
                </a:ext>
              </a:extLst>
            </p:cNvPr>
            <p:cNvSpPr/>
            <p:nvPr/>
          </p:nvSpPr>
          <p:spPr bwMode="auto">
            <a:xfrm rot="16200000">
              <a:off x="7135442" y="2823961"/>
              <a:ext cx="1298947" cy="129894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4" name="Straight Connector 23">
              <a:extLst>
                <a:ext uri="{FF2B5EF4-FFF2-40B4-BE49-F238E27FC236}">
                  <a16:creationId xmlns:a16="http://schemas.microsoft.com/office/drawing/2014/main" id="{74859A6B-E8C4-4050-82C9-C38B3AE72164}"/>
                </a:ext>
              </a:extLst>
            </p:cNvPr>
            <p:cNvCxnSpPr>
              <a:cxnSpLocks/>
              <a:stCxn id="18" idx="4"/>
              <a:endCxn id="23" idx="0"/>
            </p:cNvCxnSpPr>
            <p:nvPr/>
          </p:nvCxnSpPr>
          <p:spPr bwMode="auto">
            <a:xfrm flipV="1">
              <a:off x="6577704" y="3473434"/>
              <a:ext cx="557738" cy="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 name="TextBox 31">
            <a:extLst>
              <a:ext uri="{FF2B5EF4-FFF2-40B4-BE49-F238E27FC236}">
                <a16:creationId xmlns:a16="http://schemas.microsoft.com/office/drawing/2014/main" id="{5EA6339E-A1B9-4890-BA42-B7018422E16C}"/>
              </a:ext>
            </a:extLst>
          </p:cNvPr>
          <p:cNvSpPr txBox="1"/>
          <p:nvPr/>
        </p:nvSpPr>
        <p:spPr bwMode="auto">
          <a:xfrm>
            <a:off x="5865063" y="2063604"/>
            <a:ext cx="5696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73</a:t>
            </a:r>
          </a:p>
        </p:txBody>
      </p:sp>
      <p:sp>
        <p:nvSpPr>
          <p:cNvPr id="33" name="TextBox 32">
            <a:extLst>
              <a:ext uri="{FF2B5EF4-FFF2-40B4-BE49-F238E27FC236}">
                <a16:creationId xmlns:a16="http://schemas.microsoft.com/office/drawing/2014/main" id="{D976734C-4D73-4AA5-9DCF-E15309281D15}"/>
              </a:ext>
            </a:extLst>
          </p:cNvPr>
          <p:cNvSpPr txBox="1"/>
          <p:nvPr/>
        </p:nvSpPr>
        <p:spPr bwMode="auto">
          <a:xfrm>
            <a:off x="4122894" y="4327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33</a:t>
            </a:r>
          </a:p>
        </p:txBody>
      </p:sp>
      <p:sp>
        <p:nvSpPr>
          <p:cNvPr id="34" name="TextBox 33">
            <a:extLst>
              <a:ext uri="{FF2B5EF4-FFF2-40B4-BE49-F238E27FC236}">
                <a16:creationId xmlns:a16="http://schemas.microsoft.com/office/drawing/2014/main" id="{42146308-A5E4-40B2-A006-923A23813CE6}"/>
              </a:ext>
            </a:extLst>
          </p:cNvPr>
          <p:cNvSpPr txBox="1"/>
          <p:nvPr/>
        </p:nvSpPr>
        <p:spPr bwMode="auto">
          <a:xfrm>
            <a:off x="5892420" y="43301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35" name="TextBox 34">
            <a:extLst>
              <a:ext uri="{FF2B5EF4-FFF2-40B4-BE49-F238E27FC236}">
                <a16:creationId xmlns:a16="http://schemas.microsoft.com/office/drawing/2014/main" id="{337C5ABD-B838-46CA-9F26-3C3A5D8F54B3}"/>
              </a:ext>
            </a:extLst>
          </p:cNvPr>
          <p:cNvSpPr txBox="1"/>
          <p:nvPr/>
        </p:nvSpPr>
        <p:spPr bwMode="auto">
          <a:xfrm>
            <a:off x="7655791" y="433010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Tree>
    <p:extLst>
      <p:ext uri="{BB962C8B-B14F-4D97-AF65-F5344CB8AC3E}">
        <p14:creationId xmlns:p14="http://schemas.microsoft.com/office/powerpoint/2010/main" val="33508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58333E-6 -2.96296E-6 L -0.13724 0.32592 " pathEditMode="relative" rAng="0" ptsTypes="AA">
                                      <p:cBhvr>
                                        <p:cTn id="14" dur="2000" fill="hold"/>
                                        <p:tgtEl>
                                          <p:spTgt spid="42"/>
                                        </p:tgtEl>
                                        <p:attrNameLst>
                                          <p:attrName>ppt_x</p:attrName>
                                          <p:attrName>ppt_y</p:attrName>
                                        </p:attrNameLst>
                                      </p:cBhvr>
                                      <p:rCtr x="-6810" y="16852"/>
                                    </p:animMotion>
                                  </p:childTnLst>
                                </p:cTn>
                              </p:par>
                              <p:par>
                                <p:cTn id="15" presetID="42" presetClass="path" presetSubtype="0" accel="50000" decel="50000" fill="hold" nodeType="withEffect">
                                  <p:stCondLst>
                                    <p:cond delay="0"/>
                                  </p:stCondLst>
                                  <p:childTnLst>
                                    <p:animMotion origin="layout" path="M -4.79167E-6 0.00417 L -0.17539 0.32524 " pathEditMode="relative" rAng="0" ptsTypes="AA">
                                      <p:cBhvr>
                                        <p:cTn id="16" dur="2000" fill="hold"/>
                                        <p:tgtEl>
                                          <p:spTgt spid="46"/>
                                        </p:tgtEl>
                                        <p:attrNameLst>
                                          <p:attrName>ppt_x</p:attrName>
                                          <p:attrName>ppt_y</p:attrName>
                                        </p:attrNameLst>
                                      </p:cBhvr>
                                      <p:rCtr x="-8776" y="16042"/>
                                    </p:animMotion>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61111E-6 4.44444E-6 L -0.00643 0.32939 " pathEditMode="relative" rAng="0" ptsTypes="AA">
                                      <p:cBhvr>
                                        <p:cTn id="27" dur="2000" fill="hold"/>
                                        <p:tgtEl>
                                          <p:spTgt spid="25"/>
                                        </p:tgtEl>
                                        <p:attrNameLst>
                                          <p:attrName>ppt_x</p:attrName>
                                          <p:attrName>ppt_y</p:attrName>
                                        </p:attrNameLst>
                                      </p:cBhvr>
                                      <p:rCtr x="-330" y="16458"/>
                                    </p:animMotion>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00117 4.44444E-6 L 0.11901 0.3199 " pathEditMode="relative" rAng="0" ptsTypes="AA">
                                      <p:cBhvr>
                                        <p:cTn id="38" dur="2000" fill="hold"/>
                                        <p:tgtEl>
                                          <p:spTgt spid="44"/>
                                        </p:tgtEl>
                                        <p:attrNameLst>
                                          <p:attrName>ppt_x</p:attrName>
                                          <p:attrName>ppt_y</p:attrName>
                                        </p:attrNameLst>
                                      </p:cBhvr>
                                      <p:rCtr x="6003" y="15995"/>
                                    </p:animMotion>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42"/>
                                        </p:tgtEl>
                                      </p:cBhvr>
                                    </p:animEffect>
                                    <p:set>
                                      <p:cBhvr>
                                        <p:cTn id="50" dur="1" fill="hold">
                                          <p:stCondLst>
                                            <p:cond delay="499"/>
                                          </p:stCondLst>
                                        </p:cTn>
                                        <p:tgtEl>
                                          <p:spTgt spid="42"/>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6"/>
                                        </p:tgtEl>
                                      </p:cBhvr>
                                    </p:animEffect>
                                    <p:set>
                                      <p:cBhvr>
                                        <p:cTn id="53" dur="1" fill="hold">
                                          <p:stCondLst>
                                            <p:cond delay="499"/>
                                          </p:stCondLst>
                                        </p:cTn>
                                        <p:tgtEl>
                                          <p:spTgt spid="4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5"/>
                                        </p:tgtEl>
                                      </p:cBhvr>
                                    </p:animEffect>
                                    <p:set>
                                      <p:cBhvr>
                                        <p:cTn id="56" dur="1" fill="hold">
                                          <p:stCondLst>
                                            <p:cond delay="499"/>
                                          </p:stCondLst>
                                        </p:cTn>
                                        <p:tgtEl>
                                          <p:spTgt spid="25"/>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4"/>
                                        </p:tgtEl>
                                      </p:cBhvr>
                                    </p:animEffect>
                                    <p:set>
                                      <p:cBhvr>
                                        <p:cTn id="5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0" grpId="0" animBg="1"/>
      <p:bldP spid="32" grpId="0"/>
      <p:bldP spid="33" grpId="0"/>
      <p:bldP spid="34" grpId="0"/>
      <p:bldP spid="35"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20</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6081776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adding and subtracting multiples of ten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715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4, Learning Outcome 20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Curriculum Prioritisation for Primary Maths</a:t>
            </a:r>
            <a:endParaRPr kumimoji="0" lang="en-GB"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2AS-3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62-65</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5952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1:6</a:t>
            </a:r>
          </a:p>
        </p:txBody>
      </p:sp>
      <p:pic>
        <p:nvPicPr>
          <p:cNvPr id="4" name="Picture 3">
            <a:extLst>
              <a:ext uri="{FF2B5EF4-FFF2-40B4-BE49-F238E27FC236}">
                <a16:creationId xmlns:a16="http://schemas.microsoft.com/office/drawing/2014/main" id="{0ED1CC6D-0865-4D5B-B3EC-16F72FE42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92" y="1813759"/>
            <a:ext cx="761816" cy="3230482"/>
          </a:xfrm>
          <a:prstGeom prst="rect">
            <a:avLst/>
          </a:prstGeom>
        </p:spPr>
      </p:pic>
      <p:sp>
        <p:nvSpPr>
          <p:cNvPr id="5" name="TextBox 4">
            <a:extLst>
              <a:ext uri="{FF2B5EF4-FFF2-40B4-BE49-F238E27FC236}">
                <a16:creationId xmlns:a16="http://schemas.microsoft.com/office/drawing/2014/main" id="{1A401B0D-1502-420C-AC1D-8667ABE7C135}"/>
              </a:ext>
            </a:extLst>
          </p:cNvPr>
          <p:cNvSpPr txBox="1"/>
          <p:nvPr/>
        </p:nvSpPr>
        <p:spPr bwMode="auto">
          <a:xfrm rot="21600000">
            <a:off x="5954053" y="452341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39</a:t>
            </a:r>
          </a:p>
        </p:txBody>
      </p:sp>
    </p:spTree>
    <p:extLst>
      <p:ext uri="{BB962C8B-B14F-4D97-AF65-F5344CB8AC3E}">
        <p14:creationId xmlns:p14="http://schemas.microsoft.com/office/powerpoint/2010/main" val="132685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0FB4-2137-4BDF-BD1E-86029F2E9BEE}"/>
              </a:ext>
            </a:extLst>
          </p:cNvPr>
          <p:cNvSpPr>
            <a:spLocks noGrp="1"/>
          </p:cNvSpPr>
          <p:nvPr>
            <p:ph type="title"/>
          </p:nvPr>
        </p:nvSpPr>
        <p:spPr/>
        <p:txBody>
          <a:bodyPr/>
          <a:lstStyle/>
          <a:p>
            <a:r>
              <a:rPr lang="en-GB" dirty="0"/>
              <a:t>2AS-3 Add and subtract within 100 – part 1</a:t>
            </a:r>
          </a:p>
        </p:txBody>
      </p:sp>
      <p:sp>
        <p:nvSpPr>
          <p:cNvPr id="3" name="TextBox 2">
            <a:extLst>
              <a:ext uri="{FF2B5EF4-FFF2-40B4-BE49-F238E27FC236}">
                <a16:creationId xmlns:a16="http://schemas.microsoft.com/office/drawing/2014/main" id="{B7ACA8A6-A158-4861-9D31-3209DBF7DD04}"/>
              </a:ext>
            </a:extLst>
          </p:cNvPr>
          <p:cNvSpPr txBox="1"/>
          <p:nvPr/>
        </p:nvSpPr>
        <p:spPr>
          <a:xfrm>
            <a:off x="623890" y="1232240"/>
            <a:ext cx="6548436" cy="1015663"/>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Complete these calculations without blocks or a number line, but use what you know about addition and subtraction of small numbers.</a:t>
            </a:r>
          </a:p>
        </p:txBody>
      </p:sp>
      <p:sp>
        <p:nvSpPr>
          <p:cNvPr id="4" name="TextBox 3">
            <a:extLst>
              <a:ext uri="{FF2B5EF4-FFF2-40B4-BE49-F238E27FC236}">
                <a16:creationId xmlns:a16="http://schemas.microsoft.com/office/drawing/2014/main" id="{BC0941A0-C9DC-48FC-A650-AD1A4F21F866}"/>
              </a:ext>
            </a:extLst>
          </p:cNvPr>
          <p:cNvSpPr txBox="1"/>
          <p:nvPr/>
        </p:nvSpPr>
        <p:spPr>
          <a:xfrm>
            <a:off x="1577678" y="2589573"/>
            <a:ext cx="2430250" cy="36256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 + 2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 + 2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68 + 20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 + 60 =  </a:t>
            </a:r>
          </a:p>
        </p:txBody>
      </p:sp>
      <p:sp>
        <p:nvSpPr>
          <p:cNvPr id="6" name="TextBox 5">
            <a:extLst>
              <a:ext uri="{FF2B5EF4-FFF2-40B4-BE49-F238E27FC236}">
                <a16:creationId xmlns:a16="http://schemas.microsoft.com/office/drawing/2014/main" id="{65F8B162-38D8-4DE1-B617-765E037A09A6}"/>
              </a:ext>
            </a:extLst>
          </p:cNvPr>
          <p:cNvSpPr txBox="1"/>
          <p:nvPr/>
        </p:nvSpPr>
        <p:spPr>
          <a:xfrm>
            <a:off x="5957201" y="2589573"/>
            <a:ext cx="2430250" cy="36256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3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99 – 3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59 – 3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66 – 20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 – 20 =</a:t>
            </a:r>
          </a:p>
        </p:txBody>
      </p:sp>
    </p:spTree>
    <p:extLst>
      <p:ext uri="{BB962C8B-B14F-4D97-AF65-F5344CB8AC3E}">
        <p14:creationId xmlns:p14="http://schemas.microsoft.com/office/powerpoint/2010/main" val="1929498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2C2FE44-F986-4EC4-8C63-E23B7CEC9F94}"/>
              </a:ext>
            </a:extLst>
          </p:cNvPr>
          <p:cNvSpPr txBox="1"/>
          <p:nvPr/>
        </p:nvSpPr>
        <p:spPr>
          <a:xfrm>
            <a:off x="486438" y="1408912"/>
            <a:ext cx="207764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7</a:t>
            </a:r>
          </a:p>
        </p:txBody>
      </p:sp>
      <p:sp>
        <p:nvSpPr>
          <p:cNvPr id="23" name="TextBox 22">
            <a:extLst>
              <a:ext uri="{FF2B5EF4-FFF2-40B4-BE49-F238E27FC236}">
                <a16:creationId xmlns:a16="http://schemas.microsoft.com/office/drawing/2014/main" id="{FB951A53-3682-4B6F-9509-6ED913075857}"/>
              </a:ext>
            </a:extLst>
          </p:cNvPr>
          <p:cNvSpPr txBox="1"/>
          <p:nvPr/>
        </p:nvSpPr>
        <p:spPr>
          <a:xfrm>
            <a:off x="486438" y="2601337"/>
            <a:ext cx="26110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+ 30 = 70</a:t>
            </a:r>
          </a:p>
        </p:txBody>
      </p:sp>
      <p:sp>
        <p:nvSpPr>
          <p:cNvPr id="25" name="TextBox 24">
            <a:extLst>
              <a:ext uri="{FF2B5EF4-FFF2-40B4-BE49-F238E27FC236}">
                <a16:creationId xmlns:a16="http://schemas.microsoft.com/office/drawing/2014/main" id="{C77C6288-58F4-4A66-A2BF-000960B8BAE5}"/>
              </a:ext>
            </a:extLst>
          </p:cNvPr>
          <p:cNvSpPr txBox="1"/>
          <p:nvPr/>
        </p:nvSpPr>
        <p:spPr>
          <a:xfrm>
            <a:off x="3613106" y="2593191"/>
            <a:ext cx="26110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 – 30 = 40</a:t>
            </a:r>
          </a:p>
        </p:txBody>
      </p:sp>
      <p:sp>
        <p:nvSpPr>
          <p:cNvPr id="27" name="TextBox 26">
            <a:extLst>
              <a:ext uri="{FF2B5EF4-FFF2-40B4-BE49-F238E27FC236}">
                <a16:creationId xmlns:a16="http://schemas.microsoft.com/office/drawing/2014/main" id="{3A72042B-B806-4548-B5E5-4C59F85DB159}"/>
              </a:ext>
            </a:extLst>
          </p:cNvPr>
          <p:cNvSpPr txBox="1"/>
          <p:nvPr/>
        </p:nvSpPr>
        <p:spPr>
          <a:xfrm>
            <a:off x="486438" y="3793762"/>
            <a:ext cx="26110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 + 30 = 75</a:t>
            </a:r>
          </a:p>
        </p:txBody>
      </p:sp>
      <p:sp>
        <p:nvSpPr>
          <p:cNvPr id="28" name="TextBox 27">
            <a:extLst>
              <a:ext uri="{FF2B5EF4-FFF2-40B4-BE49-F238E27FC236}">
                <a16:creationId xmlns:a16="http://schemas.microsoft.com/office/drawing/2014/main" id="{4CDE6050-7DE7-4A27-A11A-7D8164217908}"/>
              </a:ext>
            </a:extLst>
          </p:cNvPr>
          <p:cNvSpPr txBox="1"/>
          <p:nvPr/>
        </p:nvSpPr>
        <p:spPr>
          <a:xfrm>
            <a:off x="3613106" y="3777470"/>
            <a:ext cx="26110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 – 30 = 45</a:t>
            </a:r>
          </a:p>
        </p:txBody>
      </p:sp>
      <p:sp>
        <p:nvSpPr>
          <p:cNvPr id="34" name="TextBox 33">
            <a:extLst>
              <a:ext uri="{FF2B5EF4-FFF2-40B4-BE49-F238E27FC236}">
                <a16:creationId xmlns:a16="http://schemas.microsoft.com/office/drawing/2014/main" id="{589F4A64-70F2-4FA5-856F-9480AF7988D1}"/>
              </a:ext>
            </a:extLst>
          </p:cNvPr>
          <p:cNvSpPr txBox="1"/>
          <p:nvPr/>
        </p:nvSpPr>
        <p:spPr>
          <a:xfrm>
            <a:off x="486438" y="4986186"/>
            <a:ext cx="26110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64 + 3 = 67</a:t>
            </a:r>
          </a:p>
        </p:txBody>
      </p:sp>
      <p:sp>
        <p:nvSpPr>
          <p:cNvPr id="35" name="TextBox 34">
            <a:extLst>
              <a:ext uri="{FF2B5EF4-FFF2-40B4-BE49-F238E27FC236}">
                <a16:creationId xmlns:a16="http://schemas.microsoft.com/office/drawing/2014/main" id="{4B18F86A-890E-4E83-B0E0-8C3422788578}"/>
              </a:ext>
            </a:extLst>
          </p:cNvPr>
          <p:cNvSpPr txBox="1"/>
          <p:nvPr/>
        </p:nvSpPr>
        <p:spPr>
          <a:xfrm>
            <a:off x="3613106" y="4961748"/>
            <a:ext cx="261106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67 – 3 = 64</a:t>
            </a:r>
          </a:p>
        </p:txBody>
      </p:sp>
      <p:sp>
        <p:nvSpPr>
          <p:cNvPr id="3" name="Title 2">
            <a:extLst>
              <a:ext uri="{FF2B5EF4-FFF2-40B4-BE49-F238E27FC236}">
                <a16:creationId xmlns:a16="http://schemas.microsoft.com/office/drawing/2014/main" id="{6816D50B-75DF-420C-8AA3-21CEB53485EA}"/>
              </a:ext>
            </a:extLst>
          </p:cNvPr>
          <p:cNvSpPr>
            <a:spLocks noGrp="1"/>
          </p:cNvSpPr>
          <p:nvPr>
            <p:ph type="title"/>
          </p:nvPr>
        </p:nvSpPr>
        <p:spPr/>
        <p:txBody>
          <a:bodyPr/>
          <a:lstStyle/>
          <a:p>
            <a:r>
              <a:rPr lang="en-GB" dirty="0"/>
              <a:t>2AS-3 Add and subtract within 100 – part 1</a:t>
            </a:r>
          </a:p>
        </p:txBody>
      </p:sp>
      <p:sp>
        <p:nvSpPr>
          <p:cNvPr id="12" name="TextBox 11">
            <a:extLst>
              <a:ext uri="{FF2B5EF4-FFF2-40B4-BE49-F238E27FC236}">
                <a16:creationId xmlns:a16="http://schemas.microsoft.com/office/drawing/2014/main" id="{466E87C1-C25D-4DCB-AAE2-9F76EF89C185}"/>
              </a:ext>
            </a:extLst>
          </p:cNvPr>
          <p:cNvSpPr txBox="1"/>
          <p:nvPr/>
        </p:nvSpPr>
        <p:spPr>
          <a:xfrm>
            <a:off x="3613106" y="1408912"/>
            <a:ext cx="207764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4</a:t>
            </a:r>
          </a:p>
        </p:txBody>
      </p:sp>
      <p:sp>
        <p:nvSpPr>
          <p:cNvPr id="2" name="Rectangle 1">
            <a:extLst>
              <a:ext uri="{FF2B5EF4-FFF2-40B4-BE49-F238E27FC236}">
                <a16:creationId xmlns:a16="http://schemas.microsoft.com/office/drawing/2014/main" id="{C43546A0-EE4D-44CF-AAA0-DB1B107FF515}"/>
              </a:ext>
            </a:extLst>
          </p:cNvPr>
          <p:cNvSpPr/>
          <p:nvPr/>
        </p:nvSpPr>
        <p:spPr>
          <a:xfrm>
            <a:off x="66371" y="2496176"/>
            <a:ext cx="6021279" cy="67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F7787E2B-F765-4C40-8D7C-9872B70C02B1}"/>
              </a:ext>
            </a:extLst>
          </p:cNvPr>
          <p:cNvSpPr/>
          <p:nvPr/>
        </p:nvSpPr>
        <p:spPr>
          <a:xfrm>
            <a:off x="66371" y="3733034"/>
            <a:ext cx="6021279" cy="67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Content Placeholder 2">
            <a:extLst>
              <a:ext uri="{FF2B5EF4-FFF2-40B4-BE49-F238E27FC236}">
                <a16:creationId xmlns:a16="http://schemas.microsoft.com/office/drawing/2014/main" id="{F49B2EBF-4619-40CE-8C76-C5CEFEB877DA}"/>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Read out the first pair of equations.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does each new pair of equations relate to these?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describe what’s the same and what’s different about each pair of additions and each pair of subtractions?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your own related equations for these pairs of numbers?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1" i="0" u="none" strike="noStrike" kern="1200" cap="none" spc="0" normalizeH="0" baseline="0" noProof="0" dirty="0">
                <a:ln>
                  <a:noFill/>
                </a:ln>
                <a:solidFill>
                  <a:srgbClr val="585858"/>
                </a:solidFill>
                <a:effectLst/>
                <a:uLnTx/>
                <a:uFillTx/>
                <a:latin typeface="Arial"/>
                <a:ea typeface="+mn-ea"/>
                <a:cs typeface="+mn-cs"/>
              </a:rPr>
              <a:t>	</a:t>
            </a:r>
            <a:r>
              <a:rPr kumimoji="0" lang="en-GB" sz="2000" i="0" u="none" strike="noStrike" kern="1200" cap="none" spc="0" normalizeH="0" baseline="0" noProof="0" dirty="0">
                <a:ln>
                  <a:noFill/>
                </a:ln>
                <a:effectLst/>
                <a:uLnTx/>
                <a:uFillTx/>
                <a:latin typeface="Arial"/>
                <a:ea typeface="+mn-ea"/>
                <a:cs typeface="+mn-cs"/>
              </a:rPr>
              <a:t>5 + 4 = 9	9 </a:t>
            </a:r>
            <a:r>
              <a:rPr kumimoji="0" lang="en-GB" sz="2000" b="0" i="0" u="none" strike="noStrike" kern="1200" cap="none" spc="0" normalizeH="0" baseline="0" noProof="0" dirty="0">
                <a:ln>
                  <a:noFill/>
                </a:ln>
                <a:effectLst/>
                <a:uLnTx/>
                <a:uFillTx/>
                <a:latin typeface="Arial" panose="020B0604020202020204" pitchFamily="34" charset="0"/>
                <a:ea typeface="+mn-ea"/>
                <a:cs typeface="+mn-cs"/>
              </a:rPr>
              <a:t>–</a:t>
            </a:r>
            <a:r>
              <a:rPr kumimoji="0" lang="en-GB" sz="2000" i="0" u="none" strike="noStrike" kern="1200" cap="none" spc="0" normalizeH="0" baseline="0" noProof="0" dirty="0">
                <a:ln>
                  <a:noFill/>
                </a:ln>
                <a:effectLst/>
                <a:uLnTx/>
                <a:uFillTx/>
                <a:latin typeface="Arial"/>
                <a:ea typeface="+mn-ea"/>
                <a:cs typeface="+mn-cs"/>
              </a:rPr>
              <a:t> 4 = 5</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330250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P spid="34" grpId="0"/>
      <p:bldP spid="35" grpId="0"/>
      <p:bldP spid="2" grpId="0" animBg="1"/>
      <p:bldP spid="2" grpId="1" animBg="1"/>
      <p:bldP spid="14" grpId="0" animBg="1"/>
      <p:bldP spid="14" grpId="1"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1:7</a:t>
            </a:r>
          </a:p>
        </p:txBody>
      </p:sp>
      <p:pic>
        <p:nvPicPr>
          <p:cNvPr id="6" name="Picture 5">
            <a:extLst>
              <a:ext uri="{FF2B5EF4-FFF2-40B4-BE49-F238E27FC236}">
                <a16:creationId xmlns:a16="http://schemas.microsoft.com/office/drawing/2014/main" id="{8E27C68B-5CD3-4CD1-A9F5-DDAE476CE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010" y="3174620"/>
            <a:ext cx="6179980" cy="508763"/>
          </a:xfrm>
          <a:prstGeom prst="rect">
            <a:avLst/>
          </a:prstGeom>
        </p:spPr>
      </p:pic>
      <p:sp>
        <p:nvSpPr>
          <p:cNvPr id="7" name="Oval 6">
            <a:extLst>
              <a:ext uri="{FF2B5EF4-FFF2-40B4-BE49-F238E27FC236}">
                <a16:creationId xmlns:a16="http://schemas.microsoft.com/office/drawing/2014/main" id="{352C9CEB-6F62-484F-8CB5-3DD7D3FCF2E8}"/>
              </a:ext>
            </a:extLst>
          </p:cNvPr>
          <p:cNvSpPr>
            <a:spLocks noChangeAspect="1"/>
          </p:cNvSpPr>
          <p:nvPr/>
        </p:nvSpPr>
        <p:spPr bwMode="auto">
          <a:xfrm>
            <a:off x="5325723" y="3402712"/>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Arc 7">
            <a:extLst>
              <a:ext uri="{FF2B5EF4-FFF2-40B4-BE49-F238E27FC236}">
                <a16:creationId xmlns:a16="http://schemas.microsoft.com/office/drawing/2014/main" id="{089E86A7-AB20-412F-A551-5152E89D599D}"/>
              </a:ext>
            </a:extLst>
          </p:cNvPr>
          <p:cNvSpPr/>
          <p:nvPr/>
        </p:nvSpPr>
        <p:spPr bwMode="auto">
          <a:xfrm rot="16200000">
            <a:off x="5201663" y="2751023"/>
            <a:ext cx="1191824" cy="596851"/>
          </a:xfrm>
          <a:prstGeom prst="arc">
            <a:avLst>
              <a:gd name="adj1" fmla="val 15919832"/>
              <a:gd name="adj2" fmla="val 6097303"/>
            </a:avLst>
          </a:prstGeom>
          <a:noFill/>
          <a:ln w="1905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F1B47F37-28A4-43A0-982B-5BE66447AED2}"/>
              </a:ext>
            </a:extLst>
          </p:cNvPr>
          <p:cNvSpPr txBox="1"/>
          <p:nvPr/>
        </p:nvSpPr>
        <p:spPr bwMode="auto">
          <a:xfrm>
            <a:off x="5015880" y="1996989"/>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+1</a:t>
            </a:r>
          </a:p>
        </p:txBody>
      </p:sp>
      <p:sp>
        <p:nvSpPr>
          <p:cNvPr id="10" name="Oval 9">
            <a:extLst>
              <a:ext uri="{FF2B5EF4-FFF2-40B4-BE49-F238E27FC236}">
                <a16:creationId xmlns:a16="http://schemas.microsoft.com/office/drawing/2014/main" id="{F37EB96C-1577-4BAA-A03C-E0548B357E4B}"/>
              </a:ext>
            </a:extLst>
          </p:cNvPr>
          <p:cNvSpPr>
            <a:spLocks noChangeAspect="1"/>
          </p:cNvSpPr>
          <p:nvPr/>
        </p:nvSpPr>
        <p:spPr bwMode="auto">
          <a:xfrm>
            <a:off x="5894265" y="3402712"/>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Arc 10">
            <a:extLst>
              <a:ext uri="{FF2B5EF4-FFF2-40B4-BE49-F238E27FC236}">
                <a16:creationId xmlns:a16="http://schemas.microsoft.com/office/drawing/2014/main" id="{7DDA8F0A-8B84-4736-B367-22E78EF109A7}"/>
              </a:ext>
            </a:extLst>
          </p:cNvPr>
          <p:cNvSpPr/>
          <p:nvPr/>
        </p:nvSpPr>
        <p:spPr bwMode="auto">
          <a:xfrm rot="16200000" flipH="1" flipV="1">
            <a:off x="5276397" y="3579746"/>
            <a:ext cx="1042355" cy="596851"/>
          </a:xfrm>
          <a:prstGeom prst="arc">
            <a:avLst>
              <a:gd name="adj1" fmla="val 15919832"/>
              <a:gd name="adj2" fmla="val 6097303"/>
            </a:avLst>
          </a:prstGeom>
          <a:noFill/>
          <a:ln w="1905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TextBox 11">
            <a:extLst>
              <a:ext uri="{FF2B5EF4-FFF2-40B4-BE49-F238E27FC236}">
                <a16:creationId xmlns:a16="http://schemas.microsoft.com/office/drawing/2014/main" id="{89B46F70-43C1-44C2-B072-D054EF97DA2D}"/>
              </a:ext>
            </a:extLst>
          </p:cNvPr>
          <p:cNvSpPr txBox="1"/>
          <p:nvPr/>
        </p:nvSpPr>
        <p:spPr bwMode="auto">
          <a:xfrm>
            <a:off x="5005485" y="4402909"/>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 1</a:t>
            </a:r>
          </a:p>
        </p:txBody>
      </p:sp>
    </p:spTree>
    <p:extLst>
      <p:ext uri="{BB962C8B-B14F-4D97-AF65-F5344CB8AC3E}">
        <p14:creationId xmlns:p14="http://schemas.microsoft.com/office/powerpoint/2010/main" val="148747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2"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500"/>
                            </p:stCondLst>
                            <p:childTnLst>
                              <p:par>
                                <p:cTn id="35" presetID="22" presetClass="entr" presetSubtype="2" fill="hold" grpId="0" nodeType="afterEffect">
                                  <p:stCondLst>
                                    <p:cond delay="25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2"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9" grpId="0"/>
      <p:bldP spid="10" grpId="0" animBg="1"/>
      <p:bldP spid="10" grpId="1" animBg="1"/>
      <p:bldP spid="10" grpId="2" animBg="1"/>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A83466-4A58-47E5-BEFF-2D50B8770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992" y="3283106"/>
            <a:ext cx="6988016" cy="291791"/>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1:7</a:t>
            </a:r>
          </a:p>
        </p:txBody>
      </p:sp>
      <p:pic>
        <p:nvPicPr>
          <p:cNvPr id="5" name="Picture 4">
            <a:extLst>
              <a:ext uri="{FF2B5EF4-FFF2-40B4-BE49-F238E27FC236}">
                <a16:creationId xmlns:a16="http://schemas.microsoft.com/office/drawing/2014/main" id="{CADCD4F5-FC90-4549-B04F-95787E7BF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5508" y="3283106"/>
            <a:ext cx="291791" cy="291791"/>
          </a:xfrm>
          <a:prstGeom prst="rect">
            <a:avLst/>
          </a:prstGeom>
        </p:spPr>
      </p:pic>
      <p:pic>
        <p:nvPicPr>
          <p:cNvPr id="8" name="Picture 7">
            <a:extLst>
              <a:ext uri="{FF2B5EF4-FFF2-40B4-BE49-F238E27FC236}">
                <a16:creationId xmlns:a16="http://schemas.microsoft.com/office/drawing/2014/main" id="{EBE2901A-F301-4C73-B043-884B1D622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5508" y="3283106"/>
            <a:ext cx="291791" cy="291791"/>
          </a:xfrm>
          <a:prstGeom prst="rect">
            <a:avLst/>
          </a:prstGeom>
        </p:spPr>
      </p:pic>
    </p:spTree>
    <p:extLst>
      <p:ext uri="{BB962C8B-B14F-4D97-AF65-F5344CB8AC3E}">
        <p14:creationId xmlns:p14="http://schemas.microsoft.com/office/powerpoint/2010/main" val="855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5" presetClass="path" presetSubtype="0" accel="50000" decel="12500" fill="hold" nodeType="withEffect">
                                  <p:stCondLst>
                                    <p:cond delay="0"/>
                                  </p:stCondLst>
                                  <p:childTnLst>
                                    <p:animMotion origin="layout" path="M 0.00156 0 L -0.09961 0 " pathEditMode="relative" rAng="0" ptsTypes="AA">
                                      <p:cBhvr>
                                        <p:cTn id="9" dur="2000" fill="hold"/>
                                        <p:tgtEl>
                                          <p:spTgt spid="5"/>
                                        </p:tgtEl>
                                        <p:attrNameLst>
                                          <p:attrName>ppt_x</p:attrName>
                                          <p:attrName>ppt_y</p:attrName>
                                        </p:attrNameLst>
                                      </p:cBhvr>
                                      <p:rCtr x="-5065" y="0"/>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35" presetClass="path" presetSubtype="0" accel="50000" decel="12500" fill="hold" nodeType="withEffect">
                                  <p:stCondLst>
                                    <p:cond delay="0"/>
                                  </p:stCondLst>
                                  <p:childTnLst>
                                    <p:animMotion origin="layout" path="M 2.08333E-7 0 L -0.09948 -0.00069 " pathEditMode="relative" rAng="0" ptsTypes="AA">
                                      <p:cBhvr>
                                        <p:cTn id="17" dur="2000" spd="-100000" fill="hold"/>
                                        <p:tgtEl>
                                          <p:spTgt spid="8"/>
                                        </p:tgtEl>
                                        <p:attrNameLst>
                                          <p:attrName>ppt_x</p:attrName>
                                          <p:attrName>ppt_y</p:attrName>
                                        </p:attrNameLst>
                                      </p:cBhvr>
                                      <p:rCtr x="-4974" y="-46"/>
                                    </p:animMotion>
                                  </p:childTnLst>
                                </p:cTn>
                              </p:par>
                              <p:par>
                                <p:cTn id="18" presetID="10" presetClass="exit" presetSubtype="0" fill="hold" nodeType="withEffect">
                                  <p:stCondLst>
                                    <p:cond delay="150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4216539"/>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2AS</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-3 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62</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p>
          <a:p>
            <a:pPr>
              <a:spcBef>
                <a:spcPts val="1200"/>
              </a:spcBef>
              <a:spcAft>
                <a:spcPts val="300"/>
              </a:spcAft>
            </a:pPr>
            <a:r>
              <a:rPr lang="en-GB" sz="1600" dirty="0">
                <a:solidFill>
                  <a:schemeClr val="tx1">
                    <a:lumMod val="65000"/>
                    <a:lumOff val="35000"/>
                  </a:schemeClr>
                </a:solidFill>
                <a:latin typeface="Arial" panose="020B0604020202020204" pitchFamily="34" charset="0"/>
                <a:cs typeface="Arial" panose="020B0604020202020204" pitchFamily="34" charset="0"/>
              </a:rPr>
              <a:t>Add and subtract within 10, for example: 6 + 3 =9; 6 – 2 = 4;                                                                                           Know that a multiple of 10 is made up from a number of tens, for example, 50 is 5 tens.</a:t>
            </a:r>
          </a:p>
          <a:p>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E0EF3147-B87E-4F68-B96B-6A265A03DE75}"/>
              </a:ext>
            </a:extLst>
          </p:cNvPr>
          <p:cNvGrpSpPr/>
          <p:nvPr/>
        </p:nvGrpSpPr>
        <p:grpSpPr>
          <a:xfrm>
            <a:off x="6582172" y="1366325"/>
            <a:ext cx="172082" cy="813305"/>
            <a:chOff x="5051029" y="1366324"/>
            <a:chExt cx="172082" cy="813305"/>
          </a:xfrm>
        </p:grpSpPr>
        <p:pic>
          <p:nvPicPr>
            <p:cNvPr id="11" name="Picture 10">
              <a:extLst>
                <a:ext uri="{FF2B5EF4-FFF2-40B4-BE49-F238E27FC236}">
                  <a16:creationId xmlns:a16="http://schemas.microsoft.com/office/drawing/2014/main" id="{58704EC8-BEE2-4530-AAE9-CC0BC1C63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029" y="2007547"/>
              <a:ext cx="172082" cy="172082"/>
            </a:xfrm>
            <a:prstGeom prst="rect">
              <a:avLst/>
            </a:prstGeom>
          </p:spPr>
        </p:pic>
        <p:pic>
          <p:nvPicPr>
            <p:cNvPr id="12" name="Picture 11">
              <a:extLst>
                <a:ext uri="{FF2B5EF4-FFF2-40B4-BE49-F238E27FC236}">
                  <a16:creationId xmlns:a16="http://schemas.microsoft.com/office/drawing/2014/main" id="{33E1DB16-5C58-467D-BFD9-119EF7240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029" y="1366324"/>
              <a:ext cx="172082" cy="172082"/>
            </a:xfrm>
            <a:prstGeom prst="rect">
              <a:avLst/>
            </a:prstGeom>
          </p:spPr>
        </p:pic>
        <p:pic>
          <p:nvPicPr>
            <p:cNvPr id="13" name="Picture 12">
              <a:extLst>
                <a:ext uri="{FF2B5EF4-FFF2-40B4-BE49-F238E27FC236}">
                  <a16:creationId xmlns:a16="http://schemas.microsoft.com/office/drawing/2014/main" id="{074CB9AB-67F1-42F7-9058-D1C8A8CAF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029" y="1580065"/>
              <a:ext cx="172082" cy="172082"/>
            </a:xfrm>
            <a:prstGeom prst="rect">
              <a:avLst/>
            </a:prstGeom>
          </p:spPr>
        </p:pic>
        <p:pic>
          <p:nvPicPr>
            <p:cNvPr id="14" name="Picture 13">
              <a:extLst>
                <a:ext uri="{FF2B5EF4-FFF2-40B4-BE49-F238E27FC236}">
                  <a16:creationId xmlns:a16="http://schemas.microsoft.com/office/drawing/2014/main" id="{18A24815-9CD0-4F65-9EBD-00BBA922F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029" y="1793806"/>
              <a:ext cx="172082" cy="172082"/>
            </a:xfrm>
            <a:prstGeom prst="rect">
              <a:avLst/>
            </a:prstGeom>
          </p:spPr>
        </p:pic>
      </p:grpSp>
      <p:pic>
        <p:nvPicPr>
          <p:cNvPr id="39" name="Picture 38">
            <a:extLst>
              <a:ext uri="{FF2B5EF4-FFF2-40B4-BE49-F238E27FC236}">
                <a16:creationId xmlns:a16="http://schemas.microsoft.com/office/drawing/2014/main" id="{26E667A2-2F82-4A23-94B9-C495E3A86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4401" y="1366324"/>
            <a:ext cx="172082" cy="1631036"/>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US" dirty="0"/>
              <a:t>1.13 Calculation: two-digit +/− single-digit – step 1:7</a:t>
            </a:r>
          </a:p>
        </p:txBody>
      </p:sp>
      <p:pic>
        <p:nvPicPr>
          <p:cNvPr id="5" name="Picture 4">
            <a:extLst>
              <a:ext uri="{FF2B5EF4-FFF2-40B4-BE49-F238E27FC236}">
                <a16:creationId xmlns:a16="http://schemas.microsoft.com/office/drawing/2014/main" id="{A403FB1D-8005-4FBD-81BE-A37437D055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6909" y="1366324"/>
            <a:ext cx="172082" cy="1631036"/>
          </a:xfrm>
          <a:prstGeom prst="rect">
            <a:avLst/>
          </a:prstGeom>
        </p:spPr>
      </p:pic>
      <p:pic>
        <p:nvPicPr>
          <p:cNvPr id="7" name="Picture 6">
            <a:extLst>
              <a:ext uri="{FF2B5EF4-FFF2-40B4-BE49-F238E27FC236}">
                <a16:creationId xmlns:a16="http://schemas.microsoft.com/office/drawing/2014/main" id="{C28AF107-7473-4251-9028-67176EFC3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401" y="1366324"/>
            <a:ext cx="172082" cy="172082"/>
          </a:xfrm>
          <a:prstGeom prst="rect">
            <a:avLst/>
          </a:prstGeom>
        </p:spPr>
      </p:pic>
      <p:pic>
        <p:nvPicPr>
          <p:cNvPr id="8" name="Picture 7">
            <a:extLst>
              <a:ext uri="{FF2B5EF4-FFF2-40B4-BE49-F238E27FC236}">
                <a16:creationId xmlns:a16="http://schemas.microsoft.com/office/drawing/2014/main" id="{BD073BF3-20EA-46DA-94C9-AE078BC75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401" y="1580065"/>
            <a:ext cx="172082" cy="172082"/>
          </a:xfrm>
          <a:prstGeom prst="rect">
            <a:avLst/>
          </a:prstGeom>
        </p:spPr>
      </p:pic>
      <p:pic>
        <p:nvPicPr>
          <p:cNvPr id="9" name="Picture 8">
            <a:extLst>
              <a:ext uri="{FF2B5EF4-FFF2-40B4-BE49-F238E27FC236}">
                <a16:creationId xmlns:a16="http://schemas.microsoft.com/office/drawing/2014/main" id="{D1988D8D-59F2-485C-88E9-D03FBA59A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401" y="1793806"/>
            <a:ext cx="172082" cy="172082"/>
          </a:xfrm>
          <a:prstGeom prst="rect">
            <a:avLst/>
          </a:prstGeom>
        </p:spPr>
      </p:pic>
      <p:pic>
        <p:nvPicPr>
          <p:cNvPr id="10" name="Picture 9">
            <a:extLst>
              <a:ext uri="{FF2B5EF4-FFF2-40B4-BE49-F238E27FC236}">
                <a16:creationId xmlns:a16="http://schemas.microsoft.com/office/drawing/2014/main" id="{9D0A9B91-3B17-4030-B840-94626441E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401" y="2221288"/>
            <a:ext cx="172082" cy="172082"/>
          </a:xfrm>
          <a:prstGeom prst="rect">
            <a:avLst/>
          </a:prstGeom>
        </p:spPr>
      </p:pic>
      <p:pic>
        <p:nvPicPr>
          <p:cNvPr id="15" name="Picture 14">
            <a:extLst>
              <a:ext uri="{FF2B5EF4-FFF2-40B4-BE49-F238E27FC236}">
                <a16:creationId xmlns:a16="http://schemas.microsoft.com/office/drawing/2014/main" id="{055B5B1D-12D0-4EE5-B4E3-3D37F2B41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401" y="2007547"/>
            <a:ext cx="172082" cy="172082"/>
          </a:xfrm>
          <a:prstGeom prst="rect">
            <a:avLst/>
          </a:prstGeom>
        </p:spPr>
      </p:pic>
      <p:pic>
        <p:nvPicPr>
          <p:cNvPr id="16" name="Picture 15">
            <a:extLst>
              <a:ext uri="{FF2B5EF4-FFF2-40B4-BE49-F238E27FC236}">
                <a16:creationId xmlns:a16="http://schemas.microsoft.com/office/drawing/2014/main" id="{FDC6A681-BF69-454E-B9E0-BFB6835D7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535" y="2221288"/>
            <a:ext cx="172082" cy="172082"/>
          </a:xfrm>
          <a:prstGeom prst="rect">
            <a:avLst/>
          </a:prstGeom>
        </p:spPr>
      </p:pic>
      <p:sp>
        <p:nvSpPr>
          <p:cNvPr id="17" name="TextBox 16">
            <a:extLst>
              <a:ext uri="{FF2B5EF4-FFF2-40B4-BE49-F238E27FC236}">
                <a16:creationId xmlns:a16="http://schemas.microsoft.com/office/drawing/2014/main" id="{189483F8-90A2-4258-9DF4-7D08315F6DB6}"/>
              </a:ext>
            </a:extLst>
          </p:cNvPr>
          <p:cNvSpPr txBox="1"/>
          <p:nvPr/>
        </p:nvSpPr>
        <p:spPr bwMode="auto">
          <a:xfrm>
            <a:off x="6124253" y="4252913"/>
            <a:ext cx="630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19</a:t>
            </a:r>
          </a:p>
        </p:txBody>
      </p:sp>
      <p:sp>
        <p:nvSpPr>
          <p:cNvPr id="18" name="TextBox 17">
            <a:extLst>
              <a:ext uri="{FF2B5EF4-FFF2-40B4-BE49-F238E27FC236}">
                <a16:creationId xmlns:a16="http://schemas.microsoft.com/office/drawing/2014/main" id="{903E6F7A-C4BA-43BD-A1B6-89C1194A6ADA}"/>
              </a:ext>
            </a:extLst>
          </p:cNvPr>
          <p:cNvSpPr txBox="1"/>
          <p:nvPr/>
        </p:nvSpPr>
        <p:spPr bwMode="auto">
          <a:xfrm>
            <a:off x="6864214" y="425291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19" name="TextBox 18">
            <a:extLst>
              <a:ext uri="{FF2B5EF4-FFF2-40B4-BE49-F238E27FC236}">
                <a16:creationId xmlns:a16="http://schemas.microsoft.com/office/drawing/2014/main" id="{F2AD9216-31C5-4108-930E-E1508ABCDE5F}"/>
              </a:ext>
            </a:extLst>
          </p:cNvPr>
          <p:cNvSpPr txBox="1"/>
          <p:nvPr/>
        </p:nvSpPr>
        <p:spPr bwMode="auto">
          <a:xfrm>
            <a:off x="7480744" y="425291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20" name="TextBox 19">
            <a:extLst>
              <a:ext uri="{FF2B5EF4-FFF2-40B4-BE49-F238E27FC236}">
                <a16:creationId xmlns:a16="http://schemas.microsoft.com/office/drawing/2014/main" id="{C95EDC40-C3EA-441C-8F95-B6773AE716AD}"/>
              </a:ext>
            </a:extLst>
          </p:cNvPr>
          <p:cNvSpPr txBox="1"/>
          <p:nvPr/>
        </p:nvSpPr>
        <p:spPr bwMode="auto">
          <a:xfrm>
            <a:off x="8125879" y="425291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21" name="TextBox 20">
            <a:extLst>
              <a:ext uri="{FF2B5EF4-FFF2-40B4-BE49-F238E27FC236}">
                <a16:creationId xmlns:a16="http://schemas.microsoft.com/office/drawing/2014/main" id="{0DD593F3-B536-4705-87A6-A420E00F3EBC}"/>
              </a:ext>
            </a:extLst>
          </p:cNvPr>
          <p:cNvSpPr txBox="1"/>
          <p:nvPr/>
        </p:nvSpPr>
        <p:spPr bwMode="auto">
          <a:xfrm>
            <a:off x="8814295" y="425291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20</a:t>
            </a:r>
          </a:p>
        </p:txBody>
      </p:sp>
      <p:pic>
        <p:nvPicPr>
          <p:cNvPr id="22" name="Picture 21">
            <a:extLst>
              <a:ext uri="{FF2B5EF4-FFF2-40B4-BE49-F238E27FC236}">
                <a16:creationId xmlns:a16="http://schemas.microsoft.com/office/drawing/2014/main" id="{72438340-92CC-4CCA-BF25-2261F21B23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2172" y="2221288"/>
            <a:ext cx="172082" cy="172082"/>
          </a:xfrm>
          <a:prstGeom prst="rect">
            <a:avLst/>
          </a:prstGeom>
        </p:spPr>
      </p:pic>
      <p:pic>
        <p:nvPicPr>
          <p:cNvPr id="23" name="Picture 22">
            <a:extLst>
              <a:ext uri="{FF2B5EF4-FFF2-40B4-BE49-F238E27FC236}">
                <a16:creationId xmlns:a16="http://schemas.microsoft.com/office/drawing/2014/main" id="{98B75C49-B253-4120-985F-4B5C156C1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401" y="2435029"/>
            <a:ext cx="172082" cy="172082"/>
          </a:xfrm>
          <a:prstGeom prst="rect">
            <a:avLst/>
          </a:prstGeom>
        </p:spPr>
      </p:pic>
      <p:pic>
        <p:nvPicPr>
          <p:cNvPr id="24" name="Picture 23">
            <a:extLst>
              <a:ext uri="{FF2B5EF4-FFF2-40B4-BE49-F238E27FC236}">
                <a16:creationId xmlns:a16="http://schemas.microsoft.com/office/drawing/2014/main" id="{3E1886BD-F0D5-4A59-8A7E-6B6679667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401" y="2648770"/>
            <a:ext cx="172082" cy="172082"/>
          </a:xfrm>
          <a:prstGeom prst="rect">
            <a:avLst/>
          </a:prstGeom>
        </p:spPr>
      </p:pic>
      <p:pic>
        <p:nvPicPr>
          <p:cNvPr id="25" name="Picture 24">
            <a:extLst>
              <a:ext uri="{FF2B5EF4-FFF2-40B4-BE49-F238E27FC236}">
                <a16:creationId xmlns:a16="http://schemas.microsoft.com/office/drawing/2014/main" id="{0556B499-DC7E-4CE2-971E-7E9A02E29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401" y="2862511"/>
            <a:ext cx="172082" cy="172082"/>
          </a:xfrm>
          <a:prstGeom prst="rect">
            <a:avLst/>
          </a:prstGeom>
        </p:spPr>
      </p:pic>
      <p:pic>
        <p:nvPicPr>
          <p:cNvPr id="26" name="Picture 25">
            <a:extLst>
              <a:ext uri="{FF2B5EF4-FFF2-40B4-BE49-F238E27FC236}">
                <a16:creationId xmlns:a16="http://schemas.microsoft.com/office/drawing/2014/main" id="{EA01D155-7A9E-4F8E-BD4E-97400A28F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401" y="3289993"/>
            <a:ext cx="172082" cy="172082"/>
          </a:xfrm>
          <a:prstGeom prst="rect">
            <a:avLst/>
          </a:prstGeom>
        </p:spPr>
      </p:pic>
      <p:pic>
        <p:nvPicPr>
          <p:cNvPr id="27" name="Picture 26">
            <a:extLst>
              <a:ext uri="{FF2B5EF4-FFF2-40B4-BE49-F238E27FC236}">
                <a16:creationId xmlns:a16="http://schemas.microsoft.com/office/drawing/2014/main" id="{C6F5E8C4-E8F5-4EB1-9DE5-897393F99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401" y="3076252"/>
            <a:ext cx="172082" cy="172082"/>
          </a:xfrm>
          <a:prstGeom prst="rect">
            <a:avLst/>
          </a:prstGeom>
        </p:spPr>
      </p:pic>
      <p:pic>
        <p:nvPicPr>
          <p:cNvPr id="32" name="Picture 31">
            <a:extLst>
              <a:ext uri="{FF2B5EF4-FFF2-40B4-BE49-F238E27FC236}">
                <a16:creationId xmlns:a16="http://schemas.microsoft.com/office/drawing/2014/main" id="{EFE09CC7-7A7E-4906-9115-AA4D996D34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2172" y="2221288"/>
            <a:ext cx="172082" cy="172082"/>
          </a:xfrm>
          <a:prstGeom prst="rect">
            <a:avLst/>
          </a:prstGeom>
        </p:spPr>
      </p:pic>
    </p:spTree>
    <p:extLst>
      <p:ext uri="{BB962C8B-B14F-4D97-AF65-F5344CB8AC3E}">
        <p14:creationId xmlns:p14="http://schemas.microsoft.com/office/powerpoint/2010/main" val="52459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fill="hold" nodeType="clickEffect">
                                  <p:stCondLst>
                                    <p:cond delay="0"/>
                                  </p:stCondLst>
                                  <p:childTnLst>
                                    <p:animMotion origin="layout" path="M 4.375E-6 -2.59259E-6 L -0.08164 -2.59259E-6 " pathEditMode="relative" rAng="0" ptsTypes="AA">
                                      <p:cBhvr>
                                        <p:cTn id="19" dur="2000" fill="hold"/>
                                        <p:tgtEl>
                                          <p:spTgt spid="16"/>
                                        </p:tgtEl>
                                        <p:attrNameLst>
                                          <p:attrName>ppt_x</p:attrName>
                                          <p:attrName>ppt_y</p:attrName>
                                        </p:attrNameLst>
                                      </p:cBhvr>
                                      <p:rCtr x="-4062" y="0"/>
                                    </p:animMotion>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par>
                          <p:cTn id="25" fill="hold">
                            <p:stCondLst>
                              <p:cond delay="2000"/>
                            </p:stCondLst>
                            <p:childTnLst>
                              <p:par>
                                <p:cTn id="26" presetID="1" presetClass="exit" presetSubtype="0" fill="hold" nodeType="afterEffect">
                                  <p:stCondLst>
                                    <p:cond delay="500"/>
                                  </p:stCondLst>
                                  <p:childTnLst>
                                    <p:set>
                                      <p:cBhvr>
                                        <p:cTn id="27" dur="1" fill="hold">
                                          <p:stCondLst>
                                            <p:cond delay="0"/>
                                          </p:stCondLst>
                                        </p:cTn>
                                        <p:tgtEl>
                                          <p:spTgt spid="22"/>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2500"/>
                            </p:stCondLst>
                            <p:childTnLst>
                              <p:par>
                                <p:cTn id="31" presetID="42" presetClass="path" presetSubtype="0" accel="50000" fill="hold" nodeType="afterEffect">
                                  <p:stCondLst>
                                    <p:cond delay="0"/>
                                  </p:stCondLst>
                                  <p:childTnLst>
                                    <p:animMotion origin="layout" path="M 5E-6 -4.81481E-6 L -0.02278 0.14028 " pathEditMode="relative" rAng="0" ptsTypes="AA">
                                      <p:cBhvr>
                                        <p:cTn id="32" dur="2000" fill="hold"/>
                                        <p:tgtEl>
                                          <p:spTgt spid="33"/>
                                        </p:tgtEl>
                                        <p:attrNameLst>
                                          <p:attrName>ppt_x</p:attrName>
                                          <p:attrName>ppt_y</p:attrName>
                                        </p:attrNameLst>
                                      </p:cBhvr>
                                      <p:rCtr x="-1146" y="6389"/>
                                    </p:animMotion>
                                  </p:childTnLst>
                                </p:cTn>
                              </p:par>
                              <p:par>
                                <p:cTn id="33" presetID="42" presetClass="path" presetSubtype="0" accel="50000" fill="hold" nodeType="withEffect">
                                  <p:stCondLst>
                                    <p:cond delay="0"/>
                                  </p:stCondLst>
                                  <p:childTnLst>
                                    <p:animMotion origin="layout" path="M 5E-6 -2.59259E-6 L -0.02279 0.12477 " pathEditMode="relative" rAng="0" ptsTypes="AA">
                                      <p:cBhvr>
                                        <p:cTn id="34" dur="2000" fill="hold"/>
                                        <p:tgtEl>
                                          <p:spTgt spid="32"/>
                                        </p:tgtEl>
                                        <p:attrNameLst>
                                          <p:attrName>ppt_x</p:attrName>
                                          <p:attrName>ppt_y</p:attrName>
                                        </p:attrNameLst>
                                      </p:cBhvr>
                                      <p:rCtr x="-1094" y="7569"/>
                                    </p:animMotion>
                                  </p:childTnLst>
                                </p:cTn>
                              </p:par>
                            </p:childTnLst>
                          </p:cTn>
                        </p:par>
                        <p:par>
                          <p:cTn id="35" fill="hold">
                            <p:stCondLst>
                              <p:cond delay="4500"/>
                            </p:stCondLst>
                            <p:childTnLst>
                              <p:par>
                                <p:cTn id="36" presetID="1" presetClass="exit" presetSubtype="0" fill="hold" nodeType="afterEffect">
                                  <p:stCondLst>
                                    <p:cond delay="0"/>
                                  </p:stCondLst>
                                  <p:childTnLst>
                                    <p:set>
                                      <p:cBhvr>
                                        <p:cTn id="37" dur="1" fill="hold">
                                          <p:stCondLst>
                                            <p:cond delay="0"/>
                                          </p:stCondLst>
                                        </p:cTn>
                                        <p:tgtEl>
                                          <p:spTgt spid="33"/>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32"/>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4" presetClass="path" presetSubtype="0" accel="50000" decel="50000" fill="hold" nodeType="clickEffect">
                                  <p:stCondLst>
                                    <p:cond delay="0"/>
                                  </p:stCondLst>
                                  <p:childTnLst>
                                    <p:animMotion origin="layout" path="M 1.94444E-6 -4.07407E-6 L 1.94444E-6 -0.0081 " pathEditMode="relative" rAng="0" ptsTypes="AA">
                                      <p:cBhvr>
                                        <p:cTn id="53" dur="2000" fill="hold"/>
                                        <p:tgtEl>
                                          <p:spTgt spid="8"/>
                                        </p:tgtEl>
                                        <p:attrNameLst>
                                          <p:attrName>ppt_x</p:attrName>
                                          <p:attrName>ppt_y</p:attrName>
                                        </p:attrNameLst>
                                      </p:cBhvr>
                                      <p:rCtr x="0" y="-417"/>
                                    </p:animMotion>
                                  </p:childTnLst>
                                </p:cTn>
                              </p:par>
                              <p:par>
                                <p:cTn id="54" presetID="64" presetClass="path" presetSubtype="0" accel="50000" decel="50000" fill="hold" nodeType="withEffect">
                                  <p:stCondLst>
                                    <p:cond delay="0"/>
                                  </p:stCondLst>
                                  <p:childTnLst>
                                    <p:animMotion origin="layout" path="M 1.94444E-6 -4.07407E-6 L 1.94444E-6 -0.01551 " pathEditMode="relative" rAng="0" ptsTypes="AA">
                                      <p:cBhvr>
                                        <p:cTn id="55" dur="2000" fill="hold"/>
                                        <p:tgtEl>
                                          <p:spTgt spid="9"/>
                                        </p:tgtEl>
                                        <p:attrNameLst>
                                          <p:attrName>ppt_x</p:attrName>
                                          <p:attrName>ppt_y</p:attrName>
                                        </p:attrNameLst>
                                      </p:cBhvr>
                                      <p:rCtr x="0" y="-787"/>
                                    </p:animMotion>
                                  </p:childTnLst>
                                </p:cTn>
                              </p:par>
                              <p:par>
                                <p:cTn id="56" presetID="64" presetClass="path" presetSubtype="0" accel="50000" decel="50000" fill="hold" nodeType="withEffect">
                                  <p:stCondLst>
                                    <p:cond delay="0"/>
                                  </p:stCondLst>
                                  <p:childTnLst>
                                    <p:animMotion origin="layout" path="M 1.94444E-6 -4.07407E-6 L 1.94444E-6 -0.02268 " pathEditMode="relative" rAng="0" ptsTypes="AA">
                                      <p:cBhvr>
                                        <p:cTn id="57" dur="2000" fill="hold"/>
                                        <p:tgtEl>
                                          <p:spTgt spid="15"/>
                                        </p:tgtEl>
                                        <p:attrNameLst>
                                          <p:attrName>ppt_x</p:attrName>
                                          <p:attrName>ppt_y</p:attrName>
                                        </p:attrNameLst>
                                      </p:cBhvr>
                                      <p:rCtr x="0" y="-1134"/>
                                    </p:animMotion>
                                  </p:childTnLst>
                                </p:cTn>
                              </p:par>
                              <p:par>
                                <p:cTn id="58" presetID="64" presetClass="path" presetSubtype="0" accel="50000" decel="50000" fill="hold" nodeType="withEffect">
                                  <p:stCondLst>
                                    <p:cond delay="0"/>
                                  </p:stCondLst>
                                  <p:childTnLst>
                                    <p:animMotion origin="layout" path="M 1.94444E-6 -2.59259E-6 L 1.94444E-6 -0.02986 " pathEditMode="relative" rAng="0" ptsTypes="AA">
                                      <p:cBhvr>
                                        <p:cTn id="59" dur="2000" fill="hold"/>
                                        <p:tgtEl>
                                          <p:spTgt spid="10"/>
                                        </p:tgtEl>
                                        <p:attrNameLst>
                                          <p:attrName>ppt_x</p:attrName>
                                          <p:attrName>ppt_y</p:attrName>
                                        </p:attrNameLst>
                                      </p:cBhvr>
                                      <p:rCtr x="0" y="-1505"/>
                                    </p:animMotion>
                                  </p:childTnLst>
                                </p:cTn>
                              </p:par>
                              <p:par>
                                <p:cTn id="60" presetID="64" presetClass="path" presetSubtype="0" accel="50000" decel="50000" fill="hold" nodeType="withEffect">
                                  <p:stCondLst>
                                    <p:cond delay="0"/>
                                  </p:stCondLst>
                                  <p:childTnLst>
                                    <p:animMotion origin="layout" path="M 1.94444E-6 -2.59259E-6 L 1.94444E-6 -0.0375 " pathEditMode="relative" rAng="0" ptsTypes="AA">
                                      <p:cBhvr>
                                        <p:cTn id="61" dur="2000" fill="hold"/>
                                        <p:tgtEl>
                                          <p:spTgt spid="23"/>
                                        </p:tgtEl>
                                        <p:attrNameLst>
                                          <p:attrName>ppt_x</p:attrName>
                                          <p:attrName>ppt_y</p:attrName>
                                        </p:attrNameLst>
                                      </p:cBhvr>
                                      <p:rCtr x="0" y="-1875"/>
                                    </p:animMotion>
                                  </p:childTnLst>
                                </p:cTn>
                              </p:par>
                              <p:par>
                                <p:cTn id="62" presetID="64" presetClass="path" presetSubtype="0" accel="50000" decel="50000" fill="hold" nodeType="withEffect">
                                  <p:stCondLst>
                                    <p:cond delay="0"/>
                                  </p:stCondLst>
                                  <p:childTnLst>
                                    <p:animMotion origin="layout" path="M 1.94444E-6 -2.59259E-6 L 1.94444E-6 -0.04514 " pathEditMode="relative" rAng="0" ptsTypes="AA">
                                      <p:cBhvr>
                                        <p:cTn id="63" dur="2000" fill="hold"/>
                                        <p:tgtEl>
                                          <p:spTgt spid="24"/>
                                        </p:tgtEl>
                                        <p:attrNameLst>
                                          <p:attrName>ppt_x</p:attrName>
                                          <p:attrName>ppt_y</p:attrName>
                                        </p:attrNameLst>
                                      </p:cBhvr>
                                      <p:rCtr x="0" y="-2269"/>
                                    </p:animMotion>
                                  </p:childTnLst>
                                </p:cTn>
                              </p:par>
                              <p:par>
                                <p:cTn id="64" presetID="64" presetClass="path" presetSubtype="0" accel="50000" decel="50000" fill="hold" nodeType="withEffect">
                                  <p:stCondLst>
                                    <p:cond delay="0"/>
                                  </p:stCondLst>
                                  <p:childTnLst>
                                    <p:animMotion origin="layout" path="M 1.94444E-6 -1.11111E-6 L 1.94444E-6 -0.05255 " pathEditMode="relative" rAng="0" ptsTypes="AA">
                                      <p:cBhvr>
                                        <p:cTn id="65" dur="2000" fill="hold"/>
                                        <p:tgtEl>
                                          <p:spTgt spid="25"/>
                                        </p:tgtEl>
                                        <p:attrNameLst>
                                          <p:attrName>ppt_x</p:attrName>
                                          <p:attrName>ppt_y</p:attrName>
                                        </p:attrNameLst>
                                      </p:cBhvr>
                                      <p:rCtr x="0" y="-2639"/>
                                    </p:animMotion>
                                  </p:childTnLst>
                                </p:cTn>
                              </p:par>
                              <p:par>
                                <p:cTn id="66" presetID="64" presetClass="path" presetSubtype="0" accel="50000" decel="50000" fill="hold" nodeType="withEffect">
                                  <p:stCondLst>
                                    <p:cond delay="0"/>
                                  </p:stCondLst>
                                  <p:childTnLst>
                                    <p:animMotion origin="layout" path="M 1.94444E-6 -1.11111E-6 L 1.94444E-6 -0.06042 " pathEditMode="relative" rAng="0" ptsTypes="AA">
                                      <p:cBhvr>
                                        <p:cTn id="67" dur="2000" fill="hold"/>
                                        <p:tgtEl>
                                          <p:spTgt spid="27"/>
                                        </p:tgtEl>
                                        <p:attrNameLst>
                                          <p:attrName>ppt_x</p:attrName>
                                          <p:attrName>ppt_y</p:attrName>
                                        </p:attrNameLst>
                                      </p:cBhvr>
                                      <p:rCtr x="0" y="-3032"/>
                                    </p:animMotion>
                                  </p:childTnLst>
                                </p:cTn>
                              </p:par>
                              <p:par>
                                <p:cTn id="68" presetID="64" presetClass="path" presetSubtype="0" accel="50000" decel="50000" fill="hold" nodeType="withEffect">
                                  <p:stCondLst>
                                    <p:cond delay="0"/>
                                  </p:stCondLst>
                                  <p:childTnLst>
                                    <p:animMotion origin="layout" path="M 1.94444E-6 3.7037E-7 L 1.94444E-6 -0.0669 " pathEditMode="relative" rAng="0" ptsTypes="AA">
                                      <p:cBhvr>
                                        <p:cTn id="69" dur="2000" fill="hold"/>
                                        <p:tgtEl>
                                          <p:spTgt spid="26"/>
                                        </p:tgtEl>
                                        <p:attrNameLst>
                                          <p:attrName>ppt_x</p:attrName>
                                          <p:attrName>ppt_y</p:attrName>
                                        </p:attrNameLst>
                                      </p:cBhvr>
                                      <p:rCtr x="0" y="-3356"/>
                                    </p:animMotion>
                                  </p:childTnLst>
                                </p:cTn>
                              </p:par>
                            </p:childTnLst>
                          </p:cTn>
                        </p:par>
                        <p:par>
                          <p:cTn id="70" fill="hold">
                            <p:stCondLst>
                              <p:cond delay="2000"/>
                            </p:stCondLst>
                            <p:childTnLst>
                              <p:par>
                                <p:cTn id="71" presetID="1" presetClass="exit" presetSubtype="0" fill="hold" nodeType="afterEffect">
                                  <p:stCondLst>
                                    <p:cond delay="0"/>
                                  </p:stCondLst>
                                  <p:childTnLst>
                                    <p:set>
                                      <p:cBhvr>
                                        <p:cTn id="72" dur="1" fill="hold">
                                          <p:stCondLst>
                                            <p:cond delay="0"/>
                                          </p:stCondLst>
                                        </p:cTn>
                                        <p:tgtEl>
                                          <p:spTgt spid="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5"/>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3"/>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4"/>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5"/>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7"/>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nodeType="clickEffect">
                                  <p:stCondLst>
                                    <p:cond delay="0"/>
                                  </p:stCondLst>
                                  <p:childTnLst>
                                    <p:animMotion origin="layout" path="M 1.94444E-6 4.44444E-6 L -0.03056 4.44444E-6 " pathEditMode="relative" rAng="0" ptsTypes="AA">
                                      <p:cBhvr>
                                        <p:cTn id="96" dur="2000" fill="hold"/>
                                        <p:tgtEl>
                                          <p:spTgt spid="39"/>
                                        </p:tgtEl>
                                        <p:attrNameLst>
                                          <p:attrName>ppt_x</p:attrName>
                                          <p:attrName>ppt_y</p:attrName>
                                        </p:attrNameLst>
                                      </p:cBhvr>
                                      <p:rCtr x="-1528" y="0"/>
                                    </p:animMotion>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1:7</a:t>
            </a:r>
          </a:p>
        </p:txBody>
      </p:sp>
      <p:pic>
        <p:nvPicPr>
          <p:cNvPr id="11" name="Picture 10">
            <a:extLst>
              <a:ext uri="{FF2B5EF4-FFF2-40B4-BE49-F238E27FC236}">
                <a16:creationId xmlns:a16="http://schemas.microsoft.com/office/drawing/2014/main" id="{17AE6513-FA8D-4425-85C6-142A5A180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909" y="1366324"/>
            <a:ext cx="172082" cy="1631036"/>
          </a:xfrm>
          <a:prstGeom prst="rect">
            <a:avLst/>
          </a:prstGeom>
        </p:spPr>
      </p:pic>
      <p:sp>
        <p:nvSpPr>
          <p:cNvPr id="18" name="TextBox 17">
            <a:extLst>
              <a:ext uri="{FF2B5EF4-FFF2-40B4-BE49-F238E27FC236}">
                <a16:creationId xmlns:a16="http://schemas.microsoft.com/office/drawing/2014/main" id="{4A177E35-BE86-4AF1-BE30-CE6A33A8BDA3}"/>
              </a:ext>
            </a:extLst>
          </p:cNvPr>
          <p:cNvSpPr txBox="1"/>
          <p:nvPr/>
        </p:nvSpPr>
        <p:spPr bwMode="auto">
          <a:xfrm>
            <a:off x="6124253" y="4252913"/>
            <a:ext cx="630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20</a:t>
            </a:r>
          </a:p>
        </p:txBody>
      </p:sp>
      <p:sp>
        <p:nvSpPr>
          <p:cNvPr id="19" name="TextBox 18">
            <a:extLst>
              <a:ext uri="{FF2B5EF4-FFF2-40B4-BE49-F238E27FC236}">
                <a16:creationId xmlns:a16="http://schemas.microsoft.com/office/drawing/2014/main" id="{FB382909-8004-4138-986A-DC6AEA6A8476}"/>
              </a:ext>
            </a:extLst>
          </p:cNvPr>
          <p:cNvSpPr txBox="1"/>
          <p:nvPr/>
        </p:nvSpPr>
        <p:spPr bwMode="auto">
          <a:xfrm>
            <a:off x="6892268" y="425291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20" name="TextBox 19">
            <a:extLst>
              <a:ext uri="{FF2B5EF4-FFF2-40B4-BE49-F238E27FC236}">
                <a16:creationId xmlns:a16="http://schemas.microsoft.com/office/drawing/2014/main" id="{3195E1A7-FE76-4B09-A48F-F18E631ABF44}"/>
              </a:ext>
            </a:extLst>
          </p:cNvPr>
          <p:cNvSpPr txBox="1"/>
          <p:nvPr/>
        </p:nvSpPr>
        <p:spPr bwMode="auto">
          <a:xfrm>
            <a:off x="7480744" y="425291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21" name="TextBox 20">
            <a:extLst>
              <a:ext uri="{FF2B5EF4-FFF2-40B4-BE49-F238E27FC236}">
                <a16:creationId xmlns:a16="http://schemas.microsoft.com/office/drawing/2014/main" id="{393ED05A-721B-4451-84A3-59CEE97E18B7}"/>
              </a:ext>
            </a:extLst>
          </p:cNvPr>
          <p:cNvSpPr txBox="1"/>
          <p:nvPr/>
        </p:nvSpPr>
        <p:spPr bwMode="auto">
          <a:xfrm>
            <a:off x="8125879" y="4252913"/>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22" name="TextBox 21">
            <a:extLst>
              <a:ext uri="{FF2B5EF4-FFF2-40B4-BE49-F238E27FC236}">
                <a16:creationId xmlns:a16="http://schemas.microsoft.com/office/drawing/2014/main" id="{F25A00BE-448B-4402-9DA1-37E3E7173858}"/>
              </a:ext>
            </a:extLst>
          </p:cNvPr>
          <p:cNvSpPr txBox="1"/>
          <p:nvPr/>
        </p:nvSpPr>
        <p:spPr bwMode="auto">
          <a:xfrm>
            <a:off x="8814295" y="425291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19</a:t>
            </a:r>
          </a:p>
        </p:txBody>
      </p:sp>
      <p:pic>
        <p:nvPicPr>
          <p:cNvPr id="30" name="Picture 29">
            <a:extLst>
              <a:ext uri="{FF2B5EF4-FFF2-40B4-BE49-F238E27FC236}">
                <a16:creationId xmlns:a16="http://schemas.microsoft.com/office/drawing/2014/main" id="{F334731D-BCA9-4E4A-9233-38D78404B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4401" y="1366324"/>
            <a:ext cx="172082" cy="1631036"/>
          </a:xfrm>
          <a:prstGeom prst="rect">
            <a:avLst/>
          </a:prstGeom>
        </p:spPr>
      </p:pic>
      <p:pic>
        <p:nvPicPr>
          <p:cNvPr id="32" name="Picture 31">
            <a:extLst>
              <a:ext uri="{FF2B5EF4-FFF2-40B4-BE49-F238E27FC236}">
                <a16:creationId xmlns:a16="http://schemas.microsoft.com/office/drawing/2014/main" id="{D4488540-C431-4AC4-A035-257E405F1E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401" y="1366324"/>
            <a:ext cx="172082" cy="172082"/>
          </a:xfrm>
          <a:prstGeom prst="rect">
            <a:avLst/>
          </a:prstGeom>
        </p:spPr>
      </p:pic>
      <p:pic>
        <p:nvPicPr>
          <p:cNvPr id="33" name="Picture 32">
            <a:extLst>
              <a:ext uri="{FF2B5EF4-FFF2-40B4-BE49-F238E27FC236}">
                <a16:creationId xmlns:a16="http://schemas.microsoft.com/office/drawing/2014/main" id="{026EDEDF-12CE-4E35-8D71-0DB457DE25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401" y="1580065"/>
            <a:ext cx="172082" cy="172082"/>
          </a:xfrm>
          <a:prstGeom prst="rect">
            <a:avLst/>
          </a:prstGeom>
        </p:spPr>
      </p:pic>
      <p:pic>
        <p:nvPicPr>
          <p:cNvPr id="34" name="Picture 33">
            <a:extLst>
              <a:ext uri="{FF2B5EF4-FFF2-40B4-BE49-F238E27FC236}">
                <a16:creationId xmlns:a16="http://schemas.microsoft.com/office/drawing/2014/main" id="{B3A09128-EE05-4AA3-AF52-1C3D1C730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401" y="1793806"/>
            <a:ext cx="172082" cy="172082"/>
          </a:xfrm>
          <a:prstGeom prst="rect">
            <a:avLst/>
          </a:prstGeom>
        </p:spPr>
      </p:pic>
      <p:pic>
        <p:nvPicPr>
          <p:cNvPr id="35" name="Picture 34">
            <a:extLst>
              <a:ext uri="{FF2B5EF4-FFF2-40B4-BE49-F238E27FC236}">
                <a16:creationId xmlns:a16="http://schemas.microsoft.com/office/drawing/2014/main" id="{60AAD10E-7C01-4D17-A7B6-B121F61FDE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401" y="2221288"/>
            <a:ext cx="172082" cy="172082"/>
          </a:xfrm>
          <a:prstGeom prst="rect">
            <a:avLst/>
          </a:prstGeom>
        </p:spPr>
      </p:pic>
      <p:pic>
        <p:nvPicPr>
          <p:cNvPr id="36" name="Picture 35">
            <a:extLst>
              <a:ext uri="{FF2B5EF4-FFF2-40B4-BE49-F238E27FC236}">
                <a16:creationId xmlns:a16="http://schemas.microsoft.com/office/drawing/2014/main" id="{928000D5-5556-4242-9BEA-22D7A9BCB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401" y="2007547"/>
            <a:ext cx="172082" cy="172082"/>
          </a:xfrm>
          <a:prstGeom prst="rect">
            <a:avLst/>
          </a:prstGeom>
        </p:spPr>
      </p:pic>
      <p:pic>
        <p:nvPicPr>
          <p:cNvPr id="37" name="Picture 36">
            <a:extLst>
              <a:ext uri="{FF2B5EF4-FFF2-40B4-BE49-F238E27FC236}">
                <a16:creationId xmlns:a16="http://schemas.microsoft.com/office/drawing/2014/main" id="{0A55F6F1-B27D-4608-9950-B9682746A5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401" y="2435029"/>
            <a:ext cx="172082" cy="172082"/>
          </a:xfrm>
          <a:prstGeom prst="rect">
            <a:avLst/>
          </a:prstGeom>
        </p:spPr>
      </p:pic>
      <p:pic>
        <p:nvPicPr>
          <p:cNvPr id="38" name="Picture 37">
            <a:extLst>
              <a:ext uri="{FF2B5EF4-FFF2-40B4-BE49-F238E27FC236}">
                <a16:creationId xmlns:a16="http://schemas.microsoft.com/office/drawing/2014/main" id="{060B5325-2731-4D30-A216-6A7FD2718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401" y="2648770"/>
            <a:ext cx="172082" cy="172082"/>
          </a:xfrm>
          <a:prstGeom prst="rect">
            <a:avLst/>
          </a:prstGeom>
        </p:spPr>
      </p:pic>
      <p:pic>
        <p:nvPicPr>
          <p:cNvPr id="39" name="Picture 38">
            <a:extLst>
              <a:ext uri="{FF2B5EF4-FFF2-40B4-BE49-F238E27FC236}">
                <a16:creationId xmlns:a16="http://schemas.microsoft.com/office/drawing/2014/main" id="{8854B125-ED77-4585-9BCA-1734A4905F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401" y="2862511"/>
            <a:ext cx="172082" cy="172082"/>
          </a:xfrm>
          <a:prstGeom prst="rect">
            <a:avLst/>
          </a:prstGeom>
        </p:spPr>
      </p:pic>
      <p:pic>
        <p:nvPicPr>
          <p:cNvPr id="40" name="Picture 39">
            <a:extLst>
              <a:ext uri="{FF2B5EF4-FFF2-40B4-BE49-F238E27FC236}">
                <a16:creationId xmlns:a16="http://schemas.microsoft.com/office/drawing/2014/main" id="{F17C8536-A372-4362-89F2-5AA2C0DC2E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401" y="3289993"/>
            <a:ext cx="172082" cy="172082"/>
          </a:xfrm>
          <a:prstGeom prst="rect">
            <a:avLst/>
          </a:prstGeom>
        </p:spPr>
      </p:pic>
      <p:pic>
        <p:nvPicPr>
          <p:cNvPr id="41" name="Picture 40">
            <a:extLst>
              <a:ext uri="{FF2B5EF4-FFF2-40B4-BE49-F238E27FC236}">
                <a16:creationId xmlns:a16="http://schemas.microsoft.com/office/drawing/2014/main" id="{9A474CB5-B9F3-4BFA-AE2B-78B0E46780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401" y="3076252"/>
            <a:ext cx="172082" cy="172082"/>
          </a:xfrm>
          <a:prstGeom prst="rect">
            <a:avLst/>
          </a:prstGeom>
        </p:spPr>
      </p:pic>
      <p:pic>
        <p:nvPicPr>
          <p:cNvPr id="42" name="Picture 41">
            <a:extLst>
              <a:ext uri="{FF2B5EF4-FFF2-40B4-BE49-F238E27FC236}">
                <a16:creationId xmlns:a16="http://schemas.microsoft.com/office/drawing/2014/main" id="{257ED5B3-8647-4F58-B15E-DF382FFC46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401" y="3289993"/>
            <a:ext cx="172082" cy="172082"/>
          </a:xfrm>
          <a:prstGeom prst="rect">
            <a:avLst/>
          </a:prstGeom>
        </p:spPr>
      </p:pic>
      <p:pic>
        <p:nvPicPr>
          <p:cNvPr id="43" name="Picture 42">
            <a:extLst>
              <a:ext uri="{FF2B5EF4-FFF2-40B4-BE49-F238E27FC236}">
                <a16:creationId xmlns:a16="http://schemas.microsoft.com/office/drawing/2014/main" id="{3ADD69DB-ED58-432A-AA53-DAC5AE550F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1947" y="1366324"/>
            <a:ext cx="172082" cy="1631036"/>
          </a:xfrm>
          <a:prstGeom prst="rect">
            <a:avLst/>
          </a:prstGeom>
        </p:spPr>
      </p:pic>
      <p:grpSp>
        <p:nvGrpSpPr>
          <p:cNvPr id="44" name="Group 43">
            <a:extLst>
              <a:ext uri="{FF2B5EF4-FFF2-40B4-BE49-F238E27FC236}">
                <a16:creationId xmlns:a16="http://schemas.microsoft.com/office/drawing/2014/main" id="{9C0ABE5D-00D2-4BC4-A023-116630CA62A4}"/>
              </a:ext>
            </a:extLst>
          </p:cNvPr>
          <p:cNvGrpSpPr/>
          <p:nvPr/>
        </p:nvGrpSpPr>
        <p:grpSpPr>
          <a:xfrm>
            <a:off x="6582172" y="1366325"/>
            <a:ext cx="172082" cy="813305"/>
            <a:chOff x="5051029" y="1366324"/>
            <a:chExt cx="172082" cy="813305"/>
          </a:xfrm>
        </p:grpSpPr>
        <p:pic>
          <p:nvPicPr>
            <p:cNvPr id="45" name="Picture 44">
              <a:extLst>
                <a:ext uri="{FF2B5EF4-FFF2-40B4-BE49-F238E27FC236}">
                  <a16:creationId xmlns:a16="http://schemas.microsoft.com/office/drawing/2014/main" id="{D02FC35E-4EF2-416B-B010-74239BD9E2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1029" y="2007547"/>
              <a:ext cx="172082" cy="172082"/>
            </a:xfrm>
            <a:prstGeom prst="rect">
              <a:avLst/>
            </a:prstGeom>
          </p:spPr>
        </p:pic>
        <p:pic>
          <p:nvPicPr>
            <p:cNvPr id="46" name="Picture 45">
              <a:extLst>
                <a:ext uri="{FF2B5EF4-FFF2-40B4-BE49-F238E27FC236}">
                  <a16:creationId xmlns:a16="http://schemas.microsoft.com/office/drawing/2014/main" id="{EF5AC49B-164B-4A27-9863-0220DC7177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1029" y="1366324"/>
              <a:ext cx="172082" cy="172082"/>
            </a:xfrm>
            <a:prstGeom prst="rect">
              <a:avLst/>
            </a:prstGeom>
          </p:spPr>
        </p:pic>
        <p:pic>
          <p:nvPicPr>
            <p:cNvPr id="47" name="Picture 46">
              <a:extLst>
                <a:ext uri="{FF2B5EF4-FFF2-40B4-BE49-F238E27FC236}">
                  <a16:creationId xmlns:a16="http://schemas.microsoft.com/office/drawing/2014/main" id="{5024012D-C106-44D3-881F-5AB72F0A28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1029" y="1580065"/>
              <a:ext cx="172082" cy="172082"/>
            </a:xfrm>
            <a:prstGeom prst="rect">
              <a:avLst/>
            </a:prstGeom>
          </p:spPr>
        </p:pic>
        <p:pic>
          <p:nvPicPr>
            <p:cNvPr id="48" name="Picture 47">
              <a:extLst>
                <a:ext uri="{FF2B5EF4-FFF2-40B4-BE49-F238E27FC236}">
                  <a16:creationId xmlns:a16="http://schemas.microsoft.com/office/drawing/2014/main" id="{EE3AF186-8BA0-47D1-B85A-BC6F921C2F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1029" y="1793806"/>
              <a:ext cx="172082" cy="172082"/>
            </a:xfrm>
            <a:prstGeom prst="rect">
              <a:avLst/>
            </a:prstGeom>
          </p:spPr>
        </p:pic>
      </p:grpSp>
    </p:spTree>
    <p:extLst>
      <p:ext uri="{BB962C8B-B14F-4D97-AF65-F5344CB8AC3E}">
        <p14:creationId xmlns:p14="http://schemas.microsoft.com/office/powerpoint/2010/main" val="68526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35" presetClass="path" presetSubtype="0" accel="50000" decel="50000" fill="hold" nodeType="withEffect">
                                  <p:stCondLst>
                                    <p:cond delay="0"/>
                                  </p:stCondLst>
                                  <p:childTnLst>
                                    <p:animMotion origin="layout" path="M 1.45833E-6 4.44444E-6 L -0.02409 -0.00024 " pathEditMode="relative" rAng="0" ptsTypes="AA">
                                      <p:cBhvr>
                                        <p:cTn id="10" dur="2000" spd="-100000" fill="hold"/>
                                        <p:tgtEl>
                                          <p:spTgt spid="30"/>
                                        </p:tgtEl>
                                        <p:attrNameLst>
                                          <p:attrName>ppt_x</p:attrName>
                                          <p:attrName>ppt_y</p:attrName>
                                        </p:attrNameLst>
                                      </p:cBhvr>
                                      <p:rCtr x="-1211" y="-23"/>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30"/>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childTnLst>
                          </p:cTn>
                        </p:par>
                        <p:par>
                          <p:cTn id="34" fill="hold">
                            <p:stCondLst>
                              <p:cond delay="2000"/>
                            </p:stCondLst>
                            <p:childTnLst>
                              <p:par>
                                <p:cTn id="35" presetID="64" presetClass="path" presetSubtype="0" accel="50000" decel="50000" fill="hold" nodeType="afterEffect">
                                  <p:stCondLst>
                                    <p:cond delay="0"/>
                                  </p:stCondLst>
                                  <p:childTnLst>
                                    <p:animMotion origin="layout" path="M 1.94444E-6 -4.07407E-6 L 1.94444E-6 -0.0081 " pathEditMode="relative" rAng="0" ptsTypes="AA">
                                      <p:cBhvr>
                                        <p:cTn id="36" dur="2000" spd="-100000" fill="hold"/>
                                        <p:tgtEl>
                                          <p:spTgt spid="33"/>
                                        </p:tgtEl>
                                        <p:attrNameLst>
                                          <p:attrName>ppt_x</p:attrName>
                                          <p:attrName>ppt_y</p:attrName>
                                        </p:attrNameLst>
                                      </p:cBhvr>
                                      <p:rCtr x="0" y="-417"/>
                                    </p:animMotion>
                                  </p:childTnLst>
                                </p:cTn>
                              </p:par>
                              <p:par>
                                <p:cTn id="37" presetID="64" presetClass="path" presetSubtype="0" accel="50000" decel="50000" fill="hold" nodeType="withEffect">
                                  <p:stCondLst>
                                    <p:cond delay="0"/>
                                  </p:stCondLst>
                                  <p:childTnLst>
                                    <p:animMotion origin="layout" path="M 1.94444E-6 -4.07407E-6 L 1.94444E-6 -0.01551 " pathEditMode="relative" rAng="0" ptsTypes="AA">
                                      <p:cBhvr>
                                        <p:cTn id="38" dur="2000" spd="-100000" fill="hold"/>
                                        <p:tgtEl>
                                          <p:spTgt spid="34"/>
                                        </p:tgtEl>
                                        <p:attrNameLst>
                                          <p:attrName>ppt_x</p:attrName>
                                          <p:attrName>ppt_y</p:attrName>
                                        </p:attrNameLst>
                                      </p:cBhvr>
                                      <p:rCtr x="0" y="-787"/>
                                    </p:animMotion>
                                  </p:childTnLst>
                                </p:cTn>
                              </p:par>
                              <p:par>
                                <p:cTn id="39" presetID="64" presetClass="path" presetSubtype="0" accel="50000" decel="50000" fill="hold" nodeType="withEffect">
                                  <p:stCondLst>
                                    <p:cond delay="0"/>
                                  </p:stCondLst>
                                  <p:childTnLst>
                                    <p:animMotion origin="layout" path="M 1.94444E-6 -4.07407E-6 L 1.94444E-6 -0.02268 " pathEditMode="relative" rAng="0" ptsTypes="AA">
                                      <p:cBhvr>
                                        <p:cTn id="40" dur="2000" spd="-100000" fill="hold"/>
                                        <p:tgtEl>
                                          <p:spTgt spid="36"/>
                                        </p:tgtEl>
                                        <p:attrNameLst>
                                          <p:attrName>ppt_x</p:attrName>
                                          <p:attrName>ppt_y</p:attrName>
                                        </p:attrNameLst>
                                      </p:cBhvr>
                                      <p:rCtr x="0" y="-1134"/>
                                    </p:animMotion>
                                  </p:childTnLst>
                                </p:cTn>
                              </p:par>
                              <p:par>
                                <p:cTn id="41" presetID="64" presetClass="path" presetSubtype="0" accel="50000" decel="50000" fill="hold" nodeType="withEffect">
                                  <p:stCondLst>
                                    <p:cond delay="0"/>
                                  </p:stCondLst>
                                  <p:childTnLst>
                                    <p:animMotion origin="layout" path="M 1.94444E-6 -2.59259E-6 L 1.94444E-6 -0.02986 " pathEditMode="relative" rAng="0" ptsTypes="AA">
                                      <p:cBhvr>
                                        <p:cTn id="42" dur="2000" spd="-100000" fill="hold"/>
                                        <p:tgtEl>
                                          <p:spTgt spid="35"/>
                                        </p:tgtEl>
                                        <p:attrNameLst>
                                          <p:attrName>ppt_x</p:attrName>
                                          <p:attrName>ppt_y</p:attrName>
                                        </p:attrNameLst>
                                      </p:cBhvr>
                                      <p:rCtr x="0" y="-1505"/>
                                    </p:animMotion>
                                  </p:childTnLst>
                                </p:cTn>
                              </p:par>
                              <p:par>
                                <p:cTn id="43" presetID="64" presetClass="path" presetSubtype="0" accel="50000" decel="50000" fill="hold" nodeType="withEffect">
                                  <p:stCondLst>
                                    <p:cond delay="0"/>
                                  </p:stCondLst>
                                  <p:childTnLst>
                                    <p:animMotion origin="layout" path="M 1.94444E-6 -2.59259E-6 L 1.94444E-6 -0.0375 " pathEditMode="relative" rAng="0" ptsTypes="AA">
                                      <p:cBhvr>
                                        <p:cTn id="44" dur="2000" spd="-100000" fill="hold"/>
                                        <p:tgtEl>
                                          <p:spTgt spid="37"/>
                                        </p:tgtEl>
                                        <p:attrNameLst>
                                          <p:attrName>ppt_x</p:attrName>
                                          <p:attrName>ppt_y</p:attrName>
                                        </p:attrNameLst>
                                      </p:cBhvr>
                                      <p:rCtr x="0" y="-1875"/>
                                    </p:animMotion>
                                  </p:childTnLst>
                                </p:cTn>
                              </p:par>
                              <p:par>
                                <p:cTn id="45" presetID="64" presetClass="path" presetSubtype="0" accel="50000" decel="50000" fill="hold" nodeType="withEffect">
                                  <p:stCondLst>
                                    <p:cond delay="0"/>
                                  </p:stCondLst>
                                  <p:childTnLst>
                                    <p:animMotion origin="layout" path="M 1.94444E-6 -2.59259E-6 L 1.94444E-6 -0.04514 " pathEditMode="relative" rAng="0" ptsTypes="AA">
                                      <p:cBhvr>
                                        <p:cTn id="46" dur="2000" spd="-100000" fill="hold"/>
                                        <p:tgtEl>
                                          <p:spTgt spid="38"/>
                                        </p:tgtEl>
                                        <p:attrNameLst>
                                          <p:attrName>ppt_x</p:attrName>
                                          <p:attrName>ppt_y</p:attrName>
                                        </p:attrNameLst>
                                      </p:cBhvr>
                                      <p:rCtr x="0" y="-2269"/>
                                    </p:animMotion>
                                  </p:childTnLst>
                                </p:cTn>
                              </p:par>
                              <p:par>
                                <p:cTn id="47" presetID="64" presetClass="path" presetSubtype="0" accel="50000" decel="50000" fill="hold" nodeType="withEffect">
                                  <p:stCondLst>
                                    <p:cond delay="0"/>
                                  </p:stCondLst>
                                  <p:childTnLst>
                                    <p:animMotion origin="layout" path="M 1.94444E-6 -1.11111E-6 L 1.94444E-6 -0.05255 " pathEditMode="relative" rAng="0" ptsTypes="AA">
                                      <p:cBhvr>
                                        <p:cTn id="48" dur="2000" spd="-100000" fill="hold"/>
                                        <p:tgtEl>
                                          <p:spTgt spid="39"/>
                                        </p:tgtEl>
                                        <p:attrNameLst>
                                          <p:attrName>ppt_x</p:attrName>
                                          <p:attrName>ppt_y</p:attrName>
                                        </p:attrNameLst>
                                      </p:cBhvr>
                                      <p:rCtr x="0" y="-2639"/>
                                    </p:animMotion>
                                  </p:childTnLst>
                                </p:cTn>
                              </p:par>
                              <p:par>
                                <p:cTn id="49" presetID="64" presetClass="path" presetSubtype="0" accel="50000" decel="50000" fill="hold" nodeType="withEffect">
                                  <p:stCondLst>
                                    <p:cond delay="0"/>
                                  </p:stCondLst>
                                  <p:childTnLst>
                                    <p:animMotion origin="layout" path="M 1.94444E-6 -1.11111E-6 L 1.94444E-6 -0.06042 " pathEditMode="relative" rAng="0" ptsTypes="AA">
                                      <p:cBhvr>
                                        <p:cTn id="50" dur="2000" spd="-100000" fill="hold"/>
                                        <p:tgtEl>
                                          <p:spTgt spid="41"/>
                                        </p:tgtEl>
                                        <p:attrNameLst>
                                          <p:attrName>ppt_x</p:attrName>
                                          <p:attrName>ppt_y</p:attrName>
                                        </p:attrNameLst>
                                      </p:cBhvr>
                                      <p:rCtr x="0" y="-3032"/>
                                    </p:animMotion>
                                  </p:childTnLst>
                                </p:cTn>
                              </p:par>
                              <p:par>
                                <p:cTn id="51" presetID="64" presetClass="path" presetSubtype="0" accel="50000" decel="50000" fill="hold" nodeType="withEffect">
                                  <p:stCondLst>
                                    <p:cond delay="0"/>
                                  </p:stCondLst>
                                  <p:childTnLst>
                                    <p:animMotion origin="layout" path="M 1.94444E-6 3.7037E-7 L 1.94444E-6 -0.0669 " pathEditMode="relative" rAng="0" ptsTypes="AA">
                                      <p:cBhvr>
                                        <p:cTn id="52" dur="2000" spd="-100000" fill="hold"/>
                                        <p:tgtEl>
                                          <p:spTgt spid="40"/>
                                        </p:tgtEl>
                                        <p:attrNameLst>
                                          <p:attrName>ppt_x</p:attrName>
                                          <p:attrName>ppt_y</p:attrName>
                                        </p:attrNameLst>
                                      </p:cBhvr>
                                      <p:rCtr x="0" y="-3356"/>
                                    </p:animMotion>
                                  </p:childTnLst>
                                </p:cTn>
                              </p:par>
                            </p:childTnLst>
                          </p:cTn>
                        </p:par>
                        <p:par>
                          <p:cTn id="53" fill="hold">
                            <p:stCondLst>
                              <p:cond delay="4000"/>
                            </p:stCondLst>
                            <p:childTnLst>
                              <p:par>
                                <p:cTn id="54" presetID="1" presetClass="exit" presetSubtype="0" fill="hold" nodeType="afterEffect">
                                  <p:stCondLst>
                                    <p:cond delay="0"/>
                                  </p:stCondLst>
                                  <p:childTnLst>
                                    <p:set>
                                      <p:cBhvr>
                                        <p:cTn id="55" dur="1" fill="hold">
                                          <p:stCondLst>
                                            <p:cond delay="0"/>
                                          </p:stCondLst>
                                        </p:cTn>
                                        <p:tgtEl>
                                          <p:spTgt spid="40"/>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nodeType="clickEffect">
                                  <p:stCondLst>
                                    <p:cond delay="0"/>
                                  </p:stCondLst>
                                  <p:childTnLst>
                                    <p:animMotion origin="layout" path="M 1.94444E-6 3.7037E-7 L 0.20764 3.7037E-7 " pathEditMode="relative" rAng="0" ptsTypes="AA">
                                      <p:cBhvr>
                                        <p:cTn id="61" dur="2000" fill="hold"/>
                                        <p:tgtEl>
                                          <p:spTgt spid="42"/>
                                        </p:tgtEl>
                                        <p:attrNameLst>
                                          <p:attrName>ppt_x</p:attrName>
                                          <p:attrName>ppt_y</p:attrName>
                                        </p:attrNameLst>
                                      </p:cBhvr>
                                      <p:rCtr x="10382" y="0"/>
                                    </p:animMotion>
                                  </p:childTnLst>
                                </p:cTn>
                              </p:par>
                              <p:par>
                                <p:cTn id="62" presetID="10" presetClass="exit" presetSubtype="0" fill="hold" nodeType="withEffect">
                                  <p:stCondLst>
                                    <p:cond delay="1500"/>
                                  </p:stCondLst>
                                  <p:childTnLst>
                                    <p:animEffect transition="out" filter="fade">
                                      <p:cBhvr>
                                        <p:cTn id="63" dur="500"/>
                                        <p:tgtEl>
                                          <p:spTgt spid="42"/>
                                        </p:tgtEl>
                                      </p:cBhvr>
                                    </p:animEffect>
                                    <p:set>
                                      <p:cBhvr>
                                        <p:cTn id="64" dur="1" fill="hold">
                                          <p:stCondLst>
                                            <p:cond delay="499"/>
                                          </p:stCondLst>
                                        </p:cTn>
                                        <p:tgtEl>
                                          <p:spTgt spid="42"/>
                                        </p:tgtEl>
                                        <p:attrNameLst>
                                          <p:attrName>style.visibility</p:attrName>
                                        </p:attrNameLst>
                                      </p:cBhvr>
                                      <p:to>
                                        <p:strVal val="hidden"/>
                                      </p:to>
                                    </p:se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37"/>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38"/>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39"/>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41"/>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childTnLst>
                                </p:cTn>
                              </p:par>
                              <p:par>
                                <p:cTn id="84" presetID="42" presetClass="path" presetSubtype="0" accel="50000" fill="hold" nodeType="withEffect">
                                  <p:stCondLst>
                                    <p:cond delay="0"/>
                                  </p:stCondLst>
                                  <p:childTnLst>
                                    <p:animMotion origin="layout" path="M 5E-6 -4.81481E-6 L -0.02279 0.17129 " pathEditMode="relative" rAng="0" ptsTypes="AA">
                                      <p:cBhvr>
                                        <p:cTn id="85" dur="2000" spd="-100000" fill="hold"/>
                                        <p:tgtEl>
                                          <p:spTgt spid="44"/>
                                        </p:tgtEl>
                                        <p:attrNameLst>
                                          <p:attrName>ppt_x</p:attrName>
                                          <p:attrName>ppt_y</p:attrName>
                                        </p:attrNameLst>
                                      </p:cBhvr>
                                      <p:rCtr x="-1133" y="9190"/>
                                    </p:animMotion>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1:7</a:t>
            </a:r>
          </a:p>
        </p:txBody>
      </p:sp>
      <p:grpSp>
        <p:nvGrpSpPr>
          <p:cNvPr id="20" name="Group 19">
            <a:extLst>
              <a:ext uri="{FF2B5EF4-FFF2-40B4-BE49-F238E27FC236}">
                <a16:creationId xmlns:a16="http://schemas.microsoft.com/office/drawing/2014/main" id="{1554F330-A717-4E5C-8E17-044332C81BDA}"/>
              </a:ext>
            </a:extLst>
          </p:cNvPr>
          <p:cNvGrpSpPr/>
          <p:nvPr/>
        </p:nvGrpSpPr>
        <p:grpSpPr>
          <a:xfrm>
            <a:off x="4268609" y="1775190"/>
            <a:ext cx="3654784" cy="3307625"/>
            <a:chOff x="2744609" y="1775189"/>
            <a:chExt cx="3654784" cy="3307625"/>
          </a:xfrm>
        </p:grpSpPr>
        <p:sp>
          <p:nvSpPr>
            <p:cNvPr id="12" name="Oval 11">
              <a:extLst>
                <a:ext uri="{FF2B5EF4-FFF2-40B4-BE49-F238E27FC236}">
                  <a16:creationId xmlns:a16="http://schemas.microsoft.com/office/drawing/2014/main" id="{346E484E-4138-49DA-87B8-F5789A44E8CC}"/>
                </a:ext>
              </a:extLst>
            </p:cNvPr>
            <p:cNvSpPr/>
            <p:nvPr/>
          </p:nvSpPr>
          <p:spPr bwMode="auto">
            <a:xfrm>
              <a:off x="3893912" y="1775189"/>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Oval 12">
              <a:extLst>
                <a:ext uri="{FF2B5EF4-FFF2-40B4-BE49-F238E27FC236}">
                  <a16:creationId xmlns:a16="http://schemas.microsoft.com/office/drawing/2014/main" id="{C8A6D2F7-1E27-43C6-8FEE-65389C665CB7}"/>
                </a:ext>
              </a:extLst>
            </p:cNvPr>
            <p:cNvSpPr/>
            <p:nvPr/>
          </p:nvSpPr>
          <p:spPr bwMode="auto">
            <a:xfrm>
              <a:off x="2744609" y="3721303"/>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Oval 13">
              <a:extLst>
                <a:ext uri="{FF2B5EF4-FFF2-40B4-BE49-F238E27FC236}">
                  <a16:creationId xmlns:a16="http://schemas.microsoft.com/office/drawing/2014/main" id="{9AD7EFCB-DB4A-4FA1-909F-7E9AC8DBB3A6}"/>
                </a:ext>
              </a:extLst>
            </p:cNvPr>
            <p:cNvSpPr/>
            <p:nvPr/>
          </p:nvSpPr>
          <p:spPr bwMode="auto">
            <a:xfrm>
              <a:off x="5043215" y="3721303"/>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5" name="Straight Connector 14">
              <a:extLst>
                <a:ext uri="{FF2B5EF4-FFF2-40B4-BE49-F238E27FC236}">
                  <a16:creationId xmlns:a16="http://schemas.microsoft.com/office/drawing/2014/main" id="{51B9C562-DB15-4756-8C20-DC3C36B15B8E}"/>
                </a:ext>
              </a:extLst>
            </p:cNvPr>
            <p:cNvCxnSpPr>
              <a:cxnSpLocks/>
              <a:stCxn id="12" idx="3"/>
            </p:cNvCxnSpPr>
            <p:nvPr/>
          </p:nvCxnSpPr>
          <p:spPr bwMode="auto">
            <a:xfrm rot="5400000">
              <a:off x="3425762" y="3073123"/>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F151124A-B9CE-4BEB-B85A-BED67504D5C1}"/>
                </a:ext>
              </a:extLst>
            </p:cNvPr>
            <p:cNvCxnSpPr>
              <a:cxnSpLocks/>
              <a:stCxn id="12" idx="5"/>
            </p:cNvCxnSpPr>
            <p:nvPr/>
          </p:nvCxnSpPr>
          <p:spPr bwMode="auto">
            <a:xfrm rot="5400000" flipV="1">
              <a:off x="4936727" y="3052066"/>
              <a:ext cx="802569" cy="57306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3B2CD2C4-F846-476A-9AFC-43C0AC230CEA}"/>
                </a:ext>
              </a:extLst>
            </p:cNvPr>
            <p:cNvSpPr txBox="1"/>
            <p:nvPr/>
          </p:nvSpPr>
          <p:spPr bwMode="auto">
            <a:xfrm rot="21600000">
              <a:off x="4312954" y="222511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18" name="TextBox 17">
              <a:extLst>
                <a:ext uri="{FF2B5EF4-FFF2-40B4-BE49-F238E27FC236}">
                  <a16:creationId xmlns:a16="http://schemas.microsoft.com/office/drawing/2014/main" id="{93B400D2-D411-46AE-9A19-211C4C44BF73}"/>
                </a:ext>
              </a:extLst>
            </p:cNvPr>
            <p:cNvSpPr txBox="1"/>
            <p:nvPr/>
          </p:nvSpPr>
          <p:spPr bwMode="auto">
            <a:xfrm rot="21600000">
              <a:off x="5545615" y="417122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19" name="TextBox 18">
              <a:extLst>
                <a:ext uri="{FF2B5EF4-FFF2-40B4-BE49-F238E27FC236}">
                  <a16:creationId xmlns:a16="http://schemas.microsoft.com/office/drawing/2014/main" id="{628DA336-05D0-4390-B952-E99F9D53F2CF}"/>
                </a:ext>
              </a:extLst>
            </p:cNvPr>
            <p:cNvSpPr txBox="1"/>
            <p:nvPr/>
          </p:nvSpPr>
          <p:spPr bwMode="auto">
            <a:xfrm rot="21600000">
              <a:off x="3163652" y="417122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19</a:t>
              </a:r>
            </a:p>
          </p:txBody>
        </p:sp>
      </p:grpSp>
    </p:spTree>
    <p:extLst>
      <p:ext uri="{BB962C8B-B14F-4D97-AF65-F5344CB8AC3E}">
        <p14:creationId xmlns:p14="http://schemas.microsoft.com/office/powerpoint/2010/main" val="3945009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1:8</a:t>
            </a:r>
          </a:p>
        </p:txBody>
      </p:sp>
      <p:pic>
        <p:nvPicPr>
          <p:cNvPr id="5" name="Picture 4">
            <a:extLst>
              <a:ext uri="{FF2B5EF4-FFF2-40B4-BE49-F238E27FC236}">
                <a16:creationId xmlns:a16="http://schemas.microsoft.com/office/drawing/2014/main" id="{FEA17EFD-F284-4175-AB93-4AA5C6A9C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072" y="1282676"/>
            <a:ext cx="3412539" cy="270177"/>
          </a:xfrm>
          <a:prstGeom prst="rect">
            <a:avLst/>
          </a:prstGeom>
        </p:spPr>
      </p:pic>
      <p:pic>
        <p:nvPicPr>
          <p:cNvPr id="13" name="Picture 12">
            <a:extLst>
              <a:ext uri="{FF2B5EF4-FFF2-40B4-BE49-F238E27FC236}">
                <a16:creationId xmlns:a16="http://schemas.microsoft.com/office/drawing/2014/main" id="{72287CD3-296E-4679-816B-298444DF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981113"/>
            <a:ext cx="365778" cy="294552"/>
          </a:xfrm>
          <a:prstGeom prst="rect">
            <a:avLst/>
          </a:prstGeom>
        </p:spPr>
      </p:pic>
      <p:sp>
        <p:nvSpPr>
          <p:cNvPr id="21" name="TextBox 20">
            <a:extLst>
              <a:ext uri="{FF2B5EF4-FFF2-40B4-BE49-F238E27FC236}">
                <a16:creationId xmlns:a16="http://schemas.microsoft.com/office/drawing/2014/main" id="{C33369E1-9BBC-4EB3-BAA8-5BA759705B1A}"/>
              </a:ext>
            </a:extLst>
          </p:cNvPr>
          <p:cNvSpPr txBox="1"/>
          <p:nvPr/>
        </p:nvSpPr>
        <p:spPr bwMode="auto">
          <a:xfrm>
            <a:off x="7664585" y="71217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48" name="Oval 47">
            <a:extLst>
              <a:ext uri="{FF2B5EF4-FFF2-40B4-BE49-F238E27FC236}">
                <a16:creationId xmlns:a16="http://schemas.microsoft.com/office/drawing/2014/main" id="{C1D6A7CC-77A4-441B-90B3-AE76D7FF9092}"/>
              </a:ext>
            </a:extLst>
          </p:cNvPr>
          <p:cNvSpPr>
            <a:spLocks noChangeAspect="1"/>
          </p:cNvSpPr>
          <p:nvPr/>
        </p:nvSpPr>
        <p:spPr bwMode="auto">
          <a:xfrm>
            <a:off x="7594263"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1" name="Oval 50">
            <a:extLst>
              <a:ext uri="{FF2B5EF4-FFF2-40B4-BE49-F238E27FC236}">
                <a16:creationId xmlns:a16="http://schemas.microsoft.com/office/drawing/2014/main" id="{6F974DE4-D62B-4D58-A133-A441728992B0}"/>
              </a:ext>
            </a:extLst>
          </p:cNvPr>
          <p:cNvSpPr>
            <a:spLocks noChangeAspect="1"/>
          </p:cNvSpPr>
          <p:nvPr/>
        </p:nvSpPr>
        <p:spPr bwMode="auto">
          <a:xfrm>
            <a:off x="7918114"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4" name="Picture 53">
            <a:extLst>
              <a:ext uri="{FF2B5EF4-FFF2-40B4-BE49-F238E27FC236}">
                <a16:creationId xmlns:a16="http://schemas.microsoft.com/office/drawing/2014/main" id="{8247FF33-D1B0-4A59-8F05-D5ED5312B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072" y="2705204"/>
            <a:ext cx="3412539" cy="269520"/>
          </a:xfrm>
          <a:prstGeom prst="rect">
            <a:avLst/>
          </a:prstGeom>
        </p:spPr>
      </p:pic>
      <p:pic>
        <p:nvPicPr>
          <p:cNvPr id="55" name="Picture 54">
            <a:extLst>
              <a:ext uri="{FF2B5EF4-FFF2-40B4-BE49-F238E27FC236}">
                <a16:creationId xmlns:a16="http://schemas.microsoft.com/office/drawing/2014/main" id="{86A77FA6-145C-410F-9E87-AF4C535C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2403314"/>
            <a:ext cx="365778" cy="294552"/>
          </a:xfrm>
          <a:prstGeom prst="rect">
            <a:avLst/>
          </a:prstGeom>
        </p:spPr>
      </p:pic>
      <p:sp>
        <p:nvSpPr>
          <p:cNvPr id="56" name="TextBox 55">
            <a:extLst>
              <a:ext uri="{FF2B5EF4-FFF2-40B4-BE49-F238E27FC236}">
                <a16:creationId xmlns:a16="http://schemas.microsoft.com/office/drawing/2014/main" id="{1A16636A-9DA1-4F4F-8052-3D17E8DF7891}"/>
              </a:ext>
            </a:extLst>
          </p:cNvPr>
          <p:cNvSpPr txBox="1"/>
          <p:nvPr/>
        </p:nvSpPr>
        <p:spPr bwMode="auto">
          <a:xfrm>
            <a:off x="7664585" y="21343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58" name="Oval 57">
            <a:extLst>
              <a:ext uri="{FF2B5EF4-FFF2-40B4-BE49-F238E27FC236}">
                <a16:creationId xmlns:a16="http://schemas.microsoft.com/office/drawing/2014/main" id="{A8B7FF0C-1F3D-4717-9300-F3F9AEB3EF08}"/>
              </a:ext>
            </a:extLst>
          </p:cNvPr>
          <p:cNvSpPr>
            <a:spLocks noChangeAspect="1"/>
          </p:cNvSpPr>
          <p:nvPr/>
        </p:nvSpPr>
        <p:spPr bwMode="auto">
          <a:xfrm>
            <a:off x="7594263"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Oval 59">
            <a:extLst>
              <a:ext uri="{FF2B5EF4-FFF2-40B4-BE49-F238E27FC236}">
                <a16:creationId xmlns:a16="http://schemas.microsoft.com/office/drawing/2014/main" id="{A6684528-34AC-4F6B-97D6-72EE221A3E41}"/>
              </a:ext>
            </a:extLst>
          </p:cNvPr>
          <p:cNvSpPr>
            <a:spLocks noChangeAspect="1"/>
          </p:cNvSpPr>
          <p:nvPr/>
        </p:nvSpPr>
        <p:spPr bwMode="auto">
          <a:xfrm>
            <a:off x="7918114"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62" name="Picture 61">
            <a:extLst>
              <a:ext uri="{FF2B5EF4-FFF2-40B4-BE49-F238E27FC236}">
                <a16:creationId xmlns:a16="http://schemas.microsoft.com/office/drawing/2014/main" id="{8F28450D-C7B3-4C82-BB10-04185FCC9C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072" y="4127405"/>
            <a:ext cx="3412539" cy="269520"/>
          </a:xfrm>
          <a:prstGeom prst="rect">
            <a:avLst/>
          </a:prstGeom>
        </p:spPr>
      </p:pic>
      <p:pic>
        <p:nvPicPr>
          <p:cNvPr id="63" name="Picture 62">
            <a:extLst>
              <a:ext uri="{FF2B5EF4-FFF2-40B4-BE49-F238E27FC236}">
                <a16:creationId xmlns:a16="http://schemas.microsoft.com/office/drawing/2014/main" id="{3266F8FC-1BDB-4101-8930-19A5C499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3825515"/>
            <a:ext cx="365778" cy="294552"/>
          </a:xfrm>
          <a:prstGeom prst="rect">
            <a:avLst/>
          </a:prstGeom>
        </p:spPr>
      </p:pic>
      <p:sp>
        <p:nvSpPr>
          <p:cNvPr id="64" name="TextBox 63">
            <a:extLst>
              <a:ext uri="{FF2B5EF4-FFF2-40B4-BE49-F238E27FC236}">
                <a16:creationId xmlns:a16="http://schemas.microsoft.com/office/drawing/2014/main" id="{652E57B3-6E34-448B-9B92-D25F6259C40F}"/>
              </a:ext>
            </a:extLst>
          </p:cNvPr>
          <p:cNvSpPr txBox="1"/>
          <p:nvPr/>
        </p:nvSpPr>
        <p:spPr bwMode="auto">
          <a:xfrm>
            <a:off x="7664585" y="355657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66" name="Oval 65">
            <a:extLst>
              <a:ext uri="{FF2B5EF4-FFF2-40B4-BE49-F238E27FC236}">
                <a16:creationId xmlns:a16="http://schemas.microsoft.com/office/drawing/2014/main" id="{1972DFDF-C0CB-49C6-9497-17D2ECC3A63D}"/>
              </a:ext>
            </a:extLst>
          </p:cNvPr>
          <p:cNvSpPr>
            <a:spLocks noChangeAspect="1"/>
          </p:cNvSpPr>
          <p:nvPr/>
        </p:nvSpPr>
        <p:spPr bwMode="auto">
          <a:xfrm>
            <a:off x="7594263"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8" name="Oval 67">
            <a:extLst>
              <a:ext uri="{FF2B5EF4-FFF2-40B4-BE49-F238E27FC236}">
                <a16:creationId xmlns:a16="http://schemas.microsoft.com/office/drawing/2014/main" id="{0D5641D8-7A11-4217-9FCB-E7928DCBFFBF}"/>
              </a:ext>
            </a:extLst>
          </p:cNvPr>
          <p:cNvSpPr>
            <a:spLocks noChangeAspect="1"/>
          </p:cNvSpPr>
          <p:nvPr/>
        </p:nvSpPr>
        <p:spPr bwMode="auto">
          <a:xfrm>
            <a:off x="7918114"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0" name="Picture 69">
            <a:extLst>
              <a:ext uri="{FF2B5EF4-FFF2-40B4-BE49-F238E27FC236}">
                <a16:creationId xmlns:a16="http://schemas.microsoft.com/office/drawing/2014/main" id="{953B7638-A15D-4CF3-B918-85117BABF1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072" y="5549770"/>
            <a:ext cx="3412539" cy="269193"/>
          </a:xfrm>
          <a:prstGeom prst="rect">
            <a:avLst/>
          </a:prstGeom>
        </p:spPr>
      </p:pic>
      <p:pic>
        <p:nvPicPr>
          <p:cNvPr id="71" name="Picture 70">
            <a:extLst>
              <a:ext uri="{FF2B5EF4-FFF2-40B4-BE49-F238E27FC236}">
                <a16:creationId xmlns:a16="http://schemas.microsoft.com/office/drawing/2014/main" id="{0AFE658A-3D20-4A0C-AD33-B75991D1C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5247715"/>
            <a:ext cx="365778" cy="294552"/>
          </a:xfrm>
          <a:prstGeom prst="rect">
            <a:avLst/>
          </a:prstGeom>
        </p:spPr>
      </p:pic>
      <p:sp>
        <p:nvSpPr>
          <p:cNvPr id="72" name="TextBox 71">
            <a:extLst>
              <a:ext uri="{FF2B5EF4-FFF2-40B4-BE49-F238E27FC236}">
                <a16:creationId xmlns:a16="http://schemas.microsoft.com/office/drawing/2014/main" id="{3E6F4B27-5777-4D4F-BD4E-52DF51693475}"/>
              </a:ext>
            </a:extLst>
          </p:cNvPr>
          <p:cNvSpPr txBox="1"/>
          <p:nvPr/>
        </p:nvSpPr>
        <p:spPr bwMode="auto">
          <a:xfrm>
            <a:off x="7664585" y="497877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74" name="Oval 73">
            <a:extLst>
              <a:ext uri="{FF2B5EF4-FFF2-40B4-BE49-F238E27FC236}">
                <a16:creationId xmlns:a16="http://schemas.microsoft.com/office/drawing/2014/main" id="{2AC72BBE-D525-4DEB-87A5-C80E28ECCD8F}"/>
              </a:ext>
            </a:extLst>
          </p:cNvPr>
          <p:cNvSpPr>
            <a:spLocks noChangeAspect="1"/>
          </p:cNvSpPr>
          <p:nvPr/>
        </p:nvSpPr>
        <p:spPr bwMode="auto">
          <a:xfrm>
            <a:off x="7594263"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6" name="Oval 75">
            <a:extLst>
              <a:ext uri="{FF2B5EF4-FFF2-40B4-BE49-F238E27FC236}">
                <a16:creationId xmlns:a16="http://schemas.microsoft.com/office/drawing/2014/main" id="{A59E078F-97BC-4B9A-BDD9-B51915AB3C69}"/>
              </a:ext>
            </a:extLst>
          </p:cNvPr>
          <p:cNvSpPr>
            <a:spLocks noChangeAspect="1"/>
          </p:cNvSpPr>
          <p:nvPr/>
        </p:nvSpPr>
        <p:spPr bwMode="auto">
          <a:xfrm>
            <a:off x="7918114"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70206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1)">
                                      <p:cBhvr>
                                        <p:cTn id="7" dur="1000"/>
                                        <p:tgtEl>
                                          <p:spTgt spid="48"/>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heel(1)">
                                      <p:cBhvr>
                                        <p:cTn id="19" dur="10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heel(1)">
                                      <p:cBhvr>
                                        <p:cTn id="24" dur="1000"/>
                                        <p:tgtEl>
                                          <p:spTgt spid="58"/>
                                        </p:tgtEl>
                                      </p:cBhvr>
                                    </p:animEffect>
                                  </p:childTnLst>
                                </p:cTn>
                              </p:par>
                            </p:childTnLst>
                          </p:cTn>
                        </p:par>
                        <p:par>
                          <p:cTn id="25" fill="hold">
                            <p:stCondLst>
                              <p:cond delay="1000"/>
                            </p:stCondLst>
                            <p:childTnLst>
                              <p:par>
                                <p:cTn id="26" presetID="22" presetClass="entr" presetSubtype="8" fill="hold" nodeType="afterEffect">
                                  <p:stCondLst>
                                    <p:cond delay="25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500"/>
                                        <p:tgtEl>
                                          <p:spTgt spid="55"/>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heel(1)">
                                      <p:cBhvr>
                                        <p:cTn id="36" dur="10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heel(1)">
                                      <p:cBhvr>
                                        <p:cTn id="41" dur="1000"/>
                                        <p:tgtEl>
                                          <p:spTgt spid="66"/>
                                        </p:tgtEl>
                                      </p:cBhvr>
                                    </p:animEffect>
                                  </p:childTnLst>
                                </p:cTn>
                              </p:par>
                            </p:childTnLst>
                          </p:cTn>
                        </p:par>
                        <p:par>
                          <p:cTn id="42" fill="hold">
                            <p:stCondLst>
                              <p:cond delay="1000"/>
                            </p:stCondLst>
                            <p:childTnLst>
                              <p:par>
                                <p:cTn id="43" presetID="22" presetClass="entr" presetSubtype="8" fill="hold" nodeType="afterEffect">
                                  <p:stCondLst>
                                    <p:cond delay="500"/>
                                  </p:stCondLst>
                                  <p:childTnLst>
                                    <p:set>
                                      <p:cBhvr>
                                        <p:cTn id="44" dur="1" fill="hold">
                                          <p:stCondLst>
                                            <p:cond delay="0"/>
                                          </p:stCondLst>
                                        </p:cTn>
                                        <p:tgtEl>
                                          <p:spTgt spid="63"/>
                                        </p:tgtEl>
                                        <p:attrNameLst>
                                          <p:attrName>style.visibility</p:attrName>
                                        </p:attrNameLst>
                                      </p:cBhvr>
                                      <p:to>
                                        <p:strVal val="visible"/>
                                      </p:to>
                                    </p:set>
                                    <p:animEffect transition="in" filter="wipe(left)">
                                      <p:cBhvr>
                                        <p:cTn id="45" dur="500"/>
                                        <p:tgtEl>
                                          <p:spTgt spid="63"/>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wheel(1)">
                                      <p:cBhvr>
                                        <p:cTn id="53" dur="1000"/>
                                        <p:tgtEl>
                                          <p:spTgt spid="68"/>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wheel(1)">
                                      <p:cBhvr>
                                        <p:cTn id="58" dur="1000"/>
                                        <p:tgtEl>
                                          <p:spTgt spid="74"/>
                                        </p:tgtEl>
                                      </p:cBhvr>
                                    </p:animEffect>
                                  </p:childTnLst>
                                </p:cTn>
                              </p:par>
                            </p:childTnLst>
                          </p:cTn>
                        </p:par>
                        <p:par>
                          <p:cTn id="59" fill="hold">
                            <p:stCondLst>
                              <p:cond delay="1000"/>
                            </p:stCondLst>
                            <p:childTnLst>
                              <p:par>
                                <p:cTn id="60" presetID="22" presetClass="entr" presetSubtype="8" fill="hold" nodeType="afterEffect">
                                  <p:stCondLst>
                                    <p:cond delay="25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wheel(1)">
                                      <p:cBhvr>
                                        <p:cTn id="70"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8" grpId="0" animBg="1"/>
      <p:bldP spid="51" grpId="0" animBg="1"/>
      <p:bldP spid="56" grpId="0"/>
      <p:bldP spid="58" grpId="0" animBg="1"/>
      <p:bldP spid="60" grpId="0" animBg="1"/>
      <p:bldP spid="64" grpId="0"/>
      <p:bldP spid="66" grpId="0" animBg="1"/>
      <p:bldP spid="68" grpId="0" animBg="1"/>
      <p:bldP spid="72" grpId="0"/>
      <p:bldP spid="74" grpId="0" animBg="1"/>
      <p:bldP spid="7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1:8</a:t>
            </a:r>
          </a:p>
        </p:txBody>
      </p:sp>
      <p:pic>
        <p:nvPicPr>
          <p:cNvPr id="5" name="Picture 4">
            <a:extLst>
              <a:ext uri="{FF2B5EF4-FFF2-40B4-BE49-F238E27FC236}">
                <a16:creationId xmlns:a16="http://schemas.microsoft.com/office/drawing/2014/main" id="{FEA17EFD-F284-4175-AB93-4AA5C6A9C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072" y="1282676"/>
            <a:ext cx="3412539" cy="270177"/>
          </a:xfrm>
          <a:prstGeom prst="rect">
            <a:avLst/>
          </a:prstGeom>
        </p:spPr>
      </p:pic>
      <p:pic>
        <p:nvPicPr>
          <p:cNvPr id="13" name="Picture 12">
            <a:extLst>
              <a:ext uri="{FF2B5EF4-FFF2-40B4-BE49-F238E27FC236}">
                <a16:creationId xmlns:a16="http://schemas.microsoft.com/office/drawing/2014/main" id="{72287CD3-296E-4679-816B-298444DF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981113"/>
            <a:ext cx="365778" cy="294552"/>
          </a:xfrm>
          <a:prstGeom prst="rect">
            <a:avLst/>
          </a:prstGeom>
        </p:spPr>
      </p:pic>
      <p:sp>
        <p:nvSpPr>
          <p:cNvPr id="21" name="TextBox 20">
            <a:extLst>
              <a:ext uri="{FF2B5EF4-FFF2-40B4-BE49-F238E27FC236}">
                <a16:creationId xmlns:a16="http://schemas.microsoft.com/office/drawing/2014/main" id="{C33369E1-9BBC-4EB3-BAA8-5BA759705B1A}"/>
              </a:ext>
            </a:extLst>
          </p:cNvPr>
          <p:cNvSpPr txBox="1"/>
          <p:nvPr/>
        </p:nvSpPr>
        <p:spPr bwMode="auto">
          <a:xfrm>
            <a:off x="7664585" y="71217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48" name="Oval 47">
            <a:extLst>
              <a:ext uri="{FF2B5EF4-FFF2-40B4-BE49-F238E27FC236}">
                <a16:creationId xmlns:a16="http://schemas.microsoft.com/office/drawing/2014/main" id="{C1D6A7CC-77A4-441B-90B3-AE76D7FF9092}"/>
              </a:ext>
            </a:extLst>
          </p:cNvPr>
          <p:cNvSpPr>
            <a:spLocks noChangeAspect="1"/>
          </p:cNvSpPr>
          <p:nvPr/>
        </p:nvSpPr>
        <p:spPr bwMode="auto">
          <a:xfrm>
            <a:off x="7594263"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1" name="Oval 50">
            <a:extLst>
              <a:ext uri="{FF2B5EF4-FFF2-40B4-BE49-F238E27FC236}">
                <a16:creationId xmlns:a16="http://schemas.microsoft.com/office/drawing/2014/main" id="{6F974DE4-D62B-4D58-A133-A441728992B0}"/>
              </a:ext>
            </a:extLst>
          </p:cNvPr>
          <p:cNvSpPr>
            <a:spLocks noChangeAspect="1"/>
          </p:cNvSpPr>
          <p:nvPr/>
        </p:nvSpPr>
        <p:spPr bwMode="auto">
          <a:xfrm>
            <a:off x="7918114"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4" name="Picture 53">
            <a:extLst>
              <a:ext uri="{FF2B5EF4-FFF2-40B4-BE49-F238E27FC236}">
                <a16:creationId xmlns:a16="http://schemas.microsoft.com/office/drawing/2014/main" id="{8247FF33-D1B0-4A59-8F05-D5ED5312B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075" y="2705204"/>
            <a:ext cx="3412533" cy="269520"/>
          </a:xfrm>
          <a:prstGeom prst="rect">
            <a:avLst/>
          </a:prstGeom>
        </p:spPr>
      </p:pic>
      <p:pic>
        <p:nvPicPr>
          <p:cNvPr id="55" name="Picture 54">
            <a:extLst>
              <a:ext uri="{FF2B5EF4-FFF2-40B4-BE49-F238E27FC236}">
                <a16:creationId xmlns:a16="http://schemas.microsoft.com/office/drawing/2014/main" id="{86A77FA6-145C-410F-9E87-AF4C535C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2403314"/>
            <a:ext cx="365778" cy="294552"/>
          </a:xfrm>
          <a:prstGeom prst="rect">
            <a:avLst/>
          </a:prstGeom>
        </p:spPr>
      </p:pic>
      <p:sp>
        <p:nvSpPr>
          <p:cNvPr id="56" name="TextBox 55">
            <a:extLst>
              <a:ext uri="{FF2B5EF4-FFF2-40B4-BE49-F238E27FC236}">
                <a16:creationId xmlns:a16="http://schemas.microsoft.com/office/drawing/2014/main" id="{1A16636A-9DA1-4F4F-8052-3D17E8DF7891}"/>
              </a:ext>
            </a:extLst>
          </p:cNvPr>
          <p:cNvSpPr txBox="1"/>
          <p:nvPr/>
        </p:nvSpPr>
        <p:spPr bwMode="auto">
          <a:xfrm>
            <a:off x="7664585" y="21343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58" name="Oval 57">
            <a:extLst>
              <a:ext uri="{FF2B5EF4-FFF2-40B4-BE49-F238E27FC236}">
                <a16:creationId xmlns:a16="http://schemas.microsoft.com/office/drawing/2014/main" id="{A8B7FF0C-1F3D-4717-9300-F3F9AEB3EF08}"/>
              </a:ext>
            </a:extLst>
          </p:cNvPr>
          <p:cNvSpPr>
            <a:spLocks noChangeAspect="1"/>
          </p:cNvSpPr>
          <p:nvPr/>
        </p:nvSpPr>
        <p:spPr bwMode="auto">
          <a:xfrm>
            <a:off x="7594263"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Oval 59">
            <a:extLst>
              <a:ext uri="{FF2B5EF4-FFF2-40B4-BE49-F238E27FC236}">
                <a16:creationId xmlns:a16="http://schemas.microsoft.com/office/drawing/2014/main" id="{A6684528-34AC-4F6B-97D6-72EE221A3E41}"/>
              </a:ext>
            </a:extLst>
          </p:cNvPr>
          <p:cNvSpPr>
            <a:spLocks noChangeAspect="1"/>
          </p:cNvSpPr>
          <p:nvPr/>
        </p:nvSpPr>
        <p:spPr bwMode="auto">
          <a:xfrm>
            <a:off x="7918114"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62" name="Picture 61">
            <a:extLst>
              <a:ext uri="{FF2B5EF4-FFF2-40B4-BE49-F238E27FC236}">
                <a16:creationId xmlns:a16="http://schemas.microsoft.com/office/drawing/2014/main" id="{8F28450D-C7B3-4C82-BB10-04185FCC9C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075" y="4127405"/>
            <a:ext cx="3412533" cy="269520"/>
          </a:xfrm>
          <a:prstGeom prst="rect">
            <a:avLst/>
          </a:prstGeom>
        </p:spPr>
      </p:pic>
      <p:pic>
        <p:nvPicPr>
          <p:cNvPr id="63" name="Picture 62">
            <a:extLst>
              <a:ext uri="{FF2B5EF4-FFF2-40B4-BE49-F238E27FC236}">
                <a16:creationId xmlns:a16="http://schemas.microsoft.com/office/drawing/2014/main" id="{3266F8FC-1BDB-4101-8930-19A5C499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3825515"/>
            <a:ext cx="365778" cy="294552"/>
          </a:xfrm>
          <a:prstGeom prst="rect">
            <a:avLst/>
          </a:prstGeom>
        </p:spPr>
      </p:pic>
      <p:sp>
        <p:nvSpPr>
          <p:cNvPr id="64" name="TextBox 63">
            <a:extLst>
              <a:ext uri="{FF2B5EF4-FFF2-40B4-BE49-F238E27FC236}">
                <a16:creationId xmlns:a16="http://schemas.microsoft.com/office/drawing/2014/main" id="{652E57B3-6E34-448B-9B92-D25F6259C40F}"/>
              </a:ext>
            </a:extLst>
          </p:cNvPr>
          <p:cNvSpPr txBox="1"/>
          <p:nvPr/>
        </p:nvSpPr>
        <p:spPr bwMode="auto">
          <a:xfrm>
            <a:off x="7664585" y="355657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66" name="Oval 65">
            <a:extLst>
              <a:ext uri="{FF2B5EF4-FFF2-40B4-BE49-F238E27FC236}">
                <a16:creationId xmlns:a16="http://schemas.microsoft.com/office/drawing/2014/main" id="{1972DFDF-C0CB-49C6-9497-17D2ECC3A63D}"/>
              </a:ext>
            </a:extLst>
          </p:cNvPr>
          <p:cNvSpPr>
            <a:spLocks noChangeAspect="1"/>
          </p:cNvSpPr>
          <p:nvPr/>
        </p:nvSpPr>
        <p:spPr bwMode="auto">
          <a:xfrm>
            <a:off x="7594263"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8" name="Oval 67">
            <a:extLst>
              <a:ext uri="{FF2B5EF4-FFF2-40B4-BE49-F238E27FC236}">
                <a16:creationId xmlns:a16="http://schemas.microsoft.com/office/drawing/2014/main" id="{0D5641D8-7A11-4217-9FCB-E7928DCBFFBF}"/>
              </a:ext>
            </a:extLst>
          </p:cNvPr>
          <p:cNvSpPr>
            <a:spLocks noChangeAspect="1"/>
          </p:cNvSpPr>
          <p:nvPr/>
        </p:nvSpPr>
        <p:spPr bwMode="auto">
          <a:xfrm>
            <a:off x="7918114"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0" name="Picture 69">
            <a:extLst>
              <a:ext uri="{FF2B5EF4-FFF2-40B4-BE49-F238E27FC236}">
                <a16:creationId xmlns:a16="http://schemas.microsoft.com/office/drawing/2014/main" id="{953B7638-A15D-4CF3-B918-85117BABF1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3214" y="5549770"/>
            <a:ext cx="3404252" cy="269193"/>
          </a:xfrm>
          <a:prstGeom prst="rect">
            <a:avLst/>
          </a:prstGeom>
        </p:spPr>
      </p:pic>
      <p:pic>
        <p:nvPicPr>
          <p:cNvPr id="71" name="Picture 70">
            <a:extLst>
              <a:ext uri="{FF2B5EF4-FFF2-40B4-BE49-F238E27FC236}">
                <a16:creationId xmlns:a16="http://schemas.microsoft.com/office/drawing/2014/main" id="{0AFE658A-3D20-4A0C-AD33-B75991D1C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5247715"/>
            <a:ext cx="365778" cy="294552"/>
          </a:xfrm>
          <a:prstGeom prst="rect">
            <a:avLst/>
          </a:prstGeom>
        </p:spPr>
      </p:pic>
      <p:sp>
        <p:nvSpPr>
          <p:cNvPr id="72" name="TextBox 71">
            <a:extLst>
              <a:ext uri="{FF2B5EF4-FFF2-40B4-BE49-F238E27FC236}">
                <a16:creationId xmlns:a16="http://schemas.microsoft.com/office/drawing/2014/main" id="{3E6F4B27-5777-4D4F-BD4E-52DF51693475}"/>
              </a:ext>
            </a:extLst>
          </p:cNvPr>
          <p:cNvSpPr txBox="1"/>
          <p:nvPr/>
        </p:nvSpPr>
        <p:spPr bwMode="auto">
          <a:xfrm>
            <a:off x="7664585" y="497877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74" name="Oval 73">
            <a:extLst>
              <a:ext uri="{FF2B5EF4-FFF2-40B4-BE49-F238E27FC236}">
                <a16:creationId xmlns:a16="http://schemas.microsoft.com/office/drawing/2014/main" id="{2AC72BBE-D525-4DEB-87A5-C80E28ECCD8F}"/>
              </a:ext>
            </a:extLst>
          </p:cNvPr>
          <p:cNvSpPr>
            <a:spLocks noChangeAspect="1"/>
          </p:cNvSpPr>
          <p:nvPr/>
        </p:nvSpPr>
        <p:spPr bwMode="auto">
          <a:xfrm>
            <a:off x="7594263"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6" name="Oval 75">
            <a:extLst>
              <a:ext uri="{FF2B5EF4-FFF2-40B4-BE49-F238E27FC236}">
                <a16:creationId xmlns:a16="http://schemas.microsoft.com/office/drawing/2014/main" id="{A59E078F-97BC-4B9A-BDD9-B51915AB3C69}"/>
              </a:ext>
            </a:extLst>
          </p:cNvPr>
          <p:cNvSpPr>
            <a:spLocks noChangeAspect="1"/>
          </p:cNvSpPr>
          <p:nvPr/>
        </p:nvSpPr>
        <p:spPr bwMode="auto">
          <a:xfrm>
            <a:off x="7918114"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70940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heel(1)">
                                      <p:cBhvr>
                                        <p:cTn id="20" dur="1000"/>
                                        <p:tgtEl>
                                          <p:spTgt spid="58"/>
                                        </p:tgtEl>
                                      </p:cBhvr>
                                    </p:animEffect>
                                  </p:childTnLst>
                                </p:cTn>
                              </p:par>
                            </p:childTnLst>
                          </p:cTn>
                        </p:par>
                        <p:par>
                          <p:cTn id="21" fill="hold">
                            <p:stCondLst>
                              <p:cond delay="1000"/>
                            </p:stCondLst>
                            <p:childTnLst>
                              <p:par>
                                <p:cTn id="22" presetID="22" presetClass="entr" presetSubtype="8" fill="hold" nodeType="afterEffect">
                                  <p:stCondLst>
                                    <p:cond delay="25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heel(1)">
                                      <p:cBhvr>
                                        <p:cTn id="32" dur="10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heel(1)">
                                      <p:cBhvr>
                                        <p:cTn id="37" dur="1000"/>
                                        <p:tgtEl>
                                          <p:spTgt spid="66"/>
                                        </p:tgtEl>
                                      </p:cBhvr>
                                    </p:animEffect>
                                  </p:childTnLst>
                                </p:cTn>
                              </p:par>
                            </p:childTnLst>
                          </p:cTn>
                        </p:par>
                        <p:par>
                          <p:cTn id="38" fill="hold">
                            <p:stCondLst>
                              <p:cond delay="1000"/>
                            </p:stCondLst>
                            <p:childTnLst>
                              <p:par>
                                <p:cTn id="39" presetID="22" presetClass="entr" presetSubtype="8" fill="hold" nodeType="afterEffect">
                                  <p:stCondLst>
                                    <p:cond delay="500"/>
                                  </p:stCondLst>
                                  <p:childTnLst>
                                    <p:set>
                                      <p:cBhvr>
                                        <p:cTn id="40" dur="1" fill="hold">
                                          <p:stCondLst>
                                            <p:cond delay="0"/>
                                          </p:stCondLst>
                                        </p:cTn>
                                        <p:tgtEl>
                                          <p:spTgt spid="63"/>
                                        </p:tgtEl>
                                        <p:attrNameLst>
                                          <p:attrName>style.visibility</p:attrName>
                                        </p:attrNameLst>
                                      </p:cBhvr>
                                      <p:to>
                                        <p:strVal val="visible"/>
                                      </p:to>
                                    </p:set>
                                    <p:animEffect transition="in" filter="wipe(left)">
                                      <p:cBhvr>
                                        <p:cTn id="41" dur="500"/>
                                        <p:tgtEl>
                                          <p:spTgt spid="63"/>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heel(1)">
                                      <p:cBhvr>
                                        <p:cTn id="49" dur="10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wheel(1)">
                                      <p:cBhvr>
                                        <p:cTn id="54" dur="1000"/>
                                        <p:tgtEl>
                                          <p:spTgt spid="74"/>
                                        </p:tgtEl>
                                      </p:cBhvr>
                                    </p:animEffect>
                                  </p:childTnLst>
                                </p:cTn>
                              </p:par>
                            </p:childTnLst>
                          </p:cTn>
                        </p:par>
                        <p:par>
                          <p:cTn id="55" fill="hold">
                            <p:stCondLst>
                              <p:cond delay="1000"/>
                            </p:stCondLst>
                            <p:childTnLst>
                              <p:par>
                                <p:cTn id="56" presetID="22" presetClass="entr" presetSubtype="8" fill="hold" nodeType="afterEffect">
                                  <p:stCondLst>
                                    <p:cond delay="25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heel(1)">
                                      <p:cBhvr>
                                        <p:cTn id="6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animBg="1"/>
      <p:bldP spid="60" grpId="0" animBg="1"/>
      <p:bldP spid="64" grpId="0"/>
      <p:bldP spid="66" grpId="0" animBg="1"/>
      <p:bldP spid="68" grpId="0" animBg="1"/>
      <p:bldP spid="72" grpId="0"/>
      <p:bldP spid="74" grpId="0" animBg="1"/>
      <p:bldP spid="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1:8</a:t>
            </a:r>
          </a:p>
        </p:txBody>
      </p:sp>
      <p:pic>
        <p:nvPicPr>
          <p:cNvPr id="5" name="Picture 4">
            <a:extLst>
              <a:ext uri="{FF2B5EF4-FFF2-40B4-BE49-F238E27FC236}">
                <a16:creationId xmlns:a16="http://schemas.microsoft.com/office/drawing/2014/main" id="{FEA17EFD-F284-4175-AB93-4AA5C6A9C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072" y="1282676"/>
            <a:ext cx="3412539" cy="270177"/>
          </a:xfrm>
          <a:prstGeom prst="rect">
            <a:avLst/>
          </a:prstGeom>
        </p:spPr>
      </p:pic>
      <p:pic>
        <p:nvPicPr>
          <p:cNvPr id="13" name="Picture 12">
            <a:extLst>
              <a:ext uri="{FF2B5EF4-FFF2-40B4-BE49-F238E27FC236}">
                <a16:creationId xmlns:a16="http://schemas.microsoft.com/office/drawing/2014/main" id="{72287CD3-296E-4679-816B-298444DF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981113"/>
            <a:ext cx="365778" cy="294552"/>
          </a:xfrm>
          <a:prstGeom prst="rect">
            <a:avLst/>
          </a:prstGeom>
        </p:spPr>
      </p:pic>
      <p:sp>
        <p:nvSpPr>
          <p:cNvPr id="21" name="TextBox 20">
            <a:extLst>
              <a:ext uri="{FF2B5EF4-FFF2-40B4-BE49-F238E27FC236}">
                <a16:creationId xmlns:a16="http://schemas.microsoft.com/office/drawing/2014/main" id="{C33369E1-9BBC-4EB3-BAA8-5BA759705B1A}"/>
              </a:ext>
            </a:extLst>
          </p:cNvPr>
          <p:cNvSpPr txBox="1"/>
          <p:nvPr/>
        </p:nvSpPr>
        <p:spPr bwMode="auto">
          <a:xfrm>
            <a:off x="7664585" y="71217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48" name="Oval 47">
            <a:extLst>
              <a:ext uri="{FF2B5EF4-FFF2-40B4-BE49-F238E27FC236}">
                <a16:creationId xmlns:a16="http://schemas.microsoft.com/office/drawing/2014/main" id="{C1D6A7CC-77A4-441B-90B3-AE76D7FF9092}"/>
              </a:ext>
            </a:extLst>
          </p:cNvPr>
          <p:cNvSpPr>
            <a:spLocks noChangeAspect="1"/>
          </p:cNvSpPr>
          <p:nvPr/>
        </p:nvSpPr>
        <p:spPr bwMode="auto">
          <a:xfrm>
            <a:off x="7594263"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1" name="Oval 50">
            <a:extLst>
              <a:ext uri="{FF2B5EF4-FFF2-40B4-BE49-F238E27FC236}">
                <a16:creationId xmlns:a16="http://schemas.microsoft.com/office/drawing/2014/main" id="{6F974DE4-D62B-4D58-A133-A441728992B0}"/>
              </a:ext>
            </a:extLst>
          </p:cNvPr>
          <p:cNvSpPr>
            <a:spLocks noChangeAspect="1"/>
          </p:cNvSpPr>
          <p:nvPr/>
        </p:nvSpPr>
        <p:spPr bwMode="auto">
          <a:xfrm>
            <a:off x="7918114"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5" name="Picture 54">
            <a:extLst>
              <a:ext uri="{FF2B5EF4-FFF2-40B4-BE49-F238E27FC236}">
                <a16:creationId xmlns:a16="http://schemas.microsoft.com/office/drawing/2014/main" id="{86A77FA6-145C-410F-9E87-AF4C535C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2403314"/>
            <a:ext cx="365778" cy="294552"/>
          </a:xfrm>
          <a:prstGeom prst="rect">
            <a:avLst/>
          </a:prstGeom>
        </p:spPr>
      </p:pic>
      <p:sp>
        <p:nvSpPr>
          <p:cNvPr id="56" name="TextBox 55">
            <a:extLst>
              <a:ext uri="{FF2B5EF4-FFF2-40B4-BE49-F238E27FC236}">
                <a16:creationId xmlns:a16="http://schemas.microsoft.com/office/drawing/2014/main" id="{1A16636A-9DA1-4F4F-8052-3D17E8DF7891}"/>
              </a:ext>
            </a:extLst>
          </p:cNvPr>
          <p:cNvSpPr txBox="1"/>
          <p:nvPr/>
        </p:nvSpPr>
        <p:spPr bwMode="auto">
          <a:xfrm>
            <a:off x="7664585" y="21343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58" name="Oval 57">
            <a:extLst>
              <a:ext uri="{FF2B5EF4-FFF2-40B4-BE49-F238E27FC236}">
                <a16:creationId xmlns:a16="http://schemas.microsoft.com/office/drawing/2014/main" id="{A8B7FF0C-1F3D-4717-9300-F3F9AEB3EF08}"/>
              </a:ext>
            </a:extLst>
          </p:cNvPr>
          <p:cNvSpPr>
            <a:spLocks noChangeAspect="1"/>
          </p:cNvSpPr>
          <p:nvPr/>
        </p:nvSpPr>
        <p:spPr bwMode="auto">
          <a:xfrm>
            <a:off x="7594263"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Oval 59">
            <a:extLst>
              <a:ext uri="{FF2B5EF4-FFF2-40B4-BE49-F238E27FC236}">
                <a16:creationId xmlns:a16="http://schemas.microsoft.com/office/drawing/2014/main" id="{A6684528-34AC-4F6B-97D6-72EE221A3E41}"/>
              </a:ext>
            </a:extLst>
          </p:cNvPr>
          <p:cNvSpPr>
            <a:spLocks noChangeAspect="1"/>
          </p:cNvSpPr>
          <p:nvPr/>
        </p:nvSpPr>
        <p:spPr bwMode="auto">
          <a:xfrm>
            <a:off x="7918114"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63" name="Picture 62">
            <a:extLst>
              <a:ext uri="{FF2B5EF4-FFF2-40B4-BE49-F238E27FC236}">
                <a16:creationId xmlns:a16="http://schemas.microsoft.com/office/drawing/2014/main" id="{3266F8FC-1BDB-4101-8930-19A5C499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3825515"/>
            <a:ext cx="365778" cy="294552"/>
          </a:xfrm>
          <a:prstGeom prst="rect">
            <a:avLst/>
          </a:prstGeom>
        </p:spPr>
      </p:pic>
      <p:sp>
        <p:nvSpPr>
          <p:cNvPr id="64" name="TextBox 63">
            <a:extLst>
              <a:ext uri="{FF2B5EF4-FFF2-40B4-BE49-F238E27FC236}">
                <a16:creationId xmlns:a16="http://schemas.microsoft.com/office/drawing/2014/main" id="{652E57B3-6E34-448B-9B92-D25F6259C40F}"/>
              </a:ext>
            </a:extLst>
          </p:cNvPr>
          <p:cNvSpPr txBox="1"/>
          <p:nvPr/>
        </p:nvSpPr>
        <p:spPr bwMode="auto">
          <a:xfrm>
            <a:off x="7664585" y="355657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66" name="Oval 65">
            <a:extLst>
              <a:ext uri="{FF2B5EF4-FFF2-40B4-BE49-F238E27FC236}">
                <a16:creationId xmlns:a16="http://schemas.microsoft.com/office/drawing/2014/main" id="{1972DFDF-C0CB-49C6-9497-17D2ECC3A63D}"/>
              </a:ext>
            </a:extLst>
          </p:cNvPr>
          <p:cNvSpPr>
            <a:spLocks noChangeAspect="1"/>
          </p:cNvSpPr>
          <p:nvPr/>
        </p:nvSpPr>
        <p:spPr bwMode="auto">
          <a:xfrm>
            <a:off x="7594263"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8" name="Oval 67">
            <a:extLst>
              <a:ext uri="{FF2B5EF4-FFF2-40B4-BE49-F238E27FC236}">
                <a16:creationId xmlns:a16="http://schemas.microsoft.com/office/drawing/2014/main" id="{0D5641D8-7A11-4217-9FCB-E7928DCBFFBF}"/>
              </a:ext>
            </a:extLst>
          </p:cNvPr>
          <p:cNvSpPr>
            <a:spLocks noChangeAspect="1"/>
          </p:cNvSpPr>
          <p:nvPr/>
        </p:nvSpPr>
        <p:spPr bwMode="auto">
          <a:xfrm>
            <a:off x="7918114" y="4233977"/>
            <a:ext cx="247986"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8" name="Picture 27">
            <a:extLst>
              <a:ext uri="{FF2B5EF4-FFF2-40B4-BE49-F238E27FC236}">
                <a16:creationId xmlns:a16="http://schemas.microsoft.com/office/drawing/2014/main" id="{11BF48D3-B586-4595-8C76-2FB22843B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075" y="4127406"/>
            <a:ext cx="3458261" cy="270177"/>
          </a:xfrm>
          <a:prstGeom prst="rect">
            <a:avLst/>
          </a:prstGeom>
        </p:spPr>
      </p:pic>
      <p:pic>
        <p:nvPicPr>
          <p:cNvPr id="29" name="Picture 28">
            <a:extLst>
              <a:ext uri="{FF2B5EF4-FFF2-40B4-BE49-F238E27FC236}">
                <a16:creationId xmlns:a16="http://schemas.microsoft.com/office/drawing/2014/main" id="{DCBE693E-E39B-40CC-BD1C-2B16830563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074" y="2705205"/>
            <a:ext cx="3420852" cy="270177"/>
          </a:xfrm>
          <a:prstGeom prst="rect">
            <a:avLst/>
          </a:prstGeom>
        </p:spPr>
      </p:pic>
    </p:spTree>
    <p:extLst>
      <p:ext uri="{BB962C8B-B14F-4D97-AF65-F5344CB8AC3E}">
        <p14:creationId xmlns:p14="http://schemas.microsoft.com/office/powerpoint/2010/main" val="221366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heel(1)">
                                      <p:cBhvr>
                                        <p:cTn id="16" dur="1000"/>
                                        <p:tgtEl>
                                          <p:spTgt spid="58"/>
                                        </p:tgtEl>
                                      </p:cBhvr>
                                    </p:animEffect>
                                  </p:childTnLst>
                                </p:cTn>
                              </p:par>
                            </p:childTnLst>
                          </p:cTn>
                        </p:par>
                        <p:par>
                          <p:cTn id="17" fill="hold">
                            <p:stCondLst>
                              <p:cond delay="1000"/>
                            </p:stCondLst>
                            <p:childTnLst>
                              <p:par>
                                <p:cTn id="18" presetID="22" presetClass="entr" presetSubtype="8" fill="hold" nodeType="afterEffect">
                                  <p:stCondLst>
                                    <p:cond delay="25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500"/>
                                        <p:tgtEl>
                                          <p:spTgt spid="55"/>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heel(1)">
                                      <p:cBhvr>
                                        <p:cTn id="28" dur="10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heel(1)">
                                      <p:cBhvr>
                                        <p:cTn id="33" dur="1000"/>
                                        <p:tgtEl>
                                          <p:spTgt spid="66"/>
                                        </p:tgtEl>
                                      </p:cBhvr>
                                    </p:animEffect>
                                  </p:childTnLst>
                                </p:cTn>
                              </p:par>
                            </p:childTnLst>
                          </p:cTn>
                        </p:par>
                        <p:par>
                          <p:cTn id="34" fill="hold">
                            <p:stCondLst>
                              <p:cond delay="1000"/>
                            </p:stCondLst>
                            <p:childTnLst>
                              <p:par>
                                <p:cTn id="35" presetID="22" presetClass="entr" presetSubtype="8" fill="hold" nodeType="afterEffect">
                                  <p:stCondLst>
                                    <p:cond delay="50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heel(1)">
                                      <p:cBhvr>
                                        <p:cTn id="45" dur="1000"/>
                                        <p:tgtEl>
                                          <p:spTgt spid="6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58"/>
                                        </p:tgtEl>
                                      </p:cBhvr>
                                    </p:animEffect>
                                    <p:set>
                                      <p:cBhvr>
                                        <p:cTn id="56" dur="1" fill="hold">
                                          <p:stCondLst>
                                            <p:cond delay="499"/>
                                          </p:stCondLst>
                                        </p:cTn>
                                        <p:tgtEl>
                                          <p:spTgt spid="5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55"/>
                                        </p:tgtEl>
                                      </p:cBhvr>
                                    </p:animEffect>
                                    <p:set>
                                      <p:cBhvr>
                                        <p:cTn id="59" dur="1" fill="hold">
                                          <p:stCondLst>
                                            <p:cond delay="499"/>
                                          </p:stCondLst>
                                        </p:cTn>
                                        <p:tgtEl>
                                          <p:spTgt spid="55"/>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56"/>
                                        </p:tgtEl>
                                      </p:cBhvr>
                                    </p:animEffect>
                                    <p:set>
                                      <p:cBhvr>
                                        <p:cTn id="62" dur="1" fill="hold">
                                          <p:stCondLst>
                                            <p:cond delay="499"/>
                                          </p:stCondLst>
                                        </p:cTn>
                                        <p:tgtEl>
                                          <p:spTgt spid="5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60"/>
                                        </p:tgtEl>
                                      </p:cBhvr>
                                    </p:animEffect>
                                    <p:set>
                                      <p:cBhvr>
                                        <p:cTn id="65" dur="1" fill="hold">
                                          <p:stCondLst>
                                            <p:cond delay="499"/>
                                          </p:stCondLst>
                                        </p:cTn>
                                        <p:tgtEl>
                                          <p:spTgt spid="60"/>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66"/>
                                        </p:tgtEl>
                                      </p:cBhvr>
                                    </p:animEffect>
                                    <p:set>
                                      <p:cBhvr>
                                        <p:cTn id="68" dur="1" fill="hold">
                                          <p:stCondLst>
                                            <p:cond delay="499"/>
                                          </p:stCondLst>
                                        </p:cTn>
                                        <p:tgtEl>
                                          <p:spTgt spid="6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63"/>
                                        </p:tgtEl>
                                      </p:cBhvr>
                                    </p:animEffect>
                                    <p:set>
                                      <p:cBhvr>
                                        <p:cTn id="71" dur="1" fill="hold">
                                          <p:stCondLst>
                                            <p:cond delay="499"/>
                                          </p:stCondLst>
                                        </p:cTn>
                                        <p:tgtEl>
                                          <p:spTgt spid="63"/>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64"/>
                                        </p:tgtEl>
                                      </p:cBhvr>
                                    </p:animEffect>
                                    <p:set>
                                      <p:cBhvr>
                                        <p:cTn id="74" dur="1" fill="hold">
                                          <p:stCondLst>
                                            <p:cond delay="499"/>
                                          </p:stCondLst>
                                        </p:cTn>
                                        <p:tgtEl>
                                          <p:spTgt spid="64"/>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68"/>
                                        </p:tgtEl>
                                      </p:cBhvr>
                                    </p:animEffect>
                                    <p:set>
                                      <p:cBhvr>
                                        <p:cTn id="77" dur="1" fill="hold">
                                          <p:stCondLst>
                                            <p:cond delay="499"/>
                                          </p:stCondLst>
                                        </p:cTn>
                                        <p:tgtEl>
                                          <p:spTgt spid="68"/>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48"/>
                                        </p:tgtEl>
                                      </p:cBhvr>
                                    </p:animEffect>
                                    <p:set>
                                      <p:cBhvr>
                                        <p:cTn id="80" dur="1" fill="hold">
                                          <p:stCondLst>
                                            <p:cond delay="499"/>
                                          </p:stCondLst>
                                        </p:cTn>
                                        <p:tgtEl>
                                          <p:spTgt spid="48"/>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1"/>
                                        </p:tgtEl>
                                      </p:cBhvr>
                                    </p:animEffect>
                                    <p:set>
                                      <p:cBhvr>
                                        <p:cTn id="83"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6" grpId="0"/>
      <p:bldP spid="56" grpId="1"/>
      <p:bldP spid="58" grpId="0" animBg="1"/>
      <p:bldP spid="58" grpId="1" animBg="1"/>
      <p:bldP spid="60" grpId="0" animBg="1"/>
      <p:bldP spid="60" grpId="1" animBg="1"/>
      <p:bldP spid="64" grpId="0"/>
      <p:bldP spid="64" grpId="1"/>
      <p:bldP spid="66" grpId="0" animBg="1"/>
      <p:bldP spid="66" grpId="1" animBg="1"/>
      <p:bldP spid="68" grpId="0" animBg="1"/>
      <p:bldP spid="6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1:8</a:t>
            </a:r>
          </a:p>
        </p:txBody>
      </p:sp>
      <p:pic>
        <p:nvPicPr>
          <p:cNvPr id="5" name="Picture 4">
            <a:extLst>
              <a:ext uri="{FF2B5EF4-FFF2-40B4-BE49-F238E27FC236}">
                <a16:creationId xmlns:a16="http://schemas.microsoft.com/office/drawing/2014/main" id="{FEA17EFD-F284-4175-AB93-4AA5C6A9C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072" y="1282676"/>
            <a:ext cx="3412539" cy="270177"/>
          </a:xfrm>
          <a:prstGeom prst="rect">
            <a:avLst/>
          </a:prstGeom>
        </p:spPr>
      </p:pic>
      <p:pic>
        <p:nvPicPr>
          <p:cNvPr id="13" name="Picture 12">
            <a:extLst>
              <a:ext uri="{FF2B5EF4-FFF2-40B4-BE49-F238E27FC236}">
                <a16:creationId xmlns:a16="http://schemas.microsoft.com/office/drawing/2014/main" id="{72287CD3-296E-4679-816B-298444DF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981113"/>
            <a:ext cx="365778" cy="294552"/>
          </a:xfrm>
          <a:prstGeom prst="rect">
            <a:avLst/>
          </a:prstGeom>
        </p:spPr>
      </p:pic>
      <p:sp>
        <p:nvSpPr>
          <p:cNvPr id="21" name="TextBox 20">
            <a:extLst>
              <a:ext uri="{FF2B5EF4-FFF2-40B4-BE49-F238E27FC236}">
                <a16:creationId xmlns:a16="http://schemas.microsoft.com/office/drawing/2014/main" id="{C33369E1-9BBC-4EB3-BAA8-5BA759705B1A}"/>
              </a:ext>
            </a:extLst>
          </p:cNvPr>
          <p:cNvSpPr txBox="1"/>
          <p:nvPr/>
        </p:nvSpPr>
        <p:spPr bwMode="auto">
          <a:xfrm>
            <a:off x="7664585" y="71217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25" name="TextBox 24">
            <a:extLst>
              <a:ext uri="{FF2B5EF4-FFF2-40B4-BE49-F238E27FC236}">
                <a16:creationId xmlns:a16="http://schemas.microsoft.com/office/drawing/2014/main" id="{9C22D650-2FCA-41F7-BF63-82DAC0757235}"/>
              </a:ext>
            </a:extLst>
          </p:cNvPr>
          <p:cNvSpPr txBox="1"/>
          <p:nvPr/>
        </p:nvSpPr>
        <p:spPr bwMode="auto">
          <a:xfrm>
            <a:off x="7682220" y="1846750"/>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48" name="Oval 47">
            <a:extLst>
              <a:ext uri="{FF2B5EF4-FFF2-40B4-BE49-F238E27FC236}">
                <a16:creationId xmlns:a16="http://schemas.microsoft.com/office/drawing/2014/main" id="{C1D6A7CC-77A4-441B-90B3-AE76D7FF9092}"/>
              </a:ext>
            </a:extLst>
          </p:cNvPr>
          <p:cNvSpPr>
            <a:spLocks noChangeAspect="1"/>
          </p:cNvSpPr>
          <p:nvPr/>
        </p:nvSpPr>
        <p:spPr bwMode="auto">
          <a:xfrm>
            <a:off x="7594263"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0" name="Picture 49">
            <a:extLst>
              <a:ext uri="{FF2B5EF4-FFF2-40B4-BE49-F238E27FC236}">
                <a16:creationId xmlns:a16="http://schemas.microsoft.com/office/drawing/2014/main" id="{3CE7C8F9-F8A4-409B-B1E4-D4C2BB764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675183" y="1616519"/>
            <a:ext cx="365778" cy="294552"/>
          </a:xfrm>
          <a:prstGeom prst="rect">
            <a:avLst/>
          </a:prstGeom>
        </p:spPr>
      </p:pic>
      <p:sp>
        <p:nvSpPr>
          <p:cNvPr id="51" name="Oval 50">
            <a:extLst>
              <a:ext uri="{FF2B5EF4-FFF2-40B4-BE49-F238E27FC236}">
                <a16:creationId xmlns:a16="http://schemas.microsoft.com/office/drawing/2014/main" id="{6F974DE4-D62B-4D58-A133-A441728992B0}"/>
              </a:ext>
            </a:extLst>
          </p:cNvPr>
          <p:cNvSpPr>
            <a:spLocks noChangeAspect="1"/>
          </p:cNvSpPr>
          <p:nvPr/>
        </p:nvSpPr>
        <p:spPr bwMode="auto">
          <a:xfrm>
            <a:off x="7918114"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4" name="Picture 53">
            <a:extLst>
              <a:ext uri="{FF2B5EF4-FFF2-40B4-BE49-F238E27FC236}">
                <a16:creationId xmlns:a16="http://schemas.microsoft.com/office/drawing/2014/main" id="{8247FF33-D1B0-4A59-8F05-D5ED5312B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072" y="2705204"/>
            <a:ext cx="3412539" cy="269520"/>
          </a:xfrm>
          <a:prstGeom prst="rect">
            <a:avLst/>
          </a:prstGeom>
        </p:spPr>
      </p:pic>
      <p:pic>
        <p:nvPicPr>
          <p:cNvPr id="55" name="Picture 54">
            <a:extLst>
              <a:ext uri="{FF2B5EF4-FFF2-40B4-BE49-F238E27FC236}">
                <a16:creationId xmlns:a16="http://schemas.microsoft.com/office/drawing/2014/main" id="{86A77FA6-145C-410F-9E87-AF4C535C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2403314"/>
            <a:ext cx="365778" cy="294552"/>
          </a:xfrm>
          <a:prstGeom prst="rect">
            <a:avLst/>
          </a:prstGeom>
        </p:spPr>
      </p:pic>
      <p:sp>
        <p:nvSpPr>
          <p:cNvPr id="56" name="TextBox 55">
            <a:extLst>
              <a:ext uri="{FF2B5EF4-FFF2-40B4-BE49-F238E27FC236}">
                <a16:creationId xmlns:a16="http://schemas.microsoft.com/office/drawing/2014/main" id="{1A16636A-9DA1-4F4F-8052-3D17E8DF7891}"/>
              </a:ext>
            </a:extLst>
          </p:cNvPr>
          <p:cNvSpPr txBox="1"/>
          <p:nvPr/>
        </p:nvSpPr>
        <p:spPr bwMode="auto">
          <a:xfrm>
            <a:off x="7664585" y="21343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57" name="TextBox 56">
            <a:extLst>
              <a:ext uri="{FF2B5EF4-FFF2-40B4-BE49-F238E27FC236}">
                <a16:creationId xmlns:a16="http://schemas.microsoft.com/office/drawing/2014/main" id="{A566FCF3-CD24-4C3C-88EA-01A065FD1556}"/>
              </a:ext>
            </a:extLst>
          </p:cNvPr>
          <p:cNvSpPr txBox="1"/>
          <p:nvPr/>
        </p:nvSpPr>
        <p:spPr bwMode="auto">
          <a:xfrm>
            <a:off x="7682220" y="326895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58" name="Oval 57">
            <a:extLst>
              <a:ext uri="{FF2B5EF4-FFF2-40B4-BE49-F238E27FC236}">
                <a16:creationId xmlns:a16="http://schemas.microsoft.com/office/drawing/2014/main" id="{A8B7FF0C-1F3D-4717-9300-F3F9AEB3EF08}"/>
              </a:ext>
            </a:extLst>
          </p:cNvPr>
          <p:cNvSpPr>
            <a:spLocks noChangeAspect="1"/>
          </p:cNvSpPr>
          <p:nvPr/>
        </p:nvSpPr>
        <p:spPr bwMode="auto">
          <a:xfrm>
            <a:off x="7594263"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9" name="Picture 58">
            <a:extLst>
              <a:ext uri="{FF2B5EF4-FFF2-40B4-BE49-F238E27FC236}">
                <a16:creationId xmlns:a16="http://schemas.microsoft.com/office/drawing/2014/main" id="{3870BDBB-46E1-41BE-A6D9-8BFFA5291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675183" y="3038720"/>
            <a:ext cx="365778" cy="294552"/>
          </a:xfrm>
          <a:prstGeom prst="rect">
            <a:avLst/>
          </a:prstGeom>
        </p:spPr>
      </p:pic>
      <p:sp>
        <p:nvSpPr>
          <p:cNvPr id="60" name="Oval 59">
            <a:extLst>
              <a:ext uri="{FF2B5EF4-FFF2-40B4-BE49-F238E27FC236}">
                <a16:creationId xmlns:a16="http://schemas.microsoft.com/office/drawing/2014/main" id="{A6684528-34AC-4F6B-97D6-72EE221A3E41}"/>
              </a:ext>
            </a:extLst>
          </p:cNvPr>
          <p:cNvSpPr>
            <a:spLocks noChangeAspect="1"/>
          </p:cNvSpPr>
          <p:nvPr/>
        </p:nvSpPr>
        <p:spPr bwMode="auto">
          <a:xfrm>
            <a:off x="7918114"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62" name="Picture 61">
            <a:extLst>
              <a:ext uri="{FF2B5EF4-FFF2-40B4-BE49-F238E27FC236}">
                <a16:creationId xmlns:a16="http://schemas.microsoft.com/office/drawing/2014/main" id="{8F28450D-C7B3-4C82-BB10-04185FCC9C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072" y="4127405"/>
            <a:ext cx="3412539" cy="269520"/>
          </a:xfrm>
          <a:prstGeom prst="rect">
            <a:avLst/>
          </a:prstGeom>
        </p:spPr>
      </p:pic>
      <p:pic>
        <p:nvPicPr>
          <p:cNvPr id="63" name="Picture 62">
            <a:extLst>
              <a:ext uri="{FF2B5EF4-FFF2-40B4-BE49-F238E27FC236}">
                <a16:creationId xmlns:a16="http://schemas.microsoft.com/office/drawing/2014/main" id="{3266F8FC-1BDB-4101-8930-19A5C499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3825515"/>
            <a:ext cx="365778" cy="294552"/>
          </a:xfrm>
          <a:prstGeom prst="rect">
            <a:avLst/>
          </a:prstGeom>
        </p:spPr>
      </p:pic>
      <p:sp>
        <p:nvSpPr>
          <p:cNvPr id="64" name="TextBox 63">
            <a:extLst>
              <a:ext uri="{FF2B5EF4-FFF2-40B4-BE49-F238E27FC236}">
                <a16:creationId xmlns:a16="http://schemas.microsoft.com/office/drawing/2014/main" id="{652E57B3-6E34-448B-9B92-D25F6259C40F}"/>
              </a:ext>
            </a:extLst>
          </p:cNvPr>
          <p:cNvSpPr txBox="1"/>
          <p:nvPr/>
        </p:nvSpPr>
        <p:spPr bwMode="auto">
          <a:xfrm>
            <a:off x="7664585" y="355657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65" name="TextBox 64">
            <a:extLst>
              <a:ext uri="{FF2B5EF4-FFF2-40B4-BE49-F238E27FC236}">
                <a16:creationId xmlns:a16="http://schemas.microsoft.com/office/drawing/2014/main" id="{BA62E6B8-76B0-4718-BD15-7CDE07985710}"/>
              </a:ext>
            </a:extLst>
          </p:cNvPr>
          <p:cNvSpPr txBox="1"/>
          <p:nvPr/>
        </p:nvSpPr>
        <p:spPr bwMode="auto">
          <a:xfrm>
            <a:off x="7682220" y="4691152"/>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66" name="Oval 65">
            <a:extLst>
              <a:ext uri="{FF2B5EF4-FFF2-40B4-BE49-F238E27FC236}">
                <a16:creationId xmlns:a16="http://schemas.microsoft.com/office/drawing/2014/main" id="{1972DFDF-C0CB-49C6-9497-17D2ECC3A63D}"/>
              </a:ext>
            </a:extLst>
          </p:cNvPr>
          <p:cNvSpPr>
            <a:spLocks noChangeAspect="1"/>
          </p:cNvSpPr>
          <p:nvPr/>
        </p:nvSpPr>
        <p:spPr bwMode="auto">
          <a:xfrm>
            <a:off x="7594263"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67" name="Picture 66">
            <a:extLst>
              <a:ext uri="{FF2B5EF4-FFF2-40B4-BE49-F238E27FC236}">
                <a16:creationId xmlns:a16="http://schemas.microsoft.com/office/drawing/2014/main" id="{80C6F75C-0F69-4D58-8AD1-B58E046D2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675183" y="4460921"/>
            <a:ext cx="365778" cy="294552"/>
          </a:xfrm>
          <a:prstGeom prst="rect">
            <a:avLst/>
          </a:prstGeom>
        </p:spPr>
      </p:pic>
      <p:sp>
        <p:nvSpPr>
          <p:cNvPr id="68" name="Oval 67">
            <a:extLst>
              <a:ext uri="{FF2B5EF4-FFF2-40B4-BE49-F238E27FC236}">
                <a16:creationId xmlns:a16="http://schemas.microsoft.com/office/drawing/2014/main" id="{0D5641D8-7A11-4217-9FCB-E7928DCBFFBF}"/>
              </a:ext>
            </a:extLst>
          </p:cNvPr>
          <p:cNvSpPr>
            <a:spLocks noChangeAspect="1"/>
          </p:cNvSpPr>
          <p:nvPr/>
        </p:nvSpPr>
        <p:spPr bwMode="auto">
          <a:xfrm>
            <a:off x="7918114"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0" name="Picture 69">
            <a:extLst>
              <a:ext uri="{FF2B5EF4-FFF2-40B4-BE49-F238E27FC236}">
                <a16:creationId xmlns:a16="http://schemas.microsoft.com/office/drawing/2014/main" id="{953B7638-A15D-4CF3-B918-85117BABF1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072" y="5549770"/>
            <a:ext cx="3412539" cy="269193"/>
          </a:xfrm>
          <a:prstGeom prst="rect">
            <a:avLst/>
          </a:prstGeom>
        </p:spPr>
      </p:pic>
      <p:pic>
        <p:nvPicPr>
          <p:cNvPr id="71" name="Picture 70">
            <a:extLst>
              <a:ext uri="{FF2B5EF4-FFF2-40B4-BE49-F238E27FC236}">
                <a16:creationId xmlns:a16="http://schemas.microsoft.com/office/drawing/2014/main" id="{0AFE658A-3D20-4A0C-AD33-B75991D1C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5247715"/>
            <a:ext cx="365778" cy="294552"/>
          </a:xfrm>
          <a:prstGeom prst="rect">
            <a:avLst/>
          </a:prstGeom>
        </p:spPr>
      </p:pic>
      <p:sp>
        <p:nvSpPr>
          <p:cNvPr id="72" name="TextBox 71">
            <a:extLst>
              <a:ext uri="{FF2B5EF4-FFF2-40B4-BE49-F238E27FC236}">
                <a16:creationId xmlns:a16="http://schemas.microsoft.com/office/drawing/2014/main" id="{3E6F4B27-5777-4D4F-BD4E-52DF51693475}"/>
              </a:ext>
            </a:extLst>
          </p:cNvPr>
          <p:cNvSpPr txBox="1"/>
          <p:nvPr/>
        </p:nvSpPr>
        <p:spPr bwMode="auto">
          <a:xfrm>
            <a:off x="7664585" y="497877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73" name="TextBox 72">
            <a:extLst>
              <a:ext uri="{FF2B5EF4-FFF2-40B4-BE49-F238E27FC236}">
                <a16:creationId xmlns:a16="http://schemas.microsoft.com/office/drawing/2014/main" id="{14CB4E88-6926-4A08-86E4-9DEF4F71F126}"/>
              </a:ext>
            </a:extLst>
          </p:cNvPr>
          <p:cNvSpPr txBox="1"/>
          <p:nvPr/>
        </p:nvSpPr>
        <p:spPr bwMode="auto">
          <a:xfrm>
            <a:off x="7682220" y="6113352"/>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74" name="Oval 73">
            <a:extLst>
              <a:ext uri="{FF2B5EF4-FFF2-40B4-BE49-F238E27FC236}">
                <a16:creationId xmlns:a16="http://schemas.microsoft.com/office/drawing/2014/main" id="{2AC72BBE-D525-4DEB-87A5-C80E28ECCD8F}"/>
              </a:ext>
            </a:extLst>
          </p:cNvPr>
          <p:cNvSpPr>
            <a:spLocks noChangeAspect="1"/>
          </p:cNvSpPr>
          <p:nvPr/>
        </p:nvSpPr>
        <p:spPr bwMode="auto">
          <a:xfrm>
            <a:off x="7594263"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5" name="Picture 74">
            <a:extLst>
              <a:ext uri="{FF2B5EF4-FFF2-40B4-BE49-F238E27FC236}">
                <a16:creationId xmlns:a16="http://schemas.microsoft.com/office/drawing/2014/main" id="{EE04ED23-7AC6-4596-B458-9B5C993F6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675183" y="5883121"/>
            <a:ext cx="365778" cy="294552"/>
          </a:xfrm>
          <a:prstGeom prst="rect">
            <a:avLst/>
          </a:prstGeom>
        </p:spPr>
      </p:pic>
      <p:sp>
        <p:nvSpPr>
          <p:cNvPr id="76" name="Oval 75">
            <a:extLst>
              <a:ext uri="{FF2B5EF4-FFF2-40B4-BE49-F238E27FC236}">
                <a16:creationId xmlns:a16="http://schemas.microsoft.com/office/drawing/2014/main" id="{A59E078F-97BC-4B9A-BDD9-B51915AB3C69}"/>
              </a:ext>
            </a:extLst>
          </p:cNvPr>
          <p:cNvSpPr>
            <a:spLocks noChangeAspect="1"/>
          </p:cNvSpPr>
          <p:nvPr/>
        </p:nvSpPr>
        <p:spPr bwMode="auto">
          <a:xfrm>
            <a:off x="7918114"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71037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1)">
                                      <p:cBhvr>
                                        <p:cTn id="7" dur="1000"/>
                                        <p:tgtEl>
                                          <p:spTgt spid="51"/>
                                        </p:tgtEl>
                                      </p:cBhvr>
                                    </p:animEffect>
                                  </p:childTnLst>
                                </p:cTn>
                              </p:par>
                            </p:childTnLst>
                          </p:cTn>
                        </p:par>
                        <p:par>
                          <p:cTn id="8" fill="hold">
                            <p:stCondLst>
                              <p:cond delay="1000"/>
                            </p:stCondLst>
                            <p:childTnLst>
                              <p:par>
                                <p:cTn id="9" presetID="22" presetClass="entr" presetSubtype="2" fill="hold" nodeType="afterEffect">
                                  <p:stCondLst>
                                    <p:cond delay="250"/>
                                  </p:stCondLst>
                                  <p:childTnLst>
                                    <p:set>
                                      <p:cBhvr>
                                        <p:cTn id="10" dur="1" fill="hold">
                                          <p:stCondLst>
                                            <p:cond delay="0"/>
                                          </p:stCondLst>
                                        </p:cTn>
                                        <p:tgtEl>
                                          <p:spTgt spid="50"/>
                                        </p:tgtEl>
                                        <p:attrNameLst>
                                          <p:attrName>style.visibility</p:attrName>
                                        </p:attrNameLst>
                                      </p:cBhvr>
                                      <p:to>
                                        <p:strVal val="visible"/>
                                      </p:to>
                                    </p:set>
                                    <p:animEffect transition="in" filter="wipe(right)">
                                      <p:cBhvr>
                                        <p:cTn id="11" dur="500"/>
                                        <p:tgtEl>
                                          <p:spTgt spid="50"/>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heel(1)">
                                      <p:cBhvr>
                                        <p:cTn id="19" dur="10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par>
                                <p:cTn id="45" presetID="10"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heel(1)">
                                      <p:cBhvr>
                                        <p:cTn id="55" dur="1000"/>
                                        <p:tgtEl>
                                          <p:spTgt spid="60"/>
                                        </p:tgtEl>
                                      </p:cBhvr>
                                    </p:animEffect>
                                  </p:childTnLst>
                                </p:cTn>
                              </p:par>
                            </p:childTnLst>
                          </p:cTn>
                        </p:par>
                        <p:par>
                          <p:cTn id="56" fill="hold">
                            <p:stCondLst>
                              <p:cond delay="1000"/>
                            </p:stCondLst>
                            <p:childTnLst>
                              <p:par>
                                <p:cTn id="57" presetID="22" presetClass="entr" presetSubtype="2" fill="hold" nodeType="afterEffect">
                                  <p:stCondLst>
                                    <p:cond delay="250"/>
                                  </p:stCondLst>
                                  <p:childTnLst>
                                    <p:set>
                                      <p:cBhvr>
                                        <p:cTn id="58" dur="1" fill="hold">
                                          <p:stCondLst>
                                            <p:cond delay="0"/>
                                          </p:stCondLst>
                                        </p:cTn>
                                        <p:tgtEl>
                                          <p:spTgt spid="59"/>
                                        </p:tgtEl>
                                        <p:attrNameLst>
                                          <p:attrName>style.visibility</p:attrName>
                                        </p:attrNameLst>
                                      </p:cBhvr>
                                      <p:to>
                                        <p:strVal val="visible"/>
                                      </p:to>
                                    </p:set>
                                    <p:animEffect transition="in" filter="wipe(right)">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heel(1)">
                                      <p:cBhvr>
                                        <p:cTn id="67" dur="10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heel(1)">
                                      <p:cBhvr>
                                        <p:cTn id="72" dur="1000"/>
                                        <p:tgtEl>
                                          <p:spTgt spid="68"/>
                                        </p:tgtEl>
                                      </p:cBhvr>
                                    </p:animEffect>
                                  </p:childTnLst>
                                </p:cTn>
                              </p:par>
                            </p:childTnLst>
                          </p:cTn>
                        </p:par>
                        <p:par>
                          <p:cTn id="73" fill="hold">
                            <p:stCondLst>
                              <p:cond delay="1000"/>
                            </p:stCondLst>
                            <p:childTnLst>
                              <p:par>
                                <p:cTn id="74" presetID="22" presetClass="entr" presetSubtype="2" fill="hold" nodeType="afterEffect">
                                  <p:stCondLst>
                                    <p:cond delay="250"/>
                                  </p:stCondLst>
                                  <p:childTnLst>
                                    <p:set>
                                      <p:cBhvr>
                                        <p:cTn id="75" dur="1" fill="hold">
                                          <p:stCondLst>
                                            <p:cond delay="0"/>
                                          </p:stCondLst>
                                        </p:cTn>
                                        <p:tgtEl>
                                          <p:spTgt spid="67"/>
                                        </p:tgtEl>
                                        <p:attrNameLst>
                                          <p:attrName>style.visibility</p:attrName>
                                        </p:attrNameLst>
                                      </p:cBhvr>
                                      <p:to>
                                        <p:strVal val="visible"/>
                                      </p:to>
                                    </p:set>
                                    <p:animEffect transition="in" filter="wipe(right)">
                                      <p:cBhvr>
                                        <p:cTn id="76" dur="500"/>
                                        <p:tgtEl>
                                          <p:spTgt spid="6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wheel(1)">
                                      <p:cBhvr>
                                        <p:cTn id="84" dur="10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wheel(1)">
                                      <p:cBhvr>
                                        <p:cTn id="89" dur="1000"/>
                                        <p:tgtEl>
                                          <p:spTgt spid="76"/>
                                        </p:tgtEl>
                                      </p:cBhvr>
                                    </p:animEffect>
                                  </p:childTnLst>
                                </p:cTn>
                              </p:par>
                            </p:childTnLst>
                          </p:cTn>
                        </p:par>
                        <p:par>
                          <p:cTn id="90" fill="hold">
                            <p:stCondLst>
                              <p:cond delay="1000"/>
                            </p:stCondLst>
                            <p:childTnLst>
                              <p:par>
                                <p:cTn id="91" presetID="22" presetClass="entr" presetSubtype="2" fill="hold" nodeType="afterEffect">
                                  <p:stCondLst>
                                    <p:cond delay="250"/>
                                  </p:stCondLst>
                                  <p:childTnLst>
                                    <p:set>
                                      <p:cBhvr>
                                        <p:cTn id="92" dur="1" fill="hold">
                                          <p:stCondLst>
                                            <p:cond delay="0"/>
                                          </p:stCondLst>
                                        </p:cTn>
                                        <p:tgtEl>
                                          <p:spTgt spid="75"/>
                                        </p:tgtEl>
                                        <p:attrNameLst>
                                          <p:attrName>style.visibility</p:attrName>
                                        </p:attrNameLst>
                                      </p:cBhvr>
                                      <p:to>
                                        <p:strVal val="visible"/>
                                      </p:to>
                                    </p:set>
                                    <p:animEffect transition="in" filter="wipe(right)">
                                      <p:cBhvr>
                                        <p:cTn id="93" dur="500"/>
                                        <p:tgtEl>
                                          <p:spTgt spid="7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500"/>
                                        <p:tgtEl>
                                          <p:spTgt spid="73"/>
                                        </p:tgtEl>
                                      </p:cBhvr>
                                    </p:animEffect>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grpId="0" nodeType="click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wheel(1)">
                                      <p:cBhvr>
                                        <p:cTn id="101"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8" grpId="0" animBg="1"/>
      <p:bldP spid="51" grpId="0" animBg="1"/>
      <p:bldP spid="56" grpId="0"/>
      <p:bldP spid="57" grpId="0"/>
      <p:bldP spid="58" grpId="0" animBg="1"/>
      <p:bldP spid="60" grpId="0" animBg="1"/>
      <p:bldP spid="64" grpId="0"/>
      <p:bldP spid="65" grpId="0"/>
      <p:bldP spid="66" grpId="0" animBg="1"/>
      <p:bldP spid="68" grpId="0" animBg="1"/>
      <p:bldP spid="72" grpId="0"/>
      <p:bldP spid="73" grpId="0"/>
      <p:bldP spid="74" grpId="0" animBg="1"/>
      <p:bldP spid="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1:8</a:t>
            </a:r>
          </a:p>
        </p:txBody>
      </p:sp>
      <p:pic>
        <p:nvPicPr>
          <p:cNvPr id="5" name="Picture 4">
            <a:extLst>
              <a:ext uri="{FF2B5EF4-FFF2-40B4-BE49-F238E27FC236}">
                <a16:creationId xmlns:a16="http://schemas.microsoft.com/office/drawing/2014/main" id="{FEA17EFD-F284-4175-AB93-4AA5C6A9C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072" y="1282676"/>
            <a:ext cx="3412539" cy="270177"/>
          </a:xfrm>
          <a:prstGeom prst="rect">
            <a:avLst/>
          </a:prstGeom>
        </p:spPr>
      </p:pic>
      <p:pic>
        <p:nvPicPr>
          <p:cNvPr id="13" name="Picture 12">
            <a:extLst>
              <a:ext uri="{FF2B5EF4-FFF2-40B4-BE49-F238E27FC236}">
                <a16:creationId xmlns:a16="http://schemas.microsoft.com/office/drawing/2014/main" id="{72287CD3-296E-4679-816B-298444DF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981113"/>
            <a:ext cx="365778" cy="294552"/>
          </a:xfrm>
          <a:prstGeom prst="rect">
            <a:avLst/>
          </a:prstGeom>
        </p:spPr>
      </p:pic>
      <p:sp>
        <p:nvSpPr>
          <p:cNvPr id="21" name="TextBox 20">
            <a:extLst>
              <a:ext uri="{FF2B5EF4-FFF2-40B4-BE49-F238E27FC236}">
                <a16:creationId xmlns:a16="http://schemas.microsoft.com/office/drawing/2014/main" id="{C33369E1-9BBC-4EB3-BAA8-5BA759705B1A}"/>
              </a:ext>
            </a:extLst>
          </p:cNvPr>
          <p:cNvSpPr txBox="1"/>
          <p:nvPr/>
        </p:nvSpPr>
        <p:spPr bwMode="auto">
          <a:xfrm>
            <a:off x="7664585" y="71217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48" name="Oval 47">
            <a:extLst>
              <a:ext uri="{FF2B5EF4-FFF2-40B4-BE49-F238E27FC236}">
                <a16:creationId xmlns:a16="http://schemas.microsoft.com/office/drawing/2014/main" id="{C1D6A7CC-77A4-441B-90B3-AE76D7FF9092}"/>
              </a:ext>
            </a:extLst>
          </p:cNvPr>
          <p:cNvSpPr>
            <a:spLocks noChangeAspect="1"/>
          </p:cNvSpPr>
          <p:nvPr/>
        </p:nvSpPr>
        <p:spPr bwMode="auto">
          <a:xfrm>
            <a:off x="7594263"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1" name="Oval 50">
            <a:extLst>
              <a:ext uri="{FF2B5EF4-FFF2-40B4-BE49-F238E27FC236}">
                <a16:creationId xmlns:a16="http://schemas.microsoft.com/office/drawing/2014/main" id="{6F974DE4-D62B-4D58-A133-A441728992B0}"/>
              </a:ext>
            </a:extLst>
          </p:cNvPr>
          <p:cNvSpPr>
            <a:spLocks noChangeAspect="1"/>
          </p:cNvSpPr>
          <p:nvPr/>
        </p:nvSpPr>
        <p:spPr bwMode="auto">
          <a:xfrm>
            <a:off x="7918114"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4" name="Picture 53">
            <a:extLst>
              <a:ext uri="{FF2B5EF4-FFF2-40B4-BE49-F238E27FC236}">
                <a16:creationId xmlns:a16="http://schemas.microsoft.com/office/drawing/2014/main" id="{8247FF33-D1B0-4A59-8F05-D5ED5312B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075" y="2705204"/>
            <a:ext cx="3412533" cy="269520"/>
          </a:xfrm>
          <a:prstGeom prst="rect">
            <a:avLst/>
          </a:prstGeom>
        </p:spPr>
      </p:pic>
      <p:pic>
        <p:nvPicPr>
          <p:cNvPr id="55" name="Picture 54">
            <a:extLst>
              <a:ext uri="{FF2B5EF4-FFF2-40B4-BE49-F238E27FC236}">
                <a16:creationId xmlns:a16="http://schemas.microsoft.com/office/drawing/2014/main" id="{86A77FA6-145C-410F-9E87-AF4C535C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2403314"/>
            <a:ext cx="365778" cy="294552"/>
          </a:xfrm>
          <a:prstGeom prst="rect">
            <a:avLst/>
          </a:prstGeom>
        </p:spPr>
      </p:pic>
      <p:sp>
        <p:nvSpPr>
          <p:cNvPr id="56" name="TextBox 55">
            <a:extLst>
              <a:ext uri="{FF2B5EF4-FFF2-40B4-BE49-F238E27FC236}">
                <a16:creationId xmlns:a16="http://schemas.microsoft.com/office/drawing/2014/main" id="{1A16636A-9DA1-4F4F-8052-3D17E8DF7891}"/>
              </a:ext>
            </a:extLst>
          </p:cNvPr>
          <p:cNvSpPr txBox="1"/>
          <p:nvPr/>
        </p:nvSpPr>
        <p:spPr bwMode="auto">
          <a:xfrm>
            <a:off x="7664585" y="21343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58" name="Oval 57">
            <a:extLst>
              <a:ext uri="{FF2B5EF4-FFF2-40B4-BE49-F238E27FC236}">
                <a16:creationId xmlns:a16="http://schemas.microsoft.com/office/drawing/2014/main" id="{A8B7FF0C-1F3D-4717-9300-F3F9AEB3EF08}"/>
              </a:ext>
            </a:extLst>
          </p:cNvPr>
          <p:cNvSpPr>
            <a:spLocks noChangeAspect="1"/>
          </p:cNvSpPr>
          <p:nvPr/>
        </p:nvSpPr>
        <p:spPr bwMode="auto">
          <a:xfrm>
            <a:off x="7594263"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Oval 59">
            <a:extLst>
              <a:ext uri="{FF2B5EF4-FFF2-40B4-BE49-F238E27FC236}">
                <a16:creationId xmlns:a16="http://schemas.microsoft.com/office/drawing/2014/main" id="{A6684528-34AC-4F6B-97D6-72EE221A3E41}"/>
              </a:ext>
            </a:extLst>
          </p:cNvPr>
          <p:cNvSpPr>
            <a:spLocks noChangeAspect="1"/>
          </p:cNvSpPr>
          <p:nvPr/>
        </p:nvSpPr>
        <p:spPr bwMode="auto">
          <a:xfrm>
            <a:off x="7918114"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62" name="Picture 61">
            <a:extLst>
              <a:ext uri="{FF2B5EF4-FFF2-40B4-BE49-F238E27FC236}">
                <a16:creationId xmlns:a16="http://schemas.microsoft.com/office/drawing/2014/main" id="{8F28450D-C7B3-4C82-BB10-04185FCC9C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075" y="4127405"/>
            <a:ext cx="3412533" cy="269520"/>
          </a:xfrm>
          <a:prstGeom prst="rect">
            <a:avLst/>
          </a:prstGeom>
        </p:spPr>
      </p:pic>
      <p:pic>
        <p:nvPicPr>
          <p:cNvPr id="63" name="Picture 62">
            <a:extLst>
              <a:ext uri="{FF2B5EF4-FFF2-40B4-BE49-F238E27FC236}">
                <a16:creationId xmlns:a16="http://schemas.microsoft.com/office/drawing/2014/main" id="{3266F8FC-1BDB-4101-8930-19A5C499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3825515"/>
            <a:ext cx="365778" cy="294552"/>
          </a:xfrm>
          <a:prstGeom prst="rect">
            <a:avLst/>
          </a:prstGeom>
        </p:spPr>
      </p:pic>
      <p:sp>
        <p:nvSpPr>
          <p:cNvPr id="64" name="TextBox 63">
            <a:extLst>
              <a:ext uri="{FF2B5EF4-FFF2-40B4-BE49-F238E27FC236}">
                <a16:creationId xmlns:a16="http://schemas.microsoft.com/office/drawing/2014/main" id="{652E57B3-6E34-448B-9B92-D25F6259C40F}"/>
              </a:ext>
            </a:extLst>
          </p:cNvPr>
          <p:cNvSpPr txBox="1"/>
          <p:nvPr/>
        </p:nvSpPr>
        <p:spPr bwMode="auto">
          <a:xfrm>
            <a:off x="7664585" y="355657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66" name="Oval 65">
            <a:extLst>
              <a:ext uri="{FF2B5EF4-FFF2-40B4-BE49-F238E27FC236}">
                <a16:creationId xmlns:a16="http://schemas.microsoft.com/office/drawing/2014/main" id="{1972DFDF-C0CB-49C6-9497-17D2ECC3A63D}"/>
              </a:ext>
            </a:extLst>
          </p:cNvPr>
          <p:cNvSpPr>
            <a:spLocks noChangeAspect="1"/>
          </p:cNvSpPr>
          <p:nvPr/>
        </p:nvSpPr>
        <p:spPr bwMode="auto">
          <a:xfrm>
            <a:off x="7594263"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8" name="Oval 67">
            <a:extLst>
              <a:ext uri="{FF2B5EF4-FFF2-40B4-BE49-F238E27FC236}">
                <a16:creationId xmlns:a16="http://schemas.microsoft.com/office/drawing/2014/main" id="{0D5641D8-7A11-4217-9FCB-E7928DCBFFBF}"/>
              </a:ext>
            </a:extLst>
          </p:cNvPr>
          <p:cNvSpPr>
            <a:spLocks noChangeAspect="1"/>
          </p:cNvSpPr>
          <p:nvPr/>
        </p:nvSpPr>
        <p:spPr bwMode="auto">
          <a:xfrm>
            <a:off x="7918114"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0" name="Picture 69">
            <a:extLst>
              <a:ext uri="{FF2B5EF4-FFF2-40B4-BE49-F238E27FC236}">
                <a16:creationId xmlns:a16="http://schemas.microsoft.com/office/drawing/2014/main" id="{953B7638-A15D-4CF3-B918-85117BABF1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3214" y="5549770"/>
            <a:ext cx="3404252" cy="269193"/>
          </a:xfrm>
          <a:prstGeom prst="rect">
            <a:avLst/>
          </a:prstGeom>
        </p:spPr>
      </p:pic>
      <p:pic>
        <p:nvPicPr>
          <p:cNvPr id="71" name="Picture 70">
            <a:extLst>
              <a:ext uri="{FF2B5EF4-FFF2-40B4-BE49-F238E27FC236}">
                <a16:creationId xmlns:a16="http://schemas.microsoft.com/office/drawing/2014/main" id="{0AFE658A-3D20-4A0C-AD33-B75991D1C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5247715"/>
            <a:ext cx="365778" cy="294552"/>
          </a:xfrm>
          <a:prstGeom prst="rect">
            <a:avLst/>
          </a:prstGeom>
        </p:spPr>
      </p:pic>
      <p:sp>
        <p:nvSpPr>
          <p:cNvPr id="72" name="TextBox 71">
            <a:extLst>
              <a:ext uri="{FF2B5EF4-FFF2-40B4-BE49-F238E27FC236}">
                <a16:creationId xmlns:a16="http://schemas.microsoft.com/office/drawing/2014/main" id="{3E6F4B27-5777-4D4F-BD4E-52DF51693475}"/>
              </a:ext>
            </a:extLst>
          </p:cNvPr>
          <p:cNvSpPr txBox="1"/>
          <p:nvPr/>
        </p:nvSpPr>
        <p:spPr bwMode="auto">
          <a:xfrm>
            <a:off x="7664585" y="497877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74" name="Oval 73">
            <a:extLst>
              <a:ext uri="{FF2B5EF4-FFF2-40B4-BE49-F238E27FC236}">
                <a16:creationId xmlns:a16="http://schemas.microsoft.com/office/drawing/2014/main" id="{2AC72BBE-D525-4DEB-87A5-C80E28ECCD8F}"/>
              </a:ext>
            </a:extLst>
          </p:cNvPr>
          <p:cNvSpPr>
            <a:spLocks noChangeAspect="1"/>
          </p:cNvSpPr>
          <p:nvPr/>
        </p:nvSpPr>
        <p:spPr bwMode="auto">
          <a:xfrm>
            <a:off x="7594263"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6" name="Oval 75">
            <a:extLst>
              <a:ext uri="{FF2B5EF4-FFF2-40B4-BE49-F238E27FC236}">
                <a16:creationId xmlns:a16="http://schemas.microsoft.com/office/drawing/2014/main" id="{A59E078F-97BC-4B9A-BDD9-B51915AB3C69}"/>
              </a:ext>
            </a:extLst>
          </p:cNvPr>
          <p:cNvSpPr>
            <a:spLocks noChangeAspect="1"/>
          </p:cNvSpPr>
          <p:nvPr/>
        </p:nvSpPr>
        <p:spPr bwMode="auto">
          <a:xfrm>
            <a:off x="7918114" y="56561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TextBox 22">
            <a:extLst>
              <a:ext uri="{FF2B5EF4-FFF2-40B4-BE49-F238E27FC236}">
                <a16:creationId xmlns:a16="http://schemas.microsoft.com/office/drawing/2014/main" id="{B4F42E05-77C8-46F9-BD01-595213666287}"/>
              </a:ext>
            </a:extLst>
          </p:cNvPr>
          <p:cNvSpPr txBox="1"/>
          <p:nvPr/>
        </p:nvSpPr>
        <p:spPr bwMode="auto">
          <a:xfrm>
            <a:off x="7682220" y="1846750"/>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24" name="Picture 23">
            <a:extLst>
              <a:ext uri="{FF2B5EF4-FFF2-40B4-BE49-F238E27FC236}">
                <a16:creationId xmlns:a16="http://schemas.microsoft.com/office/drawing/2014/main" id="{06C9E009-939B-4D1F-A174-7B56E661F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675183" y="1616519"/>
            <a:ext cx="365778" cy="294552"/>
          </a:xfrm>
          <a:prstGeom prst="rect">
            <a:avLst/>
          </a:prstGeom>
        </p:spPr>
      </p:pic>
      <p:sp>
        <p:nvSpPr>
          <p:cNvPr id="25" name="TextBox 24">
            <a:extLst>
              <a:ext uri="{FF2B5EF4-FFF2-40B4-BE49-F238E27FC236}">
                <a16:creationId xmlns:a16="http://schemas.microsoft.com/office/drawing/2014/main" id="{6D6293F9-7BAA-4D70-A8F9-3F3DC4C6A505}"/>
              </a:ext>
            </a:extLst>
          </p:cNvPr>
          <p:cNvSpPr txBox="1"/>
          <p:nvPr/>
        </p:nvSpPr>
        <p:spPr bwMode="auto">
          <a:xfrm>
            <a:off x="7682220" y="326895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26" name="Picture 25">
            <a:extLst>
              <a:ext uri="{FF2B5EF4-FFF2-40B4-BE49-F238E27FC236}">
                <a16:creationId xmlns:a16="http://schemas.microsoft.com/office/drawing/2014/main" id="{D1A1FE76-58B7-48B8-9B2A-C80C9F4B0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675183" y="3038720"/>
            <a:ext cx="365778" cy="294552"/>
          </a:xfrm>
          <a:prstGeom prst="rect">
            <a:avLst/>
          </a:prstGeom>
        </p:spPr>
      </p:pic>
      <p:sp>
        <p:nvSpPr>
          <p:cNvPr id="27" name="TextBox 26">
            <a:extLst>
              <a:ext uri="{FF2B5EF4-FFF2-40B4-BE49-F238E27FC236}">
                <a16:creationId xmlns:a16="http://schemas.microsoft.com/office/drawing/2014/main" id="{F79F40AD-E40A-4596-A54A-4D6BFE459354}"/>
              </a:ext>
            </a:extLst>
          </p:cNvPr>
          <p:cNvSpPr txBox="1"/>
          <p:nvPr/>
        </p:nvSpPr>
        <p:spPr bwMode="auto">
          <a:xfrm>
            <a:off x="7682220" y="4691152"/>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28" name="Picture 27">
            <a:extLst>
              <a:ext uri="{FF2B5EF4-FFF2-40B4-BE49-F238E27FC236}">
                <a16:creationId xmlns:a16="http://schemas.microsoft.com/office/drawing/2014/main" id="{47351D67-A41E-4349-BFB1-3113FE5C1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675183" y="4460921"/>
            <a:ext cx="365778" cy="294552"/>
          </a:xfrm>
          <a:prstGeom prst="rect">
            <a:avLst/>
          </a:prstGeom>
        </p:spPr>
      </p:pic>
      <p:sp>
        <p:nvSpPr>
          <p:cNvPr id="29" name="TextBox 28">
            <a:extLst>
              <a:ext uri="{FF2B5EF4-FFF2-40B4-BE49-F238E27FC236}">
                <a16:creationId xmlns:a16="http://schemas.microsoft.com/office/drawing/2014/main" id="{262059E7-3A40-4E2E-8E83-50316440B5AA}"/>
              </a:ext>
            </a:extLst>
          </p:cNvPr>
          <p:cNvSpPr txBox="1"/>
          <p:nvPr/>
        </p:nvSpPr>
        <p:spPr bwMode="auto">
          <a:xfrm>
            <a:off x="7682220" y="6113352"/>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30" name="Picture 29">
            <a:extLst>
              <a:ext uri="{FF2B5EF4-FFF2-40B4-BE49-F238E27FC236}">
                <a16:creationId xmlns:a16="http://schemas.microsoft.com/office/drawing/2014/main" id="{4D949023-1BCD-43DE-BA11-5961F46EF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675183" y="5883121"/>
            <a:ext cx="365778" cy="294552"/>
          </a:xfrm>
          <a:prstGeom prst="rect">
            <a:avLst/>
          </a:prstGeom>
        </p:spPr>
      </p:pic>
    </p:spTree>
    <p:extLst>
      <p:ext uri="{BB962C8B-B14F-4D97-AF65-F5344CB8AC3E}">
        <p14:creationId xmlns:p14="http://schemas.microsoft.com/office/powerpoint/2010/main" val="155784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1:8</a:t>
            </a:r>
          </a:p>
        </p:txBody>
      </p:sp>
      <p:pic>
        <p:nvPicPr>
          <p:cNvPr id="5" name="Picture 4">
            <a:extLst>
              <a:ext uri="{FF2B5EF4-FFF2-40B4-BE49-F238E27FC236}">
                <a16:creationId xmlns:a16="http://schemas.microsoft.com/office/drawing/2014/main" id="{FEA17EFD-F284-4175-AB93-4AA5C6A9C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072" y="1282676"/>
            <a:ext cx="3412539" cy="270177"/>
          </a:xfrm>
          <a:prstGeom prst="rect">
            <a:avLst/>
          </a:prstGeom>
        </p:spPr>
      </p:pic>
      <p:pic>
        <p:nvPicPr>
          <p:cNvPr id="13" name="Picture 12">
            <a:extLst>
              <a:ext uri="{FF2B5EF4-FFF2-40B4-BE49-F238E27FC236}">
                <a16:creationId xmlns:a16="http://schemas.microsoft.com/office/drawing/2014/main" id="{72287CD3-296E-4679-816B-298444DFA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981113"/>
            <a:ext cx="365778" cy="294552"/>
          </a:xfrm>
          <a:prstGeom prst="rect">
            <a:avLst/>
          </a:prstGeom>
        </p:spPr>
      </p:pic>
      <p:sp>
        <p:nvSpPr>
          <p:cNvPr id="21" name="TextBox 20">
            <a:extLst>
              <a:ext uri="{FF2B5EF4-FFF2-40B4-BE49-F238E27FC236}">
                <a16:creationId xmlns:a16="http://schemas.microsoft.com/office/drawing/2014/main" id="{C33369E1-9BBC-4EB3-BAA8-5BA759705B1A}"/>
              </a:ext>
            </a:extLst>
          </p:cNvPr>
          <p:cNvSpPr txBox="1"/>
          <p:nvPr/>
        </p:nvSpPr>
        <p:spPr bwMode="auto">
          <a:xfrm>
            <a:off x="7664585" y="71217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48" name="Oval 47">
            <a:extLst>
              <a:ext uri="{FF2B5EF4-FFF2-40B4-BE49-F238E27FC236}">
                <a16:creationId xmlns:a16="http://schemas.microsoft.com/office/drawing/2014/main" id="{C1D6A7CC-77A4-441B-90B3-AE76D7FF9092}"/>
              </a:ext>
            </a:extLst>
          </p:cNvPr>
          <p:cNvSpPr>
            <a:spLocks noChangeAspect="1"/>
          </p:cNvSpPr>
          <p:nvPr/>
        </p:nvSpPr>
        <p:spPr bwMode="auto">
          <a:xfrm>
            <a:off x="7594263"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1" name="Oval 50">
            <a:extLst>
              <a:ext uri="{FF2B5EF4-FFF2-40B4-BE49-F238E27FC236}">
                <a16:creationId xmlns:a16="http://schemas.microsoft.com/office/drawing/2014/main" id="{6F974DE4-D62B-4D58-A133-A441728992B0}"/>
              </a:ext>
            </a:extLst>
          </p:cNvPr>
          <p:cNvSpPr>
            <a:spLocks noChangeAspect="1"/>
          </p:cNvSpPr>
          <p:nvPr/>
        </p:nvSpPr>
        <p:spPr bwMode="auto">
          <a:xfrm>
            <a:off x="7918114" y="1389575"/>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5" name="Picture 54">
            <a:extLst>
              <a:ext uri="{FF2B5EF4-FFF2-40B4-BE49-F238E27FC236}">
                <a16:creationId xmlns:a16="http://schemas.microsoft.com/office/drawing/2014/main" id="{86A77FA6-145C-410F-9E87-AF4C535C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2403314"/>
            <a:ext cx="365778" cy="294552"/>
          </a:xfrm>
          <a:prstGeom prst="rect">
            <a:avLst/>
          </a:prstGeom>
        </p:spPr>
      </p:pic>
      <p:sp>
        <p:nvSpPr>
          <p:cNvPr id="56" name="TextBox 55">
            <a:extLst>
              <a:ext uri="{FF2B5EF4-FFF2-40B4-BE49-F238E27FC236}">
                <a16:creationId xmlns:a16="http://schemas.microsoft.com/office/drawing/2014/main" id="{1A16636A-9DA1-4F4F-8052-3D17E8DF7891}"/>
              </a:ext>
            </a:extLst>
          </p:cNvPr>
          <p:cNvSpPr txBox="1"/>
          <p:nvPr/>
        </p:nvSpPr>
        <p:spPr bwMode="auto">
          <a:xfrm>
            <a:off x="7664585" y="213437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58" name="Oval 57">
            <a:extLst>
              <a:ext uri="{FF2B5EF4-FFF2-40B4-BE49-F238E27FC236}">
                <a16:creationId xmlns:a16="http://schemas.microsoft.com/office/drawing/2014/main" id="{A8B7FF0C-1F3D-4717-9300-F3F9AEB3EF08}"/>
              </a:ext>
            </a:extLst>
          </p:cNvPr>
          <p:cNvSpPr>
            <a:spLocks noChangeAspect="1"/>
          </p:cNvSpPr>
          <p:nvPr/>
        </p:nvSpPr>
        <p:spPr bwMode="auto">
          <a:xfrm>
            <a:off x="7594263"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Oval 59">
            <a:extLst>
              <a:ext uri="{FF2B5EF4-FFF2-40B4-BE49-F238E27FC236}">
                <a16:creationId xmlns:a16="http://schemas.microsoft.com/office/drawing/2014/main" id="{A6684528-34AC-4F6B-97D6-72EE221A3E41}"/>
              </a:ext>
            </a:extLst>
          </p:cNvPr>
          <p:cNvSpPr>
            <a:spLocks noChangeAspect="1"/>
          </p:cNvSpPr>
          <p:nvPr/>
        </p:nvSpPr>
        <p:spPr bwMode="auto">
          <a:xfrm>
            <a:off x="7918114" y="2811776"/>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63" name="Picture 62">
            <a:extLst>
              <a:ext uri="{FF2B5EF4-FFF2-40B4-BE49-F238E27FC236}">
                <a16:creationId xmlns:a16="http://schemas.microsoft.com/office/drawing/2014/main" id="{3266F8FC-1BDB-4101-8930-19A5C4996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850" y="3825515"/>
            <a:ext cx="365778" cy="294552"/>
          </a:xfrm>
          <a:prstGeom prst="rect">
            <a:avLst/>
          </a:prstGeom>
        </p:spPr>
      </p:pic>
      <p:sp>
        <p:nvSpPr>
          <p:cNvPr id="64" name="TextBox 63">
            <a:extLst>
              <a:ext uri="{FF2B5EF4-FFF2-40B4-BE49-F238E27FC236}">
                <a16:creationId xmlns:a16="http://schemas.microsoft.com/office/drawing/2014/main" id="{652E57B3-6E34-448B-9B92-D25F6259C40F}"/>
              </a:ext>
            </a:extLst>
          </p:cNvPr>
          <p:cNvSpPr txBox="1"/>
          <p:nvPr/>
        </p:nvSpPr>
        <p:spPr bwMode="auto">
          <a:xfrm>
            <a:off x="7664585" y="355657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
        <p:nvSpPr>
          <p:cNvPr id="66" name="Oval 65">
            <a:extLst>
              <a:ext uri="{FF2B5EF4-FFF2-40B4-BE49-F238E27FC236}">
                <a16:creationId xmlns:a16="http://schemas.microsoft.com/office/drawing/2014/main" id="{1972DFDF-C0CB-49C6-9497-17D2ECC3A63D}"/>
              </a:ext>
            </a:extLst>
          </p:cNvPr>
          <p:cNvSpPr>
            <a:spLocks noChangeAspect="1"/>
          </p:cNvSpPr>
          <p:nvPr/>
        </p:nvSpPr>
        <p:spPr bwMode="auto">
          <a:xfrm>
            <a:off x="7594263" y="4233977"/>
            <a:ext cx="216000"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8" name="Oval 67">
            <a:extLst>
              <a:ext uri="{FF2B5EF4-FFF2-40B4-BE49-F238E27FC236}">
                <a16:creationId xmlns:a16="http://schemas.microsoft.com/office/drawing/2014/main" id="{0D5641D8-7A11-4217-9FCB-E7928DCBFFBF}"/>
              </a:ext>
            </a:extLst>
          </p:cNvPr>
          <p:cNvSpPr>
            <a:spLocks noChangeAspect="1"/>
          </p:cNvSpPr>
          <p:nvPr/>
        </p:nvSpPr>
        <p:spPr bwMode="auto">
          <a:xfrm>
            <a:off x="7918114" y="4233977"/>
            <a:ext cx="247986" cy="216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8" name="Picture 27">
            <a:extLst>
              <a:ext uri="{FF2B5EF4-FFF2-40B4-BE49-F238E27FC236}">
                <a16:creationId xmlns:a16="http://schemas.microsoft.com/office/drawing/2014/main" id="{11BF48D3-B586-4595-8C76-2FB22843B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075" y="4127406"/>
            <a:ext cx="3458261" cy="270177"/>
          </a:xfrm>
          <a:prstGeom prst="rect">
            <a:avLst/>
          </a:prstGeom>
        </p:spPr>
      </p:pic>
      <p:sp>
        <p:nvSpPr>
          <p:cNvPr id="18" name="TextBox 17">
            <a:extLst>
              <a:ext uri="{FF2B5EF4-FFF2-40B4-BE49-F238E27FC236}">
                <a16:creationId xmlns:a16="http://schemas.microsoft.com/office/drawing/2014/main" id="{87ADB256-42BB-4077-8872-1F5031AB035D}"/>
              </a:ext>
            </a:extLst>
          </p:cNvPr>
          <p:cNvSpPr txBox="1"/>
          <p:nvPr/>
        </p:nvSpPr>
        <p:spPr bwMode="auto">
          <a:xfrm>
            <a:off x="7682220" y="1846750"/>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19" name="Picture 18">
            <a:extLst>
              <a:ext uri="{FF2B5EF4-FFF2-40B4-BE49-F238E27FC236}">
                <a16:creationId xmlns:a16="http://schemas.microsoft.com/office/drawing/2014/main" id="{671DDEF0-CB50-43DE-A413-F0378E03C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675183" y="1616519"/>
            <a:ext cx="365778" cy="294552"/>
          </a:xfrm>
          <a:prstGeom prst="rect">
            <a:avLst/>
          </a:prstGeom>
        </p:spPr>
      </p:pic>
      <p:sp>
        <p:nvSpPr>
          <p:cNvPr id="20" name="TextBox 19">
            <a:extLst>
              <a:ext uri="{FF2B5EF4-FFF2-40B4-BE49-F238E27FC236}">
                <a16:creationId xmlns:a16="http://schemas.microsoft.com/office/drawing/2014/main" id="{A5F7F898-1D4C-476D-908A-7C056A16C6D0}"/>
              </a:ext>
            </a:extLst>
          </p:cNvPr>
          <p:cNvSpPr txBox="1"/>
          <p:nvPr/>
        </p:nvSpPr>
        <p:spPr bwMode="auto">
          <a:xfrm>
            <a:off x="7682220" y="326895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22" name="Picture 21">
            <a:extLst>
              <a:ext uri="{FF2B5EF4-FFF2-40B4-BE49-F238E27FC236}">
                <a16:creationId xmlns:a16="http://schemas.microsoft.com/office/drawing/2014/main" id="{16A54F22-67CA-423B-B333-F81FC65BD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675183" y="3038720"/>
            <a:ext cx="365778" cy="294552"/>
          </a:xfrm>
          <a:prstGeom prst="rect">
            <a:avLst/>
          </a:prstGeom>
        </p:spPr>
      </p:pic>
      <p:sp>
        <p:nvSpPr>
          <p:cNvPr id="23" name="TextBox 22">
            <a:extLst>
              <a:ext uri="{FF2B5EF4-FFF2-40B4-BE49-F238E27FC236}">
                <a16:creationId xmlns:a16="http://schemas.microsoft.com/office/drawing/2014/main" id="{03567268-7E91-4C31-B0CB-400FA1EDD091}"/>
              </a:ext>
            </a:extLst>
          </p:cNvPr>
          <p:cNvSpPr txBox="1"/>
          <p:nvPr/>
        </p:nvSpPr>
        <p:spPr bwMode="auto">
          <a:xfrm>
            <a:off x="7682220" y="4691152"/>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24" name="Picture 23">
            <a:extLst>
              <a:ext uri="{FF2B5EF4-FFF2-40B4-BE49-F238E27FC236}">
                <a16:creationId xmlns:a16="http://schemas.microsoft.com/office/drawing/2014/main" id="{1DD28686-D86F-4547-80E2-6C4EE0526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675183" y="4460921"/>
            <a:ext cx="365778" cy="294552"/>
          </a:xfrm>
          <a:prstGeom prst="rect">
            <a:avLst/>
          </a:prstGeom>
        </p:spPr>
      </p:pic>
      <p:pic>
        <p:nvPicPr>
          <p:cNvPr id="4" name="Picture 3">
            <a:extLst>
              <a:ext uri="{FF2B5EF4-FFF2-40B4-BE49-F238E27FC236}">
                <a16:creationId xmlns:a16="http://schemas.microsoft.com/office/drawing/2014/main" id="{DAFAB187-EC41-43EC-BBA3-F478493D3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074" y="2705205"/>
            <a:ext cx="3420852" cy="270177"/>
          </a:xfrm>
          <a:prstGeom prst="rect">
            <a:avLst/>
          </a:prstGeom>
        </p:spPr>
      </p:pic>
    </p:spTree>
    <p:extLst>
      <p:ext uri="{BB962C8B-B14F-4D97-AF65-F5344CB8AC3E}">
        <p14:creationId xmlns:p14="http://schemas.microsoft.com/office/powerpoint/2010/main" val="14206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4709912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and subtract one from any two-digit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761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165325355"/>
              </p:ext>
            </p:extLst>
          </p:nvPr>
        </p:nvGraphicFramePr>
        <p:xfrm>
          <a:off x="594008" y="1535029"/>
          <a:ext cx="10712127" cy="3133218"/>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add and subtract one to and from a two-digit number</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add and subtract one to and from a two-digit number that crosses a tens boundary</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add and subtract one from any two-digit number</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use number facts to add a single-digit number to a two-digit number</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use number facts to subtract a single-digit number from a two-digit number</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use a part-part-whole model to represent addition and subtraction</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753829106"/>
                  </a:ext>
                </a:extLst>
              </a:tr>
              <a:tr h="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use number bonds to ten to add a single-digit number to a two-digit number</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68606610"/>
                  </a:ext>
                </a:extLst>
              </a:tr>
            </a:tbl>
          </a:graphicData>
        </a:graphic>
      </p:graphicFrame>
      <p:sp>
        <p:nvSpPr>
          <p:cNvPr id="7" name="Action Button: Return 6">
            <a:hlinkClick r:id="rId10" action="ppaction://hlinksldjump" highlightClick="1"/>
            <a:extLst>
              <a:ext uri="{FF2B5EF4-FFF2-40B4-BE49-F238E27FC236}">
                <a16:creationId xmlns:a16="http://schemas.microsoft.com/office/drawing/2014/main" id="{2570C625-E476-4A8C-BF3D-99D1E479925B}"/>
              </a:ext>
            </a:extLst>
          </p:cNvPr>
          <p:cNvSpPr/>
          <p:nvPr/>
        </p:nvSpPr>
        <p:spPr>
          <a:xfrm>
            <a:off x="491848" y="5765517"/>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5714685"/>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a:extLst>
              <a:ext uri="{FF2B5EF4-FFF2-40B4-BE49-F238E27FC236}">
                <a16:creationId xmlns:a16="http://schemas.microsoft.com/office/drawing/2014/main" id="{9126C2B8-63FE-4D16-860E-02FA4A2B729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1.13 Addition and Subtraction: two-digit and single-digit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25207945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184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84949961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number facts to add a single-digit number to a two-digit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903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a:extLst>
              <a:ext uri="{FF2B5EF4-FFF2-40B4-BE49-F238E27FC236}">
                <a16:creationId xmlns:a16="http://schemas.microsoft.com/office/drawing/2014/main" id="{9126C2B8-63FE-4D16-860E-02FA4A2B729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1.13 Addition and Subtraction: two-digit and single-digit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63243376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2:1 - 2:4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722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1D45788-E729-4372-8BE3-894F83516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2:1</a:t>
            </a:r>
          </a:p>
        </p:txBody>
      </p:sp>
      <p:pic>
        <p:nvPicPr>
          <p:cNvPr id="17" name="Picture 16">
            <a:extLst>
              <a:ext uri="{FF2B5EF4-FFF2-40B4-BE49-F238E27FC236}">
                <a16:creationId xmlns:a16="http://schemas.microsoft.com/office/drawing/2014/main" id="{334B7C48-246D-49E6-B15A-8D291010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706" y="4213109"/>
            <a:ext cx="97263" cy="359127"/>
          </a:xfrm>
          <a:prstGeom prst="rect">
            <a:avLst/>
          </a:prstGeom>
        </p:spPr>
      </p:pic>
      <p:pic>
        <p:nvPicPr>
          <p:cNvPr id="19" name="Picture 18">
            <a:extLst>
              <a:ext uri="{FF2B5EF4-FFF2-40B4-BE49-F238E27FC236}">
                <a16:creationId xmlns:a16="http://schemas.microsoft.com/office/drawing/2014/main" id="{D80CFEC7-3403-4618-871A-B366FB041A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179" y="4077491"/>
            <a:ext cx="216972" cy="620991"/>
          </a:xfrm>
          <a:prstGeom prst="rect">
            <a:avLst/>
          </a:prstGeom>
        </p:spPr>
      </p:pic>
      <p:sp>
        <p:nvSpPr>
          <p:cNvPr id="22" name="TextBox 21">
            <a:extLst>
              <a:ext uri="{FF2B5EF4-FFF2-40B4-BE49-F238E27FC236}">
                <a16:creationId xmlns:a16="http://schemas.microsoft.com/office/drawing/2014/main" id="{E3EFE888-4410-4E07-A837-C7FD677BFC01}"/>
              </a:ext>
            </a:extLst>
          </p:cNvPr>
          <p:cNvSpPr txBox="1"/>
          <p:nvPr/>
        </p:nvSpPr>
        <p:spPr bwMode="auto">
          <a:xfrm>
            <a:off x="4783647" y="533518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sp>
        <p:nvSpPr>
          <p:cNvPr id="23" name="TextBox 22">
            <a:extLst>
              <a:ext uri="{FF2B5EF4-FFF2-40B4-BE49-F238E27FC236}">
                <a16:creationId xmlns:a16="http://schemas.microsoft.com/office/drawing/2014/main" id="{72C0834C-A301-4357-ABB5-CC19B9E48A4D}"/>
              </a:ext>
            </a:extLst>
          </p:cNvPr>
          <p:cNvSpPr txBox="1"/>
          <p:nvPr/>
        </p:nvSpPr>
        <p:spPr bwMode="auto">
          <a:xfrm>
            <a:off x="7056976" y="533518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6</a:t>
            </a:r>
          </a:p>
        </p:txBody>
      </p:sp>
      <p:sp>
        <p:nvSpPr>
          <p:cNvPr id="24" name="TextBox 23">
            <a:extLst>
              <a:ext uri="{FF2B5EF4-FFF2-40B4-BE49-F238E27FC236}">
                <a16:creationId xmlns:a16="http://schemas.microsoft.com/office/drawing/2014/main" id="{5470C93D-773C-4404-8901-A7F3B5406587}"/>
              </a:ext>
            </a:extLst>
          </p:cNvPr>
          <p:cNvSpPr txBox="1"/>
          <p:nvPr/>
        </p:nvSpPr>
        <p:spPr bwMode="auto">
          <a:xfrm>
            <a:off x="5898670" y="53351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25" name="TextBox 24">
            <a:extLst>
              <a:ext uri="{FF2B5EF4-FFF2-40B4-BE49-F238E27FC236}">
                <a16:creationId xmlns:a16="http://schemas.microsoft.com/office/drawing/2014/main" id="{1BAF82EA-A3E1-44A8-A4B2-0FB3948ADC70}"/>
              </a:ext>
            </a:extLst>
          </p:cNvPr>
          <p:cNvSpPr txBox="1"/>
          <p:nvPr/>
        </p:nvSpPr>
        <p:spPr bwMode="auto">
          <a:xfrm>
            <a:off x="8141304" y="53351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26" name="TextBox 25">
            <a:extLst>
              <a:ext uri="{FF2B5EF4-FFF2-40B4-BE49-F238E27FC236}">
                <a16:creationId xmlns:a16="http://schemas.microsoft.com/office/drawing/2014/main" id="{E76D0ECB-C83F-42EA-B8CD-DD432ECED4E0}"/>
              </a:ext>
            </a:extLst>
          </p:cNvPr>
          <p:cNvSpPr txBox="1"/>
          <p:nvPr/>
        </p:nvSpPr>
        <p:spPr bwMode="auto">
          <a:xfrm>
            <a:off x="9268914" y="533518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9</a:t>
            </a:r>
          </a:p>
        </p:txBody>
      </p:sp>
    </p:spTree>
    <p:extLst>
      <p:ext uri="{BB962C8B-B14F-4D97-AF65-F5344CB8AC3E}">
        <p14:creationId xmlns:p14="http://schemas.microsoft.com/office/powerpoint/2010/main" val="98043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nodeType="clickEffect">
                                  <p:stCondLst>
                                    <p:cond delay="0"/>
                                  </p:stCondLst>
                                  <p:childTnLst>
                                    <p:animMotion origin="layout" path="M 8.33333E-7 -4.81481E-6 L -0.09323 -0.2875 " pathEditMode="relative" rAng="0" ptsTypes="AA">
                                      <p:cBhvr>
                                        <p:cTn id="29" dur="2000" fill="hold"/>
                                        <p:tgtEl>
                                          <p:spTgt spid="19"/>
                                        </p:tgtEl>
                                        <p:attrNameLst>
                                          <p:attrName>ppt_x</p:attrName>
                                          <p:attrName>ppt_y</p:attrName>
                                        </p:attrNameLst>
                                      </p:cBhvr>
                                      <p:rCtr x="-4661" y="-14375"/>
                                    </p:animMotion>
                                  </p:childTnLst>
                                </p:cTn>
                              </p:par>
                              <p:par>
                                <p:cTn id="30" presetID="64" presetClass="path" presetSubtype="0" accel="50000" decel="50000" fill="hold" nodeType="withEffect">
                                  <p:stCondLst>
                                    <p:cond delay="0"/>
                                  </p:stCondLst>
                                  <p:childTnLst>
                                    <p:animMotion origin="layout" path="M 0.00026 0.00023 L 0.09831 -0.28866 " pathEditMode="relative" rAng="0" ptsTypes="AA">
                                      <p:cBhvr>
                                        <p:cTn id="31" dur="2000" fill="hold"/>
                                        <p:tgtEl>
                                          <p:spTgt spid="17"/>
                                        </p:tgtEl>
                                        <p:attrNameLst>
                                          <p:attrName>ppt_x</p:attrName>
                                          <p:attrName>ppt_y</p:attrName>
                                        </p:attrNameLst>
                                      </p:cBhvr>
                                      <p:rCtr x="4896" y="-14444"/>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850BD-5D6F-4FF6-86B1-81389D4C2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2:1</a:t>
            </a:r>
          </a:p>
        </p:txBody>
      </p:sp>
      <p:sp>
        <p:nvSpPr>
          <p:cNvPr id="9" name="TextBox 8">
            <a:extLst>
              <a:ext uri="{FF2B5EF4-FFF2-40B4-BE49-F238E27FC236}">
                <a16:creationId xmlns:a16="http://schemas.microsoft.com/office/drawing/2014/main" id="{60FF591D-B6C6-41C8-A30D-BB0BDB00BD12}"/>
              </a:ext>
            </a:extLst>
          </p:cNvPr>
          <p:cNvSpPr txBox="1"/>
          <p:nvPr/>
        </p:nvSpPr>
        <p:spPr bwMode="auto">
          <a:xfrm>
            <a:off x="4700290" y="533518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23</a:t>
            </a:r>
          </a:p>
        </p:txBody>
      </p:sp>
      <p:sp>
        <p:nvSpPr>
          <p:cNvPr id="10" name="TextBox 9">
            <a:extLst>
              <a:ext uri="{FF2B5EF4-FFF2-40B4-BE49-F238E27FC236}">
                <a16:creationId xmlns:a16="http://schemas.microsoft.com/office/drawing/2014/main" id="{4F407C1E-AB3D-4CE5-90E6-5482539F3822}"/>
              </a:ext>
            </a:extLst>
          </p:cNvPr>
          <p:cNvSpPr txBox="1"/>
          <p:nvPr/>
        </p:nvSpPr>
        <p:spPr bwMode="auto">
          <a:xfrm>
            <a:off x="7056976" y="533518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6</a:t>
            </a:r>
          </a:p>
        </p:txBody>
      </p:sp>
      <p:sp>
        <p:nvSpPr>
          <p:cNvPr id="11" name="TextBox 10">
            <a:extLst>
              <a:ext uri="{FF2B5EF4-FFF2-40B4-BE49-F238E27FC236}">
                <a16:creationId xmlns:a16="http://schemas.microsoft.com/office/drawing/2014/main" id="{5A7322B5-2FB5-4866-AA24-C3B2AA8CB41B}"/>
              </a:ext>
            </a:extLst>
          </p:cNvPr>
          <p:cNvSpPr txBox="1"/>
          <p:nvPr/>
        </p:nvSpPr>
        <p:spPr bwMode="auto">
          <a:xfrm>
            <a:off x="5898670" y="53351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12" name="TextBox 11">
            <a:extLst>
              <a:ext uri="{FF2B5EF4-FFF2-40B4-BE49-F238E27FC236}">
                <a16:creationId xmlns:a16="http://schemas.microsoft.com/office/drawing/2014/main" id="{16C2A7BB-CA05-414B-B3AD-5E03AC4AA211}"/>
              </a:ext>
            </a:extLst>
          </p:cNvPr>
          <p:cNvSpPr txBox="1"/>
          <p:nvPr/>
        </p:nvSpPr>
        <p:spPr bwMode="auto">
          <a:xfrm>
            <a:off x="8141304" y="53351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519B4683-5894-42E8-A047-12A08D1C6C0C}"/>
              </a:ext>
            </a:extLst>
          </p:cNvPr>
          <p:cNvSpPr txBox="1"/>
          <p:nvPr/>
        </p:nvSpPr>
        <p:spPr bwMode="auto">
          <a:xfrm>
            <a:off x="9185559" y="533518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29</a:t>
            </a:r>
          </a:p>
        </p:txBody>
      </p:sp>
      <p:pic>
        <p:nvPicPr>
          <p:cNvPr id="15" name="Picture 14">
            <a:extLst>
              <a:ext uri="{FF2B5EF4-FFF2-40B4-BE49-F238E27FC236}">
                <a16:creationId xmlns:a16="http://schemas.microsoft.com/office/drawing/2014/main" id="{C44F294C-6771-492B-8DD7-64CF2990F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4178" y="4077491"/>
            <a:ext cx="216972" cy="620991"/>
          </a:xfrm>
          <a:prstGeom prst="rect">
            <a:avLst/>
          </a:prstGeom>
        </p:spPr>
      </p:pic>
      <p:pic>
        <p:nvPicPr>
          <p:cNvPr id="17" name="Picture 16">
            <a:extLst>
              <a:ext uri="{FF2B5EF4-FFF2-40B4-BE49-F238E27FC236}">
                <a16:creationId xmlns:a16="http://schemas.microsoft.com/office/drawing/2014/main" id="{CB4C0B5A-C7E7-418E-A19F-156E4FF04E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61067" y="3951245"/>
            <a:ext cx="284008" cy="882855"/>
          </a:xfrm>
          <a:prstGeom prst="rect">
            <a:avLst/>
          </a:prstGeom>
        </p:spPr>
      </p:pic>
      <p:pic>
        <p:nvPicPr>
          <p:cNvPr id="14" name="Picture 13">
            <a:extLst>
              <a:ext uri="{FF2B5EF4-FFF2-40B4-BE49-F238E27FC236}">
                <a16:creationId xmlns:a16="http://schemas.microsoft.com/office/drawing/2014/main" id="{64FE96F9-C160-4D8E-9E7F-FDC5674810C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45075" y="3946558"/>
            <a:ext cx="112528" cy="882855"/>
          </a:xfrm>
          <a:prstGeom prst="rect">
            <a:avLst/>
          </a:prstGeom>
        </p:spPr>
      </p:pic>
    </p:spTree>
    <p:extLst>
      <p:ext uri="{BB962C8B-B14F-4D97-AF65-F5344CB8AC3E}">
        <p14:creationId xmlns:p14="http://schemas.microsoft.com/office/powerpoint/2010/main" val="252493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4" presetClass="path" presetSubtype="0" accel="50000" decel="50000" fill="hold" nodeType="clickEffect">
                                  <p:stCondLst>
                                    <p:cond delay="0"/>
                                  </p:stCondLst>
                                  <p:childTnLst>
                                    <p:animMotion origin="layout" path="M -2.70833E-6 4.81481E-6 L 0.07813 -0.28056 " pathEditMode="relative" rAng="0" ptsTypes="AA">
                                      <p:cBhvr>
                                        <p:cTn id="32" dur="2000" fill="hold"/>
                                        <p:tgtEl>
                                          <p:spTgt spid="17"/>
                                        </p:tgtEl>
                                        <p:attrNameLst>
                                          <p:attrName>ppt_x</p:attrName>
                                          <p:attrName>ppt_y</p:attrName>
                                        </p:attrNameLst>
                                      </p:cBhvr>
                                      <p:rCtr x="3919" y="-13773"/>
                                    </p:animMotion>
                                  </p:childTnLst>
                                </p:cTn>
                              </p:par>
                              <p:par>
                                <p:cTn id="33" presetID="64" presetClass="path" presetSubtype="0" accel="50000" decel="50000" fill="hold" nodeType="withEffect">
                                  <p:stCondLst>
                                    <p:cond delay="0"/>
                                  </p:stCondLst>
                                  <p:childTnLst>
                                    <p:animMotion origin="layout" path="M 8.33333E-7 -4.81481E-6 L -0.08372 -0.29745 " pathEditMode="relative" rAng="0" ptsTypes="AA">
                                      <p:cBhvr>
                                        <p:cTn id="34" dur="2000" fill="hold"/>
                                        <p:tgtEl>
                                          <p:spTgt spid="15"/>
                                        </p:tgtEl>
                                        <p:attrNameLst>
                                          <p:attrName>ppt_x</p:attrName>
                                          <p:attrName>ppt_y</p:attrName>
                                        </p:attrNameLst>
                                      </p:cBhvr>
                                      <p:rCtr x="-4193" y="-14884"/>
                                    </p:animMotion>
                                  </p:childTnLst>
                                </p:cTn>
                              </p:par>
                              <p:par>
                                <p:cTn id="35" presetID="64" presetClass="path" presetSubtype="0" accel="50000" decel="50000" fill="hold" nodeType="withEffect">
                                  <p:stCondLst>
                                    <p:cond delay="0"/>
                                  </p:stCondLst>
                                  <p:childTnLst>
                                    <p:animMotion origin="layout" path="M 6.25E-7 -4.81481E-6 L 0.09531 -0.25902 " pathEditMode="relative" rAng="0" ptsTypes="AA">
                                      <p:cBhvr>
                                        <p:cTn id="36" dur="2000" fill="hold"/>
                                        <p:tgtEl>
                                          <p:spTgt spid="14"/>
                                        </p:tgtEl>
                                        <p:attrNameLst>
                                          <p:attrName>ppt_x</p:attrName>
                                          <p:attrName>ppt_y</p:attrName>
                                        </p:attrNameLst>
                                      </p:cBhvr>
                                      <p:rCtr x="4766" y="-12963"/>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850BD-5D6F-4FF6-86B1-81389D4C2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699" y="1775187"/>
            <a:ext cx="3654784" cy="3307626"/>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2:1</a:t>
            </a:r>
          </a:p>
        </p:txBody>
      </p:sp>
      <p:sp>
        <p:nvSpPr>
          <p:cNvPr id="10" name="TextBox 9">
            <a:extLst>
              <a:ext uri="{FF2B5EF4-FFF2-40B4-BE49-F238E27FC236}">
                <a16:creationId xmlns:a16="http://schemas.microsoft.com/office/drawing/2014/main" id="{4F407C1E-AB3D-4CE5-90E6-5482539F3822}"/>
              </a:ext>
            </a:extLst>
          </p:cNvPr>
          <p:cNvSpPr txBox="1"/>
          <p:nvPr/>
        </p:nvSpPr>
        <p:spPr bwMode="auto">
          <a:xfrm>
            <a:off x="9081067" y="533518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6</a:t>
            </a:r>
          </a:p>
        </p:txBody>
      </p:sp>
      <p:sp>
        <p:nvSpPr>
          <p:cNvPr id="11" name="TextBox 10">
            <a:extLst>
              <a:ext uri="{FF2B5EF4-FFF2-40B4-BE49-F238E27FC236}">
                <a16:creationId xmlns:a16="http://schemas.microsoft.com/office/drawing/2014/main" id="{5A7322B5-2FB5-4866-AA24-C3B2AA8CB41B}"/>
              </a:ext>
            </a:extLst>
          </p:cNvPr>
          <p:cNvSpPr txBox="1"/>
          <p:nvPr/>
        </p:nvSpPr>
        <p:spPr bwMode="auto">
          <a:xfrm>
            <a:off x="7922761" y="53351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12" name="TextBox 11">
            <a:extLst>
              <a:ext uri="{FF2B5EF4-FFF2-40B4-BE49-F238E27FC236}">
                <a16:creationId xmlns:a16="http://schemas.microsoft.com/office/drawing/2014/main" id="{16C2A7BB-CA05-414B-B3AD-5E03AC4AA211}"/>
              </a:ext>
            </a:extLst>
          </p:cNvPr>
          <p:cNvSpPr txBox="1"/>
          <p:nvPr/>
        </p:nvSpPr>
        <p:spPr bwMode="auto">
          <a:xfrm>
            <a:off x="9516489" y="53351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pic>
        <p:nvPicPr>
          <p:cNvPr id="14" name="Picture 13">
            <a:extLst>
              <a:ext uri="{FF2B5EF4-FFF2-40B4-BE49-F238E27FC236}">
                <a16:creationId xmlns:a16="http://schemas.microsoft.com/office/drawing/2014/main" id="{FEDEF5C1-340D-4AE3-9286-3EC9D1FE2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241" y="1775187"/>
            <a:ext cx="3654784" cy="3307626"/>
          </a:xfrm>
          <a:prstGeom prst="rect">
            <a:avLst/>
          </a:prstGeom>
        </p:spPr>
      </p:pic>
      <p:sp>
        <p:nvSpPr>
          <p:cNvPr id="19" name="TextBox 18">
            <a:extLst>
              <a:ext uri="{FF2B5EF4-FFF2-40B4-BE49-F238E27FC236}">
                <a16:creationId xmlns:a16="http://schemas.microsoft.com/office/drawing/2014/main" id="{2E105AAE-A78B-483C-9487-69420B2F57EE}"/>
              </a:ext>
            </a:extLst>
          </p:cNvPr>
          <p:cNvSpPr txBox="1"/>
          <p:nvPr/>
        </p:nvSpPr>
        <p:spPr bwMode="auto">
          <a:xfrm>
            <a:off x="2364280" y="533518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sp>
        <p:nvSpPr>
          <p:cNvPr id="20" name="TextBox 19">
            <a:extLst>
              <a:ext uri="{FF2B5EF4-FFF2-40B4-BE49-F238E27FC236}">
                <a16:creationId xmlns:a16="http://schemas.microsoft.com/office/drawing/2014/main" id="{8B6C27FA-CA66-4C03-9BDA-69AAB7A4EE93}"/>
              </a:ext>
            </a:extLst>
          </p:cNvPr>
          <p:cNvSpPr txBox="1"/>
          <p:nvPr/>
        </p:nvSpPr>
        <p:spPr bwMode="auto">
          <a:xfrm>
            <a:off x="4637609" y="533518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6</a:t>
            </a:r>
          </a:p>
        </p:txBody>
      </p:sp>
      <p:sp>
        <p:nvSpPr>
          <p:cNvPr id="21" name="TextBox 20">
            <a:extLst>
              <a:ext uri="{FF2B5EF4-FFF2-40B4-BE49-F238E27FC236}">
                <a16:creationId xmlns:a16="http://schemas.microsoft.com/office/drawing/2014/main" id="{09954703-6F17-4272-AF42-5DB5177CAA75}"/>
              </a:ext>
            </a:extLst>
          </p:cNvPr>
          <p:cNvSpPr txBox="1"/>
          <p:nvPr/>
        </p:nvSpPr>
        <p:spPr bwMode="auto">
          <a:xfrm>
            <a:off x="3479303" y="53351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22" name="TextBox 21">
            <a:extLst>
              <a:ext uri="{FF2B5EF4-FFF2-40B4-BE49-F238E27FC236}">
                <a16:creationId xmlns:a16="http://schemas.microsoft.com/office/drawing/2014/main" id="{FDECE224-16E4-4BC7-85D3-DB883EFA8311}"/>
              </a:ext>
            </a:extLst>
          </p:cNvPr>
          <p:cNvSpPr txBox="1"/>
          <p:nvPr/>
        </p:nvSpPr>
        <p:spPr bwMode="auto">
          <a:xfrm>
            <a:off x="5076610" y="533518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23" name="TextBox 22">
            <a:extLst>
              <a:ext uri="{FF2B5EF4-FFF2-40B4-BE49-F238E27FC236}">
                <a16:creationId xmlns:a16="http://schemas.microsoft.com/office/drawing/2014/main" id="{B4AB63B6-699F-4C61-A6D4-7B02C87A1DCA}"/>
              </a:ext>
            </a:extLst>
          </p:cNvPr>
          <p:cNvSpPr txBox="1"/>
          <p:nvPr/>
        </p:nvSpPr>
        <p:spPr bwMode="auto">
          <a:xfrm>
            <a:off x="5558894" y="533518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9</a:t>
            </a:r>
          </a:p>
        </p:txBody>
      </p:sp>
      <p:pic>
        <p:nvPicPr>
          <p:cNvPr id="5" name="Picture 4">
            <a:extLst>
              <a:ext uri="{FF2B5EF4-FFF2-40B4-BE49-F238E27FC236}">
                <a16:creationId xmlns:a16="http://schemas.microsoft.com/office/drawing/2014/main" id="{3B59A372-4D60-48A7-8A86-0731A5368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159" y="3951245"/>
            <a:ext cx="254381" cy="882855"/>
          </a:xfrm>
          <a:prstGeom prst="rect">
            <a:avLst/>
          </a:prstGeom>
        </p:spPr>
      </p:pic>
      <p:pic>
        <p:nvPicPr>
          <p:cNvPr id="25" name="Picture 24">
            <a:extLst>
              <a:ext uri="{FF2B5EF4-FFF2-40B4-BE49-F238E27FC236}">
                <a16:creationId xmlns:a16="http://schemas.microsoft.com/office/drawing/2014/main" id="{694FE7CC-F994-42D4-8D55-C6899321D5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4432" y="3951245"/>
            <a:ext cx="97263" cy="359127"/>
          </a:xfrm>
          <a:prstGeom prst="rect">
            <a:avLst/>
          </a:prstGeom>
        </p:spPr>
      </p:pic>
      <p:sp>
        <p:nvSpPr>
          <p:cNvPr id="27" name="TextBox 26">
            <a:extLst>
              <a:ext uri="{FF2B5EF4-FFF2-40B4-BE49-F238E27FC236}">
                <a16:creationId xmlns:a16="http://schemas.microsoft.com/office/drawing/2014/main" id="{09D399F9-93BF-48B3-9768-5E048617BCA7}"/>
              </a:ext>
            </a:extLst>
          </p:cNvPr>
          <p:cNvSpPr txBox="1"/>
          <p:nvPr/>
        </p:nvSpPr>
        <p:spPr bwMode="auto">
          <a:xfrm>
            <a:off x="6726565" y="533518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29" name="TextBox 28">
            <a:extLst>
              <a:ext uri="{FF2B5EF4-FFF2-40B4-BE49-F238E27FC236}">
                <a16:creationId xmlns:a16="http://schemas.microsoft.com/office/drawing/2014/main" id="{399E0685-6D24-41B1-848B-52CC58D05293}"/>
              </a:ext>
            </a:extLst>
          </p:cNvPr>
          <p:cNvSpPr txBox="1"/>
          <p:nvPr/>
        </p:nvSpPr>
        <p:spPr bwMode="auto">
          <a:xfrm>
            <a:off x="9995123" y="533518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cxnSp>
        <p:nvCxnSpPr>
          <p:cNvPr id="31" name="Straight Connector 30">
            <a:extLst>
              <a:ext uri="{FF2B5EF4-FFF2-40B4-BE49-F238E27FC236}">
                <a16:creationId xmlns:a16="http://schemas.microsoft.com/office/drawing/2014/main" id="{D78BB1F5-87EB-45FC-AC3A-5F6400A4C730}"/>
              </a:ext>
            </a:extLst>
          </p:cNvPr>
          <p:cNvCxnSpPr/>
          <p:nvPr/>
        </p:nvCxnSpPr>
        <p:spPr bwMode="auto">
          <a:xfrm>
            <a:off x="6820379" y="5730236"/>
            <a:ext cx="144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9DFB90EB-BC90-4B55-B1F4-94E6941599A9}"/>
              </a:ext>
            </a:extLst>
          </p:cNvPr>
          <p:cNvCxnSpPr/>
          <p:nvPr/>
        </p:nvCxnSpPr>
        <p:spPr bwMode="auto">
          <a:xfrm>
            <a:off x="10098461" y="5730236"/>
            <a:ext cx="144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a:extLst>
              <a:ext uri="{FF2B5EF4-FFF2-40B4-BE49-F238E27FC236}">
                <a16:creationId xmlns:a16="http://schemas.microsoft.com/office/drawing/2014/main" id="{CB30B4FB-803C-46D8-B98E-D9ACF9FEB023}"/>
              </a:ext>
            </a:extLst>
          </p:cNvPr>
          <p:cNvSpPr txBox="1"/>
          <p:nvPr/>
        </p:nvSpPr>
        <p:spPr bwMode="auto">
          <a:xfrm>
            <a:off x="6892379" y="533518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sp>
        <p:nvSpPr>
          <p:cNvPr id="34" name="TextBox 33">
            <a:extLst>
              <a:ext uri="{FF2B5EF4-FFF2-40B4-BE49-F238E27FC236}">
                <a16:creationId xmlns:a16="http://schemas.microsoft.com/office/drawing/2014/main" id="{7C09281A-3D71-4071-B9C1-42B7603B7E71}"/>
              </a:ext>
            </a:extLst>
          </p:cNvPr>
          <p:cNvSpPr txBox="1"/>
          <p:nvPr/>
        </p:nvSpPr>
        <p:spPr bwMode="auto">
          <a:xfrm>
            <a:off x="10160938" y="5336376"/>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9</a:t>
            </a:r>
          </a:p>
        </p:txBody>
      </p:sp>
      <p:pic>
        <p:nvPicPr>
          <p:cNvPr id="35" name="Picture 34">
            <a:extLst>
              <a:ext uri="{FF2B5EF4-FFF2-40B4-BE49-F238E27FC236}">
                <a16:creationId xmlns:a16="http://schemas.microsoft.com/office/drawing/2014/main" id="{936E20D3-33A0-4BF4-8F29-3B92C25AAD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3727" y="4213109"/>
            <a:ext cx="97263" cy="359127"/>
          </a:xfrm>
          <a:prstGeom prst="rect">
            <a:avLst/>
          </a:prstGeom>
        </p:spPr>
      </p:pic>
      <p:pic>
        <p:nvPicPr>
          <p:cNvPr id="36" name="Picture 35">
            <a:extLst>
              <a:ext uri="{FF2B5EF4-FFF2-40B4-BE49-F238E27FC236}">
                <a16:creationId xmlns:a16="http://schemas.microsoft.com/office/drawing/2014/main" id="{6C1C3C8E-E9F3-4490-A5EC-C0C0EDB07B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4811" y="4077491"/>
            <a:ext cx="216972" cy="620991"/>
          </a:xfrm>
          <a:prstGeom prst="rect">
            <a:avLst/>
          </a:prstGeom>
        </p:spPr>
      </p:pic>
      <p:pic>
        <p:nvPicPr>
          <p:cNvPr id="38" name="Picture 37">
            <a:extLst>
              <a:ext uri="{FF2B5EF4-FFF2-40B4-BE49-F238E27FC236}">
                <a16:creationId xmlns:a16="http://schemas.microsoft.com/office/drawing/2014/main" id="{915D17DB-612E-4270-938B-427CC14E1D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8269" y="4074199"/>
            <a:ext cx="216972" cy="620991"/>
          </a:xfrm>
          <a:prstGeom prst="rect">
            <a:avLst/>
          </a:prstGeom>
        </p:spPr>
      </p:pic>
      <p:sp>
        <p:nvSpPr>
          <p:cNvPr id="43" name="Rectangle 42">
            <a:extLst>
              <a:ext uri="{FF2B5EF4-FFF2-40B4-BE49-F238E27FC236}">
                <a16:creationId xmlns:a16="http://schemas.microsoft.com/office/drawing/2014/main" id="{25A6EB96-1031-42F4-9F16-0983AD8AE6C6}"/>
              </a:ext>
            </a:extLst>
          </p:cNvPr>
          <p:cNvSpPr/>
          <p:nvPr/>
        </p:nvSpPr>
        <p:spPr bwMode="auto">
          <a:xfrm>
            <a:off x="6726565" y="3911601"/>
            <a:ext cx="351378" cy="922499"/>
          </a:xfrm>
          <a:prstGeom prst="rect">
            <a:avLst/>
          </a:prstGeom>
          <a:solidFill>
            <a:srgbClr val="FFFFFF">
              <a:alpha val="50196"/>
            </a:srgb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58575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nodeType="withEffect">
                                  <p:stCondLst>
                                    <p:cond delay="25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par>
                          <p:cTn id="46" fill="hold">
                            <p:stCondLst>
                              <p:cond delay="500"/>
                            </p:stCondLst>
                            <p:childTnLst>
                              <p:par>
                                <p:cTn id="47" presetID="10" presetClass="entr" presetSubtype="0" fill="hold" grpId="0" nodeType="afterEffect">
                                  <p:stCondLst>
                                    <p:cond delay="25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xit" presetSubtype="0" fill="hold" nodeType="with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1000" tmFilter="0, 0; .2, .5; .8, .5; 1, 0"/>
                                        <p:tgtEl>
                                          <p:spTgt spid="35"/>
                                        </p:tgtEl>
                                      </p:cBhvr>
                                    </p:animEffect>
                                    <p:animScale>
                                      <p:cBhvr>
                                        <p:cTn id="57" dur="500" autoRev="1" fill="hold"/>
                                        <p:tgtEl>
                                          <p:spTgt spid="35"/>
                                        </p:tgtEl>
                                      </p:cBhvr>
                                      <p:by x="105000" y="105000"/>
                                    </p:animScale>
                                  </p:childTnLst>
                                </p:cTn>
                              </p:par>
                              <p:par>
                                <p:cTn id="58" presetID="26" presetClass="emph" presetSubtype="0" fill="hold" nodeType="withEffect">
                                  <p:stCondLst>
                                    <p:cond delay="0"/>
                                  </p:stCondLst>
                                  <p:childTnLst>
                                    <p:animEffect transition="out" filter="fade">
                                      <p:cBhvr>
                                        <p:cTn id="59" dur="1000" tmFilter="0, 0; .2, .5; .8, .5; 1, 0"/>
                                        <p:tgtEl>
                                          <p:spTgt spid="25"/>
                                        </p:tgtEl>
                                      </p:cBhvr>
                                    </p:animEffect>
                                    <p:animScale>
                                      <p:cBhvr>
                                        <p:cTn id="60" dur="500" autoRev="1" fill="hold"/>
                                        <p:tgtEl>
                                          <p:spTgt spid="25"/>
                                        </p:tgtEl>
                                      </p:cBhvr>
                                      <p:by x="105000" y="105000"/>
                                    </p:animScale>
                                  </p:childTnLst>
                                </p:cTn>
                              </p:par>
                            </p:childTnLst>
                          </p:cTn>
                        </p:par>
                        <p:par>
                          <p:cTn id="61" fill="hold">
                            <p:stCondLst>
                              <p:cond delay="1000"/>
                            </p:stCondLst>
                            <p:childTnLst>
                              <p:par>
                                <p:cTn id="62" presetID="26" presetClass="emph" presetSubtype="0" fill="hold" nodeType="afterEffect">
                                  <p:stCondLst>
                                    <p:cond delay="250"/>
                                  </p:stCondLst>
                                  <p:childTnLst>
                                    <p:animEffect transition="out" filter="fade">
                                      <p:cBhvr>
                                        <p:cTn id="63" dur="1000" tmFilter="0, 0; .2, .5; .8, .5; 1, 0"/>
                                        <p:tgtEl>
                                          <p:spTgt spid="35"/>
                                        </p:tgtEl>
                                      </p:cBhvr>
                                    </p:animEffect>
                                    <p:animScale>
                                      <p:cBhvr>
                                        <p:cTn id="64" dur="500" autoRev="1" fill="hold"/>
                                        <p:tgtEl>
                                          <p:spTgt spid="35"/>
                                        </p:tgtEl>
                                      </p:cBhvr>
                                      <p:by x="105000" y="105000"/>
                                    </p:animScale>
                                  </p:childTnLst>
                                </p:cTn>
                              </p:par>
                              <p:par>
                                <p:cTn id="65" presetID="26" presetClass="emph" presetSubtype="0" fill="hold" nodeType="withEffect">
                                  <p:stCondLst>
                                    <p:cond delay="250"/>
                                  </p:stCondLst>
                                  <p:childTnLst>
                                    <p:animEffect transition="out" filter="fade">
                                      <p:cBhvr>
                                        <p:cTn id="66" dur="1000" tmFilter="0, 0; .2, .5; .8, .5; 1, 0"/>
                                        <p:tgtEl>
                                          <p:spTgt spid="25"/>
                                        </p:tgtEl>
                                      </p:cBhvr>
                                    </p:animEffect>
                                    <p:animScale>
                                      <p:cBhvr>
                                        <p:cTn id="67" dur="500" autoRev="1" fill="hold"/>
                                        <p:tgtEl>
                                          <p:spTgt spid="25"/>
                                        </p:tgtEl>
                                      </p:cBhvr>
                                      <p:by x="105000" y="105000"/>
                                    </p:animScale>
                                  </p:childTnLst>
                                </p:cTn>
                              </p:par>
                            </p:childTnLst>
                          </p:cTn>
                        </p:par>
                        <p:par>
                          <p:cTn id="68" fill="hold">
                            <p:stCondLst>
                              <p:cond delay="2250"/>
                            </p:stCondLst>
                            <p:childTnLst>
                              <p:par>
                                <p:cTn id="69" presetID="26" presetClass="emph" presetSubtype="0" fill="hold" nodeType="afterEffect">
                                  <p:stCondLst>
                                    <p:cond delay="250"/>
                                  </p:stCondLst>
                                  <p:childTnLst>
                                    <p:animEffect transition="out" filter="fade">
                                      <p:cBhvr>
                                        <p:cTn id="70" dur="1000" tmFilter="0, 0; .2, .5; .8, .5; 1, 0"/>
                                        <p:tgtEl>
                                          <p:spTgt spid="35"/>
                                        </p:tgtEl>
                                      </p:cBhvr>
                                    </p:animEffect>
                                    <p:animScale>
                                      <p:cBhvr>
                                        <p:cTn id="71" dur="500" autoRev="1" fill="hold"/>
                                        <p:tgtEl>
                                          <p:spTgt spid="35"/>
                                        </p:tgtEl>
                                      </p:cBhvr>
                                      <p:by x="105000" y="105000"/>
                                    </p:animScale>
                                  </p:childTnLst>
                                </p:cTn>
                              </p:par>
                              <p:par>
                                <p:cTn id="72" presetID="26" presetClass="emph" presetSubtype="0" fill="hold" nodeType="withEffect">
                                  <p:stCondLst>
                                    <p:cond delay="250"/>
                                  </p:stCondLst>
                                  <p:childTnLst>
                                    <p:animEffect transition="out" filter="fade">
                                      <p:cBhvr>
                                        <p:cTn id="73" dur="1000" tmFilter="0, 0; .2, .5; .8, .5; 1, 0"/>
                                        <p:tgtEl>
                                          <p:spTgt spid="25"/>
                                        </p:tgtEl>
                                      </p:cBhvr>
                                    </p:animEffect>
                                    <p:animScale>
                                      <p:cBhvr>
                                        <p:cTn id="74" dur="500" autoRev="1" fill="hold"/>
                                        <p:tgtEl>
                                          <p:spTgt spid="25"/>
                                        </p:tgtEl>
                                      </p:cBhvr>
                                      <p:by x="105000" y="105000"/>
                                    </p:animScale>
                                  </p:childTnLst>
                                </p:cTn>
                              </p:par>
                            </p:childTnLst>
                          </p:cTn>
                        </p:par>
                        <p:par>
                          <p:cTn id="75" fill="hold">
                            <p:stCondLst>
                              <p:cond delay="3500"/>
                            </p:stCondLst>
                            <p:childTnLst>
                              <p:par>
                                <p:cTn id="76" presetID="26" presetClass="emph" presetSubtype="0" fill="hold" nodeType="afterEffect">
                                  <p:stCondLst>
                                    <p:cond delay="500"/>
                                  </p:stCondLst>
                                  <p:childTnLst>
                                    <p:animEffect transition="out" filter="fade">
                                      <p:cBhvr>
                                        <p:cTn id="77" dur="1000" tmFilter="0, 0; .2, .5; .8, .5; 1, 0"/>
                                        <p:tgtEl>
                                          <p:spTgt spid="36"/>
                                        </p:tgtEl>
                                      </p:cBhvr>
                                    </p:animEffect>
                                    <p:animScale>
                                      <p:cBhvr>
                                        <p:cTn id="78" dur="500" autoRev="1" fill="hold"/>
                                        <p:tgtEl>
                                          <p:spTgt spid="36"/>
                                        </p:tgtEl>
                                      </p:cBhvr>
                                      <p:by x="105000" y="105000"/>
                                    </p:animScale>
                                  </p:childTnLst>
                                </p:cTn>
                              </p:par>
                              <p:par>
                                <p:cTn id="79" presetID="26" presetClass="emph" presetSubtype="0" fill="hold" nodeType="withEffect">
                                  <p:stCondLst>
                                    <p:cond delay="500"/>
                                  </p:stCondLst>
                                  <p:childTnLst>
                                    <p:animEffect transition="out" filter="fade">
                                      <p:cBhvr>
                                        <p:cTn id="80" dur="1000" tmFilter="0, 0; .2, .5; .8, .5; 1, 0"/>
                                        <p:tgtEl>
                                          <p:spTgt spid="38"/>
                                        </p:tgtEl>
                                      </p:cBhvr>
                                    </p:animEffect>
                                    <p:animScale>
                                      <p:cBhvr>
                                        <p:cTn id="81" dur="500" autoRev="1" fill="hold"/>
                                        <p:tgtEl>
                                          <p:spTgt spid="38"/>
                                        </p:tgtEl>
                                      </p:cBhvr>
                                      <p:by x="105000" y="105000"/>
                                    </p:animScale>
                                  </p:childTnLst>
                                </p:cTn>
                              </p:par>
                            </p:childTnLst>
                          </p:cTn>
                        </p:par>
                        <p:par>
                          <p:cTn id="82" fill="hold">
                            <p:stCondLst>
                              <p:cond delay="5000"/>
                            </p:stCondLst>
                            <p:childTnLst>
                              <p:par>
                                <p:cTn id="83" presetID="26" presetClass="emph" presetSubtype="0" fill="hold" nodeType="afterEffect">
                                  <p:stCondLst>
                                    <p:cond delay="250"/>
                                  </p:stCondLst>
                                  <p:childTnLst>
                                    <p:animEffect transition="out" filter="fade">
                                      <p:cBhvr>
                                        <p:cTn id="84" dur="1000" tmFilter="0, 0; .2, .5; .8, .5; 1, 0"/>
                                        <p:tgtEl>
                                          <p:spTgt spid="36"/>
                                        </p:tgtEl>
                                      </p:cBhvr>
                                    </p:animEffect>
                                    <p:animScale>
                                      <p:cBhvr>
                                        <p:cTn id="85" dur="500" autoRev="1" fill="hold"/>
                                        <p:tgtEl>
                                          <p:spTgt spid="36"/>
                                        </p:tgtEl>
                                      </p:cBhvr>
                                      <p:by x="105000" y="105000"/>
                                    </p:animScale>
                                  </p:childTnLst>
                                </p:cTn>
                              </p:par>
                              <p:par>
                                <p:cTn id="86" presetID="26" presetClass="emph" presetSubtype="0" fill="hold" nodeType="withEffect">
                                  <p:stCondLst>
                                    <p:cond delay="250"/>
                                  </p:stCondLst>
                                  <p:childTnLst>
                                    <p:animEffect transition="out" filter="fade">
                                      <p:cBhvr>
                                        <p:cTn id="87" dur="1000" tmFilter="0, 0; .2, .5; .8, .5; 1, 0"/>
                                        <p:tgtEl>
                                          <p:spTgt spid="38"/>
                                        </p:tgtEl>
                                      </p:cBhvr>
                                    </p:animEffect>
                                    <p:animScale>
                                      <p:cBhvr>
                                        <p:cTn id="88" dur="500" autoRev="1" fill="hold"/>
                                        <p:tgtEl>
                                          <p:spTgt spid="38"/>
                                        </p:tgtEl>
                                      </p:cBhvr>
                                      <p:by x="105000" y="105000"/>
                                    </p:animScale>
                                  </p:childTnLst>
                                </p:cTn>
                              </p:par>
                            </p:childTnLst>
                          </p:cTn>
                        </p:par>
                        <p:par>
                          <p:cTn id="89" fill="hold">
                            <p:stCondLst>
                              <p:cond delay="6250"/>
                            </p:stCondLst>
                            <p:childTnLst>
                              <p:par>
                                <p:cTn id="90" presetID="26" presetClass="emph" presetSubtype="0" fill="hold" nodeType="afterEffect">
                                  <p:stCondLst>
                                    <p:cond delay="250"/>
                                  </p:stCondLst>
                                  <p:childTnLst>
                                    <p:animEffect transition="out" filter="fade">
                                      <p:cBhvr>
                                        <p:cTn id="91" dur="1000" tmFilter="0, 0; .2, .5; .8, .5; 1, 0"/>
                                        <p:tgtEl>
                                          <p:spTgt spid="36"/>
                                        </p:tgtEl>
                                      </p:cBhvr>
                                    </p:animEffect>
                                    <p:animScale>
                                      <p:cBhvr>
                                        <p:cTn id="92" dur="500" autoRev="1" fill="hold"/>
                                        <p:tgtEl>
                                          <p:spTgt spid="36"/>
                                        </p:tgtEl>
                                      </p:cBhvr>
                                      <p:by x="105000" y="105000"/>
                                    </p:animScale>
                                  </p:childTnLst>
                                </p:cTn>
                              </p:par>
                              <p:par>
                                <p:cTn id="93" presetID="26" presetClass="emph" presetSubtype="0" fill="hold" nodeType="withEffect">
                                  <p:stCondLst>
                                    <p:cond delay="250"/>
                                  </p:stCondLst>
                                  <p:childTnLst>
                                    <p:animEffect transition="out" filter="fade">
                                      <p:cBhvr>
                                        <p:cTn id="94" dur="1000" tmFilter="0, 0; .2, .5; .8, .5; 1, 0"/>
                                        <p:tgtEl>
                                          <p:spTgt spid="38"/>
                                        </p:tgtEl>
                                      </p:cBhvr>
                                    </p:animEffect>
                                    <p:animScale>
                                      <p:cBhvr>
                                        <p:cTn id="95" dur="500" autoRev="1" fill="hold"/>
                                        <p:tgtEl>
                                          <p:spTgt spid="38"/>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nodeType="clickEffect">
                                  <p:stCondLst>
                                    <p:cond delay="0"/>
                                  </p:stCondLst>
                                  <p:childTnLst>
                                    <p:animEffect transition="out" filter="fade">
                                      <p:cBhvr>
                                        <p:cTn id="99" dur="1000" tmFilter="0, 0; .2, .5; .8, .5; 1, 0"/>
                                        <p:tgtEl>
                                          <p:spTgt spid="5"/>
                                        </p:tgtEl>
                                      </p:cBhvr>
                                    </p:animEffect>
                                    <p:animScale>
                                      <p:cBhvr>
                                        <p:cTn id="100" dur="500" autoRev="1" fill="hold"/>
                                        <p:tgtEl>
                                          <p:spTgt spid="5"/>
                                        </p:tgtEl>
                                      </p:cBhvr>
                                      <p:by x="105000" y="105000"/>
                                    </p:animScale>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64" presetClass="path" presetSubtype="0" accel="50000" decel="50000" fill="hold" nodeType="clickEffect">
                                  <p:stCondLst>
                                    <p:cond delay="0"/>
                                  </p:stCondLst>
                                  <p:childTnLst>
                                    <p:animMotion origin="layout" path="M -1.66667E-6 -4.81481E-6 L -0.09114 -0.29814 " pathEditMode="relative" rAng="0" ptsTypes="AA">
                                      <p:cBhvr>
                                        <p:cTn id="108" dur="2000" fill="hold"/>
                                        <p:tgtEl>
                                          <p:spTgt spid="36"/>
                                        </p:tgtEl>
                                        <p:attrNameLst>
                                          <p:attrName>ppt_x</p:attrName>
                                          <p:attrName>ppt_y</p:attrName>
                                        </p:attrNameLst>
                                      </p:cBhvr>
                                      <p:rCtr x="-4557" y="-14907"/>
                                    </p:animMotion>
                                  </p:childTnLst>
                                </p:cTn>
                              </p:par>
                              <p:par>
                                <p:cTn id="109" presetID="64" presetClass="path" presetSubtype="0" accel="50000" decel="50000" fill="hold" nodeType="withEffect">
                                  <p:stCondLst>
                                    <p:cond delay="0"/>
                                  </p:stCondLst>
                                  <p:childTnLst>
                                    <p:animMotion origin="layout" path="M -3.54167E-6 7.40741E-7 L 0.09974 -0.29838 " pathEditMode="relative" rAng="0" ptsTypes="AA">
                                      <p:cBhvr>
                                        <p:cTn id="110" dur="2000" fill="hold"/>
                                        <p:tgtEl>
                                          <p:spTgt spid="35"/>
                                        </p:tgtEl>
                                        <p:attrNameLst>
                                          <p:attrName>ppt_x</p:attrName>
                                          <p:attrName>ppt_y</p:attrName>
                                        </p:attrNameLst>
                                      </p:cBhvr>
                                      <p:rCtr x="4987" y="-14931"/>
                                    </p:animMotion>
                                  </p:childTnLst>
                                </p:cTn>
                              </p:par>
                            </p:childTnLst>
                          </p:cTn>
                        </p:par>
                        <p:par>
                          <p:cTn id="111" fill="hold">
                            <p:stCondLst>
                              <p:cond delay="2000"/>
                            </p:stCondLst>
                            <p:childTnLst>
                              <p:par>
                                <p:cTn id="112" presetID="10" presetClass="entr" presetSubtype="0" fill="hold" grpId="0" nodeType="afterEffect">
                                  <p:stCondLst>
                                    <p:cond delay="25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500"/>
                                        <p:tgtEl>
                                          <p:spTgt spid="22"/>
                                        </p:tgtEl>
                                      </p:cBhvr>
                                    </p:animEffect>
                                  </p:childTnLst>
                                </p:cTn>
                              </p:par>
                              <p:par>
                                <p:cTn id="115" presetID="10" presetClass="entr" presetSubtype="0" fill="hold" grpId="0" nodeType="withEffect">
                                  <p:stCondLst>
                                    <p:cond delay="25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64" presetClass="path" presetSubtype="0" accel="50000" decel="50000" fill="hold" nodeType="clickEffect">
                                  <p:stCondLst>
                                    <p:cond delay="0"/>
                                  </p:stCondLst>
                                  <p:childTnLst>
                                    <p:animMotion origin="layout" path="M 3.95833E-6 -4.81481E-6 L 0.10299 -0.26388 " pathEditMode="relative" rAng="0" ptsTypes="AA">
                                      <p:cBhvr>
                                        <p:cTn id="121" dur="2000" fill="hold"/>
                                        <p:tgtEl>
                                          <p:spTgt spid="25"/>
                                        </p:tgtEl>
                                        <p:attrNameLst>
                                          <p:attrName>ppt_x</p:attrName>
                                          <p:attrName>ppt_y</p:attrName>
                                        </p:attrNameLst>
                                      </p:cBhvr>
                                      <p:rCtr x="5143" y="-13194"/>
                                    </p:animMotion>
                                  </p:childTnLst>
                                </p:cTn>
                              </p:par>
                              <p:par>
                                <p:cTn id="122" presetID="64" presetClass="path" presetSubtype="0" accel="50000" decel="50000" fill="hold" nodeType="withEffect">
                                  <p:stCondLst>
                                    <p:cond delay="0"/>
                                  </p:stCondLst>
                                  <p:childTnLst>
                                    <p:animMotion origin="layout" path="M -4.79167E-6 -1.85185E-6 L -0.07708 -0.30139 " pathEditMode="relative" rAng="0" ptsTypes="AA">
                                      <p:cBhvr>
                                        <p:cTn id="123" dur="2000" fill="hold"/>
                                        <p:tgtEl>
                                          <p:spTgt spid="38"/>
                                        </p:tgtEl>
                                        <p:attrNameLst>
                                          <p:attrName>ppt_x</p:attrName>
                                          <p:attrName>ppt_y</p:attrName>
                                        </p:attrNameLst>
                                      </p:cBhvr>
                                      <p:rCtr x="-3854" y="-15069"/>
                                    </p:animMotion>
                                  </p:childTnLst>
                                </p:cTn>
                              </p:par>
                            </p:childTnLst>
                          </p:cTn>
                        </p:par>
                        <p:par>
                          <p:cTn id="124" fill="hold">
                            <p:stCondLst>
                              <p:cond delay="2000"/>
                            </p:stCondLst>
                            <p:childTnLst>
                              <p:par>
                                <p:cTn id="125" presetID="64" presetClass="path" presetSubtype="0" accel="50000" decel="50000" fill="hold" nodeType="afterEffect">
                                  <p:stCondLst>
                                    <p:cond delay="250"/>
                                  </p:stCondLst>
                                  <p:childTnLst>
                                    <p:animMotion origin="layout" path="M 2.91667E-6 7.40741E-7 L 0.08737 -0.28495 " pathEditMode="relative" rAng="0" ptsTypes="AA">
                                      <p:cBhvr>
                                        <p:cTn id="126" dur="2000" fill="hold"/>
                                        <p:tgtEl>
                                          <p:spTgt spid="5"/>
                                        </p:tgtEl>
                                        <p:attrNameLst>
                                          <p:attrName>ppt_x</p:attrName>
                                          <p:attrName>ppt_y</p:attrName>
                                        </p:attrNameLst>
                                      </p:cBhvr>
                                      <p:rCtr x="4362" y="-14259"/>
                                    </p:animMotion>
                                  </p:childTnLst>
                                </p:cTn>
                              </p:par>
                              <p:par>
                                <p:cTn id="127" presetID="64" presetClass="path" presetSubtype="0" accel="50000" decel="50000" fill="hold" grpId="1" nodeType="withEffect">
                                  <p:stCondLst>
                                    <p:cond delay="250"/>
                                  </p:stCondLst>
                                  <p:childTnLst>
                                    <p:animMotion origin="layout" path="M 4.16667E-6 0 L 0.0875 -0.27963 " pathEditMode="relative" rAng="0" ptsTypes="AA">
                                      <p:cBhvr>
                                        <p:cTn id="128" dur="2000" fill="hold"/>
                                        <p:tgtEl>
                                          <p:spTgt spid="43"/>
                                        </p:tgtEl>
                                        <p:attrNameLst>
                                          <p:attrName>ppt_x</p:attrName>
                                          <p:attrName>ppt_y</p:attrName>
                                        </p:attrNameLst>
                                      </p:cBhvr>
                                      <p:rCtr x="4375" y="-13981"/>
                                    </p:animMotion>
                                  </p:childTnLst>
                                </p:cTn>
                              </p:par>
                            </p:childTnLst>
                          </p:cTn>
                        </p:par>
                        <p:par>
                          <p:cTn id="129" fill="hold">
                            <p:stCondLst>
                              <p:cond delay="4250"/>
                            </p:stCondLst>
                            <p:childTnLst>
                              <p:par>
                                <p:cTn id="130" presetID="10" presetClass="entr" presetSubtype="0" fill="hold" grpId="0" nodeType="afterEffect">
                                  <p:stCondLst>
                                    <p:cond delay="250"/>
                                  </p:stCondLst>
                                  <p:childTnLst>
                                    <p:set>
                                      <p:cBhvr>
                                        <p:cTn id="131" dur="1" fill="hold">
                                          <p:stCondLst>
                                            <p:cond delay="0"/>
                                          </p:stCondLst>
                                        </p:cTn>
                                        <p:tgtEl>
                                          <p:spTgt spid="12"/>
                                        </p:tgtEl>
                                        <p:attrNameLst>
                                          <p:attrName>style.visibility</p:attrName>
                                        </p:attrNameLst>
                                      </p:cBhvr>
                                      <p:to>
                                        <p:strVal val="visible"/>
                                      </p:to>
                                    </p:set>
                                    <p:animEffect transition="in" filter="fade">
                                      <p:cBhvr>
                                        <p:cTn id="132" dur="500"/>
                                        <p:tgtEl>
                                          <p:spTgt spid="12"/>
                                        </p:tgtEl>
                                      </p:cBhvr>
                                    </p:animEffect>
                                  </p:childTnLst>
                                </p:cTn>
                              </p:par>
                              <p:par>
                                <p:cTn id="133" presetID="10" presetClass="entr" presetSubtype="0" fill="hold" grpId="0" nodeType="withEffect">
                                  <p:stCondLst>
                                    <p:cond delay="250"/>
                                  </p:stCondLst>
                                  <p:childTnLst>
                                    <p:set>
                                      <p:cBhvr>
                                        <p:cTn id="134" dur="1" fill="hold">
                                          <p:stCondLst>
                                            <p:cond delay="0"/>
                                          </p:stCondLst>
                                        </p:cTn>
                                        <p:tgtEl>
                                          <p:spTgt spid="34"/>
                                        </p:tgtEl>
                                        <p:attrNameLst>
                                          <p:attrName>style.visibility</p:attrName>
                                        </p:attrNameLst>
                                      </p:cBhvr>
                                      <p:to>
                                        <p:strVal val="visible"/>
                                      </p:to>
                                    </p:set>
                                    <p:animEffect transition="in" filter="fade">
                                      <p:cBhvr>
                                        <p:cTn id="135" dur="500"/>
                                        <p:tgtEl>
                                          <p:spTgt spid="34"/>
                                        </p:tgtEl>
                                      </p:cBhvr>
                                    </p:animEffect>
                                  </p:childTnLst>
                                </p:cTn>
                              </p:par>
                              <p:par>
                                <p:cTn id="136" presetID="10" presetClass="entr" presetSubtype="0" fill="hold" nodeType="withEffect">
                                  <p:stCondLst>
                                    <p:cond delay="250"/>
                                  </p:stCondLst>
                                  <p:childTnLst>
                                    <p:set>
                                      <p:cBhvr>
                                        <p:cTn id="137" dur="1" fill="hold">
                                          <p:stCondLst>
                                            <p:cond delay="0"/>
                                          </p:stCondLst>
                                        </p:cTn>
                                        <p:tgtEl>
                                          <p:spTgt spid="32"/>
                                        </p:tgtEl>
                                        <p:attrNameLst>
                                          <p:attrName>style.visibility</p:attrName>
                                        </p:attrNameLst>
                                      </p:cBhvr>
                                      <p:to>
                                        <p:strVal val="visible"/>
                                      </p:to>
                                    </p:set>
                                    <p:animEffect transition="in" filter="fade">
                                      <p:cBhvr>
                                        <p:cTn id="138" dur="500"/>
                                        <p:tgtEl>
                                          <p:spTgt spid="32"/>
                                        </p:tgtEl>
                                      </p:cBhvr>
                                    </p:animEffect>
                                  </p:childTnLst>
                                </p:cTn>
                              </p:par>
                            </p:childTnLst>
                          </p:cTn>
                        </p:par>
                      </p:childTnLst>
                    </p:cTn>
                  </p:par>
                  <p:par>
                    <p:cTn id="139" fill="hold">
                      <p:stCondLst>
                        <p:cond delay="indefinite"/>
                      </p:stCondLst>
                      <p:childTnLst>
                        <p:par>
                          <p:cTn id="140" fill="hold">
                            <p:stCondLst>
                              <p:cond delay="0"/>
                            </p:stCondLst>
                            <p:childTnLst>
                              <p:par>
                                <p:cTn id="141" presetID="26" presetClass="emph" presetSubtype="0" fill="hold" nodeType="clickEffect">
                                  <p:stCondLst>
                                    <p:cond delay="0"/>
                                  </p:stCondLst>
                                  <p:childTnLst>
                                    <p:animEffect transition="out" filter="fade">
                                      <p:cBhvr>
                                        <p:cTn id="142" dur="1000" tmFilter="0, 0; .2, .5; .8, .5; 1, 0"/>
                                        <p:tgtEl>
                                          <p:spTgt spid="35"/>
                                        </p:tgtEl>
                                      </p:cBhvr>
                                    </p:animEffect>
                                    <p:animScale>
                                      <p:cBhvr>
                                        <p:cTn id="143" dur="500" autoRev="1" fill="hold"/>
                                        <p:tgtEl>
                                          <p:spTgt spid="35"/>
                                        </p:tgtEl>
                                      </p:cBhvr>
                                      <p:by x="105000" y="105000"/>
                                    </p:animScale>
                                  </p:childTnLst>
                                </p:cTn>
                              </p:par>
                              <p:par>
                                <p:cTn id="144" presetID="26" presetClass="emph" presetSubtype="0" fill="hold" nodeType="withEffect">
                                  <p:stCondLst>
                                    <p:cond delay="0"/>
                                  </p:stCondLst>
                                  <p:childTnLst>
                                    <p:animEffect transition="out" filter="fade">
                                      <p:cBhvr>
                                        <p:cTn id="145" dur="1000" tmFilter="0, 0; .2, .5; .8, .5; 1, 0"/>
                                        <p:tgtEl>
                                          <p:spTgt spid="36"/>
                                        </p:tgtEl>
                                      </p:cBhvr>
                                    </p:animEffect>
                                    <p:animScale>
                                      <p:cBhvr>
                                        <p:cTn id="146" dur="500" autoRev="1" fill="hold"/>
                                        <p:tgtEl>
                                          <p:spTgt spid="36"/>
                                        </p:tgtEl>
                                      </p:cBhvr>
                                      <p:by x="105000" y="105000"/>
                                    </p:animScale>
                                  </p:childTnLst>
                                </p:cTn>
                              </p:par>
                              <p:par>
                                <p:cTn id="147" presetID="26" presetClass="emph" presetSubtype="0" fill="hold" nodeType="withEffect">
                                  <p:stCondLst>
                                    <p:cond delay="0"/>
                                  </p:stCondLst>
                                  <p:childTnLst>
                                    <p:animEffect transition="out" filter="fade">
                                      <p:cBhvr>
                                        <p:cTn id="148" dur="1000" tmFilter="0, 0; .2, .5; .8, .5; 1, 0"/>
                                        <p:tgtEl>
                                          <p:spTgt spid="25"/>
                                        </p:tgtEl>
                                      </p:cBhvr>
                                    </p:animEffect>
                                    <p:animScale>
                                      <p:cBhvr>
                                        <p:cTn id="149" dur="500" autoRev="1" fill="hold"/>
                                        <p:tgtEl>
                                          <p:spTgt spid="25"/>
                                        </p:tgtEl>
                                      </p:cBhvr>
                                      <p:by x="105000" y="105000"/>
                                    </p:animScale>
                                  </p:childTnLst>
                                </p:cTn>
                              </p:par>
                              <p:par>
                                <p:cTn id="150" presetID="26" presetClass="emph" presetSubtype="0" fill="hold" nodeType="withEffect">
                                  <p:stCondLst>
                                    <p:cond delay="0"/>
                                  </p:stCondLst>
                                  <p:childTnLst>
                                    <p:animEffect transition="out" filter="fade">
                                      <p:cBhvr>
                                        <p:cTn id="151" dur="1000" tmFilter="0, 0; .2, .5; .8, .5; 1, 0"/>
                                        <p:tgtEl>
                                          <p:spTgt spid="38"/>
                                        </p:tgtEl>
                                      </p:cBhvr>
                                    </p:animEffect>
                                    <p:animScale>
                                      <p:cBhvr>
                                        <p:cTn id="152" dur="500" autoRev="1" fill="hold"/>
                                        <p:tgtEl>
                                          <p:spTgt spid="38"/>
                                        </p:tgtEl>
                                      </p:cBhvr>
                                      <p:by x="105000" y="105000"/>
                                    </p:animScale>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2" nodeType="clickEffect">
                                  <p:stCondLst>
                                    <p:cond delay="0"/>
                                  </p:stCondLst>
                                  <p:childTnLst>
                                    <p:animEffect transition="out" filter="fade">
                                      <p:cBhvr>
                                        <p:cTn id="156" dur="500"/>
                                        <p:tgtEl>
                                          <p:spTgt spid="43"/>
                                        </p:tgtEl>
                                      </p:cBhvr>
                                    </p:animEffect>
                                    <p:set>
                                      <p:cBhvr>
                                        <p:cTn id="157" dur="1" fill="hold">
                                          <p:stCondLst>
                                            <p:cond delay="499"/>
                                          </p:stCondLst>
                                        </p:cTn>
                                        <p:tgtEl>
                                          <p:spTgt spid="43"/>
                                        </p:tgtEl>
                                        <p:attrNameLst>
                                          <p:attrName>style.visibility</p:attrName>
                                        </p:attrNameLst>
                                      </p:cBhvr>
                                      <p:to>
                                        <p:strVal val="hidden"/>
                                      </p:to>
                                    </p:set>
                                  </p:childTnLst>
                                </p:cTn>
                              </p:par>
                            </p:childTnLst>
                          </p:cTn>
                        </p:par>
                        <p:par>
                          <p:cTn id="158" fill="hold">
                            <p:stCondLst>
                              <p:cond delay="500"/>
                            </p:stCondLst>
                            <p:childTnLst>
                              <p:par>
                                <p:cTn id="159" presetID="26" presetClass="emph" presetSubtype="0" fill="hold" nodeType="afterEffect">
                                  <p:stCondLst>
                                    <p:cond delay="0"/>
                                  </p:stCondLst>
                                  <p:childTnLst>
                                    <p:animEffect transition="out" filter="fade">
                                      <p:cBhvr>
                                        <p:cTn id="160" dur="1000" tmFilter="0, 0; .2, .5; .8, .5; 1, 0"/>
                                        <p:tgtEl>
                                          <p:spTgt spid="5"/>
                                        </p:tgtEl>
                                      </p:cBhvr>
                                    </p:animEffect>
                                    <p:animScale>
                                      <p:cBhvr>
                                        <p:cTn id="161" dur="500" autoRev="1" fill="hold"/>
                                        <p:tgtEl>
                                          <p:spTgt spid="5"/>
                                        </p:tgtEl>
                                      </p:cBhvr>
                                      <p:by x="105000" y="105000"/>
                                    </p:animScale>
                                  </p:childTnLst>
                                </p:cTn>
                              </p:par>
                            </p:childTnLst>
                          </p:cTn>
                        </p:par>
                        <p:par>
                          <p:cTn id="162" fill="hold">
                            <p:stCondLst>
                              <p:cond delay="1500"/>
                            </p:stCondLst>
                            <p:childTnLst>
                              <p:par>
                                <p:cTn id="163" presetID="10" presetClass="entr" presetSubtype="0" fill="hold" grpId="0" nodeType="afterEffect">
                                  <p:stCondLst>
                                    <p:cond delay="250"/>
                                  </p:stCondLst>
                                  <p:childTnLst>
                                    <p:set>
                                      <p:cBhvr>
                                        <p:cTn id="164" dur="1" fill="hold">
                                          <p:stCondLst>
                                            <p:cond delay="0"/>
                                          </p:stCondLst>
                                        </p:cTn>
                                        <p:tgtEl>
                                          <p:spTgt spid="29"/>
                                        </p:tgtEl>
                                        <p:attrNameLst>
                                          <p:attrName>style.visibility</p:attrName>
                                        </p:attrNameLst>
                                      </p:cBhvr>
                                      <p:to>
                                        <p:strVal val="visible"/>
                                      </p:to>
                                    </p:set>
                                    <p:animEffect transition="in" filter="fade">
                                      <p:cBhvr>
                                        <p:cTn id="165" dur="500"/>
                                        <p:tgtEl>
                                          <p:spTgt spid="29"/>
                                        </p:tgtEl>
                                      </p:cBhvr>
                                    </p:animEffect>
                                  </p:childTnLst>
                                </p:cTn>
                              </p:par>
                              <p:par>
                                <p:cTn id="166" presetID="10" presetClass="exit" presetSubtype="0" fill="hold" nodeType="withEffect">
                                  <p:stCondLst>
                                    <p:cond delay="250"/>
                                  </p:stCondLst>
                                  <p:childTnLst>
                                    <p:animEffect transition="out" filter="fade">
                                      <p:cBhvr>
                                        <p:cTn id="167" dur="500"/>
                                        <p:tgtEl>
                                          <p:spTgt spid="32"/>
                                        </p:tgtEl>
                                      </p:cBhvr>
                                    </p:animEffect>
                                    <p:set>
                                      <p:cBhvr>
                                        <p:cTn id="168"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9" grpId="0"/>
      <p:bldP spid="20" grpId="0"/>
      <p:bldP spid="21" grpId="0"/>
      <p:bldP spid="22" grpId="0"/>
      <p:bldP spid="23" grpId="0"/>
      <p:bldP spid="27" grpId="0"/>
      <p:bldP spid="29" grpId="0"/>
      <p:bldP spid="33" grpId="0"/>
      <p:bldP spid="34" grpId="0"/>
      <p:bldP spid="43" grpId="0" animBg="1"/>
      <p:bldP spid="43" grpId="1" animBg="1"/>
      <p:bldP spid="43"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2:2</a:t>
            </a:r>
          </a:p>
        </p:txBody>
      </p:sp>
      <p:pic>
        <p:nvPicPr>
          <p:cNvPr id="6" name="Picture 5">
            <a:extLst>
              <a:ext uri="{FF2B5EF4-FFF2-40B4-BE49-F238E27FC236}">
                <a16:creationId xmlns:a16="http://schemas.microsoft.com/office/drawing/2014/main" id="{4C4D674C-BFDB-4C83-B0A3-F2F33EB90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704106"/>
            <a:ext cx="6135088" cy="2237063"/>
          </a:xfrm>
          <a:prstGeom prst="rect">
            <a:avLst/>
          </a:prstGeom>
        </p:spPr>
      </p:pic>
      <p:sp>
        <p:nvSpPr>
          <p:cNvPr id="7" name="Oval 6">
            <a:extLst>
              <a:ext uri="{FF2B5EF4-FFF2-40B4-BE49-F238E27FC236}">
                <a16:creationId xmlns:a16="http://schemas.microsoft.com/office/drawing/2014/main" id="{FBEBE37D-5F42-4743-B021-9F2612A7EE58}"/>
              </a:ext>
            </a:extLst>
          </p:cNvPr>
          <p:cNvSpPr>
            <a:spLocks noChangeAspect="1"/>
          </p:cNvSpPr>
          <p:nvPr/>
        </p:nvSpPr>
        <p:spPr bwMode="auto">
          <a:xfrm>
            <a:off x="4144067" y="2938016"/>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CA6290A0-CE6D-453F-8934-6846625D0226}"/>
              </a:ext>
            </a:extLst>
          </p:cNvPr>
          <p:cNvSpPr txBox="1"/>
          <p:nvPr/>
        </p:nvSpPr>
        <p:spPr bwMode="auto">
          <a:xfrm>
            <a:off x="4711705" y="1708275"/>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+6</a:t>
            </a:r>
          </a:p>
        </p:txBody>
      </p:sp>
      <p:sp>
        <p:nvSpPr>
          <p:cNvPr id="10" name="Oval 9">
            <a:extLst>
              <a:ext uri="{FF2B5EF4-FFF2-40B4-BE49-F238E27FC236}">
                <a16:creationId xmlns:a16="http://schemas.microsoft.com/office/drawing/2014/main" id="{C16546A1-E27B-4B0F-8690-3FA6E7ADCD09}"/>
              </a:ext>
            </a:extLst>
          </p:cNvPr>
          <p:cNvSpPr>
            <a:spLocks noChangeAspect="1"/>
          </p:cNvSpPr>
          <p:nvPr/>
        </p:nvSpPr>
        <p:spPr bwMode="auto">
          <a:xfrm>
            <a:off x="6506418" y="2938016"/>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TextBox 18">
            <a:extLst>
              <a:ext uri="{FF2B5EF4-FFF2-40B4-BE49-F238E27FC236}">
                <a16:creationId xmlns:a16="http://schemas.microsoft.com/office/drawing/2014/main" id="{1F1FB3C9-02CE-4C5D-85C4-BE2CBFD79B46}"/>
              </a:ext>
            </a:extLst>
          </p:cNvPr>
          <p:cNvSpPr txBox="1"/>
          <p:nvPr/>
        </p:nvSpPr>
        <p:spPr bwMode="auto">
          <a:xfrm>
            <a:off x="4711705" y="3431134"/>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+6</a:t>
            </a:r>
          </a:p>
        </p:txBody>
      </p:sp>
      <p:pic>
        <p:nvPicPr>
          <p:cNvPr id="22" name="Picture 21">
            <a:extLst>
              <a:ext uri="{FF2B5EF4-FFF2-40B4-BE49-F238E27FC236}">
                <a16:creationId xmlns:a16="http://schemas.microsoft.com/office/drawing/2014/main" id="{1734F262-3B24-46FE-B269-7EFE002CA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892" y="2161432"/>
            <a:ext cx="2401663" cy="508763"/>
          </a:xfrm>
          <a:prstGeom prst="rect">
            <a:avLst/>
          </a:prstGeom>
        </p:spPr>
      </p:pic>
      <p:pic>
        <p:nvPicPr>
          <p:cNvPr id="23" name="Picture 22">
            <a:extLst>
              <a:ext uri="{FF2B5EF4-FFF2-40B4-BE49-F238E27FC236}">
                <a16:creationId xmlns:a16="http://schemas.microsoft.com/office/drawing/2014/main" id="{6802921E-9295-4E94-A00F-2C6BA01CA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892" y="3889624"/>
            <a:ext cx="2401663" cy="508763"/>
          </a:xfrm>
          <a:prstGeom prst="rect">
            <a:avLst/>
          </a:prstGeom>
        </p:spPr>
      </p:pic>
      <p:sp>
        <p:nvSpPr>
          <p:cNvPr id="24" name="Oval 23">
            <a:extLst>
              <a:ext uri="{FF2B5EF4-FFF2-40B4-BE49-F238E27FC236}">
                <a16:creationId xmlns:a16="http://schemas.microsoft.com/office/drawing/2014/main" id="{9B831D98-7085-4255-9481-B3CC3AC5B518}"/>
              </a:ext>
            </a:extLst>
          </p:cNvPr>
          <p:cNvSpPr>
            <a:spLocks noChangeAspect="1"/>
          </p:cNvSpPr>
          <p:nvPr/>
        </p:nvSpPr>
        <p:spPr bwMode="auto">
          <a:xfrm>
            <a:off x="4144067" y="4667352"/>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Oval 24">
            <a:extLst>
              <a:ext uri="{FF2B5EF4-FFF2-40B4-BE49-F238E27FC236}">
                <a16:creationId xmlns:a16="http://schemas.microsoft.com/office/drawing/2014/main" id="{D240CB9B-4FB5-4F99-959D-52825278AD00}"/>
              </a:ext>
            </a:extLst>
          </p:cNvPr>
          <p:cNvSpPr>
            <a:spLocks noChangeAspect="1"/>
          </p:cNvSpPr>
          <p:nvPr/>
        </p:nvSpPr>
        <p:spPr bwMode="auto">
          <a:xfrm>
            <a:off x="6506418" y="4667352"/>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61301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500"/>
                            </p:stCondLst>
                            <p:childTnLst>
                              <p:par>
                                <p:cTn id="27" presetID="22" presetClass="entr" presetSubtype="8" fill="hold" nodeType="afterEffect">
                                  <p:stCondLst>
                                    <p:cond delay="25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125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9" grpId="0"/>
      <p:bldP spid="24"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2:2</a:t>
            </a:r>
          </a:p>
        </p:txBody>
      </p:sp>
      <p:sp>
        <p:nvSpPr>
          <p:cNvPr id="7" name="TextBox 6">
            <a:extLst>
              <a:ext uri="{FF2B5EF4-FFF2-40B4-BE49-F238E27FC236}">
                <a16:creationId xmlns:a16="http://schemas.microsoft.com/office/drawing/2014/main" id="{E39D65DF-CE1A-404E-8B40-4C28432B4E4E}"/>
              </a:ext>
            </a:extLst>
          </p:cNvPr>
          <p:cNvSpPr txBox="1"/>
          <p:nvPr/>
        </p:nvSpPr>
        <p:spPr bwMode="auto">
          <a:xfrm>
            <a:off x="6027794" y="78069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8" name="Oval 7">
            <a:extLst>
              <a:ext uri="{FF2B5EF4-FFF2-40B4-BE49-F238E27FC236}">
                <a16:creationId xmlns:a16="http://schemas.microsoft.com/office/drawing/2014/main" id="{8074238C-5CDD-4AFB-9D82-FCB9148144BA}"/>
              </a:ext>
            </a:extLst>
          </p:cNvPr>
          <p:cNvSpPr>
            <a:spLocks noChangeAspect="1"/>
          </p:cNvSpPr>
          <p:nvPr/>
        </p:nvSpPr>
        <p:spPr bwMode="auto">
          <a:xfrm>
            <a:off x="566534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Oval 8">
            <a:extLst>
              <a:ext uri="{FF2B5EF4-FFF2-40B4-BE49-F238E27FC236}">
                <a16:creationId xmlns:a16="http://schemas.microsoft.com/office/drawing/2014/main" id="{3C10A698-E4E4-42FE-AFE0-6AEBF3798768}"/>
              </a:ext>
            </a:extLst>
          </p:cNvPr>
          <p:cNvSpPr>
            <a:spLocks noChangeAspect="1"/>
          </p:cNvSpPr>
          <p:nvPr/>
        </p:nvSpPr>
        <p:spPr bwMode="auto">
          <a:xfrm>
            <a:off x="655016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7" name="Picture 26">
            <a:extLst>
              <a:ext uri="{FF2B5EF4-FFF2-40B4-BE49-F238E27FC236}">
                <a16:creationId xmlns:a16="http://schemas.microsoft.com/office/drawing/2014/main" id="{B9131699-E290-48A6-86AF-C4D51D390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606" y="1082111"/>
            <a:ext cx="935311" cy="375759"/>
          </a:xfrm>
          <a:prstGeom prst="rect">
            <a:avLst/>
          </a:prstGeom>
        </p:spPr>
      </p:pic>
      <p:pic>
        <p:nvPicPr>
          <p:cNvPr id="47" name="Picture 46">
            <a:extLst>
              <a:ext uri="{FF2B5EF4-FFF2-40B4-BE49-F238E27FC236}">
                <a16:creationId xmlns:a16="http://schemas.microsoft.com/office/drawing/2014/main" id="{3D5E1189-202C-4858-A102-668F35FA3734}"/>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881" y="1475686"/>
            <a:ext cx="3074238" cy="347092"/>
          </a:xfrm>
          <a:prstGeom prst="rect">
            <a:avLst/>
          </a:prstGeom>
        </p:spPr>
      </p:pic>
      <p:sp>
        <p:nvSpPr>
          <p:cNvPr id="48" name="TextBox 47">
            <a:extLst>
              <a:ext uri="{FF2B5EF4-FFF2-40B4-BE49-F238E27FC236}">
                <a16:creationId xmlns:a16="http://schemas.microsoft.com/office/drawing/2014/main" id="{DB3E2499-1A94-4C37-9572-1E1595556036}"/>
              </a:ext>
            </a:extLst>
          </p:cNvPr>
          <p:cNvSpPr txBox="1"/>
          <p:nvPr/>
        </p:nvSpPr>
        <p:spPr bwMode="auto">
          <a:xfrm>
            <a:off x="7946159" y="1391270"/>
            <a:ext cx="8146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4 + 3 =</a:t>
            </a:r>
          </a:p>
        </p:txBody>
      </p:sp>
      <p:sp>
        <p:nvSpPr>
          <p:cNvPr id="49" name="TextBox 48">
            <a:extLst>
              <a:ext uri="{FF2B5EF4-FFF2-40B4-BE49-F238E27FC236}">
                <a16:creationId xmlns:a16="http://schemas.microsoft.com/office/drawing/2014/main" id="{862BA77B-FB59-4819-89F2-3E1A3C47E741}"/>
              </a:ext>
            </a:extLst>
          </p:cNvPr>
          <p:cNvSpPr txBox="1"/>
          <p:nvPr/>
        </p:nvSpPr>
        <p:spPr bwMode="auto">
          <a:xfrm>
            <a:off x="8629040" y="1391270"/>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7</a:t>
            </a:r>
          </a:p>
        </p:txBody>
      </p:sp>
      <p:pic>
        <p:nvPicPr>
          <p:cNvPr id="78" name="Picture 77">
            <a:extLst>
              <a:ext uri="{FF2B5EF4-FFF2-40B4-BE49-F238E27FC236}">
                <a16:creationId xmlns:a16="http://schemas.microsoft.com/office/drawing/2014/main" id="{90EFE95E-5AB6-49FD-B07E-3BB2718C6E6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881" y="2883459"/>
            <a:ext cx="3096000" cy="345831"/>
          </a:xfrm>
          <a:prstGeom prst="rect">
            <a:avLst/>
          </a:prstGeom>
        </p:spPr>
      </p:pic>
      <p:pic>
        <p:nvPicPr>
          <p:cNvPr id="80" name="Picture 79">
            <a:extLst>
              <a:ext uri="{FF2B5EF4-FFF2-40B4-BE49-F238E27FC236}">
                <a16:creationId xmlns:a16="http://schemas.microsoft.com/office/drawing/2014/main" id="{3EE05B73-5A7F-4960-8F1E-5330D9CC755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8881" y="4289970"/>
            <a:ext cx="3096000" cy="344913"/>
          </a:xfrm>
          <a:prstGeom prst="rect">
            <a:avLst/>
          </a:prstGeom>
        </p:spPr>
      </p:pic>
      <p:pic>
        <p:nvPicPr>
          <p:cNvPr id="82" name="Picture 81">
            <a:extLst>
              <a:ext uri="{FF2B5EF4-FFF2-40B4-BE49-F238E27FC236}">
                <a16:creationId xmlns:a16="http://schemas.microsoft.com/office/drawing/2014/main" id="{A2E5A52C-F5BB-4945-B668-6C0AFC8B24B1}"/>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8881" y="5695561"/>
            <a:ext cx="3096000" cy="344456"/>
          </a:xfrm>
          <a:prstGeom prst="rect">
            <a:avLst/>
          </a:prstGeom>
        </p:spPr>
      </p:pic>
      <p:sp>
        <p:nvSpPr>
          <p:cNvPr id="83" name="TextBox 82">
            <a:extLst>
              <a:ext uri="{FF2B5EF4-FFF2-40B4-BE49-F238E27FC236}">
                <a16:creationId xmlns:a16="http://schemas.microsoft.com/office/drawing/2014/main" id="{86944CCC-0046-4EEE-910F-B86278CFA216}"/>
              </a:ext>
            </a:extLst>
          </p:cNvPr>
          <p:cNvSpPr txBox="1"/>
          <p:nvPr/>
        </p:nvSpPr>
        <p:spPr bwMode="auto">
          <a:xfrm>
            <a:off x="6054173" y="218274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84" name="Oval 83">
            <a:extLst>
              <a:ext uri="{FF2B5EF4-FFF2-40B4-BE49-F238E27FC236}">
                <a16:creationId xmlns:a16="http://schemas.microsoft.com/office/drawing/2014/main" id="{4C2360FF-7849-4BA8-BF68-5602AF613928}"/>
              </a:ext>
            </a:extLst>
          </p:cNvPr>
          <p:cNvSpPr>
            <a:spLocks noChangeAspect="1"/>
          </p:cNvSpPr>
          <p:nvPr/>
        </p:nvSpPr>
        <p:spPr bwMode="auto">
          <a:xfrm>
            <a:off x="5696486"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5" name="Oval 84">
            <a:extLst>
              <a:ext uri="{FF2B5EF4-FFF2-40B4-BE49-F238E27FC236}">
                <a16:creationId xmlns:a16="http://schemas.microsoft.com/office/drawing/2014/main" id="{D4292D76-A1F6-4ABB-AA16-DAC73CE6D396}"/>
              </a:ext>
            </a:extLst>
          </p:cNvPr>
          <p:cNvSpPr>
            <a:spLocks noChangeAspect="1"/>
          </p:cNvSpPr>
          <p:nvPr/>
        </p:nvSpPr>
        <p:spPr bwMode="auto">
          <a:xfrm>
            <a:off x="6578925"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6" name="Picture 85">
            <a:extLst>
              <a:ext uri="{FF2B5EF4-FFF2-40B4-BE49-F238E27FC236}">
                <a16:creationId xmlns:a16="http://schemas.microsoft.com/office/drawing/2014/main" id="{FAADEDDC-927A-487B-8368-53E238CF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2985" y="2484166"/>
            <a:ext cx="935311" cy="375759"/>
          </a:xfrm>
          <a:prstGeom prst="rect">
            <a:avLst/>
          </a:prstGeom>
        </p:spPr>
      </p:pic>
      <p:sp>
        <p:nvSpPr>
          <p:cNvPr id="87" name="TextBox 86">
            <a:extLst>
              <a:ext uri="{FF2B5EF4-FFF2-40B4-BE49-F238E27FC236}">
                <a16:creationId xmlns:a16="http://schemas.microsoft.com/office/drawing/2014/main" id="{8A8B8218-5D80-402D-8248-4D69BD9FF74E}"/>
              </a:ext>
            </a:extLst>
          </p:cNvPr>
          <p:cNvSpPr txBox="1"/>
          <p:nvPr/>
        </p:nvSpPr>
        <p:spPr bwMode="auto">
          <a:xfrm>
            <a:off x="7972539" y="2793325"/>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14 + 3 =</a:t>
            </a:r>
          </a:p>
        </p:txBody>
      </p:sp>
      <p:sp>
        <p:nvSpPr>
          <p:cNvPr id="88" name="TextBox 87">
            <a:extLst>
              <a:ext uri="{FF2B5EF4-FFF2-40B4-BE49-F238E27FC236}">
                <a16:creationId xmlns:a16="http://schemas.microsoft.com/office/drawing/2014/main" id="{6AF91386-6CFA-445A-B7A9-EC854B168F38}"/>
              </a:ext>
            </a:extLst>
          </p:cNvPr>
          <p:cNvSpPr txBox="1"/>
          <p:nvPr/>
        </p:nvSpPr>
        <p:spPr bwMode="auto">
          <a:xfrm>
            <a:off x="8749774" y="2793325"/>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17</a:t>
            </a:r>
          </a:p>
        </p:txBody>
      </p:sp>
      <p:sp>
        <p:nvSpPr>
          <p:cNvPr id="89" name="TextBox 88">
            <a:extLst>
              <a:ext uri="{FF2B5EF4-FFF2-40B4-BE49-F238E27FC236}">
                <a16:creationId xmlns:a16="http://schemas.microsoft.com/office/drawing/2014/main" id="{C981C960-5B29-4506-8218-99CE341A9494}"/>
              </a:ext>
            </a:extLst>
          </p:cNvPr>
          <p:cNvSpPr txBox="1"/>
          <p:nvPr/>
        </p:nvSpPr>
        <p:spPr bwMode="auto">
          <a:xfrm>
            <a:off x="6056572" y="359677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90" name="Oval 89">
            <a:extLst>
              <a:ext uri="{FF2B5EF4-FFF2-40B4-BE49-F238E27FC236}">
                <a16:creationId xmlns:a16="http://schemas.microsoft.com/office/drawing/2014/main" id="{5E129547-73D1-4520-868C-1ED2B2539ACF}"/>
              </a:ext>
            </a:extLst>
          </p:cNvPr>
          <p:cNvSpPr>
            <a:spLocks noChangeAspect="1"/>
          </p:cNvSpPr>
          <p:nvPr/>
        </p:nvSpPr>
        <p:spPr bwMode="auto">
          <a:xfrm>
            <a:off x="5696504" y="44643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1" name="Oval 90">
            <a:extLst>
              <a:ext uri="{FF2B5EF4-FFF2-40B4-BE49-F238E27FC236}">
                <a16:creationId xmlns:a16="http://schemas.microsoft.com/office/drawing/2014/main" id="{6600350B-3C5E-4725-A52B-BB025DD06DB4}"/>
              </a:ext>
            </a:extLst>
          </p:cNvPr>
          <p:cNvSpPr>
            <a:spLocks noChangeAspect="1"/>
          </p:cNvSpPr>
          <p:nvPr/>
        </p:nvSpPr>
        <p:spPr bwMode="auto">
          <a:xfrm>
            <a:off x="6569419" y="445961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2" name="Picture 91">
            <a:extLst>
              <a:ext uri="{FF2B5EF4-FFF2-40B4-BE49-F238E27FC236}">
                <a16:creationId xmlns:a16="http://schemas.microsoft.com/office/drawing/2014/main" id="{4BD343FD-C204-4BBF-893C-FB8F6C356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384" y="3898189"/>
            <a:ext cx="935311" cy="375759"/>
          </a:xfrm>
          <a:prstGeom prst="rect">
            <a:avLst/>
          </a:prstGeom>
        </p:spPr>
      </p:pic>
      <p:sp>
        <p:nvSpPr>
          <p:cNvPr id="93" name="TextBox 92">
            <a:extLst>
              <a:ext uri="{FF2B5EF4-FFF2-40B4-BE49-F238E27FC236}">
                <a16:creationId xmlns:a16="http://schemas.microsoft.com/office/drawing/2014/main" id="{EDB9EA95-F305-43D4-978A-2A7C84B8E6CC}"/>
              </a:ext>
            </a:extLst>
          </p:cNvPr>
          <p:cNvSpPr txBox="1"/>
          <p:nvPr/>
        </p:nvSpPr>
        <p:spPr bwMode="auto">
          <a:xfrm>
            <a:off x="7974938" y="4207348"/>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24 + 3 =</a:t>
            </a:r>
          </a:p>
        </p:txBody>
      </p:sp>
      <p:sp>
        <p:nvSpPr>
          <p:cNvPr id="94" name="TextBox 93">
            <a:extLst>
              <a:ext uri="{FF2B5EF4-FFF2-40B4-BE49-F238E27FC236}">
                <a16:creationId xmlns:a16="http://schemas.microsoft.com/office/drawing/2014/main" id="{8E7EAA29-B66F-4373-B2CB-B8AE1A9E13CB}"/>
              </a:ext>
            </a:extLst>
          </p:cNvPr>
          <p:cNvSpPr txBox="1"/>
          <p:nvPr/>
        </p:nvSpPr>
        <p:spPr bwMode="auto">
          <a:xfrm>
            <a:off x="8752173" y="4207348"/>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27</a:t>
            </a:r>
          </a:p>
        </p:txBody>
      </p:sp>
      <p:sp>
        <p:nvSpPr>
          <p:cNvPr id="95" name="TextBox 94">
            <a:extLst>
              <a:ext uri="{FF2B5EF4-FFF2-40B4-BE49-F238E27FC236}">
                <a16:creationId xmlns:a16="http://schemas.microsoft.com/office/drawing/2014/main" id="{F28FF414-70F0-4707-A665-2E949FAE9E2F}"/>
              </a:ext>
            </a:extLst>
          </p:cNvPr>
          <p:cNvSpPr txBox="1"/>
          <p:nvPr/>
        </p:nvSpPr>
        <p:spPr bwMode="auto">
          <a:xfrm>
            <a:off x="6060145" y="5002584"/>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96" name="Oval 95">
            <a:extLst>
              <a:ext uri="{FF2B5EF4-FFF2-40B4-BE49-F238E27FC236}">
                <a16:creationId xmlns:a16="http://schemas.microsoft.com/office/drawing/2014/main" id="{E60A07C6-5C70-487D-A4A7-DD1A61AF169F}"/>
              </a:ext>
            </a:extLst>
          </p:cNvPr>
          <p:cNvSpPr>
            <a:spLocks noChangeAspect="1"/>
          </p:cNvSpPr>
          <p:nvPr/>
        </p:nvSpPr>
        <p:spPr bwMode="auto">
          <a:xfrm>
            <a:off x="5692934"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7" name="Oval 96">
            <a:extLst>
              <a:ext uri="{FF2B5EF4-FFF2-40B4-BE49-F238E27FC236}">
                <a16:creationId xmlns:a16="http://schemas.microsoft.com/office/drawing/2014/main" id="{FC1C86CB-03B0-4C90-9F66-91CCC1E1C741}"/>
              </a:ext>
            </a:extLst>
          </p:cNvPr>
          <p:cNvSpPr>
            <a:spLocks noChangeAspect="1"/>
          </p:cNvSpPr>
          <p:nvPr/>
        </p:nvSpPr>
        <p:spPr bwMode="auto">
          <a:xfrm>
            <a:off x="6572992"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8" name="Picture 97">
            <a:extLst>
              <a:ext uri="{FF2B5EF4-FFF2-40B4-BE49-F238E27FC236}">
                <a16:creationId xmlns:a16="http://schemas.microsoft.com/office/drawing/2014/main" id="{F4D1A6BC-AF20-4738-BF72-15E854B53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8957" y="5304002"/>
            <a:ext cx="935311" cy="375759"/>
          </a:xfrm>
          <a:prstGeom prst="rect">
            <a:avLst/>
          </a:prstGeom>
        </p:spPr>
      </p:pic>
      <p:sp>
        <p:nvSpPr>
          <p:cNvPr id="99" name="TextBox 98">
            <a:extLst>
              <a:ext uri="{FF2B5EF4-FFF2-40B4-BE49-F238E27FC236}">
                <a16:creationId xmlns:a16="http://schemas.microsoft.com/office/drawing/2014/main" id="{3CC76389-3832-4538-8AFD-85BF320FCBA7}"/>
              </a:ext>
            </a:extLst>
          </p:cNvPr>
          <p:cNvSpPr txBox="1"/>
          <p:nvPr/>
        </p:nvSpPr>
        <p:spPr bwMode="auto">
          <a:xfrm>
            <a:off x="7978511" y="5613161"/>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34 + 3 =</a:t>
            </a:r>
          </a:p>
        </p:txBody>
      </p:sp>
      <p:sp>
        <p:nvSpPr>
          <p:cNvPr id="100" name="TextBox 99">
            <a:extLst>
              <a:ext uri="{FF2B5EF4-FFF2-40B4-BE49-F238E27FC236}">
                <a16:creationId xmlns:a16="http://schemas.microsoft.com/office/drawing/2014/main" id="{87D77EA1-E6F5-4E86-A359-217629822F67}"/>
              </a:ext>
            </a:extLst>
          </p:cNvPr>
          <p:cNvSpPr txBox="1"/>
          <p:nvPr/>
        </p:nvSpPr>
        <p:spPr bwMode="auto">
          <a:xfrm>
            <a:off x="8755746" y="5613161"/>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37</a:t>
            </a:r>
          </a:p>
        </p:txBody>
      </p:sp>
    </p:spTree>
    <p:extLst>
      <p:ext uri="{BB962C8B-B14F-4D97-AF65-F5344CB8AC3E}">
        <p14:creationId xmlns:p14="http://schemas.microsoft.com/office/powerpoint/2010/main" val="32416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heel(1)">
                                      <p:cBhvr>
                                        <p:cTn id="29" dur="1000"/>
                                        <p:tgtEl>
                                          <p:spTgt spid="84"/>
                                        </p:tgtEl>
                                      </p:cBhvr>
                                    </p:animEffect>
                                  </p:childTnLst>
                                </p:cTn>
                              </p:par>
                            </p:childTnLst>
                          </p:cTn>
                        </p:par>
                        <p:par>
                          <p:cTn id="30" fill="hold">
                            <p:stCondLst>
                              <p:cond delay="1000"/>
                            </p:stCondLst>
                            <p:childTnLst>
                              <p:par>
                                <p:cTn id="31" presetID="22" presetClass="entr" presetSubtype="8" fill="hold" nodeType="afterEffect">
                                  <p:stCondLst>
                                    <p:cond delay="250"/>
                                  </p:stCondLst>
                                  <p:childTnLst>
                                    <p:set>
                                      <p:cBhvr>
                                        <p:cTn id="32" dur="1" fill="hold">
                                          <p:stCondLst>
                                            <p:cond delay="0"/>
                                          </p:stCondLst>
                                        </p:cTn>
                                        <p:tgtEl>
                                          <p:spTgt spid="86"/>
                                        </p:tgtEl>
                                        <p:attrNameLst>
                                          <p:attrName>style.visibility</p:attrName>
                                        </p:attrNameLst>
                                      </p:cBhvr>
                                      <p:to>
                                        <p:strVal val="visible"/>
                                      </p:to>
                                    </p:set>
                                    <p:animEffect transition="in" filter="wipe(left)">
                                      <p:cBhvr>
                                        <p:cTn id="33" dur="500"/>
                                        <p:tgtEl>
                                          <p:spTgt spid="86"/>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heel(1)">
                                      <p:cBhvr>
                                        <p:cTn id="41" dur="1000"/>
                                        <p:tgtEl>
                                          <p:spTgt spid="8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heel(1)">
                                      <p:cBhvr>
                                        <p:cTn id="51" dur="1000"/>
                                        <p:tgtEl>
                                          <p:spTgt spid="90"/>
                                        </p:tgtEl>
                                      </p:cBhvr>
                                    </p:animEffect>
                                  </p:childTnLst>
                                </p:cTn>
                              </p:par>
                            </p:childTnLst>
                          </p:cTn>
                        </p:par>
                        <p:par>
                          <p:cTn id="52" fill="hold">
                            <p:stCondLst>
                              <p:cond delay="1000"/>
                            </p:stCondLst>
                            <p:childTnLst>
                              <p:par>
                                <p:cTn id="53" presetID="22" presetClass="entr" presetSubtype="8" fill="hold" nodeType="afterEffect">
                                  <p:stCondLst>
                                    <p:cond delay="25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heel(1)">
                                      <p:cBhvr>
                                        <p:cTn id="63" dur="1000"/>
                                        <p:tgtEl>
                                          <p:spTgt spid="9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heel(1)">
                                      <p:cBhvr>
                                        <p:cTn id="73" dur="1000"/>
                                        <p:tgtEl>
                                          <p:spTgt spid="96"/>
                                        </p:tgtEl>
                                      </p:cBhvr>
                                    </p:animEffect>
                                  </p:childTnLst>
                                </p:cTn>
                              </p:par>
                            </p:childTnLst>
                          </p:cTn>
                        </p:par>
                        <p:par>
                          <p:cTn id="74" fill="hold">
                            <p:stCondLst>
                              <p:cond delay="1000"/>
                            </p:stCondLst>
                            <p:childTnLst>
                              <p:par>
                                <p:cTn id="75" presetID="22" presetClass="entr" presetSubtype="8" fill="hold" nodeType="afterEffect">
                                  <p:stCondLst>
                                    <p:cond delay="25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wheel(1)">
                                      <p:cBhvr>
                                        <p:cTn id="85" dur="1000"/>
                                        <p:tgtEl>
                                          <p:spTgt spid="9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9" grpId="0"/>
      <p:bldP spid="83" grpId="0"/>
      <p:bldP spid="84" grpId="0" animBg="1"/>
      <p:bldP spid="85" grpId="0" animBg="1"/>
      <p:bldP spid="88" grpId="0"/>
      <p:bldP spid="89" grpId="0"/>
      <p:bldP spid="90" grpId="0" animBg="1"/>
      <p:bldP spid="91" grpId="0" animBg="1"/>
      <p:bldP spid="94" grpId="0"/>
      <p:bldP spid="95" grpId="0"/>
      <p:bldP spid="96" grpId="0" animBg="1"/>
      <p:bldP spid="97" grpId="0" animBg="1"/>
      <p:bldP spid="10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2:2</a:t>
            </a:r>
          </a:p>
        </p:txBody>
      </p:sp>
      <p:sp>
        <p:nvSpPr>
          <p:cNvPr id="7" name="TextBox 6">
            <a:extLst>
              <a:ext uri="{FF2B5EF4-FFF2-40B4-BE49-F238E27FC236}">
                <a16:creationId xmlns:a16="http://schemas.microsoft.com/office/drawing/2014/main" id="{E39D65DF-CE1A-404E-8B40-4C28432B4E4E}"/>
              </a:ext>
            </a:extLst>
          </p:cNvPr>
          <p:cNvSpPr txBox="1"/>
          <p:nvPr/>
        </p:nvSpPr>
        <p:spPr bwMode="auto">
          <a:xfrm>
            <a:off x="6027794" y="78069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8" name="Oval 7">
            <a:extLst>
              <a:ext uri="{FF2B5EF4-FFF2-40B4-BE49-F238E27FC236}">
                <a16:creationId xmlns:a16="http://schemas.microsoft.com/office/drawing/2014/main" id="{8074238C-5CDD-4AFB-9D82-FCB9148144BA}"/>
              </a:ext>
            </a:extLst>
          </p:cNvPr>
          <p:cNvSpPr>
            <a:spLocks noChangeAspect="1"/>
          </p:cNvSpPr>
          <p:nvPr/>
        </p:nvSpPr>
        <p:spPr bwMode="auto">
          <a:xfrm>
            <a:off x="566534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Oval 8">
            <a:extLst>
              <a:ext uri="{FF2B5EF4-FFF2-40B4-BE49-F238E27FC236}">
                <a16:creationId xmlns:a16="http://schemas.microsoft.com/office/drawing/2014/main" id="{3C10A698-E4E4-42FE-AFE0-6AEBF3798768}"/>
              </a:ext>
            </a:extLst>
          </p:cNvPr>
          <p:cNvSpPr>
            <a:spLocks noChangeAspect="1"/>
          </p:cNvSpPr>
          <p:nvPr/>
        </p:nvSpPr>
        <p:spPr bwMode="auto">
          <a:xfrm>
            <a:off x="655016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7" name="Picture 26">
            <a:extLst>
              <a:ext uri="{FF2B5EF4-FFF2-40B4-BE49-F238E27FC236}">
                <a16:creationId xmlns:a16="http://schemas.microsoft.com/office/drawing/2014/main" id="{B9131699-E290-48A6-86AF-C4D51D390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606" y="1082111"/>
            <a:ext cx="935311" cy="375759"/>
          </a:xfrm>
          <a:prstGeom prst="rect">
            <a:avLst/>
          </a:prstGeom>
        </p:spPr>
      </p:pic>
      <p:pic>
        <p:nvPicPr>
          <p:cNvPr id="47" name="Picture 46">
            <a:extLst>
              <a:ext uri="{FF2B5EF4-FFF2-40B4-BE49-F238E27FC236}">
                <a16:creationId xmlns:a16="http://schemas.microsoft.com/office/drawing/2014/main" id="{3D5E1189-202C-4858-A102-668F35FA3734}"/>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881" y="1475686"/>
            <a:ext cx="3074238" cy="347092"/>
          </a:xfrm>
          <a:prstGeom prst="rect">
            <a:avLst/>
          </a:prstGeom>
        </p:spPr>
      </p:pic>
      <p:sp>
        <p:nvSpPr>
          <p:cNvPr id="48" name="TextBox 47">
            <a:extLst>
              <a:ext uri="{FF2B5EF4-FFF2-40B4-BE49-F238E27FC236}">
                <a16:creationId xmlns:a16="http://schemas.microsoft.com/office/drawing/2014/main" id="{DB3E2499-1A94-4C37-9572-1E1595556036}"/>
              </a:ext>
            </a:extLst>
          </p:cNvPr>
          <p:cNvSpPr txBox="1"/>
          <p:nvPr/>
        </p:nvSpPr>
        <p:spPr bwMode="auto">
          <a:xfrm>
            <a:off x="7946159" y="1391270"/>
            <a:ext cx="8146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4 + 3 =</a:t>
            </a:r>
          </a:p>
        </p:txBody>
      </p:sp>
      <p:sp>
        <p:nvSpPr>
          <p:cNvPr id="49" name="TextBox 48">
            <a:extLst>
              <a:ext uri="{FF2B5EF4-FFF2-40B4-BE49-F238E27FC236}">
                <a16:creationId xmlns:a16="http://schemas.microsoft.com/office/drawing/2014/main" id="{862BA77B-FB59-4819-89F2-3E1A3C47E741}"/>
              </a:ext>
            </a:extLst>
          </p:cNvPr>
          <p:cNvSpPr txBox="1"/>
          <p:nvPr/>
        </p:nvSpPr>
        <p:spPr bwMode="auto">
          <a:xfrm>
            <a:off x="8629040" y="1391270"/>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7</a:t>
            </a:r>
          </a:p>
        </p:txBody>
      </p:sp>
      <p:pic>
        <p:nvPicPr>
          <p:cNvPr id="78" name="Picture 77">
            <a:extLst>
              <a:ext uri="{FF2B5EF4-FFF2-40B4-BE49-F238E27FC236}">
                <a16:creationId xmlns:a16="http://schemas.microsoft.com/office/drawing/2014/main" id="{90EFE95E-5AB6-49FD-B07E-3BB2718C6E6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881" y="2884373"/>
            <a:ext cx="3096000" cy="344000"/>
          </a:xfrm>
          <a:prstGeom prst="rect">
            <a:avLst/>
          </a:prstGeom>
        </p:spPr>
      </p:pic>
      <p:pic>
        <p:nvPicPr>
          <p:cNvPr id="80" name="Picture 79">
            <a:extLst>
              <a:ext uri="{FF2B5EF4-FFF2-40B4-BE49-F238E27FC236}">
                <a16:creationId xmlns:a16="http://schemas.microsoft.com/office/drawing/2014/main" id="{3EE05B73-5A7F-4960-8F1E-5330D9CC755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8881" y="4290197"/>
            <a:ext cx="3096000" cy="344456"/>
          </a:xfrm>
          <a:prstGeom prst="rect">
            <a:avLst/>
          </a:prstGeom>
        </p:spPr>
      </p:pic>
      <p:pic>
        <p:nvPicPr>
          <p:cNvPr id="82" name="Picture 81">
            <a:extLst>
              <a:ext uri="{FF2B5EF4-FFF2-40B4-BE49-F238E27FC236}">
                <a16:creationId xmlns:a16="http://schemas.microsoft.com/office/drawing/2014/main" id="{A2E5A52C-F5BB-4945-B668-6C0AFC8B24B1}"/>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8883" y="5695561"/>
            <a:ext cx="3095997" cy="344456"/>
          </a:xfrm>
          <a:prstGeom prst="rect">
            <a:avLst/>
          </a:prstGeom>
        </p:spPr>
      </p:pic>
      <p:sp>
        <p:nvSpPr>
          <p:cNvPr id="83" name="TextBox 82">
            <a:extLst>
              <a:ext uri="{FF2B5EF4-FFF2-40B4-BE49-F238E27FC236}">
                <a16:creationId xmlns:a16="http://schemas.microsoft.com/office/drawing/2014/main" id="{86944CCC-0046-4EEE-910F-B86278CFA216}"/>
              </a:ext>
            </a:extLst>
          </p:cNvPr>
          <p:cNvSpPr txBox="1"/>
          <p:nvPr/>
        </p:nvSpPr>
        <p:spPr bwMode="auto">
          <a:xfrm>
            <a:off x="6054173" y="218274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84" name="Oval 83">
            <a:extLst>
              <a:ext uri="{FF2B5EF4-FFF2-40B4-BE49-F238E27FC236}">
                <a16:creationId xmlns:a16="http://schemas.microsoft.com/office/drawing/2014/main" id="{4C2360FF-7849-4BA8-BF68-5602AF613928}"/>
              </a:ext>
            </a:extLst>
          </p:cNvPr>
          <p:cNvSpPr>
            <a:spLocks noChangeAspect="1"/>
          </p:cNvSpPr>
          <p:nvPr/>
        </p:nvSpPr>
        <p:spPr bwMode="auto">
          <a:xfrm>
            <a:off x="5696486"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5" name="Oval 84">
            <a:extLst>
              <a:ext uri="{FF2B5EF4-FFF2-40B4-BE49-F238E27FC236}">
                <a16:creationId xmlns:a16="http://schemas.microsoft.com/office/drawing/2014/main" id="{D4292D76-A1F6-4ABB-AA16-DAC73CE6D396}"/>
              </a:ext>
            </a:extLst>
          </p:cNvPr>
          <p:cNvSpPr>
            <a:spLocks noChangeAspect="1"/>
          </p:cNvSpPr>
          <p:nvPr/>
        </p:nvSpPr>
        <p:spPr bwMode="auto">
          <a:xfrm>
            <a:off x="6578925"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6" name="Picture 85">
            <a:extLst>
              <a:ext uri="{FF2B5EF4-FFF2-40B4-BE49-F238E27FC236}">
                <a16:creationId xmlns:a16="http://schemas.microsoft.com/office/drawing/2014/main" id="{FAADEDDC-927A-487B-8368-53E238CF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2985" y="2484166"/>
            <a:ext cx="935311" cy="375759"/>
          </a:xfrm>
          <a:prstGeom prst="rect">
            <a:avLst/>
          </a:prstGeom>
        </p:spPr>
      </p:pic>
      <p:sp>
        <p:nvSpPr>
          <p:cNvPr id="87" name="TextBox 86">
            <a:extLst>
              <a:ext uri="{FF2B5EF4-FFF2-40B4-BE49-F238E27FC236}">
                <a16:creationId xmlns:a16="http://schemas.microsoft.com/office/drawing/2014/main" id="{8A8B8218-5D80-402D-8248-4D69BD9FF74E}"/>
              </a:ext>
            </a:extLst>
          </p:cNvPr>
          <p:cNvSpPr txBox="1"/>
          <p:nvPr/>
        </p:nvSpPr>
        <p:spPr bwMode="auto">
          <a:xfrm>
            <a:off x="7972539" y="2793325"/>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44 + 3 =</a:t>
            </a:r>
          </a:p>
        </p:txBody>
      </p:sp>
      <p:sp>
        <p:nvSpPr>
          <p:cNvPr id="88" name="TextBox 87">
            <a:extLst>
              <a:ext uri="{FF2B5EF4-FFF2-40B4-BE49-F238E27FC236}">
                <a16:creationId xmlns:a16="http://schemas.microsoft.com/office/drawing/2014/main" id="{6AF91386-6CFA-445A-B7A9-EC854B168F38}"/>
              </a:ext>
            </a:extLst>
          </p:cNvPr>
          <p:cNvSpPr txBox="1"/>
          <p:nvPr/>
        </p:nvSpPr>
        <p:spPr bwMode="auto">
          <a:xfrm>
            <a:off x="8749774" y="2793325"/>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47</a:t>
            </a:r>
          </a:p>
        </p:txBody>
      </p:sp>
      <p:sp>
        <p:nvSpPr>
          <p:cNvPr id="89" name="TextBox 88">
            <a:extLst>
              <a:ext uri="{FF2B5EF4-FFF2-40B4-BE49-F238E27FC236}">
                <a16:creationId xmlns:a16="http://schemas.microsoft.com/office/drawing/2014/main" id="{C981C960-5B29-4506-8218-99CE341A9494}"/>
              </a:ext>
            </a:extLst>
          </p:cNvPr>
          <p:cNvSpPr txBox="1"/>
          <p:nvPr/>
        </p:nvSpPr>
        <p:spPr bwMode="auto">
          <a:xfrm>
            <a:off x="6056572" y="359677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90" name="Oval 89">
            <a:extLst>
              <a:ext uri="{FF2B5EF4-FFF2-40B4-BE49-F238E27FC236}">
                <a16:creationId xmlns:a16="http://schemas.microsoft.com/office/drawing/2014/main" id="{5E129547-73D1-4520-868C-1ED2B2539ACF}"/>
              </a:ext>
            </a:extLst>
          </p:cNvPr>
          <p:cNvSpPr>
            <a:spLocks noChangeAspect="1"/>
          </p:cNvSpPr>
          <p:nvPr/>
        </p:nvSpPr>
        <p:spPr bwMode="auto">
          <a:xfrm>
            <a:off x="5696504" y="44643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1" name="Oval 90">
            <a:extLst>
              <a:ext uri="{FF2B5EF4-FFF2-40B4-BE49-F238E27FC236}">
                <a16:creationId xmlns:a16="http://schemas.microsoft.com/office/drawing/2014/main" id="{6600350B-3C5E-4725-A52B-BB025DD06DB4}"/>
              </a:ext>
            </a:extLst>
          </p:cNvPr>
          <p:cNvSpPr>
            <a:spLocks noChangeAspect="1"/>
          </p:cNvSpPr>
          <p:nvPr/>
        </p:nvSpPr>
        <p:spPr bwMode="auto">
          <a:xfrm>
            <a:off x="6569419" y="445961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2" name="Picture 91">
            <a:extLst>
              <a:ext uri="{FF2B5EF4-FFF2-40B4-BE49-F238E27FC236}">
                <a16:creationId xmlns:a16="http://schemas.microsoft.com/office/drawing/2014/main" id="{4BD343FD-C204-4BBF-893C-FB8F6C356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384" y="3898189"/>
            <a:ext cx="935311" cy="375759"/>
          </a:xfrm>
          <a:prstGeom prst="rect">
            <a:avLst/>
          </a:prstGeom>
        </p:spPr>
      </p:pic>
      <p:sp>
        <p:nvSpPr>
          <p:cNvPr id="93" name="TextBox 92">
            <a:extLst>
              <a:ext uri="{FF2B5EF4-FFF2-40B4-BE49-F238E27FC236}">
                <a16:creationId xmlns:a16="http://schemas.microsoft.com/office/drawing/2014/main" id="{EDB9EA95-F305-43D4-978A-2A7C84B8E6CC}"/>
              </a:ext>
            </a:extLst>
          </p:cNvPr>
          <p:cNvSpPr txBox="1"/>
          <p:nvPr/>
        </p:nvSpPr>
        <p:spPr bwMode="auto">
          <a:xfrm>
            <a:off x="7974938" y="4207348"/>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54 + 3 =</a:t>
            </a:r>
          </a:p>
        </p:txBody>
      </p:sp>
      <p:sp>
        <p:nvSpPr>
          <p:cNvPr id="94" name="TextBox 93">
            <a:extLst>
              <a:ext uri="{FF2B5EF4-FFF2-40B4-BE49-F238E27FC236}">
                <a16:creationId xmlns:a16="http://schemas.microsoft.com/office/drawing/2014/main" id="{8E7EAA29-B66F-4373-B2CB-B8AE1A9E13CB}"/>
              </a:ext>
            </a:extLst>
          </p:cNvPr>
          <p:cNvSpPr txBox="1"/>
          <p:nvPr/>
        </p:nvSpPr>
        <p:spPr bwMode="auto">
          <a:xfrm>
            <a:off x="8752173" y="4207348"/>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57</a:t>
            </a:r>
          </a:p>
        </p:txBody>
      </p:sp>
      <p:sp>
        <p:nvSpPr>
          <p:cNvPr id="95" name="TextBox 94">
            <a:extLst>
              <a:ext uri="{FF2B5EF4-FFF2-40B4-BE49-F238E27FC236}">
                <a16:creationId xmlns:a16="http://schemas.microsoft.com/office/drawing/2014/main" id="{F28FF414-70F0-4707-A665-2E949FAE9E2F}"/>
              </a:ext>
            </a:extLst>
          </p:cNvPr>
          <p:cNvSpPr txBox="1"/>
          <p:nvPr/>
        </p:nvSpPr>
        <p:spPr bwMode="auto">
          <a:xfrm>
            <a:off x="6060145" y="5002584"/>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96" name="Oval 95">
            <a:extLst>
              <a:ext uri="{FF2B5EF4-FFF2-40B4-BE49-F238E27FC236}">
                <a16:creationId xmlns:a16="http://schemas.microsoft.com/office/drawing/2014/main" id="{E60A07C6-5C70-487D-A4A7-DD1A61AF169F}"/>
              </a:ext>
            </a:extLst>
          </p:cNvPr>
          <p:cNvSpPr>
            <a:spLocks noChangeAspect="1"/>
          </p:cNvSpPr>
          <p:nvPr/>
        </p:nvSpPr>
        <p:spPr bwMode="auto">
          <a:xfrm>
            <a:off x="5692934"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7" name="Oval 96">
            <a:extLst>
              <a:ext uri="{FF2B5EF4-FFF2-40B4-BE49-F238E27FC236}">
                <a16:creationId xmlns:a16="http://schemas.microsoft.com/office/drawing/2014/main" id="{FC1C86CB-03B0-4C90-9F66-91CCC1E1C741}"/>
              </a:ext>
            </a:extLst>
          </p:cNvPr>
          <p:cNvSpPr>
            <a:spLocks noChangeAspect="1"/>
          </p:cNvSpPr>
          <p:nvPr/>
        </p:nvSpPr>
        <p:spPr bwMode="auto">
          <a:xfrm>
            <a:off x="6572992"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8" name="Picture 97">
            <a:extLst>
              <a:ext uri="{FF2B5EF4-FFF2-40B4-BE49-F238E27FC236}">
                <a16:creationId xmlns:a16="http://schemas.microsoft.com/office/drawing/2014/main" id="{F4D1A6BC-AF20-4738-BF72-15E854B53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8957" y="5304002"/>
            <a:ext cx="935311" cy="375759"/>
          </a:xfrm>
          <a:prstGeom prst="rect">
            <a:avLst/>
          </a:prstGeom>
        </p:spPr>
      </p:pic>
      <p:sp>
        <p:nvSpPr>
          <p:cNvPr id="99" name="TextBox 98">
            <a:extLst>
              <a:ext uri="{FF2B5EF4-FFF2-40B4-BE49-F238E27FC236}">
                <a16:creationId xmlns:a16="http://schemas.microsoft.com/office/drawing/2014/main" id="{3CC76389-3832-4538-8AFD-85BF320FCBA7}"/>
              </a:ext>
            </a:extLst>
          </p:cNvPr>
          <p:cNvSpPr txBox="1"/>
          <p:nvPr/>
        </p:nvSpPr>
        <p:spPr bwMode="auto">
          <a:xfrm>
            <a:off x="7978511" y="5613161"/>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64 + 3 =</a:t>
            </a:r>
          </a:p>
        </p:txBody>
      </p:sp>
      <p:sp>
        <p:nvSpPr>
          <p:cNvPr id="100" name="TextBox 99">
            <a:extLst>
              <a:ext uri="{FF2B5EF4-FFF2-40B4-BE49-F238E27FC236}">
                <a16:creationId xmlns:a16="http://schemas.microsoft.com/office/drawing/2014/main" id="{87D77EA1-E6F5-4E86-A359-217629822F67}"/>
              </a:ext>
            </a:extLst>
          </p:cNvPr>
          <p:cNvSpPr txBox="1"/>
          <p:nvPr/>
        </p:nvSpPr>
        <p:spPr bwMode="auto">
          <a:xfrm>
            <a:off x="8755746" y="5613161"/>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67</a:t>
            </a:r>
          </a:p>
        </p:txBody>
      </p:sp>
    </p:spTree>
    <p:extLst>
      <p:ext uri="{BB962C8B-B14F-4D97-AF65-F5344CB8AC3E}">
        <p14:creationId xmlns:p14="http://schemas.microsoft.com/office/powerpoint/2010/main" val="406672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fade">
                                      <p:cBhvr>
                                        <p:cTn id="14" dur="500"/>
                                        <p:tgtEl>
                                          <p:spTgt spid="8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heel(1)">
                                      <p:cBhvr>
                                        <p:cTn id="29" dur="1000"/>
                                        <p:tgtEl>
                                          <p:spTgt spid="84"/>
                                        </p:tgtEl>
                                      </p:cBhvr>
                                    </p:animEffect>
                                  </p:childTnLst>
                                </p:cTn>
                              </p:par>
                            </p:childTnLst>
                          </p:cTn>
                        </p:par>
                        <p:par>
                          <p:cTn id="30" fill="hold">
                            <p:stCondLst>
                              <p:cond delay="1000"/>
                            </p:stCondLst>
                            <p:childTnLst>
                              <p:par>
                                <p:cTn id="31" presetID="22" presetClass="entr" presetSubtype="8" fill="hold" nodeType="afterEffect">
                                  <p:stCondLst>
                                    <p:cond delay="250"/>
                                  </p:stCondLst>
                                  <p:childTnLst>
                                    <p:set>
                                      <p:cBhvr>
                                        <p:cTn id="32" dur="1" fill="hold">
                                          <p:stCondLst>
                                            <p:cond delay="0"/>
                                          </p:stCondLst>
                                        </p:cTn>
                                        <p:tgtEl>
                                          <p:spTgt spid="86"/>
                                        </p:tgtEl>
                                        <p:attrNameLst>
                                          <p:attrName>style.visibility</p:attrName>
                                        </p:attrNameLst>
                                      </p:cBhvr>
                                      <p:to>
                                        <p:strVal val="visible"/>
                                      </p:to>
                                    </p:set>
                                    <p:animEffect transition="in" filter="wipe(left)">
                                      <p:cBhvr>
                                        <p:cTn id="33" dur="500"/>
                                        <p:tgtEl>
                                          <p:spTgt spid="86"/>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heel(1)">
                                      <p:cBhvr>
                                        <p:cTn id="41" dur="1000"/>
                                        <p:tgtEl>
                                          <p:spTgt spid="8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heel(1)">
                                      <p:cBhvr>
                                        <p:cTn id="51" dur="1000"/>
                                        <p:tgtEl>
                                          <p:spTgt spid="90"/>
                                        </p:tgtEl>
                                      </p:cBhvr>
                                    </p:animEffect>
                                  </p:childTnLst>
                                </p:cTn>
                              </p:par>
                            </p:childTnLst>
                          </p:cTn>
                        </p:par>
                        <p:par>
                          <p:cTn id="52" fill="hold">
                            <p:stCondLst>
                              <p:cond delay="1000"/>
                            </p:stCondLst>
                            <p:childTnLst>
                              <p:par>
                                <p:cTn id="53" presetID="22" presetClass="entr" presetSubtype="8" fill="hold" nodeType="afterEffect">
                                  <p:stCondLst>
                                    <p:cond delay="25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heel(1)">
                                      <p:cBhvr>
                                        <p:cTn id="63" dur="1000"/>
                                        <p:tgtEl>
                                          <p:spTgt spid="9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heel(1)">
                                      <p:cBhvr>
                                        <p:cTn id="73" dur="1000"/>
                                        <p:tgtEl>
                                          <p:spTgt spid="96"/>
                                        </p:tgtEl>
                                      </p:cBhvr>
                                    </p:animEffect>
                                  </p:childTnLst>
                                </p:cTn>
                              </p:par>
                            </p:childTnLst>
                          </p:cTn>
                        </p:par>
                        <p:par>
                          <p:cTn id="74" fill="hold">
                            <p:stCondLst>
                              <p:cond delay="1000"/>
                            </p:stCondLst>
                            <p:childTnLst>
                              <p:par>
                                <p:cTn id="75" presetID="22" presetClass="entr" presetSubtype="8" fill="hold" nodeType="afterEffect">
                                  <p:stCondLst>
                                    <p:cond delay="25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wheel(1)">
                                      <p:cBhvr>
                                        <p:cTn id="85" dur="1000"/>
                                        <p:tgtEl>
                                          <p:spTgt spid="9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animBg="1"/>
      <p:bldP spid="85" grpId="0" animBg="1"/>
      <p:bldP spid="87" grpId="0"/>
      <p:bldP spid="88" grpId="0"/>
      <p:bldP spid="89" grpId="0"/>
      <p:bldP spid="90" grpId="0" animBg="1"/>
      <p:bldP spid="91" grpId="0" animBg="1"/>
      <p:bldP spid="93" grpId="0"/>
      <p:bldP spid="94" grpId="0"/>
      <p:bldP spid="95" grpId="0"/>
      <p:bldP spid="96" grpId="0" animBg="1"/>
      <p:bldP spid="97" grpId="0" animBg="1"/>
      <p:bldP spid="99" grpId="0"/>
      <p:bldP spid="10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2:2</a:t>
            </a:r>
          </a:p>
        </p:txBody>
      </p:sp>
      <p:sp>
        <p:nvSpPr>
          <p:cNvPr id="7" name="TextBox 6">
            <a:extLst>
              <a:ext uri="{FF2B5EF4-FFF2-40B4-BE49-F238E27FC236}">
                <a16:creationId xmlns:a16="http://schemas.microsoft.com/office/drawing/2014/main" id="{E39D65DF-CE1A-404E-8B40-4C28432B4E4E}"/>
              </a:ext>
            </a:extLst>
          </p:cNvPr>
          <p:cNvSpPr txBox="1"/>
          <p:nvPr/>
        </p:nvSpPr>
        <p:spPr bwMode="auto">
          <a:xfrm>
            <a:off x="6027794" y="78069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8" name="Oval 7">
            <a:extLst>
              <a:ext uri="{FF2B5EF4-FFF2-40B4-BE49-F238E27FC236}">
                <a16:creationId xmlns:a16="http://schemas.microsoft.com/office/drawing/2014/main" id="{8074238C-5CDD-4AFB-9D82-FCB9148144BA}"/>
              </a:ext>
            </a:extLst>
          </p:cNvPr>
          <p:cNvSpPr>
            <a:spLocks noChangeAspect="1"/>
          </p:cNvSpPr>
          <p:nvPr/>
        </p:nvSpPr>
        <p:spPr bwMode="auto">
          <a:xfrm>
            <a:off x="566534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Oval 8">
            <a:extLst>
              <a:ext uri="{FF2B5EF4-FFF2-40B4-BE49-F238E27FC236}">
                <a16:creationId xmlns:a16="http://schemas.microsoft.com/office/drawing/2014/main" id="{3C10A698-E4E4-42FE-AFE0-6AEBF3798768}"/>
              </a:ext>
            </a:extLst>
          </p:cNvPr>
          <p:cNvSpPr>
            <a:spLocks noChangeAspect="1"/>
          </p:cNvSpPr>
          <p:nvPr/>
        </p:nvSpPr>
        <p:spPr bwMode="auto">
          <a:xfrm>
            <a:off x="655016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7" name="Picture 26">
            <a:extLst>
              <a:ext uri="{FF2B5EF4-FFF2-40B4-BE49-F238E27FC236}">
                <a16:creationId xmlns:a16="http://schemas.microsoft.com/office/drawing/2014/main" id="{B9131699-E290-48A6-86AF-C4D51D390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606" y="1082111"/>
            <a:ext cx="935311" cy="375759"/>
          </a:xfrm>
          <a:prstGeom prst="rect">
            <a:avLst/>
          </a:prstGeom>
        </p:spPr>
      </p:pic>
      <p:pic>
        <p:nvPicPr>
          <p:cNvPr id="47" name="Picture 46">
            <a:extLst>
              <a:ext uri="{FF2B5EF4-FFF2-40B4-BE49-F238E27FC236}">
                <a16:creationId xmlns:a16="http://schemas.microsoft.com/office/drawing/2014/main" id="{3D5E1189-202C-4858-A102-668F35FA3734}"/>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881" y="1475686"/>
            <a:ext cx="3074238" cy="347092"/>
          </a:xfrm>
          <a:prstGeom prst="rect">
            <a:avLst/>
          </a:prstGeom>
        </p:spPr>
      </p:pic>
      <p:sp>
        <p:nvSpPr>
          <p:cNvPr id="48" name="TextBox 47">
            <a:extLst>
              <a:ext uri="{FF2B5EF4-FFF2-40B4-BE49-F238E27FC236}">
                <a16:creationId xmlns:a16="http://schemas.microsoft.com/office/drawing/2014/main" id="{DB3E2499-1A94-4C37-9572-1E1595556036}"/>
              </a:ext>
            </a:extLst>
          </p:cNvPr>
          <p:cNvSpPr txBox="1"/>
          <p:nvPr/>
        </p:nvSpPr>
        <p:spPr bwMode="auto">
          <a:xfrm>
            <a:off x="7946159" y="1391270"/>
            <a:ext cx="8146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4 + 3 =</a:t>
            </a:r>
          </a:p>
        </p:txBody>
      </p:sp>
      <p:sp>
        <p:nvSpPr>
          <p:cNvPr id="49" name="TextBox 48">
            <a:extLst>
              <a:ext uri="{FF2B5EF4-FFF2-40B4-BE49-F238E27FC236}">
                <a16:creationId xmlns:a16="http://schemas.microsoft.com/office/drawing/2014/main" id="{862BA77B-FB59-4819-89F2-3E1A3C47E741}"/>
              </a:ext>
            </a:extLst>
          </p:cNvPr>
          <p:cNvSpPr txBox="1"/>
          <p:nvPr/>
        </p:nvSpPr>
        <p:spPr bwMode="auto">
          <a:xfrm>
            <a:off x="8629040" y="1391270"/>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7</a:t>
            </a:r>
          </a:p>
        </p:txBody>
      </p:sp>
      <p:pic>
        <p:nvPicPr>
          <p:cNvPr id="78" name="Picture 77">
            <a:extLst>
              <a:ext uri="{FF2B5EF4-FFF2-40B4-BE49-F238E27FC236}">
                <a16:creationId xmlns:a16="http://schemas.microsoft.com/office/drawing/2014/main" id="{90EFE95E-5AB6-49FD-B07E-3BB2718C6E6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2979" y="2884373"/>
            <a:ext cx="3087804" cy="344000"/>
          </a:xfrm>
          <a:prstGeom prst="rect">
            <a:avLst/>
          </a:prstGeom>
        </p:spPr>
      </p:pic>
      <p:pic>
        <p:nvPicPr>
          <p:cNvPr id="80" name="Picture 79">
            <a:extLst>
              <a:ext uri="{FF2B5EF4-FFF2-40B4-BE49-F238E27FC236}">
                <a16:creationId xmlns:a16="http://schemas.microsoft.com/office/drawing/2014/main" id="{3EE05B73-5A7F-4960-8F1E-5330D9CC755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8883" y="4290197"/>
            <a:ext cx="3095997" cy="344456"/>
          </a:xfrm>
          <a:prstGeom prst="rect">
            <a:avLst/>
          </a:prstGeom>
        </p:spPr>
      </p:pic>
      <p:pic>
        <p:nvPicPr>
          <p:cNvPr id="82" name="Picture 81">
            <a:extLst>
              <a:ext uri="{FF2B5EF4-FFF2-40B4-BE49-F238E27FC236}">
                <a16:creationId xmlns:a16="http://schemas.microsoft.com/office/drawing/2014/main" id="{A2E5A52C-F5BB-4945-B668-6C0AFC8B24B1}"/>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8881" y="5697811"/>
            <a:ext cx="3132000" cy="343906"/>
          </a:xfrm>
          <a:prstGeom prst="rect">
            <a:avLst/>
          </a:prstGeom>
        </p:spPr>
      </p:pic>
      <p:sp>
        <p:nvSpPr>
          <p:cNvPr id="83" name="TextBox 82">
            <a:extLst>
              <a:ext uri="{FF2B5EF4-FFF2-40B4-BE49-F238E27FC236}">
                <a16:creationId xmlns:a16="http://schemas.microsoft.com/office/drawing/2014/main" id="{86944CCC-0046-4EEE-910F-B86278CFA216}"/>
              </a:ext>
            </a:extLst>
          </p:cNvPr>
          <p:cNvSpPr txBox="1"/>
          <p:nvPr/>
        </p:nvSpPr>
        <p:spPr bwMode="auto">
          <a:xfrm>
            <a:off x="6054173" y="218274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84" name="Oval 83">
            <a:extLst>
              <a:ext uri="{FF2B5EF4-FFF2-40B4-BE49-F238E27FC236}">
                <a16:creationId xmlns:a16="http://schemas.microsoft.com/office/drawing/2014/main" id="{4C2360FF-7849-4BA8-BF68-5602AF613928}"/>
              </a:ext>
            </a:extLst>
          </p:cNvPr>
          <p:cNvSpPr>
            <a:spLocks noChangeAspect="1"/>
          </p:cNvSpPr>
          <p:nvPr/>
        </p:nvSpPr>
        <p:spPr bwMode="auto">
          <a:xfrm>
            <a:off x="5696486"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5" name="Oval 84">
            <a:extLst>
              <a:ext uri="{FF2B5EF4-FFF2-40B4-BE49-F238E27FC236}">
                <a16:creationId xmlns:a16="http://schemas.microsoft.com/office/drawing/2014/main" id="{D4292D76-A1F6-4ABB-AA16-DAC73CE6D396}"/>
              </a:ext>
            </a:extLst>
          </p:cNvPr>
          <p:cNvSpPr>
            <a:spLocks noChangeAspect="1"/>
          </p:cNvSpPr>
          <p:nvPr/>
        </p:nvSpPr>
        <p:spPr bwMode="auto">
          <a:xfrm>
            <a:off x="6578925"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6" name="Picture 85">
            <a:extLst>
              <a:ext uri="{FF2B5EF4-FFF2-40B4-BE49-F238E27FC236}">
                <a16:creationId xmlns:a16="http://schemas.microsoft.com/office/drawing/2014/main" id="{FAADEDDC-927A-487B-8368-53E238CF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2985" y="2484166"/>
            <a:ext cx="935311" cy="375759"/>
          </a:xfrm>
          <a:prstGeom prst="rect">
            <a:avLst/>
          </a:prstGeom>
        </p:spPr>
      </p:pic>
      <p:sp>
        <p:nvSpPr>
          <p:cNvPr id="87" name="TextBox 86">
            <a:extLst>
              <a:ext uri="{FF2B5EF4-FFF2-40B4-BE49-F238E27FC236}">
                <a16:creationId xmlns:a16="http://schemas.microsoft.com/office/drawing/2014/main" id="{8A8B8218-5D80-402D-8248-4D69BD9FF74E}"/>
              </a:ext>
            </a:extLst>
          </p:cNvPr>
          <p:cNvSpPr txBox="1"/>
          <p:nvPr/>
        </p:nvSpPr>
        <p:spPr bwMode="auto">
          <a:xfrm>
            <a:off x="7972539" y="2793325"/>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74 + 3 =</a:t>
            </a:r>
          </a:p>
        </p:txBody>
      </p:sp>
      <p:sp>
        <p:nvSpPr>
          <p:cNvPr id="88" name="TextBox 87">
            <a:extLst>
              <a:ext uri="{FF2B5EF4-FFF2-40B4-BE49-F238E27FC236}">
                <a16:creationId xmlns:a16="http://schemas.microsoft.com/office/drawing/2014/main" id="{6AF91386-6CFA-445A-B7A9-EC854B168F38}"/>
              </a:ext>
            </a:extLst>
          </p:cNvPr>
          <p:cNvSpPr txBox="1"/>
          <p:nvPr/>
        </p:nvSpPr>
        <p:spPr bwMode="auto">
          <a:xfrm>
            <a:off x="8749774" y="2793325"/>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77</a:t>
            </a:r>
          </a:p>
        </p:txBody>
      </p:sp>
      <p:sp>
        <p:nvSpPr>
          <p:cNvPr id="89" name="TextBox 88">
            <a:extLst>
              <a:ext uri="{FF2B5EF4-FFF2-40B4-BE49-F238E27FC236}">
                <a16:creationId xmlns:a16="http://schemas.microsoft.com/office/drawing/2014/main" id="{C981C960-5B29-4506-8218-99CE341A9494}"/>
              </a:ext>
            </a:extLst>
          </p:cNvPr>
          <p:cNvSpPr txBox="1"/>
          <p:nvPr/>
        </p:nvSpPr>
        <p:spPr bwMode="auto">
          <a:xfrm>
            <a:off x="6056572" y="359677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90" name="Oval 89">
            <a:extLst>
              <a:ext uri="{FF2B5EF4-FFF2-40B4-BE49-F238E27FC236}">
                <a16:creationId xmlns:a16="http://schemas.microsoft.com/office/drawing/2014/main" id="{5E129547-73D1-4520-868C-1ED2B2539ACF}"/>
              </a:ext>
            </a:extLst>
          </p:cNvPr>
          <p:cNvSpPr>
            <a:spLocks noChangeAspect="1"/>
          </p:cNvSpPr>
          <p:nvPr/>
        </p:nvSpPr>
        <p:spPr bwMode="auto">
          <a:xfrm>
            <a:off x="5696504" y="44643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1" name="Oval 90">
            <a:extLst>
              <a:ext uri="{FF2B5EF4-FFF2-40B4-BE49-F238E27FC236}">
                <a16:creationId xmlns:a16="http://schemas.microsoft.com/office/drawing/2014/main" id="{6600350B-3C5E-4725-A52B-BB025DD06DB4}"/>
              </a:ext>
            </a:extLst>
          </p:cNvPr>
          <p:cNvSpPr>
            <a:spLocks noChangeAspect="1"/>
          </p:cNvSpPr>
          <p:nvPr/>
        </p:nvSpPr>
        <p:spPr bwMode="auto">
          <a:xfrm>
            <a:off x="6569419" y="445961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2" name="Picture 91">
            <a:extLst>
              <a:ext uri="{FF2B5EF4-FFF2-40B4-BE49-F238E27FC236}">
                <a16:creationId xmlns:a16="http://schemas.microsoft.com/office/drawing/2014/main" id="{4BD343FD-C204-4BBF-893C-FB8F6C356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384" y="3898189"/>
            <a:ext cx="935311" cy="375759"/>
          </a:xfrm>
          <a:prstGeom prst="rect">
            <a:avLst/>
          </a:prstGeom>
        </p:spPr>
      </p:pic>
      <p:sp>
        <p:nvSpPr>
          <p:cNvPr id="93" name="TextBox 92">
            <a:extLst>
              <a:ext uri="{FF2B5EF4-FFF2-40B4-BE49-F238E27FC236}">
                <a16:creationId xmlns:a16="http://schemas.microsoft.com/office/drawing/2014/main" id="{EDB9EA95-F305-43D4-978A-2A7C84B8E6CC}"/>
              </a:ext>
            </a:extLst>
          </p:cNvPr>
          <p:cNvSpPr txBox="1"/>
          <p:nvPr/>
        </p:nvSpPr>
        <p:spPr bwMode="auto">
          <a:xfrm>
            <a:off x="7974938" y="4207348"/>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84 + 3 =</a:t>
            </a:r>
          </a:p>
        </p:txBody>
      </p:sp>
      <p:sp>
        <p:nvSpPr>
          <p:cNvPr id="94" name="TextBox 93">
            <a:extLst>
              <a:ext uri="{FF2B5EF4-FFF2-40B4-BE49-F238E27FC236}">
                <a16:creationId xmlns:a16="http://schemas.microsoft.com/office/drawing/2014/main" id="{8E7EAA29-B66F-4373-B2CB-B8AE1A9E13CB}"/>
              </a:ext>
            </a:extLst>
          </p:cNvPr>
          <p:cNvSpPr txBox="1"/>
          <p:nvPr/>
        </p:nvSpPr>
        <p:spPr bwMode="auto">
          <a:xfrm>
            <a:off x="8752173" y="4207348"/>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87</a:t>
            </a:r>
          </a:p>
        </p:txBody>
      </p:sp>
      <p:sp>
        <p:nvSpPr>
          <p:cNvPr id="95" name="TextBox 94">
            <a:extLst>
              <a:ext uri="{FF2B5EF4-FFF2-40B4-BE49-F238E27FC236}">
                <a16:creationId xmlns:a16="http://schemas.microsoft.com/office/drawing/2014/main" id="{F28FF414-70F0-4707-A665-2E949FAE9E2F}"/>
              </a:ext>
            </a:extLst>
          </p:cNvPr>
          <p:cNvSpPr txBox="1"/>
          <p:nvPr/>
        </p:nvSpPr>
        <p:spPr bwMode="auto">
          <a:xfrm>
            <a:off x="6060145" y="5002584"/>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96" name="Oval 95">
            <a:extLst>
              <a:ext uri="{FF2B5EF4-FFF2-40B4-BE49-F238E27FC236}">
                <a16:creationId xmlns:a16="http://schemas.microsoft.com/office/drawing/2014/main" id="{E60A07C6-5C70-487D-A4A7-DD1A61AF169F}"/>
              </a:ext>
            </a:extLst>
          </p:cNvPr>
          <p:cNvSpPr>
            <a:spLocks noChangeAspect="1"/>
          </p:cNvSpPr>
          <p:nvPr/>
        </p:nvSpPr>
        <p:spPr bwMode="auto">
          <a:xfrm>
            <a:off x="5692934"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7" name="Oval 96">
            <a:extLst>
              <a:ext uri="{FF2B5EF4-FFF2-40B4-BE49-F238E27FC236}">
                <a16:creationId xmlns:a16="http://schemas.microsoft.com/office/drawing/2014/main" id="{FC1C86CB-03B0-4C90-9F66-91CCC1E1C741}"/>
              </a:ext>
            </a:extLst>
          </p:cNvPr>
          <p:cNvSpPr>
            <a:spLocks noChangeAspect="1"/>
          </p:cNvSpPr>
          <p:nvPr/>
        </p:nvSpPr>
        <p:spPr bwMode="auto">
          <a:xfrm>
            <a:off x="6572992"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8" name="Picture 97">
            <a:extLst>
              <a:ext uri="{FF2B5EF4-FFF2-40B4-BE49-F238E27FC236}">
                <a16:creationId xmlns:a16="http://schemas.microsoft.com/office/drawing/2014/main" id="{F4D1A6BC-AF20-4738-BF72-15E854B53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8957" y="5304002"/>
            <a:ext cx="935311" cy="375759"/>
          </a:xfrm>
          <a:prstGeom prst="rect">
            <a:avLst/>
          </a:prstGeom>
        </p:spPr>
      </p:pic>
      <p:sp>
        <p:nvSpPr>
          <p:cNvPr id="99" name="TextBox 98">
            <a:extLst>
              <a:ext uri="{FF2B5EF4-FFF2-40B4-BE49-F238E27FC236}">
                <a16:creationId xmlns:a16="http://schemas.microsoft.com/office/drawing/2014/main" id="{3CC76389-3832-4538-8AFD-85BF320FCBA7}"/>
              </a:ext>
            </a:extLst>
          </p:cNvPr>
          <p:cNvSpPr txBox="1"/>
          <p:nvPr/>
        </p:nvSpPr>
        <p:spPr bwMode="auto">
          <a:xfrm>
            <a:off x="7978511" y="5613161"/>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94 + 3 =</a:t>
            </a:r>
          </a:p>
        </p:txBody>
      </p:sp>
      <p:sp>
        <p:nvSpPr>
          <p:cNvPr id="100" name="TextBox 99">
            <a:extLst>
              <a:ext uri="{FF2B5EF4-FFF2-40B4-BE49-F238E27FC236}">
                <a16:creationId xmlns:a16="http://schemas.microsoft.com/office/drawing/2014/main" id="{87D77EA1-E6F5-4E86-A359-217629822F67}"/>
              </a:ext>
            </a:extLst>
          </p:cNvPr>
          <p:cNvSpPr txBox="1"/>
          <p:nvPr/>
        </p:nvSpPr>
        <p:spPr bwMode="auto">
          <a:xfrm>
            <a:off x="8755746" y="5613161"/>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97</a:t>
            </a:r>
          </a:p>
        </p:txBody>
      </p:sp>
    </p:spTree>
    <p:extLst>
      <p:ext uri="{BB962C8B-B14F-4D97-AF65-F5344CB8AC3E}">
        <p14:creationId xmlns:p14="http://schemas.microsoft.com/office/powerpoint/2010/main" val="22130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fade">
                                      <p:cBhvr>
                                        <p:cTn id="14" dur="500"/>
                                        <p:tgtEl>
                                          <p:spTgt spid="8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heel(1)">
                                      <p:cBhvr>
                                        <p:cTn id="29" dur="1000"/>
                                        <p:tgtEl>
                                          <p:spTgt spid="84"/>
                                        </p:tgtEl>
                                      </p:cBhvr>
                                    </p:animEffect>
                                  </p:childTnLst>
                                </p:cTn>
                              </p:par>
                            </p:childTnLst>
                          </p:cTn>
                        </p:par>
                        <p:par>
                          <p:cTn id="30" fill="hold">
                            <p:stCondLst>
                              <p:cond delay="1000"/>
                            </p:stCondLst>
                            <p:childTnLst>
                              <p:par>
                                <p:cTn id="31" presetID="22" presetClass="entr" presetSubtype="8" fill="hold" nodeType="afterEffect">
                                  <p:stCondLst>
                                    <p:cond delay="250"/>
                                  </p:stCondLst>
                                  <p:childTnLst>
                                    <p:set>
                                      <p:cBhvr>
                                        <p:cTn id="32" dur="1" fill="hold">
                                          <p:stCondLst>
                                            <p:cond delay="0"/>
                                          </p:stCondLst>
                                        </p:cTn>
                                        <p:tgtEl>
                                          <p:spTgt spid="86"/>
                                        </p:tgtEl>
                                        <p:attrNameLst>
                                          <p:attrName>style.visibility</p:attrName>
                                        </p:attrNameLst>
                                      </p:cBhvr>
                                      <p:to>
                                        <p:strVal val="visible"/>
                                      </p:to>
                                    </p:set>
                                    <p:animEffect transition="in" filter="wipe(left)">
                                      <p:cBhvr>
                                        <p:cTn id="33" dur="500"/>
                                        <p:tgtEl>
                                          <p:spTgt spid="86"/>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heel(1)">
                                      <p:cBhvr>
                                        <p:cTn id="41" dur="1000"/>
                                        <p:tgtEl>
                                          <p:spTgt spid="8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heel(1)">
                                      <p:cBhvr>
                                        <p:cTn id="51" dur="1000"/>
                                        <p:tgtEl>
                                          <p:spTgt spid="90"/>
                                        </p:tgtEl>
                                      </p:cBhvr>
                                    </p:animEffect>
                                  </p:childTnLst>
                                </p:cTn>
                              </p:par>
                            </p:childTnLst>
                          </p:cTn>
                        </p:par>
                        <p:par>
                          <p:cTn id="52" fill="hold">
                            <p:stCondLst>
                              <p:cond delay="1000"/>
                            </p:stCondLst>
                            <p:childTnLst>
                              <p:par>
                                <p:cTn id="53" presetID="22" presetClass="entr" presetSubtype="8" fill="hold" nodeType="afterEffect">
                                  <p:stCondLst>
                                    <p:cond delay="25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heel(1)">
                                      <p:cBhvr>
                                        <p:cTn id="63" dur="1000"/>
                                        <p:tgtEl>
                                          <p:spTgt spid="9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heel(1)">
                                      <p:cBhvr>
                                        <p:cTn id="73" dur="1000"/>
                                        <p:tgtEl>
                                          <p:spTgt spid="96"/>
                                        </p:tgtEl>
                                      </p:cBhvr>
                                    </p:animEffect>
                                  </p:childTnLst>
                                </p:cTn>
                              </p:par>
                            </p:childTnLst>
                          </p:cTn>
                        </p:par>
                        <p:par>
                          <p:cTn id="74" fill="hold">
                            <p:stCondLst>
                              <p:cond delay="1000"/>
                            </p:stCondLst>
                            <p:childTnLst>
                              <p:par>
                                <p:cTn id="75" presetID="22" presetClass="entr" presetSubtype="8" fill="hold" nodeType="afterEffect">
                                  <p:stCondLst>
                                    <p:cond delay="25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wheel(1)">
                                      <p:cBhvr>
                                        <p:cTn id="85" dur="1000"/>
                                        <p:tgtEl>
                                          <p:spTgt spid="9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animBg="1"/>
      <p:bldP spid="85" grpId="0" animBg="1"/>
      <p:bldP spid="87" grpId="0"/>
      <p:bldP spid="88" grpId="0"/>
      <p:bldP spid="89" grpId="0"/>
      <p:bldP spid="90" grpId="0" animBg="1"/>
      <p:bldP spid="91" grpId="0" animBg="1"/>
      <p:bldP spid="93" grpId="0"/>
      <p:bldP spid="94" grpId="0"/>
      <p:bldP spid="95" grpId="0"/>
      <p:bldP spid="96" grpId="0" animBg="1"/>
      <p:bldP spid="97" grpId="0" animBg="1"/>
      <p:bldP spid="99" grpId="0"/>
      <p:bldP spid="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120007467"/>
              </p:ext>
            </p:extLst>
          </p:nvPr>
        </p:nvGraphicFramePr>
        <p:xfrm>
          <a:off x="594008" y="1535029"/>
          <a:ext cx="10712127" cy="3861627"/>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use number bonds to ten to subtract a single-digit number from a two-digit number</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use knowledge of ‘make ten’ to add a 1-digit number to a two-digit number</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use knowledge of ‘make ten’ to subtract a multiple of ten or a single-digit from a two-digit number</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solve problems using knowledge of addition and subtraction</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find ten more or ten less than a two-digit number (1)</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find ten more or ten less than a two-digit number (2)</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51347469"/>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14</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add and subtract ten to/from a two-digit number</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13091970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15</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10" action="ppaction://hlinksldjump"/>
                        </a:rPr>
                        <a:t>Pupils explain the patterns when adding and subtracting ten</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39559287"/>
                  </a:ext>
                </a:extLst>
              </a:tr>
            </a:tbl>
          </a:graphicData>
        </a:graphic>
      </p:graphicFrame>
      <p:sp>
        <p:nvSpPr>
          <p:cNvPr id="7" name="Action Button: Return 6">
            <a:hlinkClick r:id="rId11" action="ppaction://hlinksldjump" highlightClick="1"/>
            <a:extLst>
              <a:ext uri="{FF2B5EF4-FFF2-40B4-BE49-F238E27FC236}">
                <a16:creationId xmlns:a16="http://schemas.microsoft.com/office/drawing/2014/main" id="{2570C625-E476-4A8C-BF3D-99D1E479925B}"/>
              </a:ext>
            </a:extLst>
          </p:cNvPr>
          <p:cNvSpPr/>
          <p:nvPr/>
        </p:nvSpPr>
        <p:spPr>
          <a:xfrm>
            <a:off x="594007" y="5819147"/>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612373" y="5755217"/>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406045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2:3</a:t>
            </a:r>
          </a:p>
        </p:txBody>
      </p:sp>
      <p:pic>
        <p:nvPicPr>
          <p:cNvPr id="5" name="Picture 4">
            <a:extLst>
              <a:ext uri="{FF2B5EF4-FFF2-40B4-BE49-F238E27FC236}">
                <a16:creationId xmlns:a16="http://schemas.microsoft.com/office/drawing/2014/main" id="{F467B1EE-9CBC-4D54-BA86-01DF1EDEE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98" y="3342959"/>
            <a:ext cx="6127607" cy="172082"/>
          </a:xfrm>
          <a:prstGeom prst="rect">
            <a:avLst/>
          </a:prstGeom>
        </p:spPr>
      </p:pic>
      <p:pic>
        <p:nvPicPr>
          <p:cNvPr id="11" name="Picture 10">
            <a:extLst>
              <a:ext uri="{FF2B5EF4-FFF2-40B4-BE49-F238E27FC236}">
                <a16:creationId xmlns:a16="http://schemas.microsoft.com/office/drawing/2014/main" id="{25724A9A-1917-41E6-A6FD-F77601EB8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4094" y="3342959"/>
            <a:ext cx="1593626" cy="172082"/>
          </a:xfrm>
          <a:prstGeom prst="rect">
            <a:avLst/>
          </a:prstGeom>
        </p:spPr>
      </p:pic>
      <p:pic>
        <p:nvPicPr>
          <p:cNvPr id="12" name="Picture 11">
            <a:extLst>
              <a:ext uri="{FF2B5EF4-FFF2-40B4-BE49-F238E27FC236}">
                <a16:creationId xmlns:a16="http://schemas.microsoft.com/office/drawing/2014/main" id="{5A055F1B-C4F9-4A55-99F2-53F27B24ED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4094" y="3342959"/>
            <a:ext cx="1593626" cy="172082"/>
          </a:xfrm>
          <a:prstGeom prst="rect">
            <a:avLst/>
          </a:prstGeom>
        </p:spPr>
      </p:pic>
      <p:pic>
        <p:nvPicPr>
          <p:cNvPr id="13" name="Picture 12">
            <a:extLst>
              <a:ext uri="{FF2B5EF4-FFF2-40B4-BE49-F238E27FC236}">
                <a16:creationId xmlns:a16="http://schemas.microsoft.com/office/drawing/2014/main" id="{F528E6A1-334C-4DD2-B602-DB1CBA18FC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4094" y="3342959"/>
            <a:ext cx="1593626" cy="172082"/>
          </a:xfrm>
          <a:prstGeom prst="rect">
            <a:avLst/>
          </a:prstGeom>
        </p:spPr>
      </p:pic>
      <p:sp>
        <p:nvSpPr>
          <p:cNvPr id="14" name="TextBox 13">
            <a:extLst>
              <a:ext uri="{FF2B5EF4-FFF2-40B4-BE49-F238E27FC236}">
                <a16:creationId xmlns:a16="http://schemas.microsoft.com/office/drawing/2014/main" id="{69F0DF90-4969-4FAF-9528-2D3F40352B82}"/>
              </a:ext>
            </a:extLst>
          </p:cNvPr>
          <p:cNvSpPr txBox="1"/>
          <p:nvPr/>
        </p:nvSpPr>
        <p:spPr bwMode="auto">
          <a:xfrm>
            <a:off x="5326032" y="4114337"/>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4 + 3 =   7</a:t>
            </a:r>
          </a:p>
        </p:txBody>
      </p:sp>
      <p:sp>
        <p:nvSpPr>
          <p:cNvPr id="17" name="TextBox 16">
            <a:extLst>
              <a:ext uri="{FF2B5EF4-FFF2-40B4-BE49-F238E27FC236}">
                <a16:creationId xmlns:a16="http://schemas.microsoft.com/office/drawing/2014/main" id="{50177036-2DDC-4E1E-8A4F-B7D562340F11}"/>
              </a:ext>
            </a:extLst>
          </p:cNvPr>
          <p:cNvSpPr txBox="1"/>
          <p:nvPr/>
        </p:nvSpPr>
        <p:spPr bwMode="auto">
          <a:xfrm>
            <a:off x="6418122" y="411433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0000"/>
                </a:solidFill>
                <a:latin typeface="Myriad Pro Semibold"/>
                <a:ea typeface="Myriad Pro Semibold" charset="0"/>
                <a:cs typeface="Myriad Pro Semibold" charset="0"/>
              </a:rPr>
              <a:t>1</a:t>
            </a:r>
          </a:p>
        </p:txBody>
      </p:sp>
      <p:sp>
        <p:nvSpPr>
          <p:cNvPr id="18" name="TextBox 17">
            <a:extLst>
              <a:ext uri="{FF2B5EF4-FFF2-40B4-BE49-F238E27FC236}">
                <a16:creationId xmlns:a16="http://schemas.microsoft.com/office/drawing/2014/main" id="{2358D3CE-8F27-4562-940D-FF13E0382514}"/>
              </a:ext>
            </a:extLst>
          </p:cNvPr>
          <p:cNvSpPr txBox="1"/>
          <p:nvPr/>
        </p:nvSpPr>
        <p:spPr bwMode="auto">
          <a:xfrm>
            <a:off x="5169278" y="411433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0000"/>
                </a:solidFill>
                <a:latin typeface="Myriad Pro Semibold"/>
                <a:ea typeface="Myriad Pro Semibold" charset="0"/>
                <a:cs typeface="Myriad Pro Semibold" charset="0"/>
              </a:rPr>
              <a:t>1</a:t>
            </a:r>
          </a:p>
        </p:txBody>
      </p:sp>
      <p:sp>
        <p:nvSpPr>
          <p:cNvPr id="23" name="TextBox 22">
            <a:extLst>
              <a:ext uri="{FF2B5EF4-FFF2-40B4-BE49-F238E27FC236}">
                <a16:creationId xmlns:a16="http://schemas.microsoft.com/office/drawing/2014/main" id="{D259E91E-EBDD-4DC4-89C5-816094415006}"/>
              </a:ext>
            </a:extLst>
          </p:cNvPr>
          <p:cNvSpPr txBox="1"/>
          <p:nvPr/>
        </p:nvSpPr>
        <p:spPr bwMode="auto">
          <a:xfrm>
            <a:off x="6418122" y="411433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0000"/>
                </a:solidFill>
                <a:latin typeface="Myriad Pro Semibold"/>
                <a:ea typeface="Myriad Pro Semibold" charset="0"/>
                <a:cs typeface="Myriad Pro Semibold" charset="0"/>
              </a:rPr>
              <a:t>2</a:t>
            </a:r>
          </a:p>
        </p:txBody>
      </p:sp>
      <p:sp>
        <p:nvSpPr>
          <p:cNvPr id="24" name="TextBox 23">
            <a:extLst>
              <a:ext uri="{FF2B5EF4-FFF2-40B4-BE49-F238E27FC236}">
                <a16:creationId xmlns:a16="http://schemas.microsoft.com/office/drawing/2014/main" id="{8BCA8F85-260A-45A4-B809-12EF97F13663}"/>
              </a:ext>
            </a:extLst>
          </p:cNvPr>
          <p:cNvSpPr txBox="1"/>
          <p:nvPr/>
        </p:nvSpPr>
        <p:spPr bwMode="auto">
          <a:xfrm>
            <a:off x="5169278" y="411433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0000"/>
                </a:solidFill>
                <a:latin typeface="Myriad Pro Semibold"/>
                <a:ea typeface="Myriad Pro Semibold" charset="0"/>
                <a:cs typeface="Myriad Pro Semibold" charset="0"/>
              </a:rPr>
              <a:t>2</a:t>
            </a:r>
          </a:p>
        </p:txBody>
      </p:sp>
      <p:sp>
        <p:nvSpPr>
          <p:cNvPr id="25" name="TextBox 24">
            <a:extLst>
              <a:ext uri="{FF2B5EF4-FFF2-40B4-BE49-F238E27FC236}">
                <a16:creationId xmlns:a16="http://schemas.microsoft.com/office/drawing/2014/main" id="{62438766-2527-49C8-AC1B-5315DB647456}"/>
              </a:ext>
            </a:extLst>
          </p:cNvPr>
          <p:cNvSpPr txBox="1"/>
          <p:nvPr/>
        </p:nvSpPr>
        <p:spPr bwMode="auto">
          <a:xfrm>
            <a:off x="6418122" y="411433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0000"/>
                </a:solidFill>
                <a:latin typeface="Myriad Pro Semibold"/>
                <a:ea typeface="Myriad Pro Semibold" charset="0"/>
                <a:cs typeface="Myriad Pro Semibold" charset="0"/>
              </a:rPr>
              <a:t>3</a:t>
            </a:r>
          </a:p>
        </p:txBody>
      </p:sp>
      <p:sp>
        <p:nvSpPr>
          <p:cNvPr id="26" name="TextBox 25">
            <a:extLst>
              <a:ext uri="{FF2B5EF4-FFF2-40B4-BE49-F238E27FC236}">
                <a16:creationId xmlns:a16="http://schemas.microsoft.com/office/drawing/2014/main" id="{7BE81D64-4471-4F77-9E10-0252DA1FF288}"/>
              </a:ext>
            </a:extLst>
          </p:cNvPr>
          <p:cNvSpPr txBox="1"/>
          <p:nvPr/>
        </p:nvSpPr>
        <p:spPr bwMode="auto">
          <a:xfrm>
            <a:off x="5169278" y="411433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0000"/>
                </a:solidFill>
                <a:latin typeface="Myriad Pro Semibold"/>
                <a:ea typeface="Myriad Pro Semibold" charset="0"/>
                <a:cs typeface="Myriad Pro Semibold" charset="0"/>
              </a:rPr>
              <a:t>3</a:t>
            </a:r>
          </a:p>
        </p:txBody>
      </p:sp>
    </p:spTree>
    <p:extLst>
      <p:ext uri="{BB962C8B-B14F-4D97-AF65-F5344CB8AC3E}">
        <p14:creationId xmlns:p14="http://schemas.microsoft.com/office/powerpoint/2010/main" val="399941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63" presetClass="path" presetSubtype="0" accel="50000" decel="12500" fill="hold" nodeType="withEffect">
                                  <p:stCondLst>
                                    <p:cond delay="0"/>
                                  </p:stCondLst>
                                  <p:childTnLst>
                                    <p:animMotion origin="layout" path="M 4.16667E-6 0 L 0.37396 0 " pathEditMode="relative" rAng="0" ptsTypes="AA">
                                      <p:cBhvr>
                                        <p:cTn id="9" dur="2000" fill="hold"/>
                                        <p:tgtEl>
                                          <p:spTgt spid="11"/>
                                        </p:tgtEl>
                                        <p:attrNameLst>
                                          <p:attrName>ppt_x</p:attrName>
                                          <p:attrName>ppt_y</p:attrName>
                                        </p:attrNameLst>
                                      </p:cBhvr>
                                      <p:rCtr x="18750" y="0"/>
                                    </p:animMotion>
                                  </p:childTnLst>
                                </p:cTn>
                              </p:par>
                            </p:childTnLst>
                          </p:cTn>
                        </p:par>
                        <p:par>
                          <p:cTn id="10" fill="hold">
                            <p:stCondLst>
                              <p:cond delay="2000"/>
                            </p:stCondLst>
                            <p:childTnLst>
                              <p:par>
                                <p:cTn id="11" presetID="10" presetClass="entr" presetSubtype="0" fill="hold" grpId="0" nodeType="afterEffect">
                                  <p:stCondLst>
                                    <p:cond delay="2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2750"/>
                            </p:stCondLst>
                            <p:childTnLst>
                              <p:par>
                                <p:cTn id="18" presetID="3" presetClass="emph" presetSubtype="2" fill="hold" grpId="1" nodeType="afterEffect">
                                  <p:stCondLst>
                                    <p:cond delay="1000"/>
                                  </p:stCondLst>
                                  <p:childTnLst>
                                    <p:animClr clrSpc="rgb" dir="cw">
                                      <p:cBhvr override="childStyle">
                                        <p:cTn id="19" dur="1000" fill="hold"/>
                                        <p:tgtEl>
                                          <p:spTgt spid="18"/>
                                        </p:tgtEl>
                                        <p:attrNameLst>
                                          <p:attrName>style.color</p:attrName>
                                        </p:attrNameLst>
                                      </p:cBhvr>
                                      <p:to>
                                        <a:schemeClr val="tx1"/>
                                      </p:to>
                                    </p:animClr>
                                  </p:childTnLst>
                                </p:cTn>
                              </p:par>
                              <p:par>
                                <p:cTn id="20" presetID="3" presetClass="emph" presetSubtype="2" fill="hold" grpId="1" nodeType="withEffect">
                                  <p:stCondLst>
                                    <p:cond delay="1000"/>
                                  </p:stCondLst>
                                  <p:childTnLst>
                                    <p:animClr clrSpc="rgb" dir="cw">
                                      <p:cBhvr override="childStyle">
                                        <p:cTn id="21" dur="1000" fill="hold"/>
                                        <p:tgtEl>
                                          <p:spTgt spid="17"/>
                                        </p:tgtEl>
                                        <p:attrNameLst>
                                          <p:attrName>style.color</p:attrName>
                                        </p:attrNameLst>
                                      </p:cBhvr>
                                      <p:to>
                                        <a:schemeClr val="tx1"/>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63" presetClass="path" presetSubtype="0" accel="50000" decel="12500" fill="hold" nodeType="withEffect">
                                  <p:stCondLst>
                                    <p:cond delay="0"/>
                                  </p:stCondLst>
                                  <p:childTnLst>
                                    <p:animMotion origin="layout" path="M 2.29167E-6 0 L 0.23828 0 " pathEditMode="relative" rAng="0" ptsTypes="AA">
                                      <p:cBhvr>
                                        <p:cTn id="28" dur="1500" fill="hold"/>
                                        <p:tgtEl>
                                          <p:spTgt spid="12"/>
                                        </p:tgtEl>
                                        <p:attrNameLst>
                                          <p:attrName>ppt_x</p:attrName>
                                          <p:attrName>ppt_y</p:attrName>
                                        </p:attrNameLst>
                                      </p:cBhvr>
                                      <p:rCtr x="11914" y="0"/>
                                    </p:animMotion>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xit" presetSubtype="0" fill="hold" grpId="2"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par>
                          <p:cTn id="42" fill="hold">
                            <p:stCondLst>
                              <p:cond delay="2000"/>
                            </p:stCondLst>
                            <p:childTnLst>
                              <p:par>
                                <p:cTn id="43" presetID="3" presetClass="emph" presetSubtype="2" fill="hold" grpId="1" nodeType="afterEffect">
                                  <p:stCondLst>
                                    <p:cond delay="750"/>
                                  </p:stCondLst>
                                  <p:childTnLst>
                                    <p:animClr clrSpc="rgb" dir="cw">
                                      <p:cBhvr override="childStyle">
                                        <p:cTn id="44" dur="1000" fill="hold"/>
                                        <p:tgtEl>
                                          <p:spTgt spid="24"/>
                                        </p:tgtEl>
                                        <p:attrNameLst>
                                          <p:attrName>style.color</p:attrName>
                                        </p:attrNameLst>
                                      </p:cBhvr>
                                      <p:to>
                                        <a:schemeClr val="tx1"/>
                                      </p:to>
                                    </p:animClr>
                                  </p:childTnLst>
                                </p:cTn>
                              </p:par>
                              <p:par>
                                <p:cTn id="45" presetID="3" presetClass="emph" presetSubtype="2" fill="hold" grpId="1" nodeType="withEffect">
                                  <p:stCondLst>
                                    <p:cond delay="750"/>
                                  </p:stCondLst>
                                  <p:childTnLst>
                                    <p:animClr clrSpc="rgb" dir="cw">
                                      <p:cBhvr override="childStyle">
                                        <p:cTn id="46" dur="1000" fill="hold"/>
                                        <p:tgtEl>
                                          <p:spTgt spid="23"/>
                                        </p:tgtEl>
                                        <p:attrNameLst>
                                          <p:attrName>style.color</p:attrName>
                                        </p:attrNameLst>
                                      </p:cBhvr>
                                      <p:to>
                                        <a:schemeClr val="tx1"/>
                                      </p:to>
                                    </p:animClr>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63" presetClass="path" presetSubtype="0" accel="50000" decel="12500" fill="hold" nodeType="withEffect">
                                  <p:stCondLst>
                                    <p:cond delay="0"/>
                                  </p:stCondLst>
                                  <p:childTnLst>
                                    <p:animMotion origin="layout" path="M 2.70833E-6 0 L 0.10169 0 " pathEditMode="relative" rAng="0" ptsTypes="AA">
                                      <p:cBhvr>
                                        <p:cTn id="53" dur="1000" fill="hold"/>
                                        <p:tgtEl>
                                          <p:spTgt spid="13"/>
                                        </p:tgtEl>
                                        <p:attrNameLst>
                                          <p:attrName>ppt_x</p:attrName>
                                          <p:attrName>ppt_y</p:attrName>
                                        </p:attrNameLst>
                                      </p:cBhvr>
                                      <p:rCtr x="5091" y="0"/>
                                    </p:animMotion>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xit" presetSubtype="0" fill="hold" grpId="2" nodeType="withEffect">
                                  <p:stCondLst>
                                    <p:cond delay="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par>
                          <p:cTn id="67" fill="hold">
                            <p:stCondLst>
                              <p:cond delay="1500"/>
                            </p:stCondLst>
                            <p:childTnLst>
                              <p:par>
                                <p:cTn id="68" presetID="3" presetClass="emph" presetSubtype="2" fill="hold" grpId="1" nodeType="afterEffect">
                                  <p:stCondLst>
                                    <p:cond delay="1000"/>
                                  </p:stCondLst>
                                  <p:childTnLst>
                                    <p:animClr clrSpc="rgb" dir="cw">
                                      <p:cBhvr override="childStyle">
                                        <p:cTn id="69" dur="1000" fill="hold"/>
                                        <p:tgtEl>
                                          <p:spTgt spid="26"/>
                                        </p:tgtEl>
                                        <p:attrNameLst>
                                          <p:attrName>style.color</p:attrName>
                                        </p:attrNameLst>
                                      </p:cBhvr>
                                      <p:to>
                                        <a:schemeClr val="tx1"/>
                                      </p:to>
                                    </p:animClr>
                                  </p:childTnLst>
                                </p:cTn>
                              </p:par>
                              <p:par>
                                <p:cTn id="70" presetID="3" presetClass="emph" presetSubtype="2" fill="hold" grpId="1" nodeType="withEffect">
                                  <p:stCondLst>
                                    <p:cond delay="1000"/>
                                  </p:stCondLst>
                                  <p:childTnLst>
                                    <p:animClr clrSpc="rgb" dir="cw">
                                      <p:cBhvr override="childStyle">
                                        <p:cTn id="71" dur="1000" fill="hold"/>
                                        <p:tgtEl>
                                          <p:spTgt spid="25"/>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7" grpId="2"/>
      <p:bldP spid="18" grpId="0"/>
      <p:bldP spid="18" grpId="1"/>
      <p:bldP spid="18" grpId="2"/>
      <p:bldP spid="23" grpId="0"/>
      <p:bldP spid="23" grpId="1"/>
      <p:bldP spid="23" grpId="2"/>
      <p:bldP spid="24" grpId="0"/>
      <p:bldP spid="24" grpId="1"/>
      <p:bldP spid="24" grpId="2"/>
      <p:bldP spid="25" grpId="0"/>
      <p:bldP spid="25" grpId="1"/>
      <p:bldP spid="26" grpId="0"/>
      <p:bldP spid="26"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2:3</a:t>
            </a:r>
          </a:p>
        </p:txBody>
      </p:sp>
      <p:pic>
        <p:nvPicPr>
          <p:cNvPr id="3" name="Picture 2">
            <a:extLst>
              <a:ext uri="{FF2B5EF4-FFF2-40B4-BE49-F238E27FC236}">
                <a16:creationId xmlns:a16="http://schemas.microsoft.com/office/drawing/2014/main" id="{3BD53F95-DE11-4AE4-9E3A-A715AF6C1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317950"/>
            <a:ext cx="6135088" cy="2222100"/>
          </a:xfrm>
          <a:prstGeom prst="rect">
            <a:avLst/>
          </a:prstGeom>
        </p:spPr>
      </p:pic>
    </p:spTree>
    <p:extLst>
      <p:ext uri="{BB962C8B-B14F-4D97-AF65-F5344CB8AC3E}">
        <p14:creationId xmlns:p14="http://schemas.microsoft.com/office/powerpoint/2010/main" val="4113978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40658583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number facts to subtract a single-digit number from a two-digit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75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a:extLst>
              <a:ext uri="{FF2B5EF4-FFF2-40B4-BE49-F238E27FC236}">
                <a16:creationId xmlns:a16="http://schemas.microsoft.com/office/drawing/2014/main" id="{9126C2B8-63FE-4D16-860E-02FA4A2B729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1.13 Addition and Subtraction: two-digit and single-digit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89827871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483527">
                  <a:extLst>
                    <a:ext uri="{9D8B030D-6E8A-4147-A177-3AD203B41FA5}">
                      <a16:colId xmlns:a16="http://schemas.microsoft.com/office/drawing/2014/main" val="1182114759"/>
                    </a:ext>
                  </a:extLst>
                </a:gridCol>
                <a:gridCol w="2107523">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392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2:5</a:t>
            </a:r>
          </a:p>
        </p:txBody>
      </p:sp>
      <p:sp>
        <p:nvSpPr>
          <p:cNvPr id="7" name="TextBox 6">
            <a:extLst>
              <a:ext uri="{FF2B5EF4-FFF2-40B4-BE49-F238E27FC236}">
                <a16:creationId xmlns:a16="http://schemas.microsoft.com/office/drawing/2014/main" id="{E39D65DF-CE1A-404E-8B40-4C28432B4E4E}"/>
              </a:ext>
            </a:extLst>
          </p:cNvPr>
          <p:cNvSpPr txBox="1"/>
          <p:nvPr/>
        </p:nvSpPr>
        <p:spPr bwMode="auto">
          <a:xfrm>
            <a:off x="6606209" y="78069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8" name="Oval 7">
            <a:extLst>
              <a:ext uri="{FF2B5EF4-FFF2-40B4-BE49-F238E27FC236}">
                <a16:creationId xmlns:a16="http://schemas.microsoft.com/office/drawing/2014/main" id="{8074238C-5CDD-4AFB-9D82-FCB9148144BA}"/>
              </a:ext>
            </a:extLst>
          </p:cNvPr>
          <p:cNvSpPr>
            <a:spLocks noChangeAspect="1"/>
          </p:cNvSpPr>
          <p:nvPr/>
        </p:nvSpPr>
        <p:spPr bwMode="auto">
          <a:xfrm>
            <a:off x="625329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Oval 8">
            <a:extLst>
              <a:ext uri="{FF2B5EF4-FFF2-40B4-BE49-F238E27FC236}">
                <a16:creationId xmlns:a16="http://schemas.microsoft.com/office/drawing/2014/main" id="{3C10A698-E4E4-42FE-AFE0-6AEBF3798768}"/>
              </a:ext>
            </a:extLst>
          </p:cNvPr>
          <p:cNvSpPr>
            <a:spLocks noChangeAspect="1"/>
          </p:cNvSpPr>
          <p:nvPr/>
        </p:nvSpPr>
        <p:spPr bwMode="auto">
          <a:xfrm>
            <a:off x="713811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7" name="Picture 26">
            <a:extLst>
              <a:ext uri="{FF2B5EF4-FFF2-40B4-BE49-F238E27FC236}">
                <a16:creationId xmlns:a16="http://schemas.microsoft.com/office/drawing/2014/main" id="{B9131699-E290-48A6-86AF-C4D51D390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327388" y="1082111"/>
            <a:ext cx="935311" cy="375759"/>
          </a:xfrm>
          <a:prstGeom prst="rect">
            <a:avLst/>
          </a:prstGeom>
        </p:spPr>
      </p:pic>
      <p:pic>
        <p:nvPicPr>
          <p:cNvPr id="47" name="Picture 46">
            <a:extLst>
              <a:ext uri="{FF2B5EF4-FFF2-40B4-BE49-F238E27FC236}">
                <a16:creationId xmlns:a16="http://schemas.microsoft.com/office/drawing/2014/main" id="{3D5E1189-202C-4858-A102-668F35FA3734}"/>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881" y="1475686"/>
            <a:ext cx="3074238" cy="347092"/>
          </a:xfrm>
          <a:prstGeom prst="rect">
            <a:avLst/>
          </a:prstGeom>
        </p:spPr>
      </p:pic>
      <p:sp>
        <p:nvSpPr>
          <p:cNvPr id="48" name="TextBox 47">
            <a:extLst>
              <a:ext uri="{FF2B5EF4-FFF2-40B4-BE49-F238E27FC236}">
                <a16:creationId xmlns:a16="http://schemas.microsoft.com/office/drawing/2014/main" id="{DB3E2499-1A94-4C37-9572-1E1595556036}"/>
              </a:ext>
            </a:extLst>
          </p:cNvPr>
          <p:cNvSpPr txBox="1"/>
          <p:nvPr/>
        </p:nvSpPr>
        <p:spPr bwMode="auto">
          <a:xfrm>
            <a:off x="7963791" y="1391270"/>
            <a:ext cx="7793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9 – 3 =</a:t>
            </a:r>
          </a:p>
        </p:txBody>
      </p:sp>
      <p:sp>
        <p:nvSpPr>
          <p:cNvPr id="49" name="TextBox 48">
            <a:extLst>
              <a:ext uri="{FF2B5EF4-FFF2-40B4-BE49-F238E27FC236}">
                <a16:creationId xmlns:a16="http://schemas.microsoft.com/office/drawing/2014/main" id="{862BA77B-FB59-4819-89F2-3E1A3C47E741}"/>
              </a:ext>
            </a:extLst>
          </p:cNvPr>
          <p:cNvSpPr txBox="1"/>
          <p:nvPr/>
        </p:nvSpPr>
        <p:spPr bwMode="auto">
          <a:xfrm>
            <a:off x="8629040" y="1391270"/>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6</a:t>
            </a:r>
          </a:p>
        </p:txBody>
      </p:sp>
      <p:pic>
        <p:nvPicPr>
          <p:cNvPr id="78" name="Picture 77">
            <a:extLst>
              <a:ext uri="{FF2B5EF4-FFF2-40B4-BE49-F238E27FC236}">
                <a16:creationId xmlns:a16="http://schemas.microsoft.com/office/drawing/2014/main" id="{90EFE95E-5AB6-49FD-B07E-3BB2718C6E6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881" y="2883459"/>
            <a:ext cx="3096000" cy="345831"/>
          </a:xfrm>
          <a:prstGeom prst="rect">
            <a:avLst/>
          </a:prstGeom>
        </p:spPr>
      </p:pic>
      <p:pic>
        <p:nvPicPr>
          <p:cNvPr id="80" name="Picture 79">
            <a:extLst>
              <a:ext uri="{FF2B5EF4-FFF2-40B4-BE49-F238E27FC236}">
                <a16:creationId xmlns:a16="http://schemas.microsoft.com/office/drawing/2014/main" id="{3EE05B73-5A7F-4960-8F1E-5330D9CC755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8881" y="4289970"/>
            <a:ext cx="3096000" cy="344913"/>
          </a:xfrm>
          <a:prstGeom prst="rect">
            <a:avLst/>
          </a:prstGeom>
        </p:spPr>
      </p:pic>
      <p:pic>
        <p:nvPicPr>
          <p:cNvPr id="82" name="Picture 81">
            <a:extLst>
              <a:ext uri="{FF2B5EF4-FFF2-40B4-BE49-F238E27FC236}">
                <a16:creationId xmlns:a16="http://schemas.microsoft.com/office/drawing/2014/main" id="{A2E5A52C-F5BB-4945-B668-6C0AFC8B24B1}"/>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8881" y="5695561"/>
            <a:ext cx="3096000" cy="344456"/>
          </a:xfrm>
          <a:prstGeom prst="rect">
            <a:avLst/>
          </a:prstGeom>
        </p:spPr>
      </p:pic>
      <p:sp>
        <p:nvSpPr>
          <p:cNvPr id="83" name="TextBox 82">
            <a:extLst>
              <a:ext uri="{FF2B5EF4-FFF2-40B4-BE49-F238E27FC236}">
                <a16:creationId xmlns:a16="http://schemas.microsoft.com/office/drawing/2014/main" id="{86944CCC-0046-4EEE-910F-B86278CFA216}"/>
              </a:ext>
            </a:extLst>
          </p:cNvPr>
          <p:cNvSpPr txBox="1"/>
          <p:nvPr/>
        </p:nvSpPr>
        <p:spPr bwMode="auto">
          <a:xfrm>
            <a:off x="6632588" y="2182748"/>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84" name="Oval 83">
            <a:extLst>
              <a:ext uri="{FF2B5EF4-FFF2-40B4-BE49-F238E27FC236}">
                <a16:creationId xmlns:a16="http://schemas.microsoft.com/office/drawing/2014/main" id="{4C2360FF-7849-4BA8-BF68-5602AF613928}"/>
              </a:ext>
            </a:extLst>
          </p:cNvPr>
          <p:cNvSpPr>
            <a:spLocks noChangeAspect="1"/>
          </p:cNvSpPr>
          <p:nvPr/>
        </p:nvSpPr>
        <p:spPr bwMode="auto">
          <a:xfrm>
            <a:off x="6284436"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5" name="Oval 84">
            <a:extLst>
              <a:ext uri="{FF2B5EF4-FFF2-40B4-BE49-F238E27FC236}">
                <a16:creationId xmlns:a16="http://schemas.microsoft.com/office/drawing/2014/main" id="{D4292D76-A1F6-4ABB-AA16-DAC73CE6D396}"/>
              </a:ext>
            </a:extLst>
          </p:cNvPr>
          <p:cNvSpPr>
            <a:spLocks noChangeAspect="1"/>
          </p:cNvSpPr>
          <p:nvPr/>
        </p:nvSpPr>
        <p:spPr bwMode="auto">
          <a:xfrm>
            <a:off x="7166875"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6" name="Picture 85">
            <a:extLst>
              <a:ext uri="{FF2B5EF4-FFF2-40B4-BE49-F238E27FC236}">
                <a16:creationId xmlns:a16="http://schemas.microsoft.com/office/drawing/2014/main" id="{FAADEDDC-927A-487B-8368-53E238CF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353767" y="2484166"/>
            <a:ext cx="935311" cy="375759"/>
          </a:xfrm>
          <a:prstGeom prst="rect">
            <a:avLst/>
          </a:prstGeom>
        </p:spPr>
      </p:pic>
      <p:sp>
        <p:nvSpPr>
          <p:cNvPr id="87" name="TextBox 86">
            <a:extLst>
              <a:ext uri="{FF2B5EF4-FFF2-40B4-BE49-F238E27FC236}">
                <a16:creationId xmlns:a16="http://schemas.microsoft.com/office/drawing/2014/main" id="{8A8B8218-5D80-402D-8248-4D69BD9FF74E}"/>
              </a:ext>
            </a:extLst>
          </p:cNvPr>
          <p:cNvSpPr txBox="1"/>
          <p:nvPr/>
        </p:nvSpPr>
        <p:spPr bwMode="auto">
          <a:xfrm>
            <a:off x="7990172" y="2793325"/>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19 – 3 =</a:t>
            </a:r>
          </a:p>
        </p:txBody>
      </p:sp>
      <p:sp>
        <p:nvSpPr>
          <p:cNvPr id="88" name="TextBox 87">
            <a:extLst>
              <a:ext uri="{FF2B5EF4-FFF2-40B4-BE49-F238E27FC236}">
                <a16:creationId xmlns:a16="http://schemas.microsoft.com/office/drawing/2014/main" id="{6AF91386-6CFA-445A-B7A9-EC854B168F38}"/>
              </a:ext>
            </a:extLst>
          </p:cNvPr>
          <p:cNvSpPr txBox="1"/>
          <p:nvPr/>
        </p:nvSpPr>
        <p:spPr bwMode="auto">
          <a:xfrm>
            <a:off x="8749774" y="2793325"/>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16</a:t>
            </a:r>
          </a:p>
        </p:txBody>
      </p:sp>
      <p:sp>
        <p:nvSpPr>
          <p:cNvPr id="89" name="TextBox 88">
            <a:extLst>
              <a:ext uri="{FF2B5EF4-FFF2-40B4-BE49-F238E27FC236}">
                <a16:creationId xmlns:a16="http://schemas.microsoft.com/office/drawing/2014/main" id="{C981C960-5B29-4506-8218-99CE341A9494}"/>
              </a:ext>
            </a:extLst>
          </p:cNvPr>
          <p:cNvSpPr txBox="1"/>
          <p:nvPr/>
        </p:nvSpPr>
        <p:spPr bwMode="auto">
          <a:xfrm>
            <a:off x="6634987" y="3596771"/>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90" name="Oval 89">
            <a:extLst>
              <a:ext uri="{FF2B5EF4-FFF2-40B4-BE49-F238E27FC236}">
                <a16:creationId xmlns:a16="http://schemas.microsoft.com/office/drawing/2014/main" id="{5E129547-73D1-4520-868C-1ED2B2539ACF}"/>
              </a:ext>
            </a:extLst>
          </p:cNvPr>
          <p:cNvSpPr>
            <a:spLocks noChangeAspect="1"/>
          </p:cNvSpPr>
          <p:nvPr/>
        </p:nvSpPr>
        <p:spPr bwMode="auto">
          <a:xfrm>
            <a:off x="6284454" y="44643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1" name="Oval 90">
            <a:extLst>
              <a:ext uri="{FF2B5EF4-FFF2-40B4-BE49-F238E27FC236}">
                <a16:creationId xmlns:a16="http://schemas.microsoft.com/office/drawing/2014/main" id="{6600350B-3C5E-4725-A52B-BB025DD06DB4}"/>
              </a:ext>
            </a:extLst>
          </p:cNvPr>
          <p:cNvSpPr>
            <a:spLocks noChangeAspect="1"/>
          </p:cNvSpPr>
          <p:nvPr/>
        </p:nvSpPr>
        <p:spPr bwMode="auto">
          <a:xfrm>
            <a:off x="7157369" y="445961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2" name="Picture 91">
            <a:extLst>
              <a:ext uri="{FF2B5EF4-FFF2-40B4-BE49-F238E27FC236}">
                <a16:creationId xmlns:a16="http://schemas.microsoft.com/office/drawing/2014/main" id="{4BD343FD-C204-4BBF-893C-FB8F6C356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356166" y="3898189"/>
            <a:ext cx="935311" cy="375759"/>
          </a:xfrm>
          <a:prstGeom prst="rect">
            <a:avLst/>
          </a:prstGeom>
        </p:spPr>
      </p:pic>
      <p:sp>
        <p:nvSpPr>
          <p:cNvPr id="93" name="TextBox 92">
            <a:extLst>
              <a:ext uri="{FF2B5EF4-FFF2-40B4-BE49-F238E27FC236}">
                <a16:creationId xmlns:a16="http://schemas.microsoft.com/office/drawing/2014/main" id="{EDB9EA95-F305-43D4-978A-2A7C84B8E6CC}"/>
              </a:ext>
            </a:extLst>
          </p:cNvPr>
          <p:cNvSpPr txBox="1"/>
          <p:nvPr/>
        </p:nvSpPr>
        <p:spPr bwMode="auto">
          <a:xfrm>
            <a:off x="7992571" y="4207348"/>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29 – 3 =</a:t>
            </a:r>
          </a:p>
        </p:txBody>
      </p:sp>
      <p:sp>
        <p:nvSpPr>
          <p:cNvPr id="94" name="TextBox 93">
            <a:extLst>
              <a:ext uri="{FF2B5EF4-FFF2-40B4-BE49-F238E27FC236}">
                <a16:creationId xmlns:a16="http://schemas.microsoft.com/office/drawing/2014/main" id="{8E7EAA29-B66F-4373-B2CB-B8AE1A9E13CB}"/>
              </a:ext>
            </a:extLst>
          </p:cNvPr>
          <p:cNvSpPr txBox="1"/>
          <p:nvPr/>
        </p:nvSpPr>
        <p:spPr bwMode="auto">
          <a:xfrm>
            <a:off x="8752173" y="4207348"/>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26</a:t>
            </a:r>
          </a:p>
        </p:txBody>
      </p:sp>
      <p:sp>
        <p:nvSpPr>
          <p:cNvPr id="95" name="TextBox 94">
            <a:extLst>
              <a:ext uri="{FF2B5EF4-FFF2-40B4-BE49-F238E27FC236}">
                <a16:creationId xmlns:a16="http://schemas.microsoft.com/office/drawing/2014/main" id="{F28FF414-70F0-4707-A665-2E949FAE9E2F}"/>
              </a:ext>
            </a:extLst>
          </p:cNvPr>
          <p:cNvSpPr txBox="1"/>
          <p:nvPr/>
        </p:nvSpPr>
        <p:spPr bwMode="auto">
          <a:xfrm>
            <a:off x="6638560" y="5002584"/>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96" name="Oval 95">
            <a:extLst>
              <a:ext uri="{FF2B5EF4-FFF2-40B4-BE49-F238E27FC236}">
                <a16:creationId xmlns:a16="http://schemas.microsoft.com/office/drawing/2014/main" id="{E60A07C6-5C70-487D-A4A7-DD1A61AF169F}"/>
              </a:ext>
            </a:extLst>
          </p:cNvPr>
          <p:cNvSpPr>
            <a:spLocks noChangeAspect="1"/>
          </p:cNvSpPr>
          <p:nvPr/>
        </p:nvSpPr>
        <p:spPr bwMode="auto">
          <a:xfrm>
            <a:off x="6280884"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7" name="Oval 96">
            <a:extLst>
              <a:ext uri="{FF2B5EF4-FFF2-40B4-BE49-F238E27FC236}">
                <a16:creationId xmlns:a16="http://schemas.microsoft.com/office/drawing/2014/main" id="{FC1C86CB-03B0-4C90-9F66-91CCC1E1C741}"/>
              </a:ext>
            </a:extLst>
          </p:cNvPr>
          <p:cNvSpPr>
            <a:spLocks noChangeAspect="1"/>
          </p:cNvSpPr>
          <p:nvPr/>
        </p:nvSpPr>
        <p:spPr bwMode="auto">
          <a:xfrm>
            <a:off x="7160942"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8" name="Picture 97">
            <a:extLst>
              <a:ext uri="{FF2B5EF4-FFF2-40B4-BE49-F238E27FC236}">
                <a16:creationId xmlns:a16="http://schemas.microsoft.com/office/drawing/2014/main" id="{F4D1A6BC-AF20-4738-BF72-15E854B53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359739" y="5304002"/>
            <a:ext cx="935311" cy="375759"/>
          </a:xfrm>
          <a:prstGeom prst="rect">
            <a:avLst/>
          </a:prstGeom>
        </p:spPr>
      </p:pic>
      <p:sp>
        <p:nvSpPr>
          <p:cNvPr id="99" name="TextBox 98">
            <a:extLst>
              <a:ext uri="{FF2B5EF4-FFF2-40B4-BE49-F238E27FC236}">
                <a16:creationId xmlns:a16="http://schemas.microsoft.com/office/drawing/2014/main" id="{3CC76389-3832-4538-8AFD-85BF320FCBA7}"/>
              </a:ext>
            </a:extLst>
          </p:cNvPr>
          <p:cNvSpPr txBox="1"/>
          <p:nvPr/>
        </p:nvSpPr>
        <p:spPr bwMode="auto">
          <a:xfrm>
            <a:off x="7996144" y="5613161"/>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39 – 3 =</a:t>
            </a:r>
          </a:p>
        </p:txBody>
      </p:sp>
      <p:sp>
        <p:nvSpPr>
          <p:cNvPr id="100" name="TextBox 99">
            <a:extLst>
              <a:ext uri="{FF2B5EF4-FFF2-40B4-BE49-F238E27FC236}">
                <a16:creationId xmlns:a16="http://schemas.microsoft.com/office/drawing/2014/main" id="{87D77EA1-E6F5-4E86-A359-217629822F67}"/>
              </a:ext>
            </a:extLst>
          </p:cNvPr>
          <p:cNvSpPr txBox="1"/>
          <p:nvPr/>
        </p:nvSpPr>
        <p:spPr bwMode="auto">
          <a:xfrm>
            <a:off x="8755746" y="5613161"/>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36</a:t>
            </a:r>
          </a:p>
        </p:txBody>
      </p:sp>
    </p:spTree>
    <p:extLst>
      <p:ext uri="{BB962C8B-B14F-4D97-AF65-F5344CB8AC3E}">
        <p14:creationId xmlns:p14="http://schemas.microsoft.com/office/powerpoint/2010/main" val="74229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22" presetClass="entr" presetSubtype="2" fill="hold" nodeType="afterEffect">
                                  <p:stCondLst>
                                    <p:cond delay="25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wheel(1)">
                                      <p:cBhvr>
                                        <p:cTn id="29" dur="1000"/>
                                        <p:tgtEl>
                                          <p:spTgt spid="85"/>
                                        </p:tgtEl>
                                      </p:cBhvr>
                                    </p:animEffect>
                                  </p:childTnLst>
                                </p:cTn>
                              </p:par>
                            </p:childTnLst>
                          </p:cTn>
                        </p:par>
                        <p:par>
                          <p:cTn id="30" fill="hold">
                            <p:stCondLst>
                              <p:cond delay="1000"/>
                            </p:stCondLst>
                            <p:childTnLst>
                              <p:par>
                                <p:cTn id="31" presetID="22" presetClass="entr" presetSubtype="2" fill="hold" nodeType="afterEffect">
                                  <p:stCondLst>
                                    <p:cond delay="250"/>
                                  </p:stCondLst>
                                  <p:childTnLst>
                                    <p:set>
                                      <p:cBhvr>
                                        <p:cTn id="32" dur="1" fill="hold">
                                          <p:stCondLst>
                                            <p:cond delay="0"/>
                                          </p:stCondLst>
                                        </p:cTn>
                                        <p:tgtEl>
                                          <p:spTgt spid="86"/>
                                        </p:tgtEl>
                                        <p:attrNameLst>
                                          <p:attrName>style.visibility</p:attrName>
                                        </p:attrNameLst>
                                      </p:cBhvr>
                                      <p:to>
                                        <p:strVal val="visible"/>
                                      </p:to>
                                    </p:set>
                                    <p:animEffect transition="in" filter="wipe(right)">
                                      <p:cBhvr>
                                        <p:cTn id="33" dur="500"/>
                                        <p:tgtEl>
                                          <p:spTgt spid="86"/>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wheel(1)">
                                      <p:cBhvr>
                                        <p:cTn id="41" dur="1000"/>
                                        <p:tgtEl>
                                          <p:spTgt spid="8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heel(1)">
                                      <p:cBhvr>
                                        <p:cTn id="51" dur="1000"/>
                                        <p:tgtEl>
                                          <p:spTgt spid="91"/>
                                        </p:tgtEl>
                                      </p:cBhvr>
                                    </p:animEffect>
                                  </p:childTnLst>
                                </p:cTn>
                              </p:par>
                            </p:childTnLst>
                          </p:cTn>
                        </p:par>
                        <p:par>
                          <p:cTn id="52" fill="hold">
                            <p:stCondLst>
                              <p:cond delay="1000"/>
                            </p:stCondLst>
                            <p:childTnLst>
                              <p:par>
                                <p:cTn id="53" presetID="22" presetClass="entr" presetSubtype="2" fill="hold" nodeType="afterEffect">
                                  <p:stCondLst>
                                    <p:cond delay="250"/>
                                  </p:stCondLst>
                                  <p:childTnLst>
                                    <p:set>
                                      <p:cBhvr>
                                        <p:cTn id="54" dur="1" fill="hold">
                                          <p:stCondLst>
                                            <p:cond delay="0"/>
                                          </p:stCondLst>
                                        </p:cTn>
                                        <p:tgtEl>
                                          <p:spTgt spid="92"/>
                                        </p:tgtEl>
                                        <p:attrNameLst>
                                          <p:attrName>style.visibility</p:attrName>
                                        </p:attrNameLst>
                                      </p:cBhvr>
                                      <p:to>
                                        <p:strVal val="visible"/>
                                      </p:to>
                                    </p:set>
                                    <p:animEffect transition="in" filter="wipe(right)">
                                      <p:cBhvr>
                                        <p:cTn id="55" dur="500"/>
                                        <p:tgtEl>
                                          <p:spTgt spid="92"/>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wheel(1)">
                                      <p:cBhvr>
                                        <p:cTn id="63" dur="1000"/>
                                        <p:tgtEl>
                                          <p:spTgt spid="9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wheel(1)">
                                      <p:cBhvr>
                                        <p:cTn id="73" dur="1000"/>
                                        <p:tgtEl>
                                          <p:spTgt spid="97"/>
                                        </p:tgtEl>
                                      </p:cBhvr>
                                    </p:animEffect>
                                  </p:childTnLst>
                                </p:cTn>
                              </p:par>
                            </p:childTnLst>
                          </p:cTn>
                        </p:par>
                        <p:par>
                          <p:cTn id="74" fill="hold">
                            <p:stCondLst>
                              <p:cond delay="1000"/>
                            </p:stCondLst>
                            <p:childTnLst>
                              <p:par>
                                <p:cTn id="75" presetID="22" presetClass="entr" presetSubtype="2" fill="hold" nodeType="afterEffect">
                                  <p:stCondLst>
                                    <p:cond delay="250"/>
                                  </p:stCondLst>
                                  <p:childTnLst>
                                    <p:set>
                                      <p:cBhvr>
                                        <p:cTn id="76" dur="1" fill="hold">
                                          <p:stCondLst>
                                            <p:cond delay="0"/>
                                          </p:stCondLst>
                                        </p:cTn>
                                        <p:tgtEl>
                                          <p:spTgt spid="98"/>
                                        </p:tgtEl>
                                        <p:attrNameLst>
                                          <p:attrName>style.visibility</p:attrName>
                                        </p:attrNameLst>
                                      </p:cBhvr>
                                      <p:to>
                                        <p:strVal val="visible"/>
                                      </p:to>
                                    </p:set>
                                    <p:animEffect transition="in" filter="wipe(right)">
                                      <p:cBhvr>
                                        <p:cTn id="77" dur="500"/>
                                        <p:tgtEl>
                                          <p:spTgt spid="98"/>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wheel(1)">
                                      <p:cBhvr>
                                        <p:cTn id="85" dur="1000"/>
                                        <p:tgtEl>
                                          <p:spTgt spid="9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9" grpId="0"/>
      <p:bldP spid="83" grpId="0"/>
      <p:bldP spid="84" grpId="0" animBg="1"/>
      <p:bldP spid="85" grpId="0" animBg="1"/>
      <p:bldP spid="88" grpId="0"/>
      <p:bldP spid="89" grpId="0"/>
      <p:bldP spid="90" grpId="0" animBg="1"/>
      <p:bldP spid="91" grpId="0" animBg="1"/>
      <p:bldP spid="94" grpId="0"/>
      <p:bldP spid="95" grpId="0"/>
      <p:bldP spid="96" grpId="0" animBg="1"/>
      <p:bldP spid="97" grpId="0" animBg="1"/>
      <p:bldP spid="10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38D65D5-9A6A-48D7-8B0E-C110A1E37974}"/>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8881" y="2884373"/>
            <a:ext cx="3096000" cy="344000"/>
          </a:xfrm>
          <a:prstGeom prst="rect">
            <a:avLst/>
          </a:prstGeom>
        </p:spPr>
      </p:pic>
      <p:pic>
        <p:nvPicPr>
          <p:cNvPr id="32" name="Picture 31">
            <a:extLst>
              <a:ext uri="{FF2B5EF4-FFF2-40B4-BE49-F238E27FC236}">
                <a16:creationId xmlns:a16="http://schemas.microsoft.com/office/drawing/2014/main" id="{9C09470B-618A-466C-8983-69FD19E8C107}"/>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881" y="4290197"/>
            <a:ext cx="3096000" cy="344456"/>
          </a:xfrm>
          <a:prstGeom prst="rect">
            <a:avLst/>
          </a:prstGeom>
        </p:spPr>
      </p:pic>
      <p:pic>
        <p:nvPicPr>
          <p:cNvPr id="33" name="Picture 32">
            <a:extLst>
              <a:ext uri="{FF2B5EF4-FFF2-40B4-BE49-F238E27FC236}">
                <a16:creationId xmlns:a16="http://schemas.microsoft.com/office/drawing/2014/main" id="{D02B8FCF-24DD-4851-B918-A7B4E116EC49}"/>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883" y="5695561"/>
            <a:ext cx="3095997" cy="344456"/>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2:5</a:t>
            </a:r>
          </a:p>
        </p:txBody>
      </p:sp>
      <p:sp>
        <p:nvSpPr>
          <p:cNvPr id="7" name="TextBox 6">
            <a:extLst>
              <a:ext uri="{FF2B5EF4-FFF2-40B4-BE49-F238E27FC236}">
                <a16:creationId xmlns:a16="http://schemas.microsoft.com/office/drawing/2014/main" id="{E39D65DF-CE1A-404E-8B40-4C28432B4E4E}"/>
              </a:ext>
            </a:extLst>
          </p:cNvPr>
          <p:cNvSpPr txBox="1"/>
          <p:nvPr/>
        </p:nvSpPr>
        <p:spPr bwMode="auto">
          <a:xfrm>
            <a:off x="6606209" y="78069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8" name="Oval 7">
            <a:extLst>
              <a:ext uri="{FF2B5EF4-FFF2-40B4-BE49-F238E27FC236}">
                <a16:creationId xmlns:a16="http://schemas.microsoft.com/office/drawing/2014/main" id="{8074238C-5CDD-4AFB-9D82-FCB9148144BA}"/>
              </a:ext>
            </a:extLst>
          </p:cNvPr>
          <p:cNvSpPr>
            <a:spLocks noChangeAspect="1"/>
          </p:cNvSpPr>
          <p:nvPr/>
        </p:nvSpPr>
        <p:spPr bwMode="auto">
          <a:xfrm>
            <a:off x="625329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Oval 8">
            <a:extLst>
              <a:ext uri="{FF2B5EF4-FFF2-40B4-BE49-F238E27FC236}">
                <a16:creationId xmlns:a16="http://schemas.microsoft.com/office/drawing/2014/main" id="{3C10A698-E4E4-42FE-AFE0-6AEBF3798768}"/>
              </a:ext>
            </a:extLst>
          </p:cNvPr>
          <p:cNvSpPr>
            <a:spLocks noChangeAspect="1"/>
          </p:cNvSpPr>
          <p:nvPr/>
        </p:nvSpPr>
        <p:spPr bwMode="auto">
          <a:xfrm>
            <a:off x="713811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7" name="Picture 26">
            <a:extLst>
              <a:ext uri="{FF2B5EF4-FFF2-40B4-BE49-F238E27FC236}">
                <a16:creationId xmlns:a16="http://schemas.microsoft.com/office/drawing/2014/main" id="{B9131699-E290-48A6-86AF-C4D51D3903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27388" y="1082111"/>
            <a:ext cx="935311" cy="375759"/>
          </a:xfrm>
          <a:prstGeom prst="rect">
            <a:avLst/>
          </a:prstGeom>
        </p:spPr>
      </p:pic>
      <p:pic>
        <p:nvPicPr>
          <p:cNvPr id="47" name="Picture 46">
            <a:extLst>
              <a:ext uri="{FF2B5EF4-FFF2-40B4-BE49-F238E27FC236}">
                <a16:creationId xmlns:a16="http://schemas.microsoft.com/office/drawing/2014/main" id="{3D5E1189-202C-4858-A102-668F35FA3734}"/>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8881" y="1475686"/>
            <a:ext cx="3074238" cy="347092"/>
          </a:xfrm>
          <a:prstGeom prst="rect">
            <a:avLst/>
          </a:prstGeom>
        </p:spPr>
      </p:pic>
      <p:sp>
        <p:nvSpPr>
          <p:cNvPr id="48" name="TextBox 47">
            <a:extLst>
              <a:ext uri="{FF2B5EF4-FFF2-40B4-BE49-F238E27FC236}">
                <a16:creationId xmlns:a16="http://schemas.microsoft.com/office/drawing/2014/main" id="{DB3E2499-1A94-4C37-9572-1E1595556036}"/>
              </a:ext>
            </a:extLst>
          </p:cNvPr>
          <p:cNvSpPr txBox="1"/>
          <p:nvPr/>
        </p:nvSpPr>
        <p:spPr bwMode="auto">
          <a:xfrm>
            <a:off x="7963791" y="1391270"/>
            <a:ext cx="7793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9 – 3 =</a:t>
            </a:r>
          </a:p>
        </p:txBody>
      </p:sp>
      <p:sp>
        <p:nvSpPr>
          <p:cNvPr id="49" name="TextBox 48">
            <a:extLst>
              <a:ext uri="{FF2B5EF4-FFF2-40B4-BE49-F238E27FC236}">
                <a16:creationId xmlns:a16="http://schemas.microsoft.com/office/drawing/2014/main" id="{862BA77B-FB59-4819-89F2-3E1A3C47E741}"/>
              </a:ext>
            </a:extLst>
          </p:cNvPr>
          <p:cNvSpPr txBox="1"/>
          <p:nvPr/>
        </p:nvSpPr>
        <p:spPr bwMode="auto">
          <a:xfrm>
            <a:off x="8629040" y="1391270"/>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6</a:t>
            </a:r>
          </a:p>
        </p:txBody>
      </p:sp>
      <p:sp>
        <p:nvSpPr>
          <p:cNvPr id="83" name="TextBox 82">
            <a:extLst>
              <a:ext uri="{FF2B5EF4-FFF2-40B4-BE49-F238E27FC236}">
                <a16:creationId xmlns:a16="http://schemas.microsoft.com/office/drawing/2014/main" id="{86944CCC-0046-4EEE-910F-B86278CFA216}"/>
              </a:ext>
            </a:extLst>
          </p:cNvPr>
          <p:cNvSpPr txBox="1"/>
          <p:nvPr/>
        </p:nvSpPr>
        <p:spPr bwMode="auto">
          <a:xfrm>
            <a:off x="6632588" y="2182748"/>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84" name="Oval 83">
            <a:extLst>
              <a:ext uri="{FF2B5EF4-FFF2-40B4-BE49-F238E27FC236}">
                <a16:creationId xmlns:a16="http://schemas.microsoft.com/office/drawing/2014/main" id="{4C2360FF-7849-4BA8-BF68-5602AF613928}"/>
              </a:ext>
            </a:extLst>
          </p:cNvPr>
          <p:cNvSpPr>
            <a:spLocks noChangeAspect="1"/>
          </p:cNvSpPr>
          <p:nvPr/>
        </p:nvSpPr>
        <p:spPr bwMode="auto">
          <a:xfrm>
            <a:off x="6284436"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5" name="Oval 84">
            <a:extLst>
              <a:ext uri="{FF2B5EF4-FFF2-40B4-BE49-F238E27FC236}">
                <a16:creationId xmlns:a16="http://schemas.microsoft.com/office/drawing/2014/main" id="{D4292D76-A1F6-4ABB-AA16-DAC73CE6D396}"/>
              </a:ext>
            </a:extLst>
          </p:cNvPr>
          <p:cNvSpPr>
            <a:spLocks noChangeAspect="1"/>
          </p:cNvSpPr>
          <p:nvPr/>
        </p:nvSpPr>
        <p:spPr bwMode="auto">
          <a:xfrm>
            <a:off x="7166875"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6" name="Picture 85">
            <a:extLst>
              <a:ext uri="{FF2B5EF4-FFF2-40B4-BE49-F238E27FC236}">
                <a16:creationId xmlns:a16="http://schemas.microsoft.com/office/drawing/2014/main" id="{FAADEDDC-927A-487B-8368-53E238CF6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53767" y="2484166"/>
            <a:ext cx="935311" cy="375759"/>
          </a:xfrm>
          <a:prstGeom prst="rect">
            <a:avLst/>
          </a:prstGeom>
        </p:spPr>
      </p:pic>
      <p:sp>
        <p:nvSpPr>
          <p:cNvPr id="87" name="TextBox 86">
            <a:extLst>
              <a:ext uri="{FF2B5EF4-FFF2-40B4-BE49-F238E27FC236}">
                <a16:creationId xmlns:a16="http://schemas.microsoft.com/office/drawing/2014/main" id="{8A8B8218-5D80-402D-8248-4D69BD9FF74E}"/>
              </a:ext>
            </a:extLst>
          </p:cNvPr>
          <p:cNvSpPr txBox="1"/>
          <p:nvPr/>
        </p:nvSpPr>
        <p:spPr bwMode="auto">
          <a:xfrm>
            <a:off x="7990172" y="2793325"/>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49 – 3 =</a:t>
            </a:r>
          </a:p>
        </p:txBody>
      </p:sp>
      <p:sp>
        <p:nvSpPr>
          <p:cNvPr id="88" name="TextBox 87">
            <a:extLst>
              <a:ext uri="{FF2B5EF4-FFF2-40B4-BE49-F238E27FC236}">
                <a16:creationId xmlns:a16="http://schemas.microsoft.com/office/drawing/2014/main" id="{6AF91386-6CFA-445A-B7A9-EC854B168F38}"/>
              </a:ext>
            </a:extLst>
          </p:cNvPr>
          <p:cNvSpPr txBox="1"/>
          <p:nvPr/>
        </p:nvSpPr>
        <p:spPr bwMode="auto">
          <a:xfrm>
            <a:off x="8749774" y="2793325"/>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46</a:t>
            </a:r>
          </a:p>
        </p:txBody>
      </p:sp>
      <p:sp>
        <p:nvSpPr>
          <p:cNvPr id="89" name="TextBox 88">
            <a:extLst>
              <a:ext uri="{FF2B5EF4-FFF2-40B4-BE49-F238E27FC236}">
                <a16:creationId xmlns:a16="http://schemas.microsoft.com/office/drawing/2014/main" id="{C981C960-5B29-4506-8218-99CE341A9494}"/>
              </a:ext>
            </a:extLst>
          </p:cNvPr>
          <p:cNvSpPr txBox="1"/>
          <p:nvPr/>
        </p:nvSpPr>
        <p:spPr bwMode="auto">
          <a:xfrm>
            <a:off x="6634987" y="3596771"/>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90" name="Oval 89">
            <a:extLst>
              <a:ext uri="{FF2B5EF4-FFF2-40B4-BE49-F238E27FC236}">
                <a16:creationId xmlns:a16="http://schemas.microsoft.com/office/drawing/2014/main" id="{5E129547-73D1-4520-868C-1ED2B2539ACF}"/>
              </a:ext>
            </a:extLst>
          </p:cNvPr>
          <p:cNvSpPr>
            <a:spLocks noChangeAspect="1"/>
          </p:cNvSpPr>
          <p:nvPr/>
        </p:nvSpPr>
        <p:spPr bwMode="auto">
          <a:xfrm>
            <a:off x="6284454" y="44643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1" name="Oval 90">
            <a:extLst>
              <a:ext uri="{FF2B5EF4-FFF2-40B4-BE49-F238E27FC236}">
                <a16:creationId xmlns:a16="http://schemas.microsoft.com/office/drawing/2014/main" id="{6600350B-3C5E-4725-A52B-BB025DD06DB4}"/>
              </a:ext>
            </a:extLst>
          </p:cNvPr>
          <p:cNvSpPr>
            <a:spLocks noChangeAspect="1"/>
          </p:cNvSpPr>
          <p:nvPr/>
        </p:nvSpPr>
        <p:spPr bwMode="auto">
          <a:xfrm>
            <a:off x="7157369" y="445961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2" name="Picture 91">
            <a:extLst>
              <a:ext uri="{FF2B5EF4-FFF2-40B4-BE49-F238E27FC236}">
                <a16:creationId xmlns:a16="http://schemas.microsoft.com/office/drawing/2014/main" id="{4BD343FD-C204-4BBF-893C-FB8F6C3565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56166" y="3898189"/>
            <a:ext cx="935311" cy="375759"/>
          </a:xfrm>
          <a:prstGeom prst="rect">
            <a:avLst/>
          </a:prstGeom>
        </p:spPr>
      </p:pic>
      <p:sp>
        <p:nvSpPr>
          <p:cNvPr id="93" name="TextBox 92">
            <a:extLst>
              <a:ext uri="{FF2B5EF4-FFF2-40B4-BE49-F238E27FC236}">
                <a16:creationId xmlns:a16="http://schemas.microsoft.com/office/drawing/2014/main" id="{EDB9EA95-F305-43D4-978A-2A7C84B8E6CC}"/>
              </a:ext>
            </a:extLst>
          </p:cNvPr>
          <p:cNvSpPr txBox="1"/>
          <p:nvPr/>
        </p:nvSpPr>
        <p:spPr bwMode="auto">
          <a:xfrm>
            <a:off x="7992571" y="4207348"/>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59 – 3 =</a:t>
            </a:r>
          </a:p>
        </p:txBody>
      </p:sp>
      <p:sp>
        <p:nvSpPr>
          <p:cNvPr id="94" name="TextBox 93">
            <a:extLst>
              <a:ext uri="{FF2B5EF4-FFF2-40B4-BE49-F238E27FC236}">
                <a16:creationId xmlns:a16="http://schemas.microsoft.com/office/drawing/2014/main" id="{8E7EAA29-B66F-4373-B2CB-B8AE1A9E13CB}"/>
              </a:ext>
            </a:extLst>
          </p:cNvPr>
          <p:cNvSpPr txBox="1"/>
          <p:nvPr/>
        </p:nvSpPr>
        <p:spPr bwMode="auto">
          <a:xfrm>
            <a:off x="8752173" y="4207348"/>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56</a:t>
            </a:r>
          </a:p>
        </p:txBody>
      </p:sp>
      <p:sp>
        <p:nvSpPr>
          <p:cNvPr id="95" name="TextBox 94">
            <a:extLst>
              <a:ext uri="{FF2B5EF4-FFF2-40B4-BE49-F238E27FC236}">
                <a16:creationId xmlns:a16="http://schemas.microsoft.com/office/drawing/2014/main" id="{F28FF414-70F0-4707-A665-2E949FAE9E2F}"/>
              </a:ext>
            </a:extLst>
          </p:cNvPr>
          <p:cNvSpPr txBox="1"/>
          <p:nvPr/>
        </p:nvSpPr>
        <p:spPr bwMode="auto">
          <a:xfrm>
            <a:off x="6638560" y="5002584"/>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96" name="Oval 95">
            <a:extLst>
              <a:ext uri="{FF2B5EF4-FFF2-40B4-BE49-F238E27FC236}">
                <a16:creationId xmlns:a16="http://schemas.microsoft.com/office/drawing/2014/main" id="{E60A07C6-5C70-487D-A4A7-DD1A61AF169F}"/>
              </a:ext>
            </a:extLst>
          </p:cNvPr>
          <p:cNvSpPr>
            <a:spLocks noChangeAspect="1"/>
          </p:cNvSpPr>
          <p:nvPr/>
        </p:nvSpPr>
        <p:spPr bwMode="auto">
          <a:xfrm>
            <a:off x="6280884"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7" name="Oval 96">
            <a:extLst>
              <a:ext uri="{FF2B5EF4-FFF2-40B4-BE49-F238E27FC236}">
                <a16:creationId xmlns:a16="http://schemas.microsoft.com/office/drawing/2014/main" id="{FC1C86CB-03B0-4C90-9F66-91CCC1E1C741}"/>
              </a:ext>
            </a:extLst>
          </p:cNvPr>
          <p:cNvSpPr>
            <a:spLocks noChangeAspect="1"/>
          </p:cNvSpPr>
          <p:nvPr/>
        </p:nvSpPr>
        <p:spPr bwMode="auto">
          <a:xfrm>
            <a:off x="7160942"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8" name="Picture 97">
            <a:extLst>
              <a:ext uri="{FF2B5EF4-FFF2-40B4-BE49-F238E27FC236}">
                <a16:creationId xmlns:a16="http://schemas.microsoft.com/office/drawing/2014/main" id="{F4D1A6BC-AF20-4738-BF72-15E854B53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59739" y="5304002"/>
            <a:ext cx="935311" cy="375759"/>
          </a:xfrm>
          <a:prstGeom prst="rect">
            <a:avLst/>
          </a:prstGeom>
        </p:spPr>
      </p:pic>
      <p:sp>
        <p:nvSpPr>
          <p:cNvPr id="99" name="TextBox 98">
            <a:extLst>
              <a:ext uri="{FF2B5EF4-FFF2-40B4-BE49-F238E27FC236}">
                <a16:creationId xmlns:a16="http://schemas.microsoft.com/office/drawing/2014/main" id="{3CC76389-3832-4538-8AFD-85BF320FCBA7}"/>
              </a:ext>
            </a:extLst>
          </p:cNvPr>
          <p:cNvSpPr txBox="1"/>
          <p:nvPr/>
        </p:nvSpPr>
        <p:spPr bwMode="auto">
          <a:xfrm>
            <a:off x="7996144" y="5613161"/>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69 – 3 =</a:t>
            </a:r>
          </a:p>
        </p:txBody>
      </p:sp>
      <p:sp>
        <p:nvSpPr>
          <p:cNvPr id="100" name="TextBox 99">
            <a:extLst>
              <a:ext uri="{FF2B5EF4-FFF2-40B4-BE49-F238E27FC236}">
                <a16:creationId xmlns:a16="http://schemas.microsoft.com/office/drawing/2014/main" id="{87D77EA1-E6F5-4E86-A359-217629822F67}"/>
              </a:ext>
            </a:extLst>
          </p:cNvPr>
          <p:cNvSpPr txBox="1"/>
          <p:nvPr/>
        </p:nvSpPr>
        <p:spPr bwMode="auto">
          <a:xfrm>
            <a:off x="8755746" y="5613161"/>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66</a:t>
            </a:r>
          </a:p>
        </p:txBody>
      </p:sp>
    </p:spTree>
    <p:extLst>
      <p:ext uri="{BB962C8B-B14F-4D97-AF65-F5344CB8AC3E}">
        <p14:creationId xmlns:p14="http://schemas.microsoft.com/office/powerpoint/2010/main" val="29162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wheel(1)">
                                      <p:cBhvr>
                                        <p:cTn id="26" dur="1000"/>
                                        <p:tgtEl>
                                          <p:spTgt spid="85"/>
                                        </p:tgtEl>
                                      </p:cBhvr>
                                    </p:animEffect>
                                  </p:childTnLst>
                                </p:cTn>
                              </p:par>
                            </p:childTnLst>
                          </p:cTn>
                        </p:par>
                        <p:par>
                          <p:cTn id="27" fill="hold">
                            <p:stCondLst>
                              <p:cond delay="1000"/>
                            </p:stCondLst>
                            <p:childTnLst>
                              <p:par>
                                <p:cTn id="28" presetID="22" presetClass="entr" presetSubtype="2" fill="hold" nodeType="afterEffect">
                                  <p:stCondLst>
                                    <p:cond delay="250"/>
                                  </p:stCondLst>
                                  <p:childTnLst>
                                    <p:set>
                                      <p:cBhvr>
                                        <p:cTn id="29" dur="1" fill="hold">
                                          <p:stCondLst>
                                            <p:cond delay="0"/>
                                          </p:stCondLst>
                                        </p:cTn>
                                        <p:tgtEl>
                                          <p:spTgt spid="86"/>
                                        </p:tgtEl>
                                        <p:attrNameLst>
                                          <p:attrName>style.visibility</p:attrName>
                                        </p:attrNameLst>
                                      </p:cBhvr>
                                      <p:to>
                                        <p:strVal val="visible"/>
                                      </p:to>
                                    </p:set>
                                    <p:animEffect transition="in" filter="wipe(right)">
                                      <p:cBhvr>
                                        <p:cTn id="30" dur="500"/>
                                        <p:tgtEl>
                                          <p:spTgt spid="86"/>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heel(1)">
                                      <p:cBhvr>
                                        <p:cTn id="38" dur="1000"/>
                                        <p:tgtEl>
                                          <p:spTgt spid="8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wheel(1)">
                                      <p:cBhvr>
                                        <p:cTn id="48" dur="1000"/>
                                        <p:tgtEl>
                                          <p:spTgt spid="91"/>
                                        </p:tgtEl>
                                      </p:cBhvr>
                                    </p:animEffect>
                                  </p:childTnLst>
                                </p:cTn>
                              </p:par>
                            </p:childTnLst>
                          </p:cTn>
                        </p:par>
                        <p:par>
                          <p:cTn id="49" fill="hold">
                            <p:stCondLst>
                              <p:cond delay="1000"/>
                            </p:stCondLst>
                            <p:childTnLst>
                              <p:par>
                                <p:cTn id="50" presetID="22" presetClass="entr" presetSubtype="2" fill="hold" nodeType="afterEffect">
                                  <p:stCondLst>
                                    <p:cond delay="250"/>
                                  </p:stCondLst>
                                  <p:childTnLst>
                                    <p:set>
                                      <p:cBhvr>
                                        <p:cTn id="51" dur="1" fill="hold">
                                          <p:stCondLst>
                                            <p:cond delay="0"/>
                                          </p:stCondLst>
                                        </p:cTn>
                                        <p:tgtEl>
                                          <p:spTgt spid="92"/>
                                        </p:tgtEl>
                                        <p:attrNameLst>
                                          <p:attrName>style.visibility</p:attrName>
                                        </p:attrNameLst>
                                      </p:cBhvr>
                                      <p:to>
                                        <p:strVal val="visible"/>
                                      </p:to>
                                    </p:set>
                                    <p:animEffect transition="in" filter="wipe(right)">
                                      <p:cBhvr>
                                        <p:cTn id="52" dur="500"/>
                                        <p:tgtEl>
                                          <p:spTgt spid="92"/>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wheel(1)">
                                      <p:cBhvr>
                                        <p:cTn id="60" dur="1000"/>
                                        <p:tgtEl>
                                          <p:spTgt spid="9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500"/>
                                        <p:tgtEl>
                                          <p:spTgt spid="94"/>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wheel(1)">
                                      <p:cBhvr>
                                        <p:cTn id="70" dur="1000"/>
                                        <p:tgtEl>
                                          <p:spTgt spid="97"/>
                                        </p:tgtEl>
                                      </p:cBhvr>
                                    </p:animEffect>
                                  </p:childTnLst>
                                </p:cTn>
                              </p:par>
                            </p:childTnLst>
                          </p:cTn>
                        </p:par>
                        <p:par>
                          <p:cTn id="71" fill="hold">
                            <p:stCondLst>
                              <p:cond delay="1000"/>
                            </p:stCondLst>
                            <p:childTnLst>
                              <p:par>
                                <p:cTn id="72" presetID="22" presetClass="entr" presetSubtype="2" fill="hold" nodeType="afterEffect">
                                  <p:stCondLst>
                                    <p:cond delay="250"/>
                                  </p:stCondLst>
                                  <p:childTnLst>
                                    <p:set>
                                      <p:cBhvr>
                                        <p:cTn id="73" dur="1" fill="hold">
                                          <p:stCondLst>
                                            <p:cond delay="0"/>
                                          </p:stCondLst>
                                        </p:cTn>
                                        <p:tgtEl>
                                          <p:spTgt spid="98"/>
                                        </p:tgtEl>
                                        <p:attrNameLst>
                                          <p:attrName>style.visibility</p:attrName>
                                        </p:attrNameLst>
                                      </p:cBhvr>
                                      <p:to>
                                        <p:strVal val="visible"/>
                                      </p:to>
                                    </p:set>
                                    <p:animEffect transition="in" filter="wipe(right)">
                                      <p:cBhvr>
                                        <p:cTn id="74" dur="500"/>
                                        <p:tgtEl>
                                          <p:spTgt spid="98"/>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95"/>
                                        </p:tgtEl>
                                        <p:attrNameLst>
                                          <p:attrName>style.visibility</p:attrName>
                                        </p:attrNameLst>
                                      </p:cBhvr>
                                      <p:to>
                                        <p:strVal val="visible"/>
                                      </p:to>
                                    </p:set>
                                    <p:animEffect transition="in" filter="fade">
                                      <p:cBhvr>
                                        <p:cTn id="77" dur="500"/>
                                        <p:tgtEl>
                                          <p:spTgt spid="95"/>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heel(1)">
                                      <p:cBhvr>
                                        <p:cTn id="82" dur="1000"/>
                                        <p:tgtEl>
                                          <p:spTgt spid="9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animBg="1"/>
      <p:bldP spid="85" grpId="0" animBg="1"/>
      <p:bldP spid="87" grpId="0"/>
      <p:bldP spid="88" grpId="0"/>
      <p:bldP spid="89" grpId="0"/>
      <p:bldP spid="90" grpId="0" animBg="1"/>
      <p:bldP spid="91" grpId="0" animBg="1"/>
      <p:bldP spid="93" grpId="0"/>
      <p:bldP spid="94" grpId="0"/>
      <p:bldP spid="95" grpId="0"/>
      <p:bldP spid="96" grpId="0" animBg="1"/>
      <p:bldP spid="97" grpId="0" animBg="1"/>
      <p:bldP spid="99" grpId="0"/>
      <p:bldP spid="10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D1646A8C-A202-4637-880F-685ED328E96E}"/>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2979" y="2884373"/>
            <a:ext cx="3087804" cy="344000"/>
          </a:xfrm>
          <a:prstGeom prst="rect">
            <a:avLst/>
          </a:prstGeom>
        </p:spPr>
      </p:pic>
      <p:pic>
        <p:nvPicPr>
          <p:cNvPr id="35" name="Picture 34">
            <a:extLst>
              <a:ext uri="{FF2B5EF4-FFF2-40B4-BE49-F238E27FC236}">
                <a16:creationId xmlns:a16="http://schemas.microsoft.com/office/drawing/2014/main" id="{873786A8-17D1-4EFF-9159-BACC61210322}"/>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883" y="4290197"/>
            <a:ext cx="3095997" cy="344456"/>
          </a:xfrm>
          <a:prstGeom prst="rect">
            <a:avLst/>
          </a:prstGeom>
        </p:spPr>
      </p:pic>
      <p:pic>
        <p:nvPicPr>
          <p:cNvPr id="36" name="Picture 35">
            <a:extLst>
              <a:ext uri="{FF2B5EF4-FFF2-40B4-BE49-F238E27FC236}">
                <a16:creationId xmlns:a16="http://schemas.microsoft.com/office/drawing/2014/main" id="{E5C6DE2B-C99B-4DC4-BB4C-B16EB0CF5EDE}"/>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8881" y="5697811"/>
            <a:ext cx="3132000" cy="343906"/>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2:5</a:t>
            </a:r>
          </a:p>
        </p:txBody>
      </p:sp>
      <p:sp>
        <p:nvSpPr>
          <p:cNvPr id="7" name="TextBox 6">
            <a:extLst>
              <a:ext uri="{FF2B5EF4-FFF2-40B4-BE49-F238E27FC236}">
                <a16:creationId xmlns:a16="http://schemas.microsoft.com/office/drawing/2014/main" id="{E39D65DF-CE1A-404E-8B40-4C28432B4E4E}"/>
              </a:ext>
            </a:extLst>
          </p:cNvPr>
          <p:cNvSpPr txBox="1"/>
          <p:nvPr/>
        </p:nvSpPr>
        <p:spPr bwMode="auto">
          <a:xfrm>
            <a:off x="6606209" y="78069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8" name="Oval 7">
            <a:extLst>
              <a:ext uri="{FF2B5EF4-FFF2-40B4-BE49-F238E27FC236}">
                <a16:creationId xmlns:a16="http://schemas.microsoft.com/office/drawing/2014/main" id="{8074238C-5CDD-4AFB-9D82-FCB9148144BA}"/>
              </a:ext>
            </a:extLst>
          </p:cNvPr>
          <p:cNvSpPr>
            <a:spLocks noChangeAspect="1"/>
          </p:cNvSpPr>
          <p:nvPr/>
        </p:nvSpPr>
        <p:spPr bwMode="auto">
          <a:xfrm>
            <a:off x="625329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Oval 8">
            <a:extLst>
              <a:ext uri="{FF2B5EF4-FFF2-40B4-BE49-F238E27FC236}">
                <a16:creationId xmlns:a16="http://schemas.microsoft.com/office/drawing/2014/main" id="{3C10A698-E4E4-42FE-AFE0-6AEBF3798768}"/>
              </a:ext>
            </a:extLst>
          </p:cNvPr>
          <p:cNvSpPr>
            <a:spLocks noChangeAspect="1"/>
          </p:cNvSpPr>
          <p:nvPr/>
        </p:nvSpPr>
        <p:spPr bwMode="auto">
          <a:xfrm>
            <a:off x="7138115" y="163877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7" name="Picture 26">
            <a:extLst>
              <a:ext uri="{FF2B5EF4-FFF2-40B4-BE49-F238E27FC236}">
                <a16:creationId xmlns:a16="http://schemas.microsoft.com/office/drawing/2014/main" id="{B9131699-E290-48A6-86AF-C4D51D3903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27388" y="1082111"/>
            <a:ext cx="935311" cy="375759"/>
          </a:xfrm>
          <a:prstGeom prst="rect">
            <a:avLst/>
          </a:prstGeom>
        </p:spPr>
      </p:pic>
      <p:pic>
        <p:nvPicPr>
          <p:cNvPr id="47" name="Picture 46">
            <a:extLst>
              <a:ext uri="{FF2B5EF4-FFF2-40B4-BE49-F238E27FC236}">
                <a16:creationId xmlns:a16="http://schemas.microsoft.com/office/drawing/2014/main" id="{3D5E1189-202C-4858-A102-668F35FA3734}"/>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8881" y="1475686"/>
            <a:ext cx="3074238" cy="347092"/>
          </a:xfrm>
          <a:prstGeom prst="rect">
            <a:avLst/>
          </a:prstGeom>
        </p:spPr>
      </p:pic>
      <p:sp>
        <p:nvSpPr>
          <p:cNvPr id="48" name="TextBox 47">
            <a:extLst>
              <a:ext uri="{FF2B5EF4-FFF2-40B4-BE49-F238E27FC236}">
                <a16:creationId xmlns:a16="http://schemas.microsoft.com/office/drawing/2014/main" id="{DB3E2499-1A94-4C37-9572-1E1595556036}"/>
              </a:ext>
            </a:extLst>
          </p:cNvPr>
          <p:cNvSpPr txBox="1"/>
          <p:nvPr/>
        </p:nvSpPr>
        <p:spPr bwMode="auto">
          <a:xfrm>
            <a:off x="7963791" y="1391270"/>
            <a:ext cx="7793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9 – 3 =</a:t>
            </a:r>
          </a:p>
        </p:txBody>
      </p:sp>
      <p:sp>
        <p:nvSpPr>
          <p:cNvPr id="49" name="TextBox 48">
            <a:extLst>
              <a:ext uri="{FF2B5EF4-FFF2-40B4-BE49-F238E27FC236}">
                <a16:creationId xmlns:a16="http://schemas.microsoft.com/office/drawing/2014/main" id="{862BA77B-FB59-4819-89F2-3E1A3C47E741}"/>
              </a:ext>
            </a:extLst>
          </p:cNvPr>
          <p:cNvSpPr txBox="1"/>
          <p:nvPr/>
        </p:nvSpPr>
        <p:spPr bwMode="auto">
          <a:xfrm>
            <a:off x="8629040" y="1391270"/>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6</a:t>
            </a:r>
          </a:p>
        </p:txBody>
      </p:sp>
      <p:sp>
        <p:nvSpPr>
          <p:cNvPr id="83" name="TextBox 82">
            <a:extLst>
              <a:ext uri="{FF2B5EF4-FFF2-40B4-BE49-F238E27FC236}">
                <a16:creationId xmlns:a16="http://schemas.microsoft.com/office/drawing/2014/main" id="{86944CCC-0046-4EEE-910F-B86278CFA216}"/>
              </a:ext>
            </a:extLst>
          </p:cNvPr>
          <p:cNvSpPr txBox="1"/>
          <p:nvPr/>
        </p:nvSpPr>
        <p:spPr bwMode="auto">
          <a:xfrm>
            <a:off x="6632588" y="2182748"/>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84" name="Oval 83">
            <a:extLst>
              <a:ext uri="{FF2B5EF4-FFF2-40B4-BE49-F238E27FC236}">
                <a16:creationId xmlns:a16="http://schemas.microsoft.com/office/drawing/2014/main" id="{4C2360FF-7849-4BA8-BF68-5602AF613928}"/>
              </a:ext>
            </a:extLst>
          </p:cNvPr>
          <p:cNvSpPr>
            <a:spLocks noChangeAspect="1"/>
          </p:cNvSpPr>
          <p:nvPr/>
        </p:nvSpPr>
        <p:spPr bwMode="auto">
          <a:xfrm>
            <a:off x="6284436"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5" name="Oval 84">
            <a:extLst>
              <a:ext uri="{FF2B5EF4-FFF2-40B4-BE49-F238E27FC236}">
                <a16:creationId xmlns:a16="http://schemas.microsoft.com/office/drawing/2014/main" id="{D4292D76-A1F6-4ABB-AA16-DAC73CE6D396}"/>
              </a:ext>
            </a:extLst>
          </p:cNvPr>
          <p:cNvSpPr>
            <a:spLocks noChangeAspect="1"/>
          </p:cNvSpPr>
          <p:nvPr/>
        </p:nvSpPr>
        <p:spPr bwMode="auto">
          <a:xfrm>
            <a:off x="7162371" y="3050350"/>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6" name="Picture 85">
            <a:extLst>
              <a:ext uri="{FF2B5EF4-FFF2-40B4-BE49-F238E27FC236}">
                <a16:creationId xmlns:a16="http://schemas.microsoft.com/office/drawing/2014/main" id="{FAADEDDC-927A-487B-8368-53E238CF6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53767" y="2484166"/>
            <a:ext cx="935311" cy="375759"/>
          </a:xfrm>
          <a:prstGeom prst="rect">
            <a:avLst/>
          </a:prstGeom>
        </p:spPr>
      </p:pic>
      <p:sp>
        <p:nvSpPr>
          <p:cNvPr id="87" name="TextBox 86">
            <a:extLst>
              <a:ext uri="{FF2B5EF4-FFF2-40B4-BE49-F238E27FC236}">
                <a16:creationId xmlns:a16="http://schemas.microsoft.com/office/drawing/2014/main" id="{8A8B8218-5D80-402D-8248-4D69BD9FF74E}"/>
              </a:ext>
            </a:extLst>
          </p:cNvPr>
          <p:cNvSpPr txBox="1"/>
          <p:nvPr/>
        </p:nvSpPr>
        <p:spPr bwMode="auto">
          <a:xfrm>
            <a:off x="7990172" y="2793325"/>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79 – 3 =</a:t>
            </a:r>
          </a:p>
        </p:txBody>
      </p:sp>
      <p:sp>
        <p:nvSpPr>
          <p:cNvPr id="88" name="TextBox 87">
            <a:extLst>
              <a:ext uri="{FF2B5EF4-FFF2-40B4-BE49-F238E27FC236}">
                <a16:creationId xmlns:a16="http://schemas.microsoft.com/office/drawing/2014/main" id="{6AF91386-6CFA-445A-B7A9-EC854B168F38}"/>
              </a:ext>
            </a:extLst>
          </p:cNvPr>
          <p:cNvSpPr txBox="1"/>
          <p:nvPr/>
        </p:nvSpPr>
        <p:spPr bwMode="auto">
          <a:xfrm>
            <a:off x="8749774" y="2793325"/>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76</a:t>
            </a:r>
          </a:p>
        </p:txBody>
      </p:sp>
      <p:sp>
        <p:nvSpPr>
          <p:cNvPr id="89" name="TextBox 88">
            <a:extLst>
              <a:ext uri="{FF2B5EF4-FFF2-40B4-BE49-F238E27FC236}">
                <a16:creationId xmlns:a16="http://schemas.microsoft.com/office/drawing/2014/main" id="{C981C960-5B29-4506-8218-99CE341A9494}"/>
              </a:ext>
            </a:extLst>
          </p:cNvPr>
          <p:cNvSpPr txBox="1"/>
          <p:nvPr/>
        </p:nvSpPr>
        <p:spPr bwMode="auto">
          <a:xfrm>
            <a:off x="6634987" y="3596771"/>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90" name="Oval 89">
            <a:extLst>
              <a:ext uri="{FF2B5EF4-FFF2-40B4-BE49-F238E27FC236}">
                <a16:creationId xmlns:a16="http://schemas.microsoft.com/office/drawing/2014/main" id="{5E129547-73D1-4520-868C-1ED2B2539ACF}"/>
              </a:ext>
            </a:extLst>
          </p:cNvPr>
          <p:cNvSpPr>
            <a:spLocks noChangeAspect="1"/>
          </p:cNvSpPr>
          <p:nvPr/>
        </p:nvSpPr>
        <p:spPr bwMode="auto">
          <a:xfrm>
            <a:off x="6284454" y="44643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1" name="Oval 90">
            <a:extLst>
              <a:ext uri="{FF2B5EF4-FFF2-40B4-BE49-F238E27FC236}">
                <a16:creationId xmlns:a16="http://schemas.microsoft.com/office/drawing/2014/main" id="{6600350B-3C5E-4725-A52B-BB025DD06DB4}"/>
              </a:ext>
            </a:extLst>
          </p:cNvPr>
          <p:cNvSpPr>
            <a:spLocks noChangeAspect="1"/>
          </p:cNvSpPr>
          <p:nvPr/>
        </p:nvSpPr>
        <p:spPr bwMode="auto">
          <a:xfrm>
            <a:off x="7157369" y="445961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2" name="Picture 91">
            <a:extLst>
              <a:ext uri="{FF2B5EF4-FFF2-40B4-BE49-F238E27FC236}">
                <a16:creationId xmlns:a16="http://schemas.microsoft.com/office/drawing/2014/main" id="{4BD343FD-C204-4BBF-893C-FB8F6C3565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56166" y="3898189"/>
            <a:ext cx="935311" cy="375759"/>
          </a:xfrm>
          <a:prstGeom prst="rect">
            <a:avLst/>
          </a:prstGeom>
        </p:spPr>
      </p:pic>
      <p:sp>
        <p:nvSpPr>
          <p:cNvPr id="93" name="TextBox 92">
            <a:extLst>
              <a:ext uri="{FF2B5EF4-FFF2-40B4-BE49-F238E27FC236}">
                <a16:creationId xmlns:a16="http://schemas.microsoft.com/office/drawing/2014/main" id="{EDB9EA95-F305-43D4-978A-2A7C84B8E6CC}"/>
              </a:ext>
            </a:extLst>
          </p:cNvPr>
          <p:cNvSpPr txBox="1"/>
          <p:nvPr/>
        </p:nvSpPr>
        <p:spPr bwMode="auto">
          <a:xfrm>
            <a:off x="7992571" y="4207348"/>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89 – 3 =</a:t>
            </a:r>
          </a:p>
        </p:txBody>
      </p:sp>
      <p:sp>
        <p:nvSpPr>
          <p:cNvPr id="94" name="TextBox 93">
            <a:extLst>
              <a:ext uri="{FF2B5EF4-FFF2-40B4-BE49-F238E27FC236}">
                <a16:creationId xmlns:a16="http://schemas.microsoft.com/office/drawing/2014/main" id="{8E7EAA29-B66F-4373-B2CB-B8AE1A9E13CB}"/>
              </a:ext>
            </a:extLst>
          </p:cNvPr>
          <p:cNvSpPr txBox="1"/>
          <p:nvPr/>
        </p:nvSpPr>
        <p:spPr bwMode="auto">
          <a:xfrm>
            <a:off x="8752173" y="4207348"/>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86</a:t>
            </a:r>
          </a:p>
        </p:txBody>
      </p:sp>
      <p:sp>
        <p:nvSpPr>
          <p:cNvPr id="95" name="TextBox 94">
            <a:extLst>
              <a:ext uri="{FF2B5EF4-FFF2-40B4-BE49-F238E27FC236}">
                <a16:creationId xmlns:a16="http://schemas.microsoft.com/office/drawing/2014/main" id="{F28FF414-70F0-4707-A665-2E949FAE9E2F}"/>
              </a:ext>
            </a:extLst>
          </p:cNvPr>
          <p:cNvSpPr txBox="1"/>
          <p:nvPr/>
        </p:nvSpPr>
        <p:spPr bwMode="auto">
          <a:xfrm>
            <a:off x="6638560" y="5002584"/>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96" name="Oval 95">
            <a:extLst>
              <a:ext uri="{FF2B5EF4-FFF2-40B4-BE49-F238E27FC236}">
                <a16:creationId xmlns:a16="http://schemas.microsoft.com/office/drawing/2014/main" id="{E60A07C6-5C70-487D-A4A7-DD1A61AF169F}"/>
              </a:ext>
            </a:extLst>
          </p:cNvPr>
          <p:cNvSpPr>
            <a:spLocks noChangeAspect="1"/>
          </p:cNvSpPr>
          <p:nvPr/>
        </p:nvSpPr>
        <p:spPr bwMode="auto">
          <a:xfrm>
            <a:off x="6280884"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7" name="Oval 96">
            <a:extLst>
              <a:ext uri="{FF2B5EF4-FFF2-40B4-BE49-F238E27FC236}">
                <a16:creationId xmlns:a16="http://schemas.microsoft.com/office/drawing/2014/main" id="{FC1C86CB-03B0-4C90-9F66-91CCC1E1C741}"/>
              </a:ext>
            </a:extLst>
          </p:cNvPr>
          <p:cNvSpPr>
            <a:spLocks noChangeAspect="1"/>
          </p:cNvSpPr>
          <p:nvPr/>
        </p:nvSpPr>
        <p:spPr bwMode="auto">
          <a:xfrm>
            <a:off x="7156438" y="586542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8" name="Picture 97">
            <a:extLst>
              <a:ext uri="{FF2B5EF4-FFF2-40B4-BE49-F238E27FC236}">
                <a16:creationId xmlns:a16="http://schemas.microsoft.com/office/drawing/2014/main" id="{F4D1A6BC-AF20-4738-BF72-15E854B53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59739" y="5304002"/>
            <a:ext cx="935311" cy="375759"/>
          </a:xfrm>
          <a:prstGeom prst="rect">
            <a:avLst/>
          </a:prstGeom>
        </p:spPr>
      </p:pic>
      <p:sp>
        <p:nvSpPr>
          <p:cNvPr id="99" name="TextBox 98">
            <a:extLst>
              <a:ext uri="{FF2B5EF4-FFF2-40B4-BE49-F238E27FC236}">
                <a16:creationId xmlns:a16="http://schemas.microsoft.com/office/drawing/2014/main" id="{3CC76389-3832-4538-8AFD-85BF320FCBA7}"/>
              </a:ext>
            </a:extLst>
          </p:cNvPr>
          <p:cNvSpPr txBox="1"/>
          <p:nvPr/>
        </p:nvSpPr>
        <p:spPr bwMode="auto">
          <a:xfrm>
            <a:off x="7996144" y="5613161"/>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99 – 3 =</a:t>
            </a:r>
          </a:p>
        </p:txBody>
      </p:sp>
      <p:sp>
        <p:nvSpPr>
          <p:cNvPr id="100" name="TextBox 99">
            <a:extLst>
              <a:ext uri="{FF2B5EF4-FFF2-40B4-BE49-F238E27FC236}">
                <a16:creationId xmlns:a16="http://schemas.microsoft.com/office/drawing/2014/main" id="{87D77EA1-E6F5-4E86-A359-217629822F67}"/>
              </a:ext>
            </a:extLst>
          </p:cNvPr>
          <p:cNvSpPr txBox="1"/>
          <p:nvPr/>
        </p:nvSpPr>
        <p:spPr bwMode="auto">
          <a:xfrm>
            <a:off x="8755746" y="5613161"/>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a:ea typeface="Myriad Pro Semibold" charset="0"/>
                <a:cs typeface="Myriad Pro Semibold" charset="0"/>
              </a:rPr>
              <a:t>96</a:t>
            </a:r>
          </a:p>
        </p:txBody>
      </p:sp>
    </p:spTree>
    <p:extLst>
      <p:ext uri="{BB962C8B-B14F-4D97-AF65-F5344CB8AC3E}">
        <p14:creationId xmlns:p14="http://schemas.microsoft.com/office/powerpoint/2010/main" val="118725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wheel(1)">
                                      <p:cBhvr>
                                        <p:cTn id="26" dur="1000"/>
                                        <p:tgtEl>
                                          <p:spTgt spid="85"/>
                                        </p:tgtEl>
                                      </p:cBhvr>
                                    </p:animEffect>
                                  </p:childTnLst>
                                </p:cTn>
                              </p:par>
                            </p:childTnLst>
                          </p:cTn>
                        </p:par>
                        <p:par>
                          <p:cTn id="27" fill="hold">
                            <p:stCondLst>
                              <p:cond delay="1000"/>
                            </p:stCondLst>
                            <p:childTnLst>
                              <p:par>
                                <p:cTn id="28" presetID="22" presetClass="entr" presetSubtype="2" fill="hold" nodeType="afterEffect">
                                  <p:stCondLst>
                                    <p:cond delay="250"/>
                                  </p:stCondLst>
                                  <p:childTnLst>
                                    <p:set>
                                      <p:cBhvr>
                                        <p:cTn id="29" dur="1" fill="hold">
                                          <p:stCondLst>
                                            <p:cond delay="0"/>
                                          </p:stCondLst>
                                        </p:cTn>
                                        <p:tgtEl>
                                          <p:spTgt spid="86"/>
                                        </p:tgtEl>
                                        <p:attrNameLst>
                                          <p:attrName>style.visibility</p:attrName>
                                        </p:attrNameLst>
                                      </p:cBhvr>
                                      <p:to>
                                        <p:strVal val="visible"/>
                                      </p:to>
                                    </p:set>
                                    <p:animEffect transition="in" filter="wipe(right)">
                                      <p:cBhvr>
                                        <p:cTn id="30" dur="500"/>
                                        <p:tgtEl>
                                          <p:spTgt spid="86"/>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heel(1)">
                                      <p:cBhvr>
                                        <p:cTn id="38" dur="1000"/>
                                        <p:tgtEl>
                                          <p:spTgt spid="8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wheel(1)">
                                      <p:cBhvr>
                                        <p:cTn id="48" dur="1000"/>
                                        <p:tgtEl>
                                          <p:spTgt spid="91"/>
                                        </p:tgtEl>
                                      </p:cBhvr>
                                    </p:animEffect>
                                  </p:childTnLst>
                                </p:cTn>
                              </p:par>
                            </p:childTnLst>
                          </p:cTn>
                        </p:par>
                        <p:par>
                          <p:cTn id="49" fill="hold">
                            <p:stCondLst>
                              <p:cond delay="1000"/>
                            </p:stCondLst>
                            <p:childTnLst>
                              <p:par>
                                <p:cTn id="50" presetID="22" presetClass="entr" presetSubtype="2" fill="hold" nodeType="afterEffect">
                                  <p:stCondLst>
                                    <p:cond delay="250"/>
                                  </p:stCondLst>
                                  <p:childTnLst>
                                    <p:set>
                                      <p:cBhvr>
                                        <p:cTn id="51" dur="1" fill="hold">
                                          <p:stCondLst>
                                            <p:cond delay="0"/>
                                          </p:stCondLst>
                                        </p:cTn>
                                        <p:tgtEl>
                                          <p:spTgt spid="92"/>
                                        </p:tgtEl>
                                        <p:attrNameLst>
                                          <p:attrName>style.visibility</p:attrName>
                                        </p:attrNameLst>
                                      </p:cBhvr>
                                      <p:to>
                                        <p:strVal val="visible"/>
                                      </p:to>
                                    </p:set>
                                    <p:animEffect transition="in" filter="wipe(right)">
                                      <p:cBhvr>
                                        <p:cTn id="52" dur="500"/>
                                        <p:tgtEl>
                                          <p:spTgt spid="92"/>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wheel(1)">
                                      <p:cBhvr>
                                        <p:cTn id="60" dur="1000"/>
                                        <p:tgtEl>
                                          <p:spTgt spid="9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500"/>
                                        <p:tgtEl>
                                          <p:spTgt spid="94"/>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wheel(1)">
                                      <p:cBhvr>
                                        <p:cTn id="70" dur="1000"/>
                                        <p:tgtEl>
                                          <p:spTgt spid="97"/>
                                        </p:tgtEl>
                                      </p:cBhvr>
                                    </p:animEffect>
                                  </p:childTnLst>
                                </p:cTn>
                              </p:par>
                            </p:childTnLst>
                          </p:cTn>
                        </p:par>
                        <p:par>
                          <p:cTn id="71" fill="hold">
                            <p:stCondLst>
                              <p:cond delay="1000"/>
                            </p:stCondLst>
                            <p:childTnLst>
                              <p:par>
                                <p:cTn id="72" presetID="22" presetClass="entr" presetSubtype="2" fill="hold" nodeType="afterEffect">
                                  <p:stCondLst>
                                    <p:cond delay="250"/>
                                  </p:stCondLst>
                                  <p:childTnLst>
                                    <p:set>
                                      <p:cBhvr>
                                        <p:cTn id="73" dur="1" fill="hold">
                                          <p:stCondLst>
                                            <p:cond delay="0"/>
                                          </p:stCondLst>
                                        </p:cTn>
                                        <p:tgtEl>
                                          <p:spTgt spid="98"/>
                                        </p:tgtEl>
                                        <p:attrNameLst>
                                          <p:attrName>style.visibility</p:attrName>
                                        </p:attrNameLst>
                                      </p:cBhvr>
                                      <p:to>
                                        <p:strVal val="visible"/>
                                      </p:to>
                                    </p:set>
                                    <p:animEffect transition="in" filter="wipe(right)">
                                      <p:cBhvr>
                                        <p:cTn id="74" dur="500"/>
                                        <p:tgtEl>
                                          <p:spTgt spid="98"/>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95"/>
                                        </p:tgtEl>
                                        <p:attrNameLst>
                                          <p:attrName>style.visibility</p:attrName>
                                        </p:attrNameLst>
                                      </p:cBhvr>
                                      <p:to>
                                        <p:strVal val="visible"/>
                                      </p:to>
                                    </p:set>
                                    <p:animEffect transition="in" filter="fade">
                                      <p:cBhvr>
                                        <p:cTn id="77" dur="500"/>
                                        <p:tgtEl>
                                          <p:spTgt spid="95"/>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heel(1)">
                                      <p:cBhvr>
                                        <p:cTn id="82" dur="1000"/>
                                        <p:tgtEl>
                                          <p:spTgt spid="9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animBg="1"/>
      <p:bldP spid="85" grpId="0" animBg="1"/>
      <p:bldP spid="87" grpId="0"/>
      <p:bldP spid="88" grpId="0"/>
      <p:bldP spid="89" grpId="0"/>
      <p:bldP spid="90" grpId="0" animBg="1"/>
      <p:bldP spid="91" grpId="0" animBg="1"/>
      <p:bldP spid="93" grpId="0"/>
      <p:bldP spid="94" grpId="0"/>
      <p:bldP spid="95" grpId="0"/>
      <p:bldP spid="96" grpId="0" animBg="1"/>
      <p:bldP spid="97" grpId="0" animBg="1"/>
      <p:bldP spid="99" grpId="0"/>
      <p:bldP spid="10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35183415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a part-part-whole model to represent addition and subtraction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920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a:extLst>
              <a:ext uri="{FF2B5EF4-FFF2-40B4-BE49-F238E27FC236}">
                <a16:creationId xmlns:a16="http://schemas.microsoft.com/office/drawing/2014/main" id="{9126C2B8-63FE-4D16-860E-02FA4A2B729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1.13 Addition and Subtraction: two-digit and single-digit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69013427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2:6 - 2:9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14-17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74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2:6</a:t>
            </a:r>
          </a:p>
        </p:txBody>
      </p:sp>
      <p:grpSp>
        <p:nvGrpSpPr>
          <p:cNvPr id="24" name="Group 23">
            <a:extLst>
              <a:ext uri="{FF2B5EF4-FFF2-40B4-BE49-F238E27FC236}">
                <a16:creationId xmlns:a16="http://schemas.microsoft.com/office/drawing/2014/main" id="{34F97769-F19D-47C9-8FAC-AAF3B10E2F39}"/>
              </a:ext>
            </a:extLst>
          </p:cNvPr>
          <p:cNvGrpSpPr/>
          <p:nvPr/>
        </p:nvGrpSpPr>
        <p:grpSpPr>
          <a:xfrm>
            <a:off x="5087889" y="3223728"/>
            <a:ext cx="1977525" cy="2185080"/>
            <a:chOff x="3563888" y="3223728"/>
            <a:chExt cx="1977525" cy="2185080"/>
          </a:xfrm>
        </p:grpSpPr>
        <p:sp>
          <p:nvSpPr>
            <p:cNvPr id="6" name="Oval 5">
              <a:extLst>
                <a:ext uri="{FF2B5EF4-FFF2-40B4-BE49-F238E27FC236}">
                  <a16:creationId xmlns:a16="http://schemas.microsoft.com/office/drawing/2014/main" id="{AD73FB22-FF3A-4B8C-974D-529BD058E14B}"/>
                </a:ext>
              </a:extLst>
            </p:cNvPr>
            <p:cNvSpPr/>
            <p:nvPr/>
          </p:nvSpPr>
          <p:spPr bwMode="auto">
            <a:xfrm rot="16200000">
              <a:off x="3565483" y="3909265"/>
              <a:ext cx="810816" cy="814005"/>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Oval 6">
              <a:extLst>
                <a:ext uri="{FF2B5EF4-FFF2-40B4-BE49-F238E27FC236}">
                  <a16:creationId xmlns:a16="http://schemas.microsoft.com/office/drawing/2014/main" id="{83AF928D-363D-4801-A3AE-630804785B57}"/>
                </a:ext>
              </a:extLst>
            </p:cNvPr>
            <p:cNvSpPr/>
            <p:nvPr/>
          </p:nvSpPr>
          <p:spPr bwMode="auto">
            <a:xfrm rot="16200000">
              <a:off x="4729003" y="4596397"/>
              <a:ext cx="810816" cy="814005"/>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Oval 7">
              <a:extLst>
                <a:ext uri="{FF2B5EF4-FFF2-40B4-BE49-F238E27FC236}">
                  <a16:creationId xmlns:a16="http://schemas.microsoft.com/office/drawing/2014/main" id="{03ACA7EC-F8DA-4F2A-99FB-10D0E297847F}"/>
                </a:ext>
              </a:extLst>
            </p:cNvPr>
            <p:cNvSpPr/>
            <p:nvPr/>
          </p:nvSpPr>
          <p:spPr bwMode="auto">
            <a:xfrm rot="16200000">
              <a:off x="4729003" y="3222133"/>
              <a:ext cx="810816" cy="814005"/>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9" name="Straight Connector 8">
              <a:extLst>
                <a:ext uri="{FF2B5EF4-FFF2-40B4-BE49-F238E27FC236}">
                  <a16:creationId xmlns:a16="http://schemas.microsoft.com/office/drawing/2014/main" id="{3279CA4D-32CE-419A-B79C-5C18571427AB}"/>
                </a:ext>
              </a:extLst>
            </p:cNvPr>
            <p:cNvCxnSpPr>
              <a:cxnSpLocks/>
              <a:stCxn id="6" idx="3"/>
            </p:cNvCxnSpPr>
            <p:nvPr/>
          </p:nvCxnSpPr>
          <p:spPr bwMode="auto">
            <a:xfrm>
              <a:off x="4258686" y="4602935"/>
              <a:ext cx="479830" cy="31743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A40FE57C-08E9-4034-A1EC-7B8AE0F6678C}"/>
                </a:ext>
              </a:extLst>
            </p:cNvPr>
            <p:cNvCxnSpPr>
              <a:cxnSpLocks/>
              <a:stCxn id="6" idx="5"/>
            </p:cNvCxnSpPr>
            <p:nvPr/>
          </p:nvCxnSpPr>
          <p:spPr bwMode="auto">
            <a:xfrm flipV="1">
              <a:off x="4258686" y="3686987"/>
              <a:ext cx="479830" cy="34261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a:extLst>
              <a:ext uri="{FF2B5EF4-FFF2-40B4-BE49-F238E27FC236}">
                <a16:creationId xmlns:a16="http://schemas.microsoft.com/office/drawing/2014/main" id="{E4250D58-ECAE-45CA-B727-27562B9D477F}"/>
              </a:ext>
            </a:extLst>
          </p:cNvPr>
          <p:cNvSpPr txBox="1"/>
          <p:nvPr/>
        </p:nvSpPr>
        <p:spPr bwMode="auto">
          <a:xfrm rot="21600000">
            <a:off x="5235846" y="408543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37</a:t>
            </a:r>
          </a:p>
        </p:txBody>
      </p:sp>
      <p:sp>
        <p:nvSpPr>
          <p:cNvPr id="14" name="TextBox 13">
            <a:extLst>
              <a:ext uri="{FF2B5EF4-FFF2-40B4-BE49-F238E27FC236}">
                <a16:creationId xmlns:a16="http://schemas.microsoft.com/office/drawing/2014/main" id="{7924B551-7514-4A69-A698-6976238587DC}"/>
              </a:ext>
            </a:extLst>
          </p:cNvPr>
          <p:cNvSpPr txBox="1"/>
          <p:nvPr/>
        </p:nvSpPr>
        <p:spPr bwMode="auto">
          <a:xfrm rot="21600000">
            <a:off x="6399365" y="3398304"/>
            <a:ext cx="518092"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34</a:t>
            </a:r>
          </a:p>
        </p:txBody>
      </p:sp>
      <p:pic>
        <p:nvPicPr>
          <p:cNvPr id="16" name="Picture 15">
            <a:extLst>
              <a:ext uri="{FF2B5EF4-FFF2-40B4-BE49-F238E27FC236}">
                <a16:creationId xmlns:a16="http://schemas.microsoft.com/office/drawing/2014/main" id="{BAB59C5A-6242-4B98-9861-40FE8A964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9578" y="1451998"/>
            <a:ext cx="1937557" cy="1499131"/>
          </a:xfrm>
          <a:prstGeom prst="rect">
            <a:avLst/>
          </a:prstGeom>
        </p:spPr>
      </p:pic>
      <p:pic>
        <p:nvPicPr>
          <p:cNvPr id="18" name="Picture 17">
            <a:extLst>
              <a:ext uri="{FF2B5EF4-FFF2-40B4-BE49-F238E27FC236}">
                <a16:creationId xmlns:a16="http://schemas.microsoft.com/office/drawing/2014/main" id="{59CF7970-C85B-44DC-829C-23623BEDC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640" y="1451998"/>
            <a:ext cx="162641" cy="1499131"/>
          </a:xfrm>
          <a:prstGeom prst="rect">
            <a:avLst/>
          </a:prstGeom>
        </p:spPr>
      </p:pic>
      <p:pic>
        <p:nvPicPr>
          <p:cNvPr id="19" name="Picture 18">
            <a:extLst>
              <a:ext uri="{FF2B5EF4-FFF2-40B4-BE49-F238E27FC236}">
                <a16:creationId xmlns:a16="http://schemas.microsoft.com/office/drawing/2014/main" id="{F52FA32C-AF45-451C-83CC-201EA4E94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702" y="1451998"/>
            <a:ext cx="162641" cy="1499131"/>
          </a:xfrm>
          <a:prstGeom prst="rect">
            <a:avLst/>
          </a:prstGeom>
        </p:spPr>
      </p:pic>
      <p:sp>
        <p:nvSpPr>
          <p:cNvPr id="20" name="TextBox 19">
            <a:extLst>
              <a:ext uri="{FF2B5EF4-FFF2-40B4-BE49-F238E27FC236}">
                <a16:creationId xmlns:a16="http://schemas.microsoft.com/office/drawing/2014/main" id="{9E5BE315-24D7-4F71-A113-28052D383F5B}"/>
              </a:ext>
            </a:extLst>
          </p:cNvPr>
          <p:cNvSpPr txBox="1"/>
          <p:nvPr/>
        </p:nvSpPr>
        <p:spPr bwMode="auto">
          <a:xfrm rot="21600000">
            <a:off x="5235845" y="408543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47</a:t>
            </a:r>
          </a:p>
        </p:txBody>
      </p:sp>
      <p:sp>
        <p:nvSpPr>
          <p:cNvPr id="21" name="TextBox 20">
            <a:extLst>
              <a:ext uri="{FF2B5EF4-FFF2-40B4-BE49-F238E27FC236}">
                <a16:creationId xmlns:a16="http://schemas.microsoft.com/office/drawing/2014/main" id="{BB164CAB-3A1E-41FA-8A46-4A75A40492EE}"/>
              </a:ext>
            </a:extLst>
          </p:cNvPr>
          <p:cNvSpPr txBox="1"/>
          <p:nvPr/>
        </p:nvSpPr>
        <p:spPr bwMode="auto">
          <a:xfrm rot="21600000">
            <a:off x="6399365" y="3398304"/>
            <a:ext cx="518092"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44</a:t>
            </a:r>
          </a:p>
        </p:txBody>
      </p:sp>
      <p:sp>
        <p:nvSpPr>
          <p:cNvPr id="22" name="TextBox 21">
            <a:extLst>
              <a:ext uri="{FF2B5EF4-FFF2-40B4-BE49-F238E27FC236}">
                <a16:creationId xmlns:a16="http://schemas.microsoft.com/office/drawing/2014/main" id="{E9869464-C200-4A11-9857-2FD948D4EEF6}"/>
              </a:ext>
            </a:extLst>
          </p:cNvPr>
          <p:cNvSpPr txBox="1"/>
          <p:nvPr/>
        </p:nvSpPr>
        <p:spPr bwMode="auto">
          <a:xfrm rot="21600000">
            <a:off x="5235846" y="408543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57</a:t>
            </a:r>
          </a:p>
        </p:txBody>
      </p:sp>
      <p:sp>
        <p:nvSpPr>
          <p:cNvPr id="23" name="TextBox 22">
            <a:extLst>
              <a:ext uri="{FF2B5EF4-FFF2-40B4-BE49-F238E27FC236}">
                <a16:creationId xmlns:a16="http://schemas.microsoft.com/office/drawing/2014/main" id="{8B67E99E-C4BB-49A7-A912-50E0D679349B}"/>
              </a:ext>
            </a:extLst>
          </p:cNvPr>
          <p:cNvSpPr txBox="1"/>
          <p:nvPr/>
        </p:nvSpPr>
        <p:spPr bwMode="auto">
          <a:xfrm rot="21600000">
            <a:off x="6399365" y="3398304"/>
            <a:ext cx="518092"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54</a:t>
            </a:r>
          </a:p>
        </p:txBody>
      </p:sp>
      <p:sp>
        <p:nvSpPr>
          <p:cNvPr id="25" name="TextBox 24">
            <a:extLst>
              <a:ext uri="{FF2B5EF4-FFF2-40B4-BE49-F238E27FC236}">
                <a16:creationId xmlns:a16="http://schemas.microsoft.com/office/drawing/2014/main" id="{CA04386C-FA07-4074-9C30-FCE8DBAC794A}"/>
              </a:ext>
            </a:extLst>
          </p:cNvPr>
          <p:cNvSpPr txBox="1"/>
          <p:nvPr/>
        </p:nvSpPr>
        <p:spPr bwMode="auto">
          <a:xfrm rot="21600000">
            <a:off x="6482722" y="4772567"/>
            <a:ext cx="35137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9836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5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50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P spid="14" grpId="1"/>
      <p:bldP spid="20" grpId="0"/>
      <p:bldP spid="20" grpId="1"/>
      <p:bldP spid="21" grpId="0"/>
      <p:bldP spid="21" grpId="1"/>
      <p:bldP spid="22" grpId="0"/>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58626888"/>
              </p:ext>
            </p:extLst>
          </p:nvPr>
        </p:nvGraphicFramePr>
        <p:xfrm>
          <a:off x="594008" y="1535029"/>
          <a:ext cx="10712127" cy="198120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16</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use knowledge of adding and subtracting ten to solve problems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17</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use number facts to add a multiple of ten to a two-digit number</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18</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use number facts to subtract a multiple of ten from a two-digit number</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19</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partition a two-digit number into parts in different ways (two and three parts)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20</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use knowledge of adding and subtracting multiples of ten to solve problems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594006" y="4105039"/>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4054207"/>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806355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2:6</a:t>
            </a:r>
          </a:p>
        </p:txBody>
      </p:sp>
      <p:pic>
        <p:nvPicPr>
          <p:cNvPr id="4" name="Picture 3">
            <a:extLst>
              <a:ext uri="{FF2B5EF4-FFF2-40B4-BE49-F238E27FC236}">
                <a16:creationId xmlns:a16="http://schemas.microsoft.com/office/drawing/2014/main" id="{10002019-978A-4709-99A6-9585DF5F2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634" y="1452140"/>
            <a:ext cx="7926735" cy="3953723"/>
          </a:xfrm>
          <a:prstGeom prst="rect">
            <a:avLst/>
          </a:prstGeom>
        </p:spPr>
      </p:pic>
    </p:spTree>
    <p:extLst>
      <p:ext uri="{BB962C8B-B14F-4D97-AF65-F5344CB8AC3E}">
        <p14:creationId xmlns:p14="http://schemas.microsoft.com/office/powerpoint/2010/main" val="3976660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2:9</a:t>
            </a:r>
          </a:p>
        </p:txBody>
      </p:sp>
      <p:pic>
        <p:nvPicPr>
          <p:cNvPr id="4" name="Picture 3">
            <a:extLst>
              <a:ext uri="{FF2B5EF4-FFF2-40B4-BE49-F238E27FC236}">
                <a16:creationId xmlns:a16="http://schemas.microsoft.com/office/drawing/2014/main" id="{B585FBE4-F4F2-4D26-8982-95D8AF841E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3354" y="867240"/>
            <a:ext cx="2965292" cy="5370073"/>
          </a:xfrm>
          <a:prstGeom prst="rect">
            <a:avLst/>
          </a:prstGeom>
        </p:spPr>
      </p:pic>
    </p:spTree>
    <p:extLst>
      <p:ext uri="{BB962C8B-B14F-4D97-AF65-F5344CB8AC3E}">
        <p14:creationId xmlns:p14="http://schemas.microsoft.com/office/powerpoint/2010/main" val="986822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4,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Curriculum Prioritisation for Primary Maths</a:t>
            </a:r>
            <a:endParaRPr kumimoji="0" lang="en-GB"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2AS-3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62-65</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3295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6864CC-987E-41C0-B740-EA1C1F5F9C44}"/>
              </a:ext>
            </a:extLst>
          </p:cNvPr>
          <p:cNvSpPr>
            <a:spLocks noGrp="1"/>
          </p:cNvSpPr>
          <p:nvPr>
            <p:ph type="title"/>
          </p:nvPr>
        </p:nvSpPr>
        <p:spPr/>
        <p:txBody>
          <a:bodyPr/>
          <a:lstStyle/>
          <a:p>
            <a:r>
              <a:rPr lang="en-GB" dirty="0"/>
              <a:t>2AS-3 Add and subtract within 100 – part 1</a:t>
            </a:r>
          </a:p>
        </p:txBody>
      </p:sp>
      <p:grpSp>
        <p:nvGrpSpPr>
          <p:cNvPr id="8" name="Group 7">
            <a:extLst>
              <a:ext uri="{FF2B5EF4-FFF2-40B4-BE49-F238E27FC236}">
                <a16:creationId xmlns:a16="http://schemas.microsoft.com/office/drawing/2014/main" id="{1E612A8B-46A5-4EAC-82F3-B90939422676}"/>
              </a:ext>
            </a:extLst>
          </p:cNvPr>
          <p:cNvGrpSpPr/>
          <p:nvPr/>
        </p:nvGrpSpPr>
        <p:grpSpPr>
          <a:xfrm>
            <a:off x="623888" y="1099520"/>
            <a:ext cx="5099226" cy="3583568"/>
            <a:chOff x="2872525" y="1421587"/>
            <a:chExt cx="3398949" cy="3076092"/>
          </a:xfrm>
        </p:grpSpPr>
        <p:grpSp>
          <p:nvGrpSpPr>
            <p:cNvPr id="9" name="Group 8">
              <a:extLst>
                <a:ext uri="{FF2B5EF4-FFF2-40B4-BE49-F238E27FC236}">
                  <a16:creationId xmlns:a16="http://schemas.microsoft.com/office/drawing/2014/main" id="{3CEC528E-5160-46EF-BFBA-FA8E852F5BE3}"/>
                </a:ext>
              </a:extLst>
            </p:cNvPr>
            <p:cNvGrpSpPr>
              <a:grpSpLocks noChangeAspect="1"/>
            </p:cNvGrpSpPr>
            <p:nvPr/>
          </p:nvGrpSpPr>
          <p:grpSpPr>
            <a:xfrm>
              <a:off x="2872525" y="1421587"/>
              <a:ext cx="3398949" cy="3076092"/>
              <a:chOff x="917216" y="1641314"/>
              <a:chExt cx="3654784" cy="3307625"/>
            </a:xfrm>
          </p:grpSpPr>
          <p:sp>
            <p:nvSpPr>
              <p:cNvPr id="11" name="Oval 10">
                <a:extLst>
                  <a:ext uri="{FF2B5EF4-FFF2-40B4-BE49-F238E27FC236}">
                    <a16:creationId xmlns:a16="http://schemas.microsoft.com/office/drawing/2014/main" id="{1F7944A5-CA2B-4A8C-8737-994EACA80F2D}"/>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Oval 11">
                <a:extLst>
                  <a:ext uri="{FF2B5EF4-FFF2-40B4-BE49-F238E27FC236}">
                    <a16:creationId xmlns:a16="http://schemas.microsoft.com/office/drawing/2014/main" id="{A596881D-EDC6-45AF-A438-F2A883C56DC3}"/>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Oval 12">
                <a:extLst>
                  <a:ext uri="{FF2B5EF4-FFF2-40B4-BE49-F238E27FC236}">
                    <a16:creationId xmlns:a16="http://schemas.microsoft.com/office/drawing/2014/main" id="{27F0FB6F-596D-492C-B1C6-B8E99D7974BA}"/>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4" name="Straight Connector 13">
                <a:extLst>
                  <a:ext uri="{FF2B5EF4-FFF2-40B4-BE49-F238E27FC236}">
                    <a16:creationId xmlns:a16="http://schemas.microsoft.com/office/drawing/2014/main" id="{CDF32F5A-51FD-4147-9759-C38F6F2BB460}"/>
                  </a:ext>
                </a:extLst>
              </p:cNvPr>
              <p:cNvCxnSpPr>
                <a:cxnSpLocks noChangeAspect="1"/>
                <a:stCxn id="11"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Straight Connector 9">
              <a:extLst>
                <a:ext uri="{FF2B5EF4-FFF2-40B4-BE49-F238E27FC236}">
                  <a16:creationId xmlns:a16="http://schemas.microsoft.com/office/drawing/2014/main" id="{C4A6DBAF-CAEC-4EEE-84C6-42BC98C8EDE9}"/>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 name="Group 38">
            <a:extLst>
              <a:ext uri="{FF2B5EF4-FFF2-40B4-BE49-F238E27FC236}">
                <a16:creationId xmlns:a16="http://schemas.microsoft.com/office/drawing/2014/main" id="{D440046F-6987-490F-8B1B-AA3C709C79B2}"/>
              </a:ext>
            </a:extLst>
          </p:cNvPr>
          <p:cNvGrpSpPr/>
          <p:nvPr/>
        </p:nvGrpSpPr>
        <p:grpSpPr>
          <a:xfrm>
            <a:off x="6033868" y="1728749"/>
            <a:ext cx="1746773" cy="1580851"/>
            <a:chOff x="425452" y="4800410"/>
            <a:chExt cx="1708264" cy="1546000"/>
          </a:xfrm>
        </p:grpSpPr>
        <p:grpSp>
          <p:nvGrpSpPr>
            <p:cNvPr id="15" name="Group 14">
              <a:extLst>
                <a:ext uri="{FF2B5EF4-FFF2-40B4-BE49-F238E27FC236}">
                  <a16:creationId xmlns:a16="http://schemas.microsoft.com/office/drawing/2014/main" id="{E210A099-6125-4ED6-87D8-4178D6280781}"/>
                </a:ext>
              </a:extLst>
            </p:cNvPr>
            <p:cNvGrpSpPr>
              <a:grpSpLocks noChangeAspect="1"/>
            </p:cNvGrpSpPr>
            <p:nvPr/>
          </p:nvGrpSpPr>
          <p:grpSpPr>
            <a:xfrm>
              <a:off x="425452" y="4800410"/>
              <a:ext cx="1708264" cy="1546000"/>
              <a:chOff x="2872525" y="1421587"/>
              <a:chExt cx="3398949" cy="3076092"/>
            </a:xfrm>
          </p:grpSpPr>
          <p:grpSp>
            <p:nvGrpSpPr>
              <p:cNvPr id="16" name="Group 15">
                <a:extLst>
                  <a:ext uri="{FF2B5EF4-FFF2-40B4-BE49-F238E27FC236}">
                    <a16:creationId xmlns:a16="http://schemas.microsoft.com/office/drawing/2014/main" id="{C7C3CD90-01BA-4BC0-B2C3-613E6CCDDE58}"/>
                  </a:ext>
                </a:extLst>
              </p:cNvPr>
              <p:cNvGrpSpPr>
                <a:grpSpLocks noChangeAspect="1"/>
              </p:cNvGrpSpPr>
              <p:nvPr/>
            </p:nvGrpSpPr>
            <p:grpSpPr>
              <a:xfrm>
                <a:off x="2872525" y="1421587"/>
                <a:ext cx="3398949" cy="3076092"/>
                <a:chOff x="917216" y="1641314"/>
                <a:chExt cx="3654784" cy="3307625"/>
              </a:xfrm>
            </p:grpSpPr>
            <p:sp>
              <p:nvSpPr>
                <p:cNvPr id="18" name="Oval 17">
                  <a:extLst>
                    <a:ext uri="{FF2B5EF4-FFF2-40B4-BE49-F238E27FC236}">
                      <a16:creationId xmlns:a16="http://schemas.microsoft.com/office/drawing/2014/main" id="{1FB486F6-541B-4889-83C0-47A46785D28E}"/>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Oval 18">
                  <a:extLst>
                    <a:ext uri="{FF2B5EF4-FFF2-40B4-BE49-F238E27FC236}">
                      <a16:creationId xmlns:a16="http://schemas.microsoft.com/office/drawing/2014/main" id="{E9A3A0FE-E212-4D7F-9AEB-E9754DCB0C57}"/>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 name="Oval 19">
                  <a:extLst>
                    <a:ext uri="{FF2B5EF4-FFF2-40B4-BE49-F238E27FC236}">
                      <a16:creationId xmlns:a16="http://schemas.microsoft.com/office/drawing/2014/main" id="{207BDCAD-BCE8-43AD-977D-13064532A416}"/>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21" name="Straight Connector 20">
                  <a:extLst>
                    <a:ext uri="{FF2B5EF4-FFF2-40B4-BE49-F238E27FC236}">
                      <a16:creationId xmlns:a16="http://schemas.microsoft.com/office/drawing/2014/main" id="{38FE3781-883A-4216-8362-66F08ED672E0}"/>
                    </a:ext>
                  </a:extLst>
                </p:cNvPr>
                <p:cNvCxnSpPr>
                  <a:cxnSpLocks noChangeAspect="1"/>
                  <a:stCxn id="18"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 name="Straight Connector 16">
                <a:extLst>
                  <a:ext uri="{FF2B5EF4-FFF2-40B4-BE49-F238E27FC236}">
                    <a16:creationId xmlns:a16="http://schemas.microsoft.com/office/drawing/2014/main" id="{4131CD28-724B-4FE8-A796-2D358D1B69CF}"/>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TextBox 21">
              <a:extLst>
                <a:ext uri="{FF2B5EF4-FFF2-40B4-BE49-F238E27FC236}">
                  <a16:creationId xmlns:a16="http://schemas.microsoft.com/office/drawing/2014/main" id="{1FF2C580-54D7-4B55-B052-CF848DC985D4}"/>
                </a:ext>
              </a:extLst>
            </p:cNvPr>
            <p:cNvSpPr txBox="1"/>
            <p:nvPr/>
          </p:nvSpPr>
          <p:spPr bwMode="auto">
            <a:xfrm>
              <a:off x="1023644" y="488804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a:t>
              </a:r>
            </a:p>
          </p:txBody>
        </p:sp>
        <p:sp>
          <p:nvSpPr>
            <p:cNvPr id="37" name="TextBox 36">
              <a:extLst>
                <a:ext uri="{FF2B5EF4-FFF2-40B4-BE49-F238E27FC236}">
                  <a16:creationId xmlns:a16="http://schemas.microsoft.com/office/drawing/2014/main" id="{8C24C033-0B5D-4ED6-A3F1-6F2232F85017}"/>
                </a:ext>
              </a:extLst>
            </p:cNvPr>
            <p:cNvSpPr txBox="1"/>
            <p:nvPr/>
          </p:nvSpPr>
          <p:spPr bwMode="auto">
            <a:xfrm>
              <a:off x="480715"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63</a:t>
              </a:r>
            </a:p>
          </p:txBody>
        </p:sp>
        <p:sp>
          <p:nvSpPr>
            <p:cNvPr id="38" name="TextBox 37">
              <a:extLst>
                <a:ext uri="{FF2B5EF4-FFF2-40B4-BE49-F238E27FC236}">
                  <a16:creationId xmlns:a16="http://schemas.microsoft.com/office/drawing/2014/main" id="{F849111E-7466-4875-8CEF-ED9A4B04D89E}"/>
                </a:ext>
              </a:extLst>
            </p:cNvPr>
            <p:cNvSpPr txBox="1"/>
            <p:nvPr/>
          </p:nvSpPr>
          <p:spPr bwMode="auto">
            <a:xfrm>
              <a:off x="1565620"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a:t>
              </a:r>
            </a:p>
          </p:txBody>
        </p:sp>
      </p:grpSp>
      <p:grpSp>
        <p:nvGrpSpPr>
          <p:cNvPr id="40" name="Group 39">
            <a:extLst>
              <a:ext uri="{FF2B5EF4-FFF2-40B4-BE49-F238E27FC236}">
                <a16:creationId xmlns:a16="http://schemas.microsoft.com/office/drawing/2014/main" id="{59CB1ED3-D27A-428C-AA86-9B0090A9A25D}"/>
              </a:ext>
            </a:extLst>
          </p:cNvPr>
          <p:cNvGrpSpPr/>
          <p:nvPr/>
        </p:nvGrpSpPr>
        <p:grpSpPr>
          <a:xfrm>
            <a:off x="7923354" y="1728749"/>
            <a:ext cx="1746773" cy="1580851"/>
            <a:chOff x="425452" y="4800410"/>
            <a:chExt cx="1708264" cy="1546000"/>
          </a:xfrm>
        </p:grpSpPr>
        <p:grpSp>
          <p:nvGrpSpPr>
            <p:cNvPr id="41" name="Group 40">
              <a:extLst>
                <a:ext uri="{FF2B5EF4-FFF2-40B4-BE49-F238E27FC236}">
                  <a16:creationId xmlns:a16="http://schemas.microsoft.com/office/drawing/2014/main" id="{FAD4A1E2-5931-47D7-A6EF-141C5A98441A}"/>
                </a:ext>
              </a:extLst>
            </p:cNvPr>
            <p:cNvGrpSpPr>
              <a:grpSpLocks noChangeAspect="1"/>
            </p:cNvGrpSpPr>
            <p:nvPr/>
          </p:nvGrpSpPr>
          <p:grpSpPr>
            <a:xfrm>
              <a:off x="425452" y="4800410"/>
              <a:ext cx="1708264" cy="1546000"/>
              <a:chOff x="2872525" y="1421587"/>
              <a:chExt cx="3398949" cy="3076092"/>
            </a:xfrm>
          </p:grpSpPr>
          <p:grpSp>
            <p:nvGrpSpPr>
              <p:cNvPr id="45" name="Group 44">
                <a:extLst>
                  <a:ext uri="{FF2B5EF4-FFF2-40B4-BE49-F238E27FC236}">
                    <a16:creationId xmlns:a16="http://schemas.microsoft.com/office/drawing/2014/main" id="{71E65C61-802C-40E7-A33A-517494C22C7A}"/>
                  </a:ext>
                </a:extLst>
              </p:cNvPr>
              <p:cNvGrpSpPr>
                <a:grpSpLocks noChangeAspect="1"/>
              </p:cNvGrpSpPr>
              <p:nvPr/>
            </p:nvGrpSpPr>
            <p:grpSpPr>
              <a:xfrm>
                <a:off x="2872525" y="1421587"/>
                <a:ext cx="3398949" cy="3076092"/>
                <a:chOff x="917216" y="1641314"/>
                <a:chExt cx="3654784" cy="3307625"/>
              </a:xfrm>
            </p:grpSpPr>
            <p:sp>
              <p:nvSpPr>
                <p:cNvPr id="47" name="Oval 46">
                  <a:extLst>
                    <a:ext uri="{FF2B5EF4-FFF2-40B4-BE49-F238E27FC236}">
                      <a16:creationId xmlns:a16="http://schemas.microsoft.com/office/drawing/2014/main" id="{2B6D0EFA-187E-415D-A20D-F632EF8E94B8}"/>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8" name="Oval 47">
                  <a:extLst>
                    <a:ext uri="{FF2B5EF4-FFF2-40B4-BE49-F238E27FC236}">
                      <a16:creationId xmlns:a16="http://schemas.microsoft.com/office/drawing/2014/main" id="{A63CA62A-47DF-4ABA-9FB0-B158D2E5AA26}"/>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9" name="Oval 48">
                  <a:extLst>
                    <a:ext uri="{FF2B5EF4-FFF2-40B4-BE49-F238E27FC236}">
                      <a16:creationId xmlns:a16="http://schemas.microsoft.com/office/drawing/2014/main" id="{9989CCA7-85A3-4BE4-8B64-35D7581676C9}"/>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50" name="Straight Connector 49">
                  <a:extLst>
                    <a:ext uri="{FF2B5EF4-FFF2-40B4-BE49-F238E27FC236}">
                      <a16:creationId xmlns:a16="http://schemas.microsoft.com/office/drawing/2014/main" id="{7BBE78C0-1287-47CD-9D2E-3444CCF93828}"/>
                    </a:ext>
                  </a:extLst>
                </p:cNvPr>
                <p:cNvCxnSpPr>
                  <a:cxnSpLocks noChangeAspect="1"/>
                  <a:stCxn id="47"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6" name="Straight Connector 45">
                <a:extLst>
                  <a:ext uri="{FF2B5EF4-FFF2-40B4-BE49-F238E27FC236}">
                    <a16:creationId xmlns:a16="http://schemas.microsoft.com/office/drawing/2014/main" id="{5D33C862-FC4B-435F-BC6F-731153A9A3F0}"/>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2" name="TextBox 41">
              <a:extLst>
                <a:ext uri="{FF2B5EF4-FFF2-40B4-BE49-F238E27FC236}">
                  <a16:creationId xmlns:a16="http://schemas.microsoft.com/office/drawing/2014/main" id="{B46D8544-ACB4-467E-8AD5-D40AAB18F15F}"/>
                </a:ext>
              </a:extLst>
            </p:cNvPr>
            <p:cNvSpPr txBox="1"/>
            <p:nvPr/>
          </p:nvSpPr>
          <p:spPr bwMode="auto">
            <a:xfrm>
              <a:off x="1023644" y="488804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a:t>
              </a:r>
            </a:p>
          </p:txBody>
        </p:sp>
        <p:sp>
          <p:nvSpPr>
            <p:cNvPr id="43" name="TextBox 42">
              <a:extLst>
                <a:ext uri="{FF2B5EF4-FFF2-40B4-BE49-F238E27FC236}">
                  <a16:creationId xmlns:a16="http://schemas.microsoft.com/office/drawing/2014/main" id="{34DE198E-DEBF-45D0-8CD1-D6F1ACAD6572}"/>
                </a:ext>
              </a:extLst>
            </p:cNvPr>
            <p:cNvSpPr txBox="1"/>
            <p:nvPr/>
          </p:nvSpPr>
          <p:spPr bwMode="auto">
            <a:xfrm>
              <a:off x="480715"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53</a:t>
              </a:r>
            </a:p>
          </p:txBody>
        </p:sp>
        <p:sp>
          <p:nvSpPr>
            <p:cNvPr id="44" name="TextBox 43">
              <a:extLst>
                <a:ext uri="{FF2B5EF4-FFF2-40B4-BE49-F238E27FC236}">
                  <a16:creationId xmlns:a16="http://schemas.microsoft.com/office/drawing/2014/main" id="{E22559F0-1C21-4DC9-B952-1B0D1509F68B}"/>
                </a:ext>
              </a:extLst>
            </p:cNvPr>
            <p:cNvSpPr txBox="1"/>
            <p:nvPr/>
          </p:nvSpPr>
          <p:spPr bwMode="auto">
            <a:xfrm>
              <a:off x="1565620"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grpSp>
      <p:grpSp>
        <p:nvGrpSpPr>
          <p:cNvPr id="51" name="Group 50">
            <a:extLst>
              <a:ext uri="{FF2B5EF4-FFF2-40B4-BE49-F238E27FC236}">
                <a16:creationId xmlns:a16="http://schemas.microsoft.com/office/drawing/2014/main" id="{876F6DC8-34BA-44AC-B8CC-D6822629839D}"/>
              </a:ext>
            </a:extLst>
          </p:cNvPr>
          <p:cNvGrpSpPr/>
          <p:nvPr/>
        </p:nvGrpSpPr>
        <p:grpSpPr>
          <a:xfrm>
            <a:off x="9797861" y="1697418"/>
            <a:ext cx="1746773" cy="1580851"/>
            <a:chOff x="425452" y="4800410"/>
            <a:chExt cx="1708264" cy="1546000"/>
          </a:xfrm>
        </p:grpSpPr>
        <p:grpSp>
          <p:nvGrpSpPr>
            <p:cNvPr id="52" name="Group 51">
              <a:extLst>
                <a:ext uri="{FF2B5EF4-FFF2-40B4-BE49-F238E27FC236}">
                  <a16:creationId xmlns:a16="http://schemas.microsoft.com/office/drawing/2014/main" id="{562D605C-AFAA-45FE-8721-242EBF992251}"/>
                </a:ext>
              </a:extLst>
            </p:cNvPr>
            <p:cNvGrpSpPr>
              <a:grpSpLocks noChangeAspect="1"/>
            </p:cNvGrpSpPr>
            <p:nvPr/>
          </p:nvGrpSpPr>
          <p:grpSpPr>
            <a:xfrm>
              <a:off x="425452" y="4800410"/>
              <a:ext cx="1708264" cy="1546000"/>
              <a:chOff x="2872525" y="1421587"/>
              <a:chExt cx="3398949" cy="3076092"/>
            </a:xfrm>
          </p:grpSpPr>
          <p:grpSp>
            <p:nvGrpSpPr>
              <p:cNvPr id="56" name="Group 55">
                <a:extLst>
                  <a:ext uri="{FF2B5EF4-FFF2-40B4-BE49-F238E27FC236}">
                    <a16:creationId xmlns:a16="http://schemas.microsoft.com/office/drawing/2014/main" id="{2C4A0308-E0A3-4DB9-A817-7B4EF79226DA}"/>
                  </a:ext>
                </a:extLst>
              </p:cNvPr>
              <p:cNvGrpSpPr>
                <a:grpSpLocks noChangeAspect="1"/>
              </p:cNvGrpSpPr>
              <p:nvPr/>
            </p:nvGrpSpPr>
            <p:grpSpPr>
              <a:xfrm>
                <a:off x="2872525" y="1421587"/>
                <a:ext cx="3398949" cy="3076092"/>
                <a:chOff x="917216" y="1641314"/>
                <a:chExt cx="3654784" cy="3307625"/>
              </a:xfrm>
            </p:grpSpPr>
            <p:sp>
              <p:nvSpPr>
                <p:cNvPr id="58" name="Oval 57">
                  <a:extLst>
                    <a:ext uri="{FF2B5EF4-FFF2-40B4-BE49-F238E27FC236}">
                      <a16:creationId xmlns:a16="http://schemas.microsoft.com/office/drawing/2014/main" id="{6D7F691B-B6FA-47BB-8E58-BB8E0E8BB1C1}"/>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9" name="Oval 58">
                  <a:extLst>
                    <a:ext uri="{FF2B5EF4-FFF2-40B4-BE49-F238E27FC236}">
                      <a16:creationId xmlns:a16="http://schemas.microsoft.com/office/drawing/2014/main" id="{490EE83B-6CAF-4574-AFA3-3518276A78C2}"/>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0" name="Oval 59">
                  <a:extLst>
                    <a:ext uri="{FF2B5EF4-FFF2-40B4-BE49-F238E27FC236}">
                      <a16:creationId xmlns:a16="http://schemas.microsoft.com/office/drawing/2014/main" id="{A5EFE2FF-1D8B-41DC-8287-A690B251C6FC}"/>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61" name="Straight Connector 60">
                  <a:extLst>
                    <a:ext uri="{FF2B5EF4-FFF2-40B4-BE49-F238E27FC236}">
                      <a16:creationId xmlns:a16="http://schemas.microsoft.com/office/drawing/2014/main" id="{E913A7F4-E875-4AE3-85D2-ECBCDC9F1ADF}"/>
                    </a:ext>
                  </a:extLst>
                </p:cNvPr>
                <p:cNvCxnSpPr>
                  <a:cxnSpLocks noChangeAspect="1"/>
                  <a:stCxn id="58"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7" name="Straight Connector 56">
                <a:extLst>
                  <a:ext uri="{FF2B5EF4-FFF2-40B4-BE49-F238E27FC236}">
                    <a16:creationId xmlns:a16="http://schemas.microsoft.com/office/drawing/2014/main" id="{D0AF0122-682F-4B55-BEF2-E2AF163FB325}"/>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3" name="TextBox 52">
              <a:extLst>
                <a:ext uri="{FF2B5EF4-FFF2-40B4-BE49-F238E27FC236}">
                  <a16:creationId xmlns:a16="http://schemas.microsoft.com/office/drawing/2014/main" id="{26F66BDE-E063-4B3A-8A77-8363B2EB7090}"/>
                </a:ext>
              </a:extLst>
            </p:cNvPr>
            <p:cNvSpPr txBox="1"/>
            <p:nvPr/>
          </p:nvSpPr>
          <p:spPr bwMode="auto">
            <a:xfrm>
              <a:off x="1023644" y="488804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a:t>
              </a:r>
            </a:p>
          </p:txBody>
        </p:sp>
        <p:sp>
          <p:nvSpPr>
            <p:cNvPr id="54" name="TextBox 53">
              <a:extLst>
                <a:ext uri="{FF2B5EF4-FFF2-40B4-BE49-F238E27FC236}">
                  <a16:creationId xmlns:a16="http://schemas.microsoft.com/office/drawing/2014/main" id="{3AA49E0B-8DC1-4EF4-8660-E7D563A3B937}"/>
                </a:ext>
              </a:extLst>
            </p:cNvPr>
            <p:cNvSpPr txBox="1"/>
            <p:nvPr/>
          </p:nvSpPr>
          <p:spPr bwMode="auto">
            <a:xfrm>
              <a:off x="480715"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43</a:t>
              </a:r>
            </a:p>
          </p:txBody>
        </p:sp>
        <p:sp>
          <p:nvSpPr>
            <p:cNvPr id="55" name="TextBox 54">
              <a:extLst>
                <a:ext uri="{FF2B5EF4-FFF2-40B4-BE49-F238E27FC236}">
                  <a16:creationId xmlns:a16="http://schemas.microsoft.com/office/drawing/2014/main" id="{9D67713A-F670-433B-B1B6-739057BC6F9A}"/>
                </a:ext>
              </a:extLst>
            </p:cNvPr>
            <p:cNvSpPr txBox="1"/>
            <p:nvPr/>
          </p:nvSpPr>
          <p:spPr bwMode="auto">
            <a:xfrm>
              <a:off x="1565620" y="5799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30</a:t>
              </a:r>
            </a:p>
          </p:txBody>
        </p:sp>
      </p:grpSp>
      <p:sp>
        <p:nvSpPr>
          <p:cNvPr id="63" name="TextBox 62" hidden="1">
            <a:extLst>
              <a:ext uri="{FF2B5EF4-FFF2-40B4-BE49-F238E27FC236}">
                <a16:creationId xmlns:a16="http://schemas.microsoft.com/office/drawing/2014/main" id="{B1316A27-4770-485E-B849-99B7ED5239C5}"/>
              </a:ext>
            </a:extLst>
          </p:cNvPr>
          <p:cNvSpPr txBox="1"/>
          <p:nvPr/>
        </p:nvSpPr>
        <p:spPr bwMode="auto">
          <a:xfrm>
            <a:off x="2361435" y="322930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53</a:t>
            </a:r>
          </a:p>
        </p:txBody>
      </p:sp>
      <p:sp>
        <p:nvSpPr>
          <p:cNvPr id="64" name="TextBox 63" hidden="1">
            <a:extLst>
              <a:ext uri="{FF2B5EF4-FFF2-40B4-BE49-F238E27FC236}">
                <a16:creationId xmlns:a16="http://schemas.microsoft.com/office/drawing/2014/main" id="{534FD20B-2773-4A48-A49E-9FAC37E95809}"/>
              </a:ext>
            </a:extLst>
          </p:cNvPr>
          <p:cNvSpPr txBox="1"/>
          <p:nvPr/>
        </p:nvSpPr>
        <p:spPr bwMode="auto">
          <a:xfrm>
            <a:off x="1756081" y="28408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43</a:t>
            </a:r>
          </a:p>
        </p:txBody>
      </p:sp>
      <p:sp>
        <p:nvSpPr>
          <p:cNvPr id="65" name="TextBox 64" hidden="1">
            <a:extLst>
              <a:ext uri="{FF2B5EF4-FFF2-40B4-BE49-F238E27FC236}">
                <a16:creationId xmlns:a16="http://schemas.microsoft.com/office/drawing/2014/main" id="{23664E56-B08A-447C-ADDB-1175FBD5AC40}"/>
              </a:ext>
            </a:extLst>
          </p:cNvPr>
          <p:cNvSpPr txBox="1"/>
          <p:nvPr/>
        </p:nvSpPr>
        <p:spPr bwMode="auto">
          <a:xfrm>
            <a:off x="9091468" y="278242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sp>
        <p:nvSpPr>
          <p:cNvPr id="66" name="TextBox 65" hidden="1">
            <a:extLst>
              <a:ext uri="{FF2B5EF4-FFF2-40B4-BE49-F238E27FC236}">
                <a16:creationId xmlns:a16="http://schemas.microsoft.com/office/drawing/2014/main" id="{58701217-006A-400A-A580-E20EF2C0D397}"/>
              </a:ext>
            </a:extLst>
          </p:cNvPr>
          <p:cNvSpPr txBox="1"/>
          <p:nvPr/>
        </p:nvSpPr>
        <p:spPr bwMode="auto">
          <a:xfrm>
            <a:off x="9860661" y="249829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30</a:t>
            </a:r>
          </a:p>
        </p:txBody>
      </p:sp>
      <p:pic>
        <p:nvPicPr>
          <p:cNvPr id="80" name="Picture 79">
            <a:extLst>
              <a:ext uri="{FF2B5EF4-FFF2-40B4-BE49-F238E27FC236}">
                <a16:creationId xmlns:a16="http://schemas.microsoft.com/office/drawing/2014/main" id="{A72F562D-3BE4-4460-A9CD-F664AFEF7FEF}"/>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017" y="1340470"/>
            <a:ext cx="95603" cy="338273"/>
          </a:xfrm>
          <a:prstGeom prst="rect">
            <a:avLst/>
          </a:prstGeom>
        </p:spPr>
      </p:pic>
      <p:pic>
        <p:nvPicPr>
          <p:cNvPr id="78" name="Picture 77">
            <a:extLst>
              <a:ext uri="{FF2B5EF4-FFF2-40B4-BE49-F238E27FC236}">
                <a16:creationId xmlns:a16="http://schemas.microsoft.com/office/drawing/2014/main" id="{17C9A8FC-D424-40F4-A705-87309D521E8C}"/>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605" y="1340470"/>
            <a:ext cx="95603" cy="830997"/>
          </a:xfrm>
          <a:prstGeom prst="rect">
            <a:avLst/>
          </a:prstGeom>
        </p:spPr>
      </p:pic>
      <p:pic>
        <p:nvPicPr>
          <p:cNvPr id="76" name="Picture 75">
            <a:extLst>
              <a:ext uri="{FF2B5EF4-FFF2-40B4-BE49-F238E27FC236}">
                <a16:creationId xmlns:a16="http://schemas.microsoft.com/office/drawing/2014/main" id="{9EF4817A-D95F-411D-AA56-401615214645}"/>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583" y="1340470"/>
            <a:ext cx="713335" cy="830997"/>
          </a:xfrm>
          <a:prstGeom prst="rect">
            <a:avLst/>
          </a:prstGeom>
        </p:spPr>
      </p:pic>
      <p:pic>
        <p:nvPicPr>
          <p:cNvPr id="92" name="Picture 91">
            <a:extLst>
              <a:ext uri="{FF2B5EF4-FFF2-40B4-BE49-F238E27FC236}">
                <a16:creationId xmlns:a16="http://schemas.microsoft.com/office/drawing/2014/main" id="{D442603D-B48C-4CEF-A814-7DD343C9EA1C}"/>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017" y="1340470"/>
            <a:ext cx="95603" cy="338273"/>
          </a:xfrm>
          <a:prstGeom prst="rect">
            <a:avLst/>
          </a:prstGeom>
        </p:spPr>
      </p:pic>
      <p:pic>
        <p:nvPicPr>
          <p:cNvPr id="91" name="Picture 90">
            <a:extLst>
              <a:ext uri="{FF2B5EF4-FFF2-40B4-BE49-F238E27FC236}">
                <a16:creationId xmlns:a16="http://schemas.microsoft.com/office/drawing/2014/main" id="{52149D3E-32C9-4B01-96F2-2880673217BA}"/>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605" y="1340470"/>
            <a:ext cx="95603" cy="830997"/>
          </a:xfrm>
          <a:prstGeom prst="rect">
            <a:avLst/>
          </a:prstGeom>
        </p:spPr>
      </p:pic>
      <p:pic>
        <p:nvPicPr>
          <p:cNvPr id="90" name="Picture 89">
            <a:extLst>
              <a:ext uri="{FF2B5EF4-FFF2-40B4-BE49-F238E27FC236}">
                <a16:creationId xmlns:a16="http://schemas.microsoft.com/office/drawing/2014/main" id="{C859BA96-B911-4C1B-8697-C6B0D76C6E44}"/>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583" y="1340470"/>
            <a:ext cx="713335" cy="830997"/>
          </a:xfrm>
          <a:prstGeom prst="rect">
            <a:avLst/>
          </a:prstGeom>
        </p:spPr>
      </p:pic>
      <p:pic>
        <p:nvPicPr>
          <p:cNvPr id="100" name="Picture 99">
            <a:extLst>
              <a:ext uri="{FF2B5EF4-FFF2-40B4-BE49-F238E27FC236}">
                <a16:creationId xmlns:a16="http://schemas.microsoft.com/office/drawing/2014/main" id="{6DF4DEF6-292C-4EBA-AB19-1B4B4086C85E}"/>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017" y="1340470"/>
            <a:ext cx="95603" cy="338273"/>
          </a:xfrm>
          <a:prstGeom prst="rect">
            <a:avLst/>
          </a:prstGeom>
        </p:spPr>
      </p:pic>
      <p:pic>
        <p:nvPicPr>
          <p:cNvPr id="97" name="Picture 96">
            <a:extLst>
              <a:ext uri="{FF2B5EF4-FFF2-40B4-BE49-F238E27FC236}">
                <a16:creationId xmlns:a16="http://schemas.microsoft.com/office/drawing/2014/main" id="{C2132130-4C17-4C53-86EE-B728C942B100}"/>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614" y="1340469"/>
            <a:ext cx="213419" cy="831600"/>
          </a:xfrm>
          <a:prstGeom prst="rect">
            <a:avLst/>
          </a:prstGeom>
        </p:spPr>
      </p:pic>
      <p:pic>
        <p:nvPicPr>
          <p:cNvPr id="95" name="Picture 94">
            <a:extLst>
              <a:ext uri="{FF2B5EF4-FFF2-40B4-BE49-F238E27FC236}">
                <a16:creationId xmlns:a16="http://schemas.microsoft.com/office/drawing/2014/main" id="{70CD97D9-E43C-43CF-8FB1-7D8BFBD0B5A2}"/>
              </a:ext>
            </a:extLst>
          </p:cNvPr>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2695583" y="1340469"/>
            <a:ext cx="588741" cy="831600"/>
          </a:xfrm>
          <a:prstGeom prst="rect">
            <a:avLst/>
          </a:prstGeom>
        </p:spPr>
      </p:pic>
      <p:pic>
        <p:nvPicPr>
          <p:cNvPr id="113" name="Picture 112">
            <a:extLst>
              <a:ext uri="{FF2B5EF4-FFF2-40B4-BE49-F238E27FC236}">
                <a16:creationId xmlns:a16="http://schemas.microsoft.com/office/drawing/2014/main" id="{C0418AF7-235D-468D-BF41-1DE344C12052}"/>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017" y="1340470"/>
            <a:ext cx="95603" cy="338273"/>
          </a:xfrm>
          <a:prstGeom prst="rect">
            <a:avLst/>
          </a:prstGeom>
        </p:spPr>
      </p:pic>
      <p:pic>
        <p:nvPicPr>
          <p:cNvPr id="111" name="Picture 110">
            <a:extLst>
              <a:ext uri="{FF2B5EF4-FFF2-40B4-BE49-F238E27FC236}">
                <a16:creationId xmlns:a16="http://schemas.microsoft.com/office/drawing/2014/main" id="{2EFC630B-695E-46A5-AD73-75F08148A5FE}"/>
              </a:ext>
            </a:extLst>
          </p:cNvPr>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2695583" y="1340469"/>
            <a:ext cx="588741" cy="831600"/>
          </a:xfrm>
          <a:prstGeom prst="rect">
            <a:avLst/>
          </a:prstGeom>
        </p:spPr>
      </p:pic>
      <p:pic>
        <p:nvPicPr>
          <p:cNvPr id="71" name="Picture 70">
            <a:extLst>
              <a:ext uri="{FF2B5EF4-FFF2-40B4-BE49-F238E27FC236}">
                <a16:creationId xmlns:a16="http://schemas.microsoft.com/office/drawing/2014/main" id="{A031A22D-A58C-47B5-9CEA-C4E3A063596B}"/>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614" y="1340469"/>
            <a:ext cx="213419" cy="831600"/>
          </a:xfrm>
          <a:prstGeom prst="rect">
            <a:avLst/>
          </a:prstGeom>
        </p:spPr>
      </p:pic>
      <p:pic>
        <p:nvPicPr>
          <p:cNvPr id="120" name="Picture 119">
            <a:extLst>
              <a:ext uri="{FF2B5EF4-FFF2-40B4-BE49-F238E27FC236}">
                <a16:creationId xmlns:a16="http://schemas.microsoft.com/office/drawing/2014/main" id="{DBFD74B9-C583-4BDF-AB8D-17F0D4B9D3B6}"/>
              </a:ext>
            </a:extLst>
          </p:cNvPr>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3194506" y="1340469"/>
            <a:ext cx="338526" cy="831600"/>
          </a:xfrm>
          <a:prstGeom prst="rect">
            <a:avLst/>
          </a:prstGeom>
        </p:spPr>
      </p:pic>
      <p:pic>
        <p:nvPicPr>
          <p:cNvPr id="119" name="Picture 118">
            <a:extLst>
              <a:ext uri="{FF2B5EF4-FFF2-40B4-BE49-F238E27FC236}">
                <a16:creationId xmlns:a16="http://schemas.microsoft.com/office/drawing/2014/main" id="{583DAF38-4D54-48FF-A6CC-9A043A5EEAF1}"/>
              </a:ext>
            </a:extLst>
          </p:cNvPr>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2695582" y="1340469"/>
            <a:ext cx="463634" cy="831600"/>
          </a:xfrm>
          <a:prstGeom prst="rect">
            <a:avLst/>
          </a:prstGeom>
        </p:spPr>
      </p:pic>
      <p:pic>
        <p:nvPicPr>
          <p:cNvPr id="117" name="Picture 116">
            <a:extLst>
              <a:ext uri="{FF2B5EF4-FFF2-40B4-BE49-F238E27FC236}">
                <a16:creationId xmlns:a16="http://schemas.microsoft.com/office/drawing/2014/main" id="{B7B5B1DA-5BA1-4D4C-BE3D-0CA33982BE64}"/>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017" y="1340470"/>
            <a:ext cx="95603" cy="338273"/>
          </a:xfrm>
          <a:prstGeom prst="rect">
            <a:avLst/>
          </a:prstGeom>
        </p:spPr>
      </p:pic>
      <p:pic>
        <p:nvPicPr>
          <p:cNvPr id="122" name="Picture 121">
            <a:extLst>
              <a:ext uri="{FF2B5EF4-FFF2-40B4-BE49-F238E27FC236}">
                <a16:creationId xmlns:a16="http://schemas.microsoft.com/office/drawing/2014/main" id="{155E063B-3290-4AFD-8D8E-865EB1CA5090}"/>
              </a:ext>
            </a:extLst>
          </p:cNvPr>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2695582" y="1340469"/>
            <a:ext cx="463634" cy="831600"/>
          </a:xfrm>
          <a:prstGeom prst="rect">
            <a:avLst/>
          </a:prstGeom>
        </p:spPr>
      </p:pic>
      <p:pic>
        <p:nvPicPr>
          <p:cNvPr id="121" name="Picture 120">
            <a:extLst>
              <a:ext uri="{FF2B5EF4-FFF2-40B4-BE49-F238E27FC236}">
                <a16:creationId xmlns:a16="http://schemas.microsoft.com/office/drawing/2014/main" id="{D270C503-ABCA-41CB-8F5E-7EFC14815E0C}"/>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017" y="1340470"/>
            <a:ext cx="95603" cy="338273"/>
          </a:xfrm>
          <a:prstGeom prst="rect">
            <a:avLst/>
          </a:prstGeom>
        </p:spPr>
      </p:pic>
      <p:pic>
        <p:nvPicPr>
          <p:cNvPr id="70" name="Picture 69">
            <a:extLst>
              <a:ext uri="{FF2B5EF4-FFF2-40B4-BE49-F238E27FC236}">
                <a16:creationId xmlns:a16="http://schemas.microsoft.com/office/drawing/2014/main" id="{CE3E70D4-72D2-41BF-9C0F-B65BE713F651}"/>
              </a:ext>
            </a:extLst>
          </p:cNvPr>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3194506" y="1340469"/>
            <a:ext cx="338526" cy="831600"/>
          </a:xfrm>
          <a:prstGeom prst="rect">
            <a:avLst/>
          </a:prstGeom>
        </p:spPr>
      </p:pic>
      <p:sp>
        <p:nvSpPr>
          <p:cNvPr id="3" name="Oval 2">
            <a:extLst>
              <a:ext uri="{FF2B5EF4-FFF2-40B4-BE49-F238E27FC236}">
                <a16:creationId xmlns:a16="http://schemas.microsoft.com/office/drawing/2014/main" id="{2586792A-3CF0-414A-BBAC-40BF88A4B121}"/>
              </a:ext>
            </a:extLst>
          </p:cNvPr>
          <p:cNvSpPr>
            <a:spLocks noChangeAspect="1"/>
          </p:cNvSpPr>
          <p:nvPr/>
        </p:nvSpPr>
        <p:spPr bwMode="auto">
          <a:xfrm>
            <a:off x="2398738" y="973729"/>
            <a:ext cx="1548000" cy="1548000"/>
          </a:xfrm>
          <a:prstGeom prst="ellipse">
            <a:avLst/>
          </a:prstGeom>
          <a:solidFill>
            <a:srgbClr val="FFFFFF">
              <a:alpha val="55000"/>
            </a:srgb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B17C2FA5-33C2-482E-A519-E0CDD684E534}"/>
              </a:ext>
            </a:extLst>
          </p:cNvPr>
          <p:cNvSpPr txBox="1"/>
          <p:nvPr/>
        </p:nvSpPr>
        <p:spPr bwMode="auto">
          <a:xfrm>
            <a:off x="2919144" y="150238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a:t>
            </a:r>
          </a:p>
        </p:txBody>
      </p:sp>
      <p:sp>
        <p:nvSpPr>
          <p:cNvPr id="6" name="Content Placeholder 2">
            <a:extLst>
              <a:ext uri="{FF2B5EF4-FFF2-40B4-BE49-F238E27FC236}">
                <a16:creationId xmlns:a16="http://schemas.microsoft.com/office/drawing/2014/main" id="{AF135F20-6D1D-4CCC-A3FC-030E47132CCF}"/>
              </a:ext>
            </a:extLst>
          </p:cNvPr>
          <p:cNvSpPr txBox="1">
            <a:spLocks/>
          </p:cNvSpPr>
          <p:nvPr/>
        </p:nvSpPr>
        <p:spPr>
          <a:xfrm>
            <a:off x="623888" y="4827527"/>
            <a:ext cx="10315421"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Watch the blocks as they </a:t>
            </a:r>
            <a:r>
              <a:rPr kumimoji="0" lang="en-GB" sz="1800" b="0" i="1" u="none" strike="noStrike" kern="1200" cap="none" spc="0" normalizeH="0" baseline="0" noProof="0" dirty="0">
                <a:ln>
                  <a:noFill/>
                </a:ln>
                <a:solidFill>
                  <a:srgbClr val="585858"/>
                </a:solidFill>
                <a:effectLst/>
                <a:uLnTx/>
                <a:uFillTx/>
                <a:latin typeface="Arial"/>
                <a:ea typeface="+mn-ea"/>
                <a:cs typeface="+mn-cs"/>
              </a:rPr>
              <a:t>partition </a:t>
            </a:r>
            <a:r>
              <a:rPr kumimoji="0" lang="en-GB" sz="1800" b="0" i="0" u="none" strike="noStrike" kern="1200" cap="none" spc="0" normalizeH="0" baseline="0" noProof="0" dirty="0">
                <a:ln>
                  <a:noFill/>
                </a:ln>
                <a:solidFill>
                  <a:srgbClr val="585858"/>
                </a:solidFill>
                <a:effectLst/>
                <a:uLnTx/>
                <a:uFillTx/>
                <a:latin typeface="Arial"/>
                <a:ea typeface="+mn-ea"/>
                <a:cs typeface="+mn-cs"/>
              </a:rPr>
              <a:t>and </a:t>
            </a:r>
            <a:r>
              <a:rPr kumimoji="0" lang="en-GB" sz="1800" b="0" i="1" u="none" strike="noStrike" kern="1200" cap="none" spc="0" normalizeH="0" baseline="0" noProof="0" dirty="0">
                <a:ln>
                  <a:noFill/>
                </a:ln>
                <a:solidFill>
                  <a:srgbClr val="585858"/>
                </a:solidFill>
                <a:effectLst/>
                <a:uLnTx/>
                <a:uFillTx/>
                <a:latin typeface="Arial"/>
                <a:ea typeface="+mn-ea"/>
                <a:cs typeface="+mn-cs"/>
              </a:rPr>
              <a:t>combine. </a:t>
            </a:r>
            <a:r>
              <a:rPr kumimoji="0" lang="en-GB" sz="1800" b="0" i="0" u="none" strike="noStrike" kern="1200" cap="none" spc="0" normalizeH="0" baseline="0" noProof="0" dirty="0">
                <a:ln>
                  <a:noFill/>
                </a:ln>
                <a:solidFill>
                  <a:srgbClr val="585858"/>
                </a:solidFill>
                <a:effectLst/>
                <a:uLnTx/>
                <a:uFillTx/>
                <a:latin typeface="Arial"/>
                <a:ea typeface="+mn-ea"/>
                <a:cs typeface="+mn-cs"/>
              </a:rPr>
              <a:t>What changes each time, the </a:t>
            </a:r>
            <a:r>
              <a:rPr kumimoji="0" lang="en-GB" sz="1800" b="0" i="1" u="none" strike="noStrike" kern="1200" cap="none" spc="0" normalizeH="0" baseline="0" noProof="0" dirty="0">
                <a:ln>
                  <a:noFill/>
                </a:ln>
                <a:solidFill>
                  <a:srgbClr val="585858"/>
                </a:solidFill>
                <a:effectLst/>
                <a:uLnTx/>
                <a:uFillTx/>
                <a:latin typeface="Arial"/>
                <a:ea typeface="+mn-ea"/>
                <a:cs typeface="+mn-cs"/>
              </a:rPr>
              <a:t>ones </a:t>
            </a:r>
            <a:r>
              <a:rPr kumimoji="0" lang="en-GB" sz="1800" b="0" i="0" u="none" strike="noStrike" kern="1200" cap="none" spc="0" normalizeH="0" baseline="0" noProof="0" dirty="0">
                <a:ln>
                  <a:noFill/>
                </a:ln>
                <a:solidFill>
                  <a:srgbClr val="585858"/>
                </a:solidFill>
                <a:effectLst/>
                <a:uLnTx/>
                <a:uFillTx/>
                <a:latin typeface="Arial"/>
                <a:ea typeface="+mn-ea"/>
                <a:cs typeface="+mn-cs"/>
              </a:rPr>
              <a:t>or the </a:t>
            </a:r>
            <a:r>
              <a:rPr kumimoji="0" lang="en-GB" sz="1800" b="0" i="1" u="none" strike="noStrike" kern="1200" cap="none" spc="0" normalizeH="0" baseline="0" noProof="0" dirty="0">
                <a:ln>
                  <a:noFill/>
                </a:ln>
                <a:solidFill>
                  <a:srgbClr val="585858"/>
                </a:solidFill>
                <a:effectLst/>
                <a:uLnTx/>
                <a:uFillTx/>
                <a:latin typeface="Arial"/>
                <a:ea typeface="+mn-ea"/>
                <a:cs typeface="+mn-cs"/>
              </a:rPr>
              <a:t>tens?</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Using your own blocks and a part-part-whole diagram, can you partition and combine some numbers in the same way, making sure you keep the ones together? Can you record your partitions as a jotting?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0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fill="hold" nodeType="clickEffect">
                                  <p:stCondLst>
                                    <p:cond delay="0"/>
                                  </p:stCondLst>
                                  <p:childTnLst>
                                    <p:animMotion origin="layout" path="M -4.16667E-7 1.48148E-6 L -0.13945 0.33102 " pathEditMode="relative" rAng="0" ptsTypes="AA">
                                      <p:cBhvr>
                                        <p:cTn id="14" dur="2000" fill="hold"/>
                                        <p:tgtEl>
                                          <p:spTgt spid="76"/>
                                        </p:tgtEl>
                                        <p:attrNameLst>
                                          <p:attrName>ppt_x</p:attrName>
                                          <p:attrName>ppt_y</p:attrName>
                                        </p:attrNameLst>
                                      </p:cBhvr>
                                      <p:rCtr x="-6979" y="16551"/>
                                    </p:animMotion>
                                  </p:childTnLst>
                                </p:cTn>
                              </p:par>
                              <p:par>
                                <p:cTn id="15" presetID="42" presetClass="path" presetSubtype="0" accel="50000" fill="hold" nodeType="withEffect">
                                  <p:stCondLst>
                                    <p:cond delay="0"/>
                                  </p:stCondLst>
                                  <p:childTnLst>
                                    <p:animMotion origin="layout" path="M 2.29167E-6 1.48148E-6 L 0.11198 0.32847 " pathEditMode="relative" rAng="0" ptsTypes="AA">
                                      <p:cBhvr>
                                        <p:cTn id="16" dur="2000" fill="hold"/>
                                        <p:tgtEl>
                                          <p:spTgt spid="78"/>
                                        </p:tgtEl>
                                        <p:attrNameLst>
                                          <p:attrName>ppt_x</p:attrName>
                                          <p:attrName>ppt_y</p:attrName>
                                        </p:attrNameLst>
                                      </p:cBhvr>
                                      <p:rCtr x="5599" y="16412"/>
                                    </p:animMotion>
                                  </p:childTnLst>
                                </p:cTn>
                              </p:par>
                              <p:par>
                                <p:cTn id="17" presetID="42" presetClass="path" presetSubtype="0" accel="50000" fill="hold" nodeType="withEffect">
                                  <p:stCondLst>
                                    <p:cond delay="0"/>
                                  </p:stCondLst>
                                  <p:childTnLst>
                                    <p:animMotion origin="layout" path="M -4.16667E-6 2.59259E-6 L -0.13072 0.32615 " pathEditMode="relative" rAng="0" ptsTypes="AA">
                                      <p:cBhvr>
                                        <p:cTn id="18" dur="2000" fill="hold"/>
                                        <p:tgtEl>
                                          <p:spTgt spid="80"/>
                                        </p:tgtEl>
                                        <p:attrNameLst>
                                          <p:attrName>ppt_x</p:attrName>
                                          <p:attrName>ppt_y</p:attrName>
                                        </p:attrNameLst>
                                      </p:cBhvr>
                                      <p:rCtr x="-6536" y="16296"/>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7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7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80"/>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9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2"/>
                                        </p:tgtEl>
                                        <p:attrNameLst>
                                          <p:attrName>style.visibility</p:attrName>
                                        </p:attrNameLst>
                                      </p:cBhvr>
                                      <p:to>
                                        <p:strVal val="visible"/>
                                      </p:to>
                                    </p:set>
                                  </p:childTnLst>
                                </p:cTn>
                              </p:par>
                            </p:childTnLst>
                          </p:cTn>
                        </p:par>
                        <p:par>
                          <p:cTn id="38" fill="hold">
                            <p:stCondLst>
                              <p:cond delay="0"/>
                            </p:stCondLst>
                            <p:childTnLst>
                              <p:par>
                                <p:cTn id="39" presetID="42" presetClass="path" presetSubtype="0" accel="50000" fill="hold" nodeType="afterEffect">
                                  <p:stCondLst>
                                    <p:cond delay="0"/>
                                  </p:stCondLst>
                                  <p:childTnLst>
                                    <p:animMotion origin="layout" path="M -4.16667E-7 1.48148E-6 L -0.13945 0.33102 " pathEditMode="relative" rAng="0" ptsTypes="AA">
                                      <p:cBhvr>
                                        <p:cTn id="40" dur="2000" spd="-100000" fill="hold"/>
                                        <p:tgtEl>
                                          <p:spTgt spid="90"/>
                                        </p:tgtEl>
                                        <p:attrNameLst>
                                          <p:attrName>ppt_x</p:attrName>
                                          <p:attrName>ppt_y</p:attrName>
                                        </p:attrNameLst>
                                      </p:cBhvr>
                                      <p:rCtr x="-6979" y="16551"/>
                                    </p:animMotion>
                                  </p:childTnLst>
                                </p:cTn>
                              </p:par>
                              <p:par>
                                <p:cTn id="41" presetID="42" presetClass="path" presetSubtype="0" accel="50000" fill="hold" nodeType="withEffect">
                                  <p:stCondLst>
                                    <p:cond delay="0"/>
                                  </p:stCondLst>
                                  <p:childTnLst>
                                    <p:animMotion origin="layout" path="M 2.29167E-6 1.48148E-6 L 0.11198 0.32847 " pathEditMode="relative" rAng="0" ptsTypes="AA">
                                      <p:cBhvr>
                                        <p:cTn id="42" dur="2000" spd="-100000" fill="hold"/>
                                        <p:tgtEl>
                                          <p:spTgt spid="91"/>
                                        </p:tgtEl>
                                        <p:attrNameLst>
                                          <p:attrName>ppt_x</p:attrName>
                                          <p:attrName>ppt_y</p:attrName>
                                        </p:attrNameLst>
                                      </p:cBhvr>
                                      <p:rCtr x="5599" y="16412"/>
                                    </p:animMotion>
                                  </p:childTnLst>
                                </p:cTn>
                              </p:par>
                              <p:par>
                                <p:cTn id="43" presetID="42" presetClass="path" presetSubtype="0" accel="50000" fill="hold" nodeType="withEffect">
                                  <p:stCondLst>
                                    <p:cond delay="0"/>
                                  </p:stCondLst>
                                  <p:childTnLst>
                                    <p:animMotion origin="layout" path="M -4.16667E-6 2.59259E-6 L -0.13294 0.33194 " pathEditMode="relative" rAng="0" ptsTypes="AA">
                                      <p:cBhvr>
                                        <p:cTn id="44" dur="2000" spd="-100000" fill="hold"/>
                                        <p:tgtEl>
                                          <p:spTgt spid="92"/>
                                        </p:tgtEl>
                                        <p:attrNameLst>
                                          <p:attrName>ppt_x</p:attrName>
                                          <p:attrName>ppt_y</p:attrName>
                                        </p:attrNameLst>
                                      </p:cBhvr>
                                      <p:rCtr x="-6654" y="16597"/>
                                    </p:animMotion>
                                  </p:childTnLst>
                                </p:cTn>
                              </p:par>
                            </p:childTnLst>
                          </p:cTn>
                        </p:par>
                        <p:par>
                          <p:cTn id="45" fill="hold">
                            <p:stCondLst>
                              <p:cond delay="2000"/>
                            </p:stCondLst>
                            <p:childTnLst>
                              <p:par>
                                <p:cTn id="46" presetID="1" presetClass="exit" presetSubtype="0" fill="hold" nodeType="afterEffect">
                                  <p:stCondLst>
                                    <p:cond delay="0"/>
                                  </p:stCondLst>
                                  <p:childTnLst>
                                    <p:set>
                                      <p:cBhvr>
                                        <p:cTn id="47" dur="1" fill="hold">
                                          <p:stCondLst>
                                            <p:cond delay="0"/>
                                          </p:stCondLst>
                                        </p:cTn>
                                        <p:tgtEl>
                                          <p:spTgt spid="90"/>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91"/>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9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9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9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fill="hold" nodeType="clickEffect">
                                  <p:stCondLst>
                                    <p:cond delay="0"/>
                                  </p:stCondLst>
                                  <p:childTnLst>
                                    <p:animMotion origin="layout" path="M -2.29167E-6 1.48148E-6 L -0.13268 0.33102 " pathEditMode="relative" rAng="0" ptsTypes="AA">
                                      <p:cBhvr>
                                        <p:cTn id="61" dur="2000" fill="hold"/>
                                        <p:tgtEl>
                                          <p:spTgt spid="95"/>
                                        </p:tgtEl>
                                        <p:attrNameLst>
                                          <p:attrName>ppt_x</p:attrName>
                                          <p:attrName>ppt_y</p:attrName>
                                        </p:attrNameLst>
                                      </p:cBhvr>
                                      <p:rCtr x="-6641" y="16551"/>
                                    </p:animMotion>
                                  </p:childTnLst>
                                </p:cTn>
                              </p:par>
                              <p:par>
                                <p:cTn id="62" presetID="42" presetClass="path" presetSubtype="0" accel="50000" fill="hold" nodeType="withEffect">
                                  <p:stCondLst>
                                    <p:cond delay="0"/>
                                  </p:stCondLst>
                                  <p:childTnLst>
                                    <p:animMotion origin="layout" path="M 4.16667E-7 1.48148E-6 L 0.11758 0.33102 " pathEditMode="relative" rAng="0" ptsTypes="AA">
                                      <p:cBhvr>
                                        <p:cTn id="63" dur="2000" fill="hold"/>
                                        <p:tgtEl>
                                          <p:spTgt spid="97"/>
                                        </p:tgtEl>
                                        <p:attrNameLst>
                                          <p:attrName>ppt_x</p:attrName>
                                          <p:attrName>ppt_y</p:attrName>
                                        </p:attrNameLst>
                                      </p:cBhvr>
                                      <p:rCtr x="5872" y="16551"/>
                                    </p:animMotion>
                                  </p:childTnLst>
                                </p:cTn>
                              </p:par>
                              <p:par>
                                <p:cTn id="64" presetID="42" presetClass="path" presetSubtype="0" accel="50000" fill="hold" nodeType="withEffect">
                                  <p:stCondLst>
                                    <p:cond delay="0"/>
                                  </p:stCondLst>
                                  <p:childTnLst>
                                    <p:animMotion origin="layout" path="M -4.16667E-6 2.59259E-6 L -0.13059 0.32523 " pathEditMode="relative" rAng="0" ptsTypes="AA">
                                      <p:cBhvr>
                                        <p:cTn id="65" dur="2000" fill="hold"/>
                                        <p:tgtEl>
                                          <p:spTgt spid="100"/>
                                        </p:tgtEl>
                                        <p:attrNameLst>
                                          <p:attrName>ppt_x</p:attrName>
                                          <p:attrName>ppt_y</p:attrName>
                                        </p:attrNameLst>
                                      </p:cBhvr>
                                      <p:rCtr x="-6536" y="16250"/>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9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97"/>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00"/>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3"/>
                                        </p:tgtEl>
                                        <p:attrNameLst>
                                          <p:attrName>style.visibility</p:attrName>
                                        </p:attrNameLst>
                                      </p:cBhvr>
                                      <p:to>
                                        <p:strVal val="visible"/>
                                      </p:to>
                                    </p:set>
                                  </p:childTnLst>
                                </p:cTn>
                              </p:par>
                            </p:childTnLst>
                          </p:cTn>
                        </p:par>
                        <p:par>
                          <p:cTn id="85" fill="hold">
                            <p:stCondLst>
                              <p:cond delay="0"/>
                            </p:stCondLst>
                            <p:childTnLst>
                              <p:par>
                                <p:cTn id="86" presetID="42" presetClass="path" presetSubtype="0" accel="50000" fill="hold" nodeType="afterEffect">
                                  <p:stCondLst>
                                    <p:cond delay="0"/>
                                  </p:stCondLst>
                                  <p:childTnLst>
                                    <p:animMotion origin="layout" path="M 4.16667E-7 1.48148E-6 L 0.11758 0.33102 " pathEditMode="relative" rAng="0" ptsTypes="AA">
                                      <p:cBhvr>
                                        <p:cTn id="87" dur="2000" spd="-100000" fill="hold"/>
                                        <p:tgtEl>
                                          <p:spTgt spid="71"/>
                                        </p:tgtEl>
                                        <p:attrNameLst>
                                          <p:attrName>ppt_x</p:attrName>
                                          <p:attrName>ppt_y</p:attrName>
                                        </p:attrNameLst>
                                      </p:cBhvr>
                                      <p:rCtr x="5872" y="16551"/>
                                    </p:animMotion>
                                  </p:childTnLst>
                                </p:cTn>
                              </p:par>
                              <p:par>
                                <p:cTn id="88" presetID="42" presetClass="path" presetSubtype="0" accel="50000" fill="hold" nodeType="withEffect">
                                  <p:stCondLst>
                                    <p:cond delay="0"/>
                                  </p:stCondLst>
                                  <p:childTnLst>
                                    <p:animMotion origin="layout" path="M -2.29167E-6 1.48148E-6 L -0.13268 0.33102 " pathEditMode="relative" rAng="0" ptsTypes="AA">
                                      <p:cBhvr>
                                        <p:cTn id="89" dur="2000" spd="-100000" fill="hold"/>
                                        <p:tgtEl>
                                          <p:spTgt spid="111"/>
                                        </p:tgtEl>
                                        <p:attrNameLst>
                                          <p:attrName>ppt_x</p:attrName>
                                          <p:attrName>ppt_y</p:attrName>
                                        </p:attrNameLst>
                                      </p:cBhvr>
                                      <p:rCtr x="-6641" y="16551"/>
                                    </p:animMotion>
                                  </p:childTnLst>
                                </p:cTn>
                              </p:par>
                              <p:par>
                                <p:cTn id="90" presetID="42" presetClass="path" presetSubtype="0" accel="50000" fill="hold" nodeType="withEffect">
                                  <p:stCondLst>
                                    <p:cond delay="0"/>
                                  </p:stCondLst>
                                  <p:childTnLst>
                                    <p:animMotion origin="layout" path="M -4.16667E-6 2.59259E-6 L -0.13216 0.32523 " pathEditMode="relative" rAng="0" ptsTypes="AA">
                                      <p:cBhvr>
                                        <p:cTn id="91" dur="2000" spd="-100000" fill="hold"/>
                                        <p:tgtEl>
                                          <p:spTgt spid="113"/>
                                        </p:tgtEl>
                                        <p:attrNameLst>
                                          <p:attrName>ppt_x</p:attrName>
                                          <p:attrName>ppt_y</p:attrName>
                                        </p:attrNameLst>
                                      </p:cBhvr>
                                      <p:rCtr x="-6615" y="16250"/>
                                    </p:animMotion>
                                  </p:childTnLst>
                                </p:cTn>
                              </p:par>
                            </p:childTnLst>
                          </p:cTn>
                        </p:par>
                        <p:par>
                          <p:cTn id="92" fill="hold">
                            <p:stCondLst>
                              <p:cond delay="2000"/>
                            </p:stCondLst>
                            <p:childTnLst>
                              <p:par>
                                <p:cTn id="93" presetID="1" presetClass="exit" presetSubtype="0" fill="hold" nodeType="afterEffect">
                                  <p:stCondLst>
                                    <p:cond delay="0"/>
                                  </p:stCondLst>
                                  <p:childTnLst>
                                    <p:set>
                                      <p:cBhvr>
                                        <p:cTn id="94" dur="1" fill="hold">
                                          <p:stCondLst>
                                            <p:cond delay="0"/>
                                          </p:stCondLst>
                                        </p:cTn>
                                        <p:tgtEl>
                                          <p:spTgt spid="71"/>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1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13"/>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fill="hold" nodeType="clickEffect">
                                  <p:stCondLst>
                                    <p:cond delay="0"/>
                                  </p:stCondLst>
                                  <p:childTnLst>
                                    <p:animMotion origin="layout" path="M -4.16667E-6 2.59259E-6 L -0.13268 0.3243 " pathEditMode="relative" rAng="0" ptsTypes="AA">
                                      <p:cBhvr>
                                        <p:cTn id="108" dur="2000" fill="hold"/>
                                        <p:tgtEl>
                                          <p:spTgt spid="117"/>
                                        </p:tgtEl>
                                        <p:attrNameLst>
                                          <p:attrName>ppt_x</p:attrName>
                                          <p:attrName>ppt_y</p:attrName>
                                        </p:attrNameLst>
                                      </p:cBhvr>
                                      <p:rCtr x="-6641" y="16204"/>
                                    </p:animMotion>
                                  </p:childTnLst>
                                </p:cTn>
                              </p:par>
                              <p:par>
                                <p:cTn id="109" presetID="42" presetClass="path" presetSubtype="0" accel="50000" fill="hold" nodeType="withEffect">
                                  <p:stCondLst>
                                    <p:cond delay="0"/>
                                  </p:stCondLst>
                                  <p:childTnLst>
                                    <p:animMotion origin="layout" path="M -4.16667E-6 1.48148E-6 L -0.12513 0.33102 " pathEditMode="relative" rAng="0" ptsTypes="AA">
                                      <p:cBhvr>
                                        <p:cTn id="110" dur="2000" fill="hold"/>
                                        <p:tgtEl>
                                          <p:spTgt spid="119"/>
                                        </p:tgtEl>
                                        <p:attrNameLst>
                                          <p:attrName>ppt_x</p:attrName>
                                          <p:attrName>ppt_y</p:attrName>
                                        </p:attrNameLst>
                                      </p:cBhvr>
                                      <p:rCtr x="-6263" y="16551"/>
                                    </p:animMotion>
                                  </p:childTnLst>
                                </p:cTn>
                              </p:par>
                              <p:par>
                                <p:cTn id="111" presetID="42" presetClass="path" presetSubtype="0" accel="50000" fill="hold" nodeType="withEffect">
                                  <p:stCondLst>
                                    <p:cond delay="0"/>
                                  </p:stCondLst>
                                  <p:childTnLst>
                                    <p:animMotion origin="layout" path="M -1.45833E-6 1.48148E-6 L 0.12513 0.33102 " pathEditMode="relative" rAng="0" ptsTypes="AA">
                                      <p:cBhvr>
                                        <p:cTn id="112" dur="2000" fill="hold"/>
                                        <p:tgtEl>
                                          <p:spTgt spid="120"/>
                                        </p:tgtEl>
                                        <p:attrNameLst>
                                          <p:attrName>ppt_x</p:attrName>
                                          <p:attrName>ppt_y</p:attrName>
                                        </p:attrNameLst>
                                      </p:cBhvr>
                                      <p:rCtr x="6250" y="16551"/>
                                    </p:animMotion>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50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117"/>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19"/>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20"/>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70"/>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121"/>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122"/>
                                        </p:tgtEl>
                                        <p:attrNameLst>
                                          <p:attrName>style.visibility</p:attrName>
                                        </p:attrNameLst>
                                      </p:cBhvr>
                                      <p:to>
                                        <p:strVal val="visible"/>
                                      </p:to>
                                    </p:set>
                                  </p:childTnLst>
                                </p:cTn>
                              </p:par>
                            </p:childTnLst>
                          </p:cTn>
                        </p:par>
                        <p:par>
                          <p:cTn id="132" fill="hold">
                            <p:stCondLst>
                              <p:cond delay="0"/>
                            </p:stCondLst>
                            <p:childTnLst>
                              <p:par>
                                <p:cTn id="133" presetID="42" presetClass="path" presetSubtype="0" accel="50000" fill="hold" nodeType="afterEffect">
                                  <p:stCondLst>
                                    <p:cond delay="0"/>
                                  </p:stCondLst>
                                  <p:childTnLst>
                                    <p:animMotion origin="layout" path="M -1.45833E-6 1.48148E-6 L 0.12513 0.33102 " pathEditMode="relative" rAng="0" ptsTypes="AA">
                                      <p:cBhvr>
                                        <p:cTn id="134" dur="2000" spd="-100000" fill="hold"/>
                                        <p:tgtEl>
                                          <p:spTgt spid="70"/>
                                        </p:tgtEl>
                                        <p:attrNameLst>
                                          <p:attrName>ppt_x</p:attrName>
                                          <p:attrName>ppt_y</p:attrName>
                                        </p:attrNameLst>
                                      </p:cBhvr>
                                      <p:rCtr x="6250" y="16551"/>
                                    </p:animMotion>
                                  </p:childTnLst>
                                </p:cTn>
                              </p:par>
                              <p:par>
                                <p:cTn id="135" presetID="42" presetClass="path" presetSubtype="0" accel="50000" fill="hold" nodeType="withEffect">
                                  <p:stCondLst>
                                    <p:cond delay="0"/>
                                  </p:stCondLst>
                                  <p:childTnLst>
                                    <p:animMotion origin="layout" path="M -4.16667E-6 2.59259E-6 L -0.13086 0.3294 " pathEditMode="relative" rAng="0" ptsTypes="AA">
                                      <p:cBhvr>
                                        <p:cTn id="136" dur="2000" spd="-100000" fill="hold"/>
                                        <p:tgtEl>
                                          <p:spTgt spid="121"/>
                                        </p:tgtEl>
                                        <p:attrNameLst>
                                          <p:attrName>ppt_x</p:attrName>
                                          <p:attrName>ppt_y</p:attrName>
                                        </p:attrNameLst>
                                      </p:cBhvr>
                                      <p:rCtr x="-6549" y="16458"/>
                                    </p:animMotion>
                                  </p:childTnLst>
                                </p:cTn>
                              </p:par>
                              <p:par>
                                <p:cTn id="137" presetID="42" presetClass="path" presetSubtype="0" accel="50000" fill="hold" nodeType="withEffect">
                                  <p:stCondLst>
                                    <p:cond delay="0"/>
                                  </p:stCondLst>
                                  <p:childTnLst>
                                    <p:animMotion origin="layout" path="M -4.16667E-6 1.48148E-6 L -0.12513 0.33102 " pathEditMode="relative" rAng="0" ptsTypes="AA">
                                      <p:cBhvr>
                                        <p:cTn id="138" dur="2000" spd="-100000" fill="hold"/>
                                        <p:tgtEl>
                                          <p:spTgt spid="122"/>
                                        </p:tgtEl>
                                        <p:attrNameLst>
                                          <p:attrName>ppt_x</p:attrName>
                                          <p:attrName>ppt_y</p:attrName>
                                        </p:attrNameLst>
                                      </p:cBhvr>
                                      <p:rCtr x="-6263" y="1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2551030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number bonds to ten to add a single-digit number to a two-digit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32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a:extLst>
              <a:ext uri="{FF2B5EF4-FFF2-40B4-BE49-F238E27FC236}">
                <a16:creationId xmlns:a16="http://schemas.microsoft.com/office/drawing/2014/main" id="{9126C2B8-63FE-4D16-860E-02FA4A2B729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1.13 Addition and Subtraction: two-digit and single-digit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25539853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3:1 - 3:3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18-20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679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3:1</a:t>
            </a:r>
          </a:p>
        </p:txBody>
      </p:sp>
      <p:pic>
        <p:nvPicPr>
          <p:cNvPr id="6" name="Picture 5">
            <a:extLst>
              <a:ext uri="{FF2B5EF4-FFF2-40B4-BE49-F238E27FC236}">
                <a16:creationId xmlns:a16="http://schemas.microsoft.com/office/drawing/2014/main" id="{2D8E6C40-AD1C-4661-8785-8BF925EF0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752" y="4174496"/>
            <a:ext cx="618496" cy="1529616"/>
          </a:xfrm>
          <a:prstGeom prst="rect">
            <a:avLst/>
          </a:prstGeom>
        </p:spPr>
      </p:pic>
      <p:pic>
        <p:nvPicPr>
          <p:cNvPr id="8" name="Picture 7">
            <a:extLst>
              <a:ext uri="{FF2B5EF4-FFF2-40B4-BE49-F238E27FC236}">
                <a16:creationId xmlns:a16="http://schemas.microsoft.com/office/drawing/2014/main" id="{D1DF8AB4-B03F-4DB5-9F13-46CD9C362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752" y="980728"/>
            <a:ext cx="618496" cy="1529616"/>
          </a:xfrm>
          <a:prstGeom prst="rect">
            <a:avLst/>
          </a:prstGeom>
        </p:spPr>
      </p:pic>
      <p:pic>
        <p:nvPicPr>
          <p:cNvPr id="9" name="Picture 8">
            <a:extLst>
              <a:ext uri="{FF2B5EF4-FFF2-40B4-BE49-F238E27FC236}">
                <a16:creationId xmlns:a16="http://schemas.microsoft.com/office/drawing/2014/main" id="{B1B70FBD-52E7-44D5-9CB6-4A72702B8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752" y="2577612"/>
            <a:ext cx="618496" cy="1529616"/>
          </a:xfrm>
          <a:prstGeom prst="rect">
            <a:avLst/>
          </a:prstGeom>
        </p:spPr>
      </p:pic>
      <p:sp>
        <p:nvSpPr>
          <p:cNvPr id="10" name="TextBox 9">
            <a:extLst>
              <a:ext uri="{FF2B5EF4-FFF2-40B4-BE49-F238E27FC236}">
                <a16:creationId xmlns:a16="http://schemas.microsoft.com/office/drawing/2014/main" id="{5EC2C874-0758-4E23-8617-8078DE337CB0}"/>
              </a:ext>
            </a:extLst>
          </p:cNvPr>
          <p:cNvSpPr txBox="1"/>
          <p:nvPr/>
        </p:nvSpPr>
        <p:spPr bwMode="auto">
          <a:xfrm>
            <a:off x="5207810" y="5771381"/>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1</a:t>
            </a:r>
          </a:p>
        </p:txBody>
      </p:sp>
      <p:grpSp>
        <p:nvGrpSpPr>
          <p:cNvPr id="22" name="Group 21">
            <a:extLst>
              <a:ext uri="{FF2B5EF4-FFF2-40B4-BE49-F238E27FC236}">
                <a16:creationId xmlns:a16="http://schemas.microsoft.com/office/drawing/2014/main" id="{4D6A3D1E-EA32-4081-A54E-620C070600C4}"/>
              </a:ext>
            </a:extLst>
          </p:cNvPr>
          <p:cNvGrpSpPr/>
          <p:nvPr/>
        </p:nvGrpSpPr>
        <p:grpSpPr>
          <a:xfrm>
            <a:off x="5378159" y="5771381"/>
            <a:ext cx="1599471" cy="461665"/>
            <a:chOff x="3854158" y="5771380"/>
            <a:chExt cx="1599471" cy="461665"/>
          </a:xfrm>
        </p:grpSpPr>
        <p:sp>
          <p:nvSpPr>
            <p:cNvPr id="11" name="TextBox 10">
              <a:extLst>
                <a:ext uri="{FF2B5EF4-FFF2-40B4-BE49-F238E27FC236}">
                  <a16:creationId xmlns:a16="http://schemas.microsoft.com/office/drawing/2014/main" id="{40F2921E-563E-48E5-849F-F8A0CC3509D0}"/>
                </a:ext>
              </a:extLst>
            </p:cNvPr>
            <p:cNvSpPr txBox="1"/>
            <p:nvPr/>
          </p:nvSpPr>
          <p:spPr bwMode="auto">
            <a:xfrm>
              <a:off x="3854158" y="577138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6</a:t>
              </a:r>
            </a:p>
          </p:txBody>
        </p:sp>
        <p:sp>
          <p:nvSpPr>
            <p:cNvPr id="12" name="TextBox 11">
              <a:extLst>
                <a:ext uri="{FF2B5EF4-FFF2-40B4-BE49-F238E27FC236}">
                  <a16:creationId xmlns:a16="http://schemas.microsoft.com/office/drawing/2014/main" id="{6EEE964B-95B7-4583-8785-CB4AE45E746F}"/>
                </a:ext>
              </a:extLst>
            </p:cNvPr>
            <p:cNvSpPr txBox="1"/>
            <p:nvPr/>
          </p:nvSpPr>
          <p:spPr bwMode="auto">
            <a:xfrm>
              <a:off x="4102802" y="57713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13" name="TextBox 12">
              <a:extLst>
                <a:ext uri="{FF2B5EF4-FFF2-40B4-BE49-F238E27FC236}">
                  <a16:creationId xmlns:a16="http://schemas.microsoft.com/office/drawing/2014/main" id="{EDBB2176-ADA8-4F2A-9F2A-68855B29FF19}"/>
                </a:ext>
              </a:extLst>
            </p:cNvPr>
            <p:cNvSpPr txBox="1"/>
            <p:nvPr/>
          </p:nvSpPr>
          <p:spPr bwMode="auto">
            <a:xfrm>
              <a:off x="4395272" y="577138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4</a:t>
              </a:r>
            </a:p>
          </p:txBody>
        </p:sp>
        <p:sp>
          <p:nvSpPr>
            <p:cNvPr id="14" name="TextBox 13">
              <a:extLst>
                <a:ext uri="{FF2B5EF4-FFF2-40B4-BE49-F238E27FC236}">
                  <a16:creationId xmlns:a16="http://schemas.microsoft.com/office/drawing/2014/main" id="{825BEACD-ED6E-4395-8EE6-062BC5075164}"/>
                </a:ext>
              </a:extLst>
            </p:cNvPr>
            <p:cNvSpPr txBox="1"/>
            <p:nvPr/>
          </p:nvSpPr>
          <p:spPr bwMode="auto">
            <a:xfrm>
              <a:off x="4646390" y="577138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15" name="TextBox 14">
              <a:extLst>
                <a:ext uri="{FF2B5EF4-FFF2-40B4-BE49-F238E27FC236}">
                  <a16:creationId xmlns:a16="http://schemas.microsoft.com/office/drawing/2014/main" id="{7A42277F-7EE0-4020-BCAB-12B124366004}"/>
                </a:ext>
              </a:extLst>
            </p:cNvPr>
            <p:cNvSpPr txBox="1"/>
            <p:nvPr/>
          </p:nvSpPr>
          <p:spPr bwMode="auto">
            <a:xfrm>
              <a:off x="5102251" y="577138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0</a:t>
              </a:r>
            </a:p>
          </p:txBody>
        </p:sp>
      </p:grpSp>
      <p:sp>
        <p:nvSpPr>
          <p:cNvPr id="16" name="TextBox 15">
            <a:extLst>
              <a:ext uri="{FF2B5EF4-FFF2-40B4-BE49-F238E27FC236}">
                <a16:creationId xmlns:a16="http://schemas.microsoft.com/office/drawing/2014/main" id="{11D6B0DE-37DC-409C-9673-8E872D50B988}"/>
              </a:ext>
            </a:extLst>
          </p:cNvPr>
          <p:cNvSpPr txBox="1"/>
          <p:nvPr/>
        </p:nvSpPr>
        <p:spPr bwMode="auto">
          <a:xfrm>
            <a:off x="6457510" y="5771381"/>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2</a:t>
            </a:r>
          </a:p>
        </p:txBody>
      </p:sp>
      <p:sp>
        <p:nvSpPr>
          <p:cNvPr id="17" name="TextBox 16">
            <a:extLst>
              <a:ext uri="{FF2B5EF4-FFF2-40B4-BE49-F238E27FC236}">
                <a16:creationId xmlns:a16="http://schemas.microsoft.com/office/drawing/2014/main" id="{0C62B7B6-14E3-4890-AA58-E1002A56DF7F}"/>
              </a:ext>
            </a:extLst>
          </p:cNvPr>
          <p:cNvSpPr txBox="1"/>
          <p:nvPr/>
        </p:nvSpPr>
        <p:spPr bwMode="auto">
          <a:xfrm>
            <a:off x="6457510" y="5771381"/>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3</a:t>
            </a:r>
          </a:p>
        </p:txBody>
      </p:sp>
      <p:sp>
        <p:nvSpPr>
          <p:cNvPr id="20" name="TextBox 19">
            <a:extLst>
              <a:ext uri="{FF2B5EF4-FFF2-40B4-BE49-F238E27FC236}">
                <a16:creationId xmlns:a16="http://schemas.microsoft.com/office/drawing/2014/main" id="{A539EFC8-BCF5-477E-A16D-AD8A7FF6DBA3}"/>
              </a:ext>
            </a:extLst>
          </p:cNvPr>
          <p:cNvSpPr txBox="1"/>
          <p:nvPr/>
        </p:nvSpPr>
        <p:spPr bwMode="auto">
          <a:xfrm>
            <a:off x="6457511" y="5771381"/>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21" name="TextBox 20">
            <a:extLst>
              <a:ext uri="{FF2B5EF4-FFF2-40B4-BE49-F238E27FC236}">
                <a16:creationId xmlns:a16="http://schemas.microsoft.com/office/drawing/2014/main" id="{62D0F414-59B7-44BD-866B-6670A0BD2B75}"/>
              </a:ext>
            </a:extLst>
          </p:cNvPr>
          <p:cNvSpPr txBox="1"/>
          <p:nvPr/>
        </p:nvSpPr>
        <p:spPr bwMode="auto">
          <a:xfrm>
            <a:off x="5207810" y="5771381"/>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2</a:t>
            </a:r>
          </a:p>
        </p:txBody>
      </p:sp>
    </p:spTree>
    <p:extLst>
      <p:ext uri="{BB962C8B-B14F-4D97-AF65-F5344CB8AC3E}">
        <p14:creationId xmlns:p14="http://schemas.microsoft.com/office/powerpoint/2010/main" val="25171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xit" presetSubtype="0" fill="hold" grpId="1" nodeType="withEffect">
                                  <p:stCondLst>
                                    <p:cond delay="50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ntr" presetSubtype="0" fill="hold" grpId="0" nodeType="withEffect">
                                  <p:stCondLst>
                                    <p:cond delay="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mph" presetSubtype="2" autoRev="1" fill="hold" grpId="1" nodeType="clickEffect">
                                  <p:stCondLst>
                                    <p:cond delay="0"/>
                                  </p:stCondLst>
                                  <p:childTnLst>
                                    <p:animClr clrSpc="rgb" dir="cw">
                                      <p:cBhvr override="childStyle">
                                        <p:cTn id="29" dur="1500" fill="hold"/>
                                        <p:tgtEl>
                                          <p:spTgt spid="10"/>
                                        </p:tgtEl>
                                        <p:attrNameLst>
                                          <p:attrName>style.color</p:attrName>
                                        </p:attrNameLst>
                                      </p:cBhvr>
                                      <p:to>
                                        <a:srgbClr val="FF2017"/>
                                      </p:to>
                                    </p:animClr>
                                  </p:childTnLst>
                                </p:cTn>
                              </p:par>
                              <p:par>
                                <p:cTn id="30" presetID="3" presetClass="emph" presetSubtype="2" autoRev="1" fill="hold" grpId="1" nodeType="withEffect">
                                  <p:stCondLst>
                                    <p:cond delay="0"/>
                                  </p:stCondLst>
                                  <p:childTnLst>
                                    <p:animClr clrSpc="rgb" dir="cw">
                                      <p:cBhvr override="childStyle">
                                        <p:cTn id="31" dur="1500" fill="hold"/>
                                        <p:tgtEl>
                                          <p:spTgt spid="16"/>
                                        </p:tgtEl>
                                        <p:attrNameLst>
                                          <p:attrName>style.color</p:attrName>
                                        </p:attrNameLst>
                                      </p:cBhvr>
                                      <p:to>
                                        <a:srgbClr val="FF2017"/>
                                      </p:to>
                                    </p:animClr>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500"/>
                            </p:stCondLst>
                            <p:childTnLst>
                              <p:par>
                                <p:cTn id="38" presetID="10" presetClass="exit" presetSubtype="0" fill="hold" grpId="2" nodeType="afterEffect">
                                  <p:stCondLst>
                                    <p:cond delay="25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2"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mph" presetSubtype="2" autoRev="1" fill="hold" grpId="1" nodeType="clickEffect">
                                  <p:stCondLst>
                                    <p:cond delay="0"/>
                                  </p:stCondLst>
                                  <p:childTnLst>
                                    <p:animClr clrSpc="rgb" dir="cw">
                                      <p:cBhvr override="childStyle">
                                        <p:cTn id="53" dur="1500" fill="hold"/>
                                        <p:tgtEl>
                                          <p:spTgt spid="17"/>
                                        </p:tgtEl>
                                        <p:attrNameLst>
                                          <p:attrName>style.color</p:attrName>
                                        </p:attrNameLst>
                                      </p:cBhvr>
                                      <p:to>
                                        <a:srgbClr val="FF2017"/>
                                      </p:to>
                                    </p:animClr>
                                  </p:childTnLst>
                                </p:cTn>
                              </p:par>
                              <p:par>
                                <p:cTn id="54" presetID="3" presetClass="emph" presetSubtype="2" autoRev="1" fill="hold" grpId="1" nodeType="withEffect">
                                  <p:stCondLst>
                                    <p:cond delay="0"/>
                                  </p:stCondLst>
                                  <p:childTnLst>
                                    <p:animClr clrSpc="rgb" dir="cw">
                                      <p:cBhvr override="childStyle">
                                        <p:cTn id="55" dur="1500" fill="hold"/>
                                        <p:tgtEl>
                                          <p:spTgt spid="21"/>
                                        </p:tgtEl>
                                        <p:attrNameLst>
                                          <p:attrName>style.color</p:attrName>
                                        </p:attrNameLst>
                                      </p:cBhvr>
                                      <p:to>
                                        <a:srgbClr val="FF20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6" grpId="0"/>
      <p:bldP spid="16" grpId="1"/>
      <p:bldP spid="16" grpId="2"/>
      <p:bldP spid="17" grpId="0"/>
      <p:bldP spid="17" grpId="1"/>
      <p:bldP spid="20" grpId="0"/>
      <p:bldP spid="20" grpId="1"/>
      <p:bldP spid="21" grpId="0"/>
      <p:bldP spid="21"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3:1</a:t>
            </a:r>
          </a:p>
        </p:txBody>
      </p:sp>
      <p:pic>
        <p:nvPicPr>
          <p:cNvPr id="4" name="Picture 3">
            <a:extLst>
              <a:ext uri="{FF2B5EF4-FFF2-40B4-BE49-F238E27FC236}">
                <a16:creationId xmlns:a16="http://schemas.microsoft.com/office/drawing/2014/main" id="{639FFF17-0AE5-466D-9B98-8AC45530A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296" y="888508"/>
            <a:ext cx="5453411" cy="5080984"/>
          </a:xfrm>
          <a:prstGeom prst="rect">
            <a:avLst/>
          </a:prstGeom>
        </p:spPr>
      </p:pic>
    </p:spTree>
    <p:extLst>
      <p:ext uri="{BB962C8B-B14F-4D97-AF65-F5344CB8AC3E}">
        <p14:creationId xmlns:p14="http://schemas.microsoft.com/office/powerpoint/2010/main" val="1519913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ight Bracket 19">
            <a:extLst>
              <a:ext uri="{FF2B5EF4-FFF2-40B4-BE49-F238E27FC236}">
                <a16:creationId xmlns:a16="http://schemas.microsoft.com/office/drawing/2014/main" id="{08BD2840-7422-4B1B-A039-7CA9BC7B7F6C}"/>
              </a:ext>
            </a:extLst>
          </p:cNvPr>
          <p:cNvSpPr/>
          <p:nvPr/>
        </p:nvSpPr>
        <p:spPr bwMode="auto">
          <a:xfrm rot="16200000" flipV="1">
            <a:off x="7488345" y="596215"/>
            <a:ext cx="134854" cy="5089720"/>
          </a:xfrm>
          <a:custGeom>
            <a:avLst/>
            <a:gdLst>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0" fmla="*/ 0 w 148783"/>
              <a:gd name="connsiteY0" fmla="*/ 245270 h 3398691"/>
              <a:gd name="connsiteX1" fmla="*/ 143814 w 148783"/>
              <a:gd name="connsiteY1" fmla="*/ 368058 h 3398691"/>
              <a:gd name="connsiteX2" fmla="*/ 143814 w 148783"/>
              <a:gd name="connsiteY2" fmla="*/ 3275903 h 3398691"/>
              <a:gd name="connsiteX3" fmla="*/ 0 w 148783"/>
              <a:gd name="connsiteY3" fmla="*/ 3398691 h 3398691"/>
              <a:gd name="connsiteX4" fmla="*/ 0 w 148783"/>
              <a:gd name="connsiteY4" fmla="*/ 245270 h 3398691"/>
              <a:gd name="connsiteX0" fmla="*/ 92872 w 148783"/>
              <a:gd name="connsiteY0" fmla="*/ 0 h 3398691"/>
              <a:gd name="connsiteX1" fmla="*/ 143814 w 148783"/>
              <a:gd name="connsiteY1" fmla="*/ 368058 h 3398691"/>
              <a:gd name="connsiteX2" fmla="*/ 143814 w 148783"/>
              <a:gd name="connsiteY2" fmla="*/ 3275903 h 3398691"/>
              <a:gd name="connsiteX3" fmla="*/ 0 w 148783"/>
              <a:gd name="connsiteY3" fmla="*/ 3398691 h 339869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3814 w 143814"/>
              <a:gd name="connsiteY1" fmla="*/ 3030633 h 3153421"/>
              <a:gd name="connsiteX2" fmla="*/ 0 w 143814"/>
              <a:gd name="connsiteY2" fmla="*/ 3153421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1436 w 143814"/>
              <a:gd name="connsiteY1" fmla="*/ 3041865 h 3153421"/>
              <a:gd name="connsiteX2" fmla="*/ 0 w 143814"/>
              <a:gd name="connsiteY2" fmla="*/ 3153421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1436 w 143814"/>
              <a:gd name="connsiteY1" fmla="*/ 3057911 h 3153421"/>
              <a:gd name="connsiteX2" fmla="*/ 0 w 143814"/>
              <a:gd name="connsiteY2" fmla="*/ 3153421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1436 w 143814"/>
              <a:gd name="connsiteY1" fmla="*/ 3056307 h 3153421"/>
              <a:gd name="connsiteX2" fmla="*/ 0 w 143814"/>
              <a:gd name="connsiteY2" fmla="*/ 3153421 h 3153421"/>
            </a:gdLst>
            <a:ahLst/>
            <a:cxnLst>
              <a:cxn ang="0">
                <a:pos x="connsiteX0" y="connsiteY0"/>
              </a:cxn>
              <a:cxn ang="0">
                <a:pos x="connsiteX1" y="connsiteY1"/>
              </a:cxn>
              <a:cxn ang="0">
                <a:pos x="connsiteX2" y="connsiteY2"/>
              </a:cxn>
            </a:cxnLst>
            <a:rect l="l" t="t" r="r" b="b"/>
            <a:pathLst>
              <a:path w="143814" h="3153421" stroke="0" extrusionOk="0">
                <a:moveTo>
                  <a:pt x="0" y="0"/>
                </a:moveTo>
                <a:cubicBezTo>
                  <a:pt x="79426" y="0"/>
                  <a:pt x="143814" y="54974"/>
                  <a:pt x="143814" y="122788"/>
                </a:cubicBezTo>
                <a:lnTo>
                  <a:pt x="143814" y="3030633"/>
                </a:lnTo>
                <a:cubicBezTo>
                  <a:pt x="143814" y="3098447"/>
                  <a:pt x="79426" y="3153421"/>
                  <a:pt x="0" y="3153421"/>
                </a:cubicBezTo>
                <a:lnTo>
                  <a:pt x="0" y="0"/>
                </a:lnTo>
                <a:close/>
              </a:path>
              <a:path w="143814" h="3153421" fill="none">
                <a:moveTo>
                  <a:pt x="143814" y="122788"/>
                </a:moveTo>
                <a:cubicBezTo>
                  <a:pt x="143021" y="1095814"/>
                  <a:pt x="142229" y="2083281"/>
                  <a:pt x="141436" y="3056307"/>
                </a:cubicBezTo>
                <a:cubicBezTo>
                  <a:pt x="141436" y="3124121"/>
                  <a:pt x="79426" y="3153421"/>
                  <a:pt x="0" y="3153421"/>
                </a:cubicBezTo>
              </a:path>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32" name="Right Bracket 19">
            <a:extLst>
              <a:ext uri="{FF2B5EF4-FFF2-40B4-BE49-F238E27FC236}">
                <a16:creationId xmlns:a16="http://schemas.microsoft.com/office/drawing/2014/main" id="{FAB04FB2-F1E0-4316-A0AD-4741BD85F756}"/>
              </a:ext>
            </a:extLst>
          </p:cNvPr>
          <p:cNvSpPr/>
          <p:nvPr/>
        </p:nvSpPr>
        <p:spPr bwMode="auto">
          <a:xfrm rot="5400000">
            <a:off x="7304474" y="1353796"/>
            <a:ext cx="142596" cy="4729720"/>
          </a:xfrm>
          <a:custGeom>
            <a:avLst/>
            <a:gdLst>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0" fmla="*/ 0 w 148783"/>
              <a:gd name="connsiteY0" fmla="*/ 245270 h 3398691"/>
              <a:gd name="connsiteX1" fmla="*/ 143814 w 148783"/>
              <a:gd name="connsiteY1" fmla="*/ 368058 h 3398691"/>
              <a:gd name="connsiteX2" fmla="*/ 143814 w 148783"/>
              <a:gd name="connsiteY2" fmla="*/ 3275903 h 3398691"/>
              <a:gd name="connsiteX3" fmla="*/ 0 w 148783"/>
              <a:gd name="connsiteY3" fmla="*/ 3398691 h 3398691"/>
              <a:gd name="connsiteX4" fmla="*/ 0 w 148783"/>
              <a:gd name="connsiteY4" fmla="*/ 245270 h 3398691"/>
              <a:gd name="connsiteX0" fmla="*/ 92872 w 148783"/>
              <a:gd name="connsiteY0" fmla="*/ 0 h 3398691"/>
              <a:gd name="connsiteX1" fmla="*/ 143814 w 148783"/>
              <a:gd name="connsiteY1" fmla="*/ 368058 h 3398691"/>
              <a:gd name="connsiteX2" fmla="*/ 143814 w 148783"/>
              <a:gd name="connsiteY2" fmla="*/ 3275903 h 3398691"/>
              <a:gd name="connsiteX3" fmla="*/ 0 w 148783"/>
              <a:gd name="connsiteY3" fmla="*/ 3398691 h 339869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3814 w 143814"/>
              <a:gd name="connsiteY1" fmla="*/ 3030633 h 3153421"/>
              <a:gd name="connsiteX2" fmla="*/ 0 w 143814"/>
              <a:gd name="connsiteY2" fmla="*/ 3153421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1436 w 143814"/>
              <a:gd name="connsiteY1" fmla="*/ 3041865 h 3153421"/>
              <a:gd name="connsiteX2" fmla="*/ 0 w 143814"/>
              <a:gd name="connsiteY2" fmla="*/ 3153421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1436 w 143814"/>
              <a:gd name="connsiteY1" fmla="*/ 3057911 h 3153421"/>
              <a:gd name="connsiteX2" fmla="*/ 0 w 143814"/>
              <a:gd name="connsiteY2" fmla="*/ 3153421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1436 w 143814"/>
              <a:gd name="connsiteY1" fmla="*/ 3056307 h 3153421"/>
              <a:gd name="connsiteX2" fmla="*/ 0 w 143814"/>
              <a:gd name="connsiteY2" fmla="*/ 3153421 h 3153421"/>
            </a:gdLst>
            <a:ahLst/>
            <a:cxnLst>
              <a:cxn ang="0">
                <a:pos x="connsiteX0" y="connsiteY0"/>
              </a:cxn>
              <a:cxn ang="0">
                <a:pos x="connsiteX1" y="connsiteY1"/>
              </a:cxn>
              <a:cxn ang="0">
                <a:pos x="connsiteX2" y="connsiteY2"/>
              </a:cxn>
            </a:cxnLst>
            <a:rect l="l" t="t" r="r" b="b"/>
            <a:pathLst>
              <a:path w="143814" h="3153421" stroke="0" extrusionOk="0">
                <a:moveTo>
                  <a:pt x="0" y="0"/>
                </a:moveTo>
                <a:cubicBezTo>
                  <a:pt x="79426" y="0"/>
                  <a:pt x="143814" y="54974"/>
                  <a:pt x="143814" y="122788"/>
                </a:cubicBezTo>
                <a:lnTo>
                  <a:pt x="143814" y="3030633"/>
                </a:lnTo>
                <a:cubicBezTo>
                  <a:pt x="143814" y="3098447"/>
                  <a:pt x="79426" y="3153421"/>
                  <a:pt x="0" y="3153421"/>
                </a:cubicBezTo>
                <a:lnTo>
                  <a:pt x="0" y="0"/>
                </a:lnTo>
                <a:close/>
              </a:path>
              <a:path w="143814" h="3153421" fill="none">
                <a:moveTo>
                  <a:pt x="143814" y="122788"/>
                </a:moveTo>
                <a:cubicBezTo>
                  <a:pt x="143021" y="1095814"/>
                  <a:pt x="142229" y="2083281"/>
                  <a:pt x="141436" y="3056307"/>
                </a:cubicBezTo>
                <a:cubicBezTo>
                  <a:pt x="141436" y="3124121"/>
                  <a:pt x="79426" y="3153421"/>
                  <a:pt x="0" y="3153421"/>
                </a:cubicBezTo>
              </a:path>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Right Bracket 19">
            <a:extLst>
              <a:ext uri="{FF2B5EF4-FFF2-40B4-BE49-F238E27FC236}">
                <a16:creationId xmlns:a16="http://schemas.microsoft.com/office/drawing/2014/main" id="{0398CD2D-D146-414C-AB8A-57B3FF006ED5}"/>
              </a:ext>
            </a:extLst>
          </p:cNvPr>
          <p:cNvSpPr/>
          <p:nvPr/>
        </p:nvSpPr>
        <p:spPr bwMode="auto">
          <a:xfrm rot="5400000">
            <a:off x="8526008" y="2144695"/>
            <a:ext cx="143814" cy="3153421"/>
          </a:xfrm>
          <a:custGeom>
            <a:avLst/>
            <a:gdLst>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0" fmla="*/ 0 w 148783"/>
              <a:gd name="connsiteY0" fmla="*/ 245270 h 3398691"/>
              <a:gd name="connsiteX1" fmla="*/ 143814 w 148783"/>
              <a:gd name="connsiteY1" fmla="*/ 368058 h 3398691"/>
              <a:gd name="connsiteX2" fmla="*/ 143814 w 148783"/>
              <a:gd name="connsiteY2" fmla="*/ 3275903 h 3398691"/>
              <a:gd name="connsiteX3" fmla="*/ 0 w 148783"/>
              <a:gd name="connsiteY3" fmla="*/ 3398691 h 3398691"/>
              <a:gd name="connsiteX4" fmla="*/ 0 w 148783"/>
              <a:gd name="connsiteY4" fmla="*/ 245270 h 3398691"/>
              <a:gd name="connsiteX0" fmla="*/ 92872 w 148783"/>
              <a:gd name="connsiteY0" fmla="*/ 0 h 3398691"/>
              <a:gd name="connsiteX1" fmla="*/ 143814 w 148783"/>
              <a:gd name="connsiteY1" fmla="*/ 368058 h 3398691"/>
              <a:gd name="connsiteX2" fmla="*/ 143814 w 148783"/>
              <a:gd name="connsiteY2" fmla="*/ 3275903 h 3398691"/>
              <a:gd name="connsiteX3" fmla="*/ 0 w 148783"/>
              <a:gd name="connsiteY3" fmla="*/ 3398691 h 339869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3814 w 143814"/>
              <a:gd name="connsiteY1" fmla="*/ 3030633 h 3153421"/>
              <a:gd name="connsiteX2" fmla="*/ 0 w 143814"/>
              <a:gd name="connsiteY2" fmla="*/ 3153421 h 3153421"/>
            </a:gdLst>
            <a:ahLst/>
            <a:cxnLst>
              <a:cxn ang="0">
                <a:pos x="connsiteX0" y="connsiteY0"/>
              </a:cxn>
              <a:cxn ang="0">
                <a:pos x="connsiteX1" y="connsiteY1"/>
              </a:cxn>
              <a:cxn ang="0">
                <a:pos x="connsiteX2" y="connsiteY2"/>
              </a:cxn>
            </a:cxnLst>
            <a:rect l="l" t="t" r="r" b="b"/>
            <a:pathLst>
              <a:path w="143814" h="3153421" stroke="0" extrusionOk="0">
                <a:moveTo>
                  <a:pt x="0" y="0"/>
                </a:moveTo>
                <a:cubicBezTo>
                  <a:pt x="79426" y="0"/>
                  <a:pt x="143814" y="54974"/>
                  <a:pt x="143814" y="122788"/>
                </a:cubicBezTo>
                <a:lnTo>
                  <a:pt x="143814" y="3030633"/>
                </a:lnTo>
                <a:cubicBezTo>
                  <a:pt x="143814" y="3098447"/>
                  <a:pt x="79426" y="3153421"/>
                  <a:pt x="0" y="3153421"/>
                </a:cubicBezTo>
                <a:lnTo>
                  <a:pt x="0" y="0"/>
                </a:lnTo>
                <a:close/>
              </a:path>
              <a:path w="143814" h="3153421" fill="none">
                <a:moveTo>
                  <a:pt x="143814" y="122788"/>
                </a:moveTo>
                <a:lnTo>
                  <a:pt x="143814" y="3030633"/>
                </a:lnTo>
                <a:cubicBezTo>
                  <a:pt x="143814" y="3098447"/>
                  <a:pt x="79426" y="3153421"/>
                  <a:pt x="0" y="3153421"/>
                </a:cubicBezTo>
              </a:path>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Right Bracket 19">
            <a:extLst>
              <a:ext uri="{FF2B5EF4-FFF2-40B4-BE49-F238E27FC236}">
                <a16:creationId xmlns:a16="http://schemas.microsoft.com/office/drawing/2014/main" id="{7D03B01A-0F69-401E-95E1-3F9B07F36A4E}"/>
              </a:ext>
            </a:extLst>
          </p:cNvPr>
          <p:cNvSpPr/>
          <p:nvPr/>
        </p:nvSpPr>
        <p:spPr bwMode="auto">
          <a:xfrm rot="16200000" flipV="1">
            <a:off x="8515205" y="1564459"/>
            <a:ext cx="143814" cy="3153421"/>
          </a:xfrm>
          <a:custGeom>
            <a:avLst/>
            <a:gdLst>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0" fmla="*/ 0 w 148783"/>
              <a:gd name="connsiteY0" fmla="*/ 245270 h 3398691"/>
              <a:gd name="connsiteX1" fmla="*/ 143814 w 148783"/>
              <a:gd name="connsiteY1" fmla="*/ 368058 h 3398691"/>
              <a:gd name="connsiteX2" fmla="*/ 143814 w 148783"/>
              <a:gd name="connsiteY2" fmla="*/ 3275903 h 3398691"/>
              <a:gd name="connsiteX3" fmla="*/ 0 w 148783"/>
              <a:gd name="connsiteY3" fmla="*/ 3398691 h 3398691"/>
              <a:gd name="connsiteX4" fmla="*/ 0 w 148783"/>
              <a:gd name="connsiteY4" fmla="*/ 245270 h 3398691"/>
              <a:gd name="connsiteX0" fmla="*/ 92872 w 148783"/>
              <a:gd name="connsiteY0" fmla="*/ 0 h 3398691"/>
              <a:gd name="connsiteX1" fmla="*/ 143814 w 148783"/>
              <a:gd name="connsiteY1" fmla="*/ 368058 h 3398691"/>
              <a:gd name="connsiteX2" fmla="*/ 143814 w 148783"/>
              <a:gd name="connsiteY2" fmla="*/ 3275903 h 3398691"/>
              <a:gd name="connsiteX3" fmla="*/ 0 w 148783"/>
              <a:gd name="connsiteY3" fmla="*/ 3398691 h 3398691"/>
              <a:gd name="connsiteX0" fmla="*/ 0 w 143814"/>
              <a:gd name="connsiteY0" fmla="*/ 0 h 3153421"/>
              <a:gd name="connsiteX1" fmla="*/ 143814 w 143814"/>
              <a:gd name="connsiteY1" fmla="*/ 122788 h 3153421"/>
              <a:gd name="connsiteX2" fmla="*/ 143814 w 143814"/>
              <a:gd name="connsiteY2" fmla="*/ 3030633 h 3153421"/>
              <a:gd name="connsiteX3" fmla="*/ 0 w 143814"/>
              <a:gd name="connsiteY3" fmla="*/ 3153421 h 3153421"/>
              <a:gd name="connsiteX4" fmla="*/ 0 w 143814"/>
              <a:gd name="connsiteY4" fmla="*/ 0 h 3153421"/>
              <a:gd name="connsiteX0" fmla="*/ 143814 w 143814"/>
              <a:gd name="connsiteY0" fmla="*/ 122788 h 3153421"/>
              <a:gd name="connsiteX1" fmla="*/ 143814 w 143814"/>
              <a:gd name="connsiteY1" fmla="*/ 3030633 h 3153421"/>
              <a:gd name="connsiteX2" fmla="*/ 0 w 143814"/>
              <a:gd name="connsiteY2" fmla="*/ 3153421 h 3153421"/>
            </a:gdLst>
            <a:ahLst/>
            <a:cxnLst>
              <a:cxn ang="0">
                <a:pos x="connsiteX0" y="connsiteY0"/>
              </a:cxn>
              <a:cxn ang="0">
                <a:pos x="connsiteX1" y="connsiteY1"/>
              </a:cxn>
              <a:cxn ang="0">
                <a:pos x="connsiteX2" y="connsiteY2"/>
              </a:cxn>
            </a:cxnLst>
            <a:rect l="l" t="t" r="r" b="b"/>
            <a:pathLst>
              <a:path w="143814" h="3153421" stroke="0" extrusionOk="0">
                <a:moveTo>
                  <a:pt x="0" y="0"/>
                </a:moveTo>
                <a:cubicBezTo>
                  <a:pt x="79426" y="0"/>
                  <a:pt x="143814" y="54974"/>
                  <a:pt x="143814" y="122788"/>
                </a:cubicBezTo>
                <a:lnTo>
                  <a:pt x="143814" y="3030633"/>
                </a:lnTo>
                <a:cubicBezTo>
                  <a:pt x="143814" y="3098447"/>
                  <a:pt x="79426" y="3153421"/>
                  <a:pt x="0" y="3153421"/>
                </a:cubicBezTo>
                <a:lnTo>
                  <a:pt x="0" y="0"/>
                </a:lnTo>
                <a:close/>
              </a:path>
              <a:path w="143814" h="3153421" fill="none">
                <a:moveTo>
                  <a:pt x="143814" y="122788"/>
                </a:moveTo>
                <a:lnTo>
                  <a:pt x="143814" y="3030633"/>
                </a:lnTo>
                <a:cubicBezTo>
                  <a:pt x="143814" y="3098447"/>
                  <a:pt x="79426" y="3153421"/>
                  <a:pt x="0" y="3153421"/>
                </a:cubicBezTo>
              </a:path>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5" name="Rectangle 24">
            <a:extLst>
              <a:ext uri="{FF2B5EF4-FFF2-40B4-BE49-F238E27FC236}">
                <a16:creationId xmlns:a16="http://schemas.microsoft.com/office/drawing/2014/main" id="{19FED36D-B33B-4A76-BDC7-DD7EDC42BFC7}"/>
              </a:ext>
            </a:extLst>
          </p:cNvPr>
          <p:cNvSpPr/>
          <p:nvPr/>
        </p:nvSpPr>
        <p:spPr bwMode="auto">
          <a:xfrm>
            <a:off x="7929166" y="2987393"/>
            <a:ext cx="2593617" cy="142595"/>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Rectangle 21">
            <a:extLst>
              <a:ext uri="{FF2B5EF4-FFF2-40B4-BE49-F238E27FC236}">
                <a16:creationId xmlns:a16="http://schemas.microsoft.com/office/drawing/2014/main" id="{DEBAEEC9-AD75-4304-BF9D-0C36A775383E}"/>
              </a:ext>
            </a:extLst>
          </p:cNvPr>
          <p:cNvSpPr/>
          <p:nvPr/>
        </p:nvSpPr>
        <p:spPr bwMode="auto">
          <a:xfrm>
            <a:off x="7497366" y="3715000"/>
            <a:ext cx="2593617" cy="142595"/>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 name="Picture 6">
            <a:extLst>
              <a:ext uri="{FF2B5EF4-FFF2-40B4-BE49-F238E27FC236}">
                <a16:creationId xmlns:a16="http://schemas.microsoft.com/office/drawing/2014/main" id="{CB80E523-33E7-457D-91D5-DBB495907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98" y="3324256"/>
            <a:ext cx="6127607" cy="209491"/>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3:1</a:t>
            </a:r>
          </a:p>
        </p:txBody>
      </p:sp>
      <p:pic>
        <p:nvPicPr>
          <p:cNvPr id="11" name="Picture 10">
            <a:extLst>
              <a:ext uri="{FF2B5EF4-FFF2-40B4-BE49-F238E27FC236}">
                <a16:creationId xmlns:a16="http://schemas.microsoft.com/office/drawing/2014/main" id="{153C9E74-E46C-4498-96FE-1C89B1744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190" y="3324255"/>
            <a:ext cx="1967717" cy="209491"/>
          </a:xfrm>
          <a:prstGeom prst="rect">
            <a:avLst/>
          </a:prstGeom>
        </p:spPr>
      </p:pic>
      <p:pic>
        <p:nvPicPr>
          <p:cNvPr id="12" name="Picture 11">
            <a:extLst>
              <a:ext uri="{FF2B5EF4-FFF2-40B4-BE49-F238E27FC236}">
                <a16:creationId xmlns:a16="http://schemas.microsoft.com/office/drawing/2014/main" id="{02570C6D-0BD6-4505-A095-41CE7AD5B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619" y="3324254"/>
            <a:ext cx="1967717" cy="209491"/>
          </a:xfrm>
          <a:prstGeom prst="rect">
            <a:avLst/>
          </a:prstGeom>
        </p:spPr>
      </p:pic>
      <p:sp>
        <p:nvSpPr>
          <p:cNvPr id="13" name="Right Brace 12">
            <a:extLst>
              <a:ext uri="{FF2B5EF4-FFF2-40B4-BE49-F238E27FC236}">
                <a16:creationId xmlns:a16="http://schemas.microsoft.com/office/drawing/2014/main" id="{5DE2B220-39C5-48FA-B535-F6018BFE6540}"/>
              </a:ext>
            </a:extLst>
          </p:cNvPr>
          <p:cNvSpPr/>
          <p:nvPr/>
        </p:nvSpPr>
        <p:spPr bwMode="auto">
          <a:xfrm rot="5400000">
            <a:off x="8543932" y="3387428"/>
            <a:ext cx="285749" cy="805509"/>
          </a:xfrm>
          <a:prstGeom prst="rightBrace">
            <a:avLst>
              <a:gd name="adj1" fmla="val 43977"/>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Right Brace 13">
            <a:extLst>
              <a:ext uri="{FF2B5EF4-FFF2-40B4-BE49-F238E27FC236}">
                <a16:creationId xmlns:a16="http://schemas.microsoft.com/office/drawing/2014/main" id="{DEBB503E-3366-4704-8ED7-C95D4E6BA293}"/>
              </a:ext>
            </a:extLst>
          </p:cNvPr>
          <p:cNvSpPr/>
          <p:nvPr/>
        </p:nvSpPr>
        <p:spPr bwMode="auto">
          <a:xfrm rot="5400000">
            <a:off x="7465780" y="3191927"/>
            <a:ext cx="285750" cy="1196510"/>
          </a:xfrm>
          <a:custGeom>
            <a:avLst/>
            <a:gdLst>
              <a:gd name="connsiteX0" fmla="*/ 0 w 285749"/>
              <a:gd name="connsiteY0" fmla="*/ 0 h 1196510"/>
              <a:gd name="connsiteX1" fmla="*/ 142875 w 285749"/>
              <a:gd name="connsiteY1" fmla="*/ 125664 h 1196510"/>
              <a:gd name="connsiteX2" fmla="*/ 142875 w 285749"/>
              <a:gd name="connsiteY2" fmla="*/ 472591 h 1196510"/>
              <a:gd name="connsiteX3" fmla="*/ 285750 w 285749"/>
              <a:gd name="connsiteY3" fmla="*/ 598255 h 1196510"/>
              <a:gd name="connsiteX4" fmla="*/ 142875 w 285749"/>
              <a:gd name="connsiteY4" fmla="*/ 723919 h 1196510"/>
              <a:gd name="connsiteX5" fmla="*/ 142875 w 285749"/>
              <a:gd name="connsiteY5" fmla="*/ 1070846 h 1196510"/>
              <a:gd name="connsiteX6" fmla="*/ 0 w 285749"/>
              <a:gd name="connsiteY6" fmla="*/ 1196510 h 1196510"/>
              <a:gd name="connsiteX7" fmla="*/ 0 w 285749"/>
              <a:gd name="connsiteY7" fmla="*/ 0 h 1196510"/>
              <a:gd name="connsiteX0" fmla="*/ 0 w 285749"/>
              <a:gd name="connsiteY0" fmla="*/ 0 h 1196510"/>
              <a:gd name="connsiteX1" fmla="*/ 142875 w 285749"/>
              <a:gd name="connsiteY1" fmla="*/ 125664 h 1196510"/>
              <a:gd name="connsiteX2" fmla="*/ 142875 w 285749"/>
              <a:gd name="connsiteY2" fmla="*/ 472591 h 1196510"/>
              <a:gd name="connsiteX3" fmla="*/ 285750 w 285749"/>
              <a:gd name="connsiteY3" fmla="*/ 598255 h 1196510"/>
              <a:gd name="connsiteX4" fmla="*/ 142875 w 285749"/>
              <a:gd name="connsiteY4" fmla="*/ 723919 h 1196510"/>
              <a:gd name="connsiteX5" fmla="*/ 142875 w 285749"/>
              <a:gd name="connsiteY5" fmla="*/ 1070846 h 1196510"/>
              <a:gd name="connsiteX6" fmla="*/ 0 w 285749"/>
              <a:gd name="connsiteY6" fmla="*/ 1196510 h 1196510"/>
              <a:gd name="connsiteX0" fmla="*/ 0 w 285750"/>
              <a:gd name="connsiteY0" fmla="*/ 0 h 1196510"/>
              <a:gd name="connsiteX1" fmla="*/ 142875 w 285750"/>
              <a:gd name="connsiteY1" fmla="*/ 125664 h 1196510"/>
              <a:gd name="connsiteX2" fmla="*/ 142875 w 285750"/>
              <a:gd name="connsiteY2" fmla="*/ 472591 h 1196510"/>
              <a:gd name="connsiteX3" fmla="*/ 285750 w 285750"/>
              <a:gd name="connsiteY3" fmla="*/ 598255 h 1196510"/>
              <a:gd name="connsiteX4" fmla="*/ 142875 w 285750"/>
              <a:gd name="connsiteY4" fmla="*/ 723919 h 1196510"/>
              <a:gd name="connsiteX5" fmla="*/ 142875 w 285750"/>
              <a:gd name="connsiteY5" fmla="*/ 1070846 h 1196510"/>
              <a:gd name="connsiteX6" fmla="*/ 0 w 285750"/>
              <a:gd name="connsiteY6" fmla="*/ 1196510 h 1196510"/>
              <a:gd name="connsiteX7" fmla="*/ 0 w 285750"/>
              <a:gd name="connsiteY7" fmla="*/ 0 h 1196510"/>
              <a:gd name="connsiteX0" fmla="*/ 0 w 285750"/>
              <a:gd name="connsiteY0" fmla="*/ 0 h 1196510"/>
              <a:gd name="connsiteX1" fmla="*/ 142875 w 285750"/>
              <a:gd name="connsiteY1" fmla="*/ 125664 h 1196510"/>
              <a:gd name="connsiteX2" fmla="*/ 142875 w 285750"/>
              <a:gd name="connsiteY2" fmla="*/ 472591 h 1196510"/>
              <a:gd name="connsiteX3" fmla="*/ 285750 w 285750"/>
              <a:gd name="connsiteY3" fmla="*/ 598255 h 1196510"/>
              <a:gd name="connsiteX4" fmla="*/ 142875 w 285750"/>
              <a:gd name="connsiteY4" fmla="*/ 723919 h 1196510"/>
              <a:gd name="connsiteX5" fmla="*/ 142875 w 285750"/>
              <a:gd name="connsiteY5" fmla="*/ 1070846 h 1196510"/>
              <a:gd name="connsiteX0" fmla="*/ 0 w 285750"/>
              <a:gd name="connsiteY0" fmla="*/ 0 h 1196510"/>
              <a:gd name="connsiteX1" fmla="*/ 142875 w 285750"/>
              <a:gd name="connsiteY1" fmla="*/ 125664 h 1196510"/>
              <a:gd name="connsiteX2" fmla="*/ 142875 w 285750"/>
              <a:gd name="connsiteY2" fmla="*/ 472591 h 1196510"/>
              <a:gd name="connsiteX3" fmla="*/ 285750 w 285750"/>
              <a:gd name="connsiteY3" fmla="*/ 598255 h 1196510"/>
              <a:gd name="connsiteX4" fmla="*/ 142875 w 285750"/>
              <a:gd name="connsiteY4" fmla="*/ 723919 h 1196510"/>
              <a:gd name="connsiteX5" fmla="*/ 142875 w 285750"/>
              <a:gd name="connsiteY5" fmla="*/ 1070846 h 1196510"/>
              <a:gd name="connsiteX6" fmla="*/ 0 w 285750"/>
              <a:gd name="connsiteY6" fmla="*/ 1196510 h 1196510"/>
              <a:gd name="connsiteX7" fmla="*/ 0 w 285750"/>
              <a:gd name="connsiteY7" fmla="*/ 0 h 1196510"/>
              <a:gd name="connsiteX0" fmla="*/ 0 w 285750"/>
              <a:gd name="connsiteY0" fmla="*/ 0 h 1196510"/>
              <a:gd name="connsiteX1" fmla="*/ 142875 w 285750"/>
              <a:gd name="connsiteY1" fmla="*/ 125664 h 1196510"/>
              <a:gd name="connsiteX2" fmla="*/ 142875 w 285750"/>
              <a:gd name="connsiteY2" fmla="*/ 472591 h 1196510"/>
              <a:gd name="connsiteX3" fmla="*/ 285750 w 285750"/>
              <a:gd name="connsiteY3" fmla="*/ 598255 h 1196510"/>
              <a:gd name="connsiteX4" fmla="*/ 142875 w 285750"/>
              <a:gd name="connsiteY4" fmla="*/ 723919 h 1196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1196510" stroke="0" extrusionOk="0">
                <a:moveTo>
                  <a:pt x="0" y="0"/>
                </a:moveTo>
                <a:cubicBezTo>
                  <a:pt x="78908" y="0"/>
                  <a:pt x="142875" y="56262"/>
                  <a:pt x="142875" y="125664"/>
                </a:cubicBezTo>
                <a:lnTo>
                  <a:pt x="142875" y="472591"/>
                </a:lnTo>
                <a:cubicBezTo>
                  <a:pt x="142875" y="541993"/>
                  <a:pt x="206842" y="598255"/>
                  <a:pt x="285750" y="598255"/>
                </a:cubicBezTo>
                <a:cubicBezTo>
                  <a:pt x="206842" y="598255"/>
                  <a:pt x="142875" y="654517"/>
                  <a:pt x="142875" y="723919"/>
                </a:cubicBezTo>
                <a:lnTo>
                  <a:pt x="142875" y="1070846"/>
                </a:lnTo>
                <a:cubicBezTo>
                  <a:pt x="142875" y="1140248"/>
                  <a:pt x="78908" y="1196510"/>
                  <a:pt x="0" y="1196510"/>
                </a:cubicBezTo>
                <a:lnTo>
                  <a:pt x="0" y="0"/>
                </a:lnTo>
                <a:close/>
              </a:path>
              <a:path w="285750" h="1196510" fill="none">
                <a:moveTo>
                  <a:pt x="0" y="0"/>
                </a:moveTo>
                <a:cubicBezTo>
                  <a:pt x="78908" y="0"/>
                  <a:pt x="142875" y="56262"/>
                  <a:pt x="142875" y="125664"/>
                </a:cubicBezTo>
                <a:lnTo>
                  <a:pt x="142875" y="472591"/>
                </a:lnTo>
                <a:cubicBezTo>
                  <a:pt x="142875" y="541993"/>
                  <a:pt x="206842" y="598255"/>
                  <a:pt x="285750" y="598255"/>
                </a:cubicBezTo>
                <a:cubicBezTo>
                  <a:pt x="206842" y="598255"/>
                  <a:pt x="142875" y="654517"/>
                  <a:pt x="142875" y="723919"/>
                </a:cubicBezTo>
              </a:path>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Right Brace 14">
            <a:extLst>
              <a:ext uri="{FF2B5EF4-FFF2-40B4-BE49-F238E27FC236}">
                <a16:creationId xmlns:a16="http://schemas.microsoft.com/office/drawing/2014/main" id="{608BA13A-1BFB-4B47-BD96-77F23D5AD14A}"/>
              </a:ext>
            </a:extLst>
          </p:cNvPr>
          <p:cNvSpPr/>
          <p:nvPr/>
        </p:nvSpPr>
        <p:spPr bwMode="auto">
          <a:xfrm rot="16200000">
            <a:off x="7907106" y="2032812"/>
            <a:ext cx="285750" cy="2079159"/>
          </a:xfrm>
          <a:custGeom>
            <a:avLst/>
            <a:gdLst>
              <a:gd name="connsiteX0" fmla="*/ 0 w 285749"/>
              <a:gd name="connsiteY0" fmla="*/ 0 h 2079159"/>
              <a:gd name="connsiteX1" fmla="*/ 142875 w 285749"/>
              <a:gd name="connsiteY1" fmla="*/ 125664 h 2079159"/>
              <a:gd name="connsiteX2" fmla="*/ 142875 w 285749"/>
              <a:gd name="connsiteY2" fmla="*/ 913916 h 2079159"/>
              <a:gd name="connsiteX3" fmla="*/ 285750 w 285749"/>
              <a:gd name="connsiteY3" fmla="*/ 1039580 h 2079159"/>
              <a:gd name="connsiteX4" fmla="*/ 142875 w 285749"/>
              <a:gd name="connsiteY4" fmla="*/ 1165244 h 2079159"/>
              <a:gd name="connsiteX5" fmla="*/ 142875 w 285749"/>
              <a:gd name="connsiteY5" fmla="*/ 1953495 h 2079159"/>
              <a:gd name="connsiteX6" fmla="*/ 0 w 285749"/>
              <a:gd name="connsiteY6" fmla="*/ 2079159 h 2079159"/>
              <a:gd name="connsiteX7" fmla="*/ 0 w 285749"/>
              <a:gd name="connsiteY7" fmla="*/ 0 h 2079159"/>
              <a:gd name="connsiteX0" fmla="*/ 0 w 285749"/>
              <a:gd name="connsiteY0" fmla="*/ 0 h 2079159"/>
              <a:gd name="connsiteX1" fmla="*/ 142875 w 285749"/>
              <a:gd name="connsiteY1" fmla="*/ 125664 h 2079159"/>
              <a:gd name="connsiteX2" fmla="*/ 142875 w 285749"/>
              <a:gd name="connsiteY2" fmla="*/ 913916 h 2079159"/>
              <a:gd name="connsiteX3" fmla="*/ 285750 w 285749"/>
              <a:gd name="connsiteY3" fmla="*/ 1039580 h 2079159"/>
              <a:gd name="connsiteX4" fmla="*/ 142875 w 285749"/>
              <a:gd name="connsiteY4" fmla="*/ 1165244 h 2079159"/>
              <a:gd name="connsiteX5" fmla="*/ 142875 w 285749"/>
              <a:gd name="connsiteY5" fmla="*/ 1953495 h 2079159"/>
              <a:gd name="connsiteX6" fmla="*/ 0 w 285749"/>
              <a:gd name="connsiteY6" fmla="*/ 2079159 h 2079159"/>
              <a:gd name="connsiteX0" fmla="*/ 0 w 285750"/>
              <a:gd name="connsiteY0" fmla="*/ 0 h 2079159"/>
              <a:gd name="connsiteX1" fmla="*/ 142875 w 285750"/>
              <a:gd name="connsiteY1" fmla="*/ 125664 h 2079159"/>
              <a:gd name="connsiteX2" fmla="*/ 142875 w 285750"/>
              <a:gd name="connsiteY2" fmla="*/ 913916 h 2079159"/>
              <a:gd name="connsiteX3" fmla="*/ 285750 w 285750"/>
              <a:gd name="connsiteY3" fmla="*/ 1039580 h 2079159"/>
              <a:gd name="connsiteX4" fmla="*/ 142875 w 285750"/>
              <a:gd name="connsiteY4" fmla="*/ 1165244 h 2079159"/>
              <a:gd name="connsiteX5" fmla="*/ 142875 w 285750"/>
              <a:gd name="connsiteY5" fmla="*/ 1953495 h 2079159"/>
              <a:gd name="connsiteX6" fmla="*/ 0 w 285750"/>
              <a:gd name="connsiteY6" fmla="*/ 2079159 h 2079159"/>
              <a:gd name="connsiteX7" fmla="*/ 0 w 285750"/>
              <a:gd name="connsiteY7" fmla="*/ 0 h 2079159"/>
              <a:gd name="connsiteX0" fmla="*/ 142875 w 285750"/>
              <a:gd name="connsiteY0" fmla="*/ 125664 h 2079159"/>
              <a:gd name="connsiteX1" fmla="*/ 142875 w 285750"/>
              <a:gd name="connsiteY1" fmla="*/ 913916 h 2079159"/>
              <a:gd name="connsiteX2" fmla="*/ 285750 w 285750"/>
              <a:gd name="connsiteY2" fmla="*/ 1039580 h 2079159"/>
              <a:gd name="connsiteX3" fmla="*/ 142875 w 285750"/>
              <a:gd name="connsiteY3" fmla="*/ 1165244 h 2079159"/>
              <a:gd name="connsiteX4" fmla="*/ 142875 w 285750"/>
              <a:gd name="connsiteY4" fmla="*/ 1953495 h 2079159"/>
              <a:gd name="connsiteX5" fmla="*/ 0 w 285750"/>
              <a:gd name="connsiteY5" fmla="*/ 2079159 h 2079159"/>
              <a:gd name="connsiteX0" fmla="*/ 0 w 285750"/>
              <a:gd name="connsiteY0" fmla="*/ 0 h 2079159"/>
              <a:gd name="connsiteX1" fmla="*/ 142875 w 285750"/>
              <a:gd name="connsiteY1" fmla="*/ 125664 h 2079159"/>
              <a:gd name="connsiteX2" fmla="*/ 142875 w 285750"/>
              <a:gd name="connsiteY2" fmla="*/ 913916 h 2079159"/>
              <a:gd name="connsiteX3" fmla="*/ 285750 w 285750"/>
              <a:gd name="connsiteY3" fmla="*/ 1039580 h 2079159"/>
              <a:gd name="connsiteX4" fmla="*/ 142875 w 285750"/>
              <a:gd name="connsiteY4" fmla="*/ 1165244 h 2079159"/>
              <a:gd name="connsiteX5" fmla="*/ 142875 w 285750"/>
              <a:gd name="connsiteY5" fmla="*/ 1953495 h 2079159"/>
              <a:gd name="connsiteX6" fmla="*/ 0 w 285750"/>
              <a:gd name="connsiteY6" fmla="*/ 2079159 h 2079159"/>
              <a:gd name="connsiteX7" fmla="*/ 0 w 285750"/>
              <a:gd name="connsiteY7" fmla="*/ 0 h 2079159"/>
              <a:gd name="connsiteX0" fmla="*/ 142875 w 285750"/>
              <a:gd name="connsiteY0" fmla="*/ 913916 h 2079159"/>
              <a:gd name="connsiteX1" fmla="*/ 285750 w 285750"/>
              <a:gd name="connsiteY1" fmla="*/ 1039580 h 2079159"/>
              <a:gd name="connsiteX2" fmla="*/ 142875 w 285750"/>
              <a:gd name="connsiteY2" fmla="*/ 1165244 h 2079159"/>
              <a:gd name="connsiteX3" fmla="*/ 142875 w 285750"/>
              <a:gd name="connsiteY3" fmla="*/ 1953495 h 2079159"/>
              <a:gd name="connsiteX4" fmla="*/ 0 w 285750"/>
              <a:gd name="connsiteY4" fmla="*/ 2079159 h 207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079159" stroke="0" extrusionOk="0">
                <a:moveTo>
                  <a:pt x="0" y="0"/>
                </a:moveTo>
                <a:cubicBezTo>
                  <a:pt x="78908" y="0"/>
                  <a:pt x="142875" y="56262"/>
                  <a:pt x="142875" y="125664"/>
                </a:cubicBezTo>
                <a:lnTo>
                  <a:pt x="142875" y="913916"/>
                </a:lnTo>
                <a:cubicBezTo>
                  <a:pt x="142875" y="983318"/>
                  <a:pt x="206842" y="1039580"/>
                  <a:pt x="285750" y="1039580"/>
                </a:cubicBezTo>
                <a:cubicBezTo>
                  <a:pt x="206842" y="1039580"/>
                  <a:pt x="142875" y="1095842"/>
                  <a:pt x="142875" y="1165244"/>
                </a:cubicBezTo>
                <a:lnTo>
                  <a:pt x="142875" y="1953495"/>
                </a:lnTo>
                <a:cubicBezTo>
                  <a:pt x="142875" y="2022897"/>
                  <a:pt x="78908" y="2079159"/>
                  <a:pt x="0" y="2079159"/>
                </a:cubicBezTo>
                <a:lnTo>
                  <a:pt x="0" y="0"/>
                </a:lnTo>
                <a:close/>
              </a:path>
              <a:path w="285750" h="2079159" fill="none">
                <a:moveTo>
                  <a:pt x="142875" y="913916"/>
                </a:moveTo>
                <a:cubicBezTo>
                  <a:pt x="142875" y="983318"/>
                  <a:pt x="206842" y="1039580"/>
                  <a:pt x="285750" y="1039580"/>
                </a:cubicBezTo>
                <a:cubicBezTo>
                  <a:pt x="206842" y="1039580"/>
                  <a:pt x="142875" y="1095842"/>
                  <a:pt x="142875" y="1165244"/>
                </a:cubicBezTo>
                <a:lnTo>
                  <a:pt x="142875" y="1953495"/>
                </a:lnTo>
                <a:cubicBezTo>
                  <a:pt x="142875" y="2022897"/>
                  <a:pt x="78908" y="2079159"/>
                  <a:pt x="0" y="2079159"/>
                </a:cubicBezTo>
              </a:path>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7" name="TextBox 16">
            <a:extLst>
              <a:ext uri="{FF2B5EF4-FFF2-40B4-BE49-F238E27FC236}">
                <a16:creationId xmlns:a16="http://schemas.microsoft.com/office/drawing/2014/main" id="{AA87165F-FE1C-44D2-9A3B-9211CF3E88FA}"/>
              </a:ext>
            </a:extLst>
          </p:cNvPr>
          <p:cNvSpPr txBox="1"/>
          <p:nvPr/>
        </p:nvSpPr>
        <p:spPr bwMode="auto">
          <a:xfrm>
            <a:off x="8511117" y="400047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4</a:t>
            </a:r>
          </a:p>
        </p:txBody>
      </p:sp>
      <p:sp>
        <p:nvSpPr>
          <p:cNvPr id="18" name="TextBox 17">
            <a:extLst>
              <a:ext uri="{FF2B5EF4-FFF2-40B4-BE49-F238E27FC236}">
                <a16:creationId xmlns:a16="http://schemas.microsoft.com/office/drawing/2014/main" id="{449C526C-1437-4B84-9B0C-22410E104D78}"/>
              </a:ext>
            </a:extLst>
          </p:cNvPr>
          <p:cNvSpPr txBox="1"/>
          <p:nvPr/>
        </p:nvSpPr>
        <p:spPr bwMode="auto">
          <a:xfrm>
            <a:off x="7439556" y="40004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6</a:t>
            </a:r>
          </a:p>
        </p:txBody>
      </p:sp>
      <p:sp>
        <p:nvSpPr>
          <p:cNvPr id="24" name="TextBox 23">
            <a:extLst>
              <a:ext uri="{FF2B5EF4-FFF2-40B4-BE49-F238E27FC236}">
                <a16:creationId xmlns:a16="http://schemas.microsoft.com/office/drawing/2014/main" id="{10B6AB60-B8B1-4084-9962-41B2EB95C82C}"/>
              </a:ext>
            </a:extLst>
          </p:cNvPr>
          <p:cNvSpPr txBox="1"/>
          <p:nvPr/>
        </p:nvSpPr>
        <p:spPr bwMode="auto">
          <a:xfrm>
            <a:off x="7273395" y="4000470"/>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0000"/>
                </a:solidFill>
                <a:latin typeface="Myriad Pro Semibold"/>
                <a:ea typeface="Myriad Pro Semibold" charset="0"/>
                <a:cs typeface="Myriad Pro Semibold" charset="0"/>
              </a:rPr>
              <a:t>1</a:t>
            </a:r>
          </a:p>
        </p:txBody>
      </p:sp>
      <p:sp>
        <p:nvSpPr>
          <p:cNvPr id="29" name="TextBox 28">
            <a:extLst>
              <a:ext uri="{FF2B5EF4-FFF2-40B4-BE49-F238E27FC236}">
                <a16:creationId xmlns:a16="http://schemas.microsoft.com/office/drawing/2014/main" id="{4E948FCC-5FE5-4DC3-984F-CEC00E43C0B9}"/>
              </a:ext>
            </a:extLst>
          </p:cNvPr>
          <p:cNvSpPr txBox="1"/>
          <p:nvPr/>
        </p:nvSpPr>
        <p:spPr bwMode="auto">
          <a:xfrm>
            <a:off x="7792125" y="241974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0000"/>
                </a:solidFill>
                <a:latin typeface="Myriad Pro Semibold"/>
                <a:ea typeface="Myriad Pro Semibold" charset="0"/>
                <a:cs typeface="Myriad Pro Semibold" charset="0"/>
              </a:rPr>
              <a:t>2</a:t>
            </a:r>
          </a:p>
        </p:txBody>
      </p:sp>
      <p:sp>
        <p:nvSpPr>
          <p:cNvPr id="30" name="TextBox 29">
            <a:extLst>
              <a:ext uri="{FF2B5EF4-FFF2-40B4-BE49-F238E27FC236}">
                <a16:creationId xmlns:a16="http://schemas.microsoft.com/office/drawing/2014/main" id="{12026233-C768-4665-953D-C4C0F83215E9}"/>
              </a:ext>
            </a:extLst>
          </p:cNvPr>
          <p:cNvSpPr txBox="1"/>
          <p:nvPr/>
        </p:nvSpPr>
        <p:spPr bwMode="auto">
          <a:xfrm>
            <a:off x="7792125" y="241974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31" name="TextBox 30">
            <a:extLst>
              <a:ext uri="{FF2B5EF4-FFF2-40B4-BE49-F238E27FC236}">
                <a16:creationId xmlns:a16="http://schemas.microsoft.com/office/drawing/2014/main" id="{C3609E36-3DE9-414B-B2F7-34BE122BFFC8}"/>
              </a:ext>
            </a:extLst>
          </p:cNvPr>
          <p:cNvSpPr txBox="1"/>
          <p:nvPr/>
        </p:nvSpPr>
        <p:spPr bwMode="auto">
          <a:xfrm>
            <a:off x="7956677" y="241974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0</a:t>
            </a:r>
          </a:p>
        </p:txBody>
      </p:sp>
      <p:sp>
        <p:nvSpPr>
          <p:cNvPr id="34" name="TextBox 33">
            <a:extLst>
              <a:ext uri="{FF2B5EF4-FFF2-40B4-BE49-F238E27FC236}">
                <a16:creationId xmlns:a16="http://schemas.microsoft.com/office/drawing/2014/main" id="{9723D76A-D968-4C4E-B941-02561209808B}"/>
              </a:ext>
            </a:extLst>
          </p:cNvPr>
          <p:cNvSpPr txBox="1"/>
          <p:nvPr/>
        </p:nvSpPr>
        <p:spPr bwMode="auto">
          <a:xfrm>
            <a:off x="7273395" y="40004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0000"/>
                </a:solidFill>
                <a:latin typeface="Myriad Pro Semibold"/>
                <a:ea typeface="Myriad Pro Semibold" charset="0"/>
                <a:cs typeface="Myriad Pro Semibold" charset="0"/>
              </a:rPr>
              <a:t>2</a:t>
            </a:r>
          </a:p>
        </p:txBody>
      </p:sp>
      <p:sp>
        <p:nvSpPr>
          <p:cNvPr id="35" name="TextBox 34">
            <a:extLst>
              <a:ext uri="{FF2B5EF4-FFF2-40B4-BE49-F238E27FC236}">
                <a16:creationId xmlns:a16="http://schemas.microsoft.com/office/drawing/2014/main" id="{F743AC79-D7E6-4017-BE75-D24BA892F775}"/>
              </a:ext>
            </a:extLst>
          </p:cNvPr>
          <p:cNvSpPr txBox="1"/>
          <p:nvPr/>
        </p:nvSpPr>
        <p:spPr bwMode="auto">
          <a:xfrm>
            <a:off x="7792125" y="241974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0000"/>
                </a:solidFill>
                <a:latin typeface="Myriad Pro Semibold"/>
                <a:ea typeface="Myriad Pro Semibold" charset="0"/>
                <a:cs typeface="Myriad Pro Semibold" charset="0"/>
              </a:rPr>
              <a:t>3</a:t>
            </a:r>
          </a:p>
        </p:txBody>
      </p:sp>
    </p:spTree>
    <p:extLst>
      <p:ext uri="{BB962C8B-B14F-4D97-AF65-F5344CB8AC3E}">
        <p14:creationId xmlns:p14="http://schemas.microsoft.com/office/powerpoint/2010/main" val="366434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63" presetClass="path" presetSubtype="0" accel="50000" decel="12500" fill="hold" nodeType="withEffect">
                                  <p:stCondLst>
                                    <p:cond delay="0"/>
                                  </p:stCondLst>
                                  <p:childTnLst>
                                    <p:animMotion origin="layout" path="M 2.08333E-6 0 L 0.27851 0 " pathEditMode="relative" rAng="0" ptsTypes="AA">
                                      <p:cBhvr>
                                        <p:cTn id="41" dur="2000" fill="hold"/>
                                        <p:tgtEl>
                                          <p:spTgt spid="11"/>
                                        </p:tgtEl>
                                        <p:attrNameLst>
                                          <p:attrName>ppt_x</p:attrName>
                                          <p:attrName>ppt_y</p:attrName>
                                        </p:attrNameLst>
                                      </p:cBhvr>
                                      <p:rCtr x="13893" y="0"/>
                                    </p:animMotion>
                                  </p:childTnLst>
                                </p:cTn>
                              </p:par>
                            </p:childTnLst>
                          </p:cTn>
                        </p:par>
                      </p:childTnLst>
                    </p:cTn>
                  </p:par>
                  <p:par>
                    <p:cTn id="42" fill="hold">
                      <p:stCondLst>
                        <p:cond delay="indefinite"/>
                      </p:stCondLst>
                      <p:childTnLst>
                        <p:par>
                          <p:cTn id="43" fill="hold">
                            <p:stCondLst>
                              <p:cond delay="0"/>
                            </p:stCondLst>
                            <p:childTnLst>
                              <p:par>
                                <p:cTn id="44" presetID="35" presetClass="path" presetSubtype="0" accel="50000" decel="50000" fill="hold" grpId="1" nodeType="clickEffect">
                                  <p:stCondLst>
                                    <p:cond delay="0"/>
                                  </p:stCondLst>
                                  <p:childTnLst>
                                    <p:animMotion origin="layout" path="M 1.66667E-6 -2.59259E-6 L -0.16667 -0.00092 " pathEditMode="relative" rAng="0" ptsTypes="AA">
                                      <p:cBhvr>
                                        <p:cTn id="45" dur="2000" fill="hold"/>
                                        <p:tgtEl>
                                          <p:spTgt spid="20"/>
                                        </p:tgtEl>
                                        <p:attrNameLst>
                                          <p:attrName>ppt_x</p:attrName>
                                          <p:attrName>ppt_y</p:attrName>
                                        </p:attrNameLst>
                                      </p:cBhvr>
                                      <p:rCtr x="-8333" y="-46"/>
                                    </p:animMotion>
                                  </p:childTnLst>
                                </p:cTn>
                              </p:par>
                              <p:par>
                                <p:cTn id="46" presetID="10" presetClass="entr" presetSubtype="0" fill="hold" grpId="0" nodeType="withEffect">
                                  <p:stCondLst>
                                    <p:cond delay="10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par>
                                <p:cTn id="52" presetID="1" presetClass="exit" presetSubtype="0" fill="hold" grpId="2" nodeType="withEffect">
                                  <p:stCondLst>
                                    <p:cond delay="0"/>
                                  </p:stCondLst>
                                  <p:childTnLst>
                                    <p:set>
                                      <p:cBhvr>
                                        <p:cTn id="53" dur="1" fill="hold">
                                          <p:stCondLst>
                                            <p:cond delay="0"/>
                                          </p:stCondLst>
                                        </p:cTn>
                                        <p:tgtEl>
                                          <p:spTgt spid="20"/>
                                        </p:tgtEl>
                                        <p:attrNameLst>
                                          <p:attrName>style.visibility</p:attrName>
                                        </p:attrNameLst>
                                      </p:cBhvr>
                                      <p:to>
                                        <p:strVal val="hidden"/>
                                      </p:to>
                                    </p:set>
                                  </p:childTnLst>
                                </p:cTn>
                              </p:par>
                            </p:childTnLst>
                          </p:cTn>
                        </p:par>
                        <p:par>
                          <p:cTn id="54" fill="hold">
                            <p:stCondLst>
                              <p:cond delay="2000"/>
                            </p:stCondLst>
                            <p:childTnLst>
                              <p:par>
                                <p:cTn id="55" presetID="3" presetClass="emph" presetSubtype="2" fill="hold" grpId="1" nodeType="afterEffect">
                                  <p:stCondLst>
                                    <p:cond delay="500"/>
                                  </p:stCondLst>
                                  <p:childTnLst>
                                    <p:animClr clrSpc="rgb" dir="cw">
                                      <p:cBhvr override="childStyle">
                                        <p:cTn id="56" dur="1000" fill="hold"/>
                                        <p:tgtEl>
                                          <p:spTgt spid="24"/>
                                        </p:tgtEl>
                                        <p:attrNameLst>
                                          <p:attrName>style.color</p:attrName>
                                        </p:attrNameLst>
                                      </p:cBhvr>
                                      <p:to>
                                        <a:schemeClr val="tx1"/>
                                      </p:to>
                                    </p:animClr>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grpId="0" nodeType="clickEffect">
                                  <p:stCondLst>
                                    <p:cond delay="0"/>
                                  </p:stCondLst>
                                  <p:childTnLst>
                                    <p:animMotion origin="layout" path="M 3.125E-6 -3.7037E-7 L -0.16615 -0.00139 " pathEditMode="relative" rAng="0" ptsTypes="AA">
                                      <p:cBhvr>
                                        <p:cTn id="60" dur="2000" fill="hold"/>
                                        <p:tgtEl>
                                          <p:spTgt spid="26"/>
                                        </p:tgtEl>
                                        <p:attrNameLst>
                                          <p:attrName>ppt_x</p:attrName>
                                          <p:attrName>ppt_y</p:attrName>
                                        </p:attrNameLst>
                                      </p:cBhvr>
                                      <p:rCtr x="-8307" y="-69"/>
                                    </p:animMotion>
                                  </p:childTnLst>
                                </p:cTn>
                              </p:par>
                              <p:par>
                                <p:cTn id="61" presetID="10" presetClass="entr" presetSubtype="0" fill="hold" grpId="0" nodeType="withEffect">
                                  <p:stCondLst>
                                    <p:cond delay="100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xit" presetSubtype="0" fill="hold" grpId="1" nodeType="withEffect">
                                  <p:stCondLst>
                                    <p:cond delay="1000"/>
                                  </p:stCondLst>
                                  <p:childTnLst>
                                    <p:animEffect transition="out" filter="fade">
                                      <p:cBhvr>
                                        <p:cTn id="65" dur="500"/>
                                        <p:tgtEl>
                                          <p:spTgt spid="30"/>
                                        </p:tgtEl>
                                      </p:cBhvr>
                                    </p:animEffect>
                                    <p:set>
                                      <p:cBhvr>
                                        <p:cTn id="66" dur="1" fill="hold">
                                          <p:stCondLst>
                                            <p:cond delay="499"/>
                                          </p:stCondLst>
                                        </p:cTn>
                                        <p:tgtEl>
                                          <p:spTgt spid="30"/>
                                        </p:tgtEl>
                                        <p:attrNameLst>
                                          <p:attrName>style.visibility</p:attrName>
                                        </p:attrNameLst>
                                      </p:cBhvr>
                                      <p:to>
                                        <p:strVal val="hidden"/>
                                      </p:to>
                                    </p:set>
                                  </p:childTnLst>
                                </p:cTn>
                              </p:par>
                            </p:childTnLst>
                          </p:cTn>
                        </p:par>
                        <p:par>
                          <p:cTn id="67" fill="hold">
                            <p:stCondLst>
                              <p:cond delay="2000"/>
                            </p:stCondLst>
                            <p:childTnLst>
                              <p:par>
                                <p:cTn id="68" presetID="1" presetClass="exit" presetSubtype="0" fill="hold" grpId="2" nodeType="afterEffect">
                                  <p:stCondLst>
                                    <p:cond delay="0"/>
                                  </p:stCondLst>
                                  <p:childTnLst>
                                    <p:set>
                                      <p:cBhvr>
                                        <p:cTn id="69" dur="1" fill="hold">
                                          <p:stCondLst>
                                            <p:cond delay="0"/>
                                          </p:stCondLst>
                                        </p:cTn>
                                        <p:tgtEl>
                                          <p:spTgt spid="26"/>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childTnLst>
                          </p:cTn>
                        </p:par>
                        <p:par>
                          <p:cTn id="72" fill="hold">
                            <p:stCondLst>
                              <p:cond delay="2000"/>
                            </p:stCondLst>
                            <p:childTnLst>
                              <p:par>
                                <p:cTn id="73" presetID="3" presetClass="emph" presetSubtype="2" fill="hold" grpId="1" nodeType="afterEffect">
                                  <p:stCondLst>
                                    <p:cond delay="1000"/>
                                  </p:stCondLst>
                                  <p:childTnLst>
                                    <p:animClr clrSpc="rgb" dir="cw">
                                      <p:cBhvr override="childStyle">
                                        <p:cTn id="74" dur="1000" fill="hold"/>
                                        <p:tgtEl>
                                          <p:spTgt spid="29"/>
                                        </p:tgtEl>
                                        <p:attrNameLst>
                                          <p:attrName>style.color</p:attrName>
                                        </p:attrNameLst>
                                      </p:cBhvr>
                                      <p:to>
                                        <a:schemeClr val="tx1"/>
                                      </p:to>
                                    </p:animClr>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63" presetClass="path" presetSubtype="0" accel="50000" decel="12500" fill="hold" nodeType="withEffect">
                                  <p:stCondLst>
                                    <p:cond delay="0"/>
                                  </p:stCondLst>
                                  <p:childTnLst>
                                    <p:animMotion origin="layout" path="M 8.33333E-7 0 L 0.11132 0 " pathEditMode="relative" rAng="0" ptsTypes="AA">
                                      <p:cBhvr>
                                        <p:cTn id="81" dur="2000" fill="hold"/>
                                        <p:tgtEl>
                                          <p:spTgt spid="12"/>
                                        </p:tgtEl>
                                        <p:attrNameLst>
                                          <p:attrName>ppt_x</p:attrName>
                                          <p:attrName>ppt_y</p:attrName>
                                        </p:attrNameLst>
                                      </p:cBhvr>
                                      <p:rCtr x="5482" y="0"/>
                                    </p:animMotion>
                                  </p:childTnLst>
                                </p:cTn>
                              </p:par>
                            </p:childTnLst>
                          </p:cTn>
                        </p:par>
                      </p:childTnLst>
                    </p:cTn>
                  </p:par>
                  <p:par>
                    <p:cTn id="82" fill="hold">
                      <p:stCondLst>
                        <p:cond delay="indefinite"/>
                      </p:stCondLst>
                      <p:childTnLst>
                        <p:par>
                          <p:cTn id="83" fill="hold">
                            <p:stCondLst>
                              <p:cond delay="0"/>
                            </p:stCondLst>
                            <p:childTnLst>
                              <p:par>
                                <p:cTn id="84" presetID="35" presetClass="path" presetSubtype="0" accel="50000" decel="50000" fill="hold" grpId="1" nodeType="clickEffect">
                                  <p:stCondLst>
                                    <p:cond delay="0"/>
                                  </p:stCondLst>
                                  <p:childTnLst>
                                    <p:animMotion origin="layout" path="M 2.08333E-6 3.7037E-7 L -0.16966 -0.00046 " pathEditMode="relative" rAng="0" ptsTypes="AA">
                                      <p:cBhvr>
                                        <p:cTn id="85" dur="2000" fill="hold"/>
                                        <p:tgtEl>
                                          <p:spTgt spid="32"/>
                                        </p:tgtEl>
                                        <p:attrNameLst>
                                          <p:attrName>ppt_x</p:attrName>
                                          <p:attrName>ppt_y</p:attrName>
                                        </p:attrNameLst>
                                      </p:cBhvr>
                                      <p:rCtr x="-8490" y="-23"/>
                                    </p:animMotion>
                                  </p:childTnLst>
                                </p:cTn>
                              </p:par>
                              <p:par>
                                <p:cTn id="86" presetID="10" presetClass="exit" presetSubtype="0" fill="hold" grpId="2" nodeType="withEffect">
                                  <p:stCondLst>
                                    <p:cond delay="1000"/>
                                  </p:stCondLst>
                                  <p:childTnLst>
                                    <p:animEffect transition="out" filter="fade">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par>
                                <p:cTn id="89" presetID="10" presetClass="entr" presetSubtype="0" fill="hold" grpId="0" nodeType="withEffect">
                                  <p:stCondLst>
                                    <p:cond delay="100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par>
                          <p:cTn id="92" fill="hold">
                            <p:stCondLst>
                              <p:cond delay="2000"/>
                            </p:stCondLst>
                            <p:childTnLst>
                              <p:par>
                                <p:cTn id="93" presetID="3" presetClass="emph" presetSubtype="2" fill="hold" grpId="1" nodeType="afterEffect">
                                  <p:stCondLst>
                                    <p:cond delay="1000"/>
                                  </p:stCondLst>
                                  <p:childTnLst>
                                    <p:animClr clrSpc="rgb" dir="cw">
                                      <p:cBhvr override="childStyle">
                                        <p:cTn id="94" dur="1000" fill="hold"/>
                                        <p:tgtEl>
                                          <p:spTgt spid="34"/>
                                        </p:tgtEl>
                                        <p:attrNameLst>
                                          <p:attrName>style.color</p:attrName>
                                        </p:attrNameLst>
                                      </p:cBhvr>
                                      <p:to>
                                        <a:schemeClr val="tx1"/>
                                      </p:to>
                                    </p:animClr>
                                  </p:childTnLst>
                                </p:cTn>
                              </p:par>
                            </p:childTnLst>
                          </p:cTn>
                        </p:par>
                      </p:childTnLst>
                    </p:cTn>
                  </p:par>
                  <p:par>
                    <p:cTn id="95" fill="hold">
                      <p:stCondLst>
                        <p:cond delay="indefinite"/>
                      </p:stCondLst>
                      <p:childTnLst>
                        <p:par>
                          <p:cTn id="96" fill="hold">
                            <p:stCondLst>
                              <p:cond delay="0"/>
                            </p:stCondLst>
                            <p:childTnLst>
                              <p:par>
                                <p:cTn id="97" presetID="35" presetClass="path" presetSubtype="0" accel="50000" decel="50000" fill="hold" grpId="1" nodeType="clickEffect">
                                  <p:stCondLst>
                                    <p:cond delay="0"/>
                                  </p:stCondLst>
                                  <p:childTnLst>
                                    <p:animMotion origin="layout" path="M 0.05222 -1.85185E-6 L -0.17018 -0.00162 " pathEditMode="relative" rAng="0" ptsTypes="AA">
                                      <p:cBhvr>
                                        <p:cTn id="98" dur="2000" fill="hold"/>
                                        <p:tgtEl>
                                          <p:spTgt spid="33"/>
                                        </p:tgtEl>
                                        <p:attrNameLst>
                                          <p:attrName>ppt_x</p:attrName>
                                          <p:attrName>ppt_y</p:attrName>
                                        </p:attrNameLst>
                                      </p:cBhvr>
                                      <p:rCtr x="-11120" y="-93"/>
                                    </p:animMotion>
                                  </p:childTnLst>
                                </p:cTn>
                              </p:par>
                              <p:par>
                                <p:cTn id="99" presetID="10" presetClass="exit" presetSubtype="0" fill="hold" grpId="2" nodeType="withEffect">
                                  <p:stCondLst>
                                    <p:cond delay="1000"/>
                                  </p:stCondLst>
                                  <p:childTnLst>
                                    <p:animEffect transition="out" filter="fade">
                                      <p:cBhvr>
                                        <p:cTn id="100" dur="500"/>
                                        <p:tgtEl>
                                          <p:spTgt spid="29"/>
                                        </p:tgtEl>
                                      </p:cBhvr>
                                    </p:animEffect>
                                    <p:set>
                                      <p:cBhvr>
                                        <p:cTn id="101" dur="1" fill="hold">
                                          <p:stCondLst>
                                            <p:cond delay="499"/>
                                          </p:stCondLst>
                                        </p:cTn>
                                        <p:tgtEl>
                                          <p:spTgt spid="29"/>
                                        </p:tgtEl>
                                        <p:attrNameLst>
                                          <p:attrName>style.visibility</p:attrName>
                                        </p:attrNameLst>
                                      </p:cBhvr>
                                      <p:to>
                                        <p:strVal val="hidden"/>
                                      </p:to>
                                    </p:set>
                                  </p:childTnLst>
                                </p:cTn>
                              </p:par>
                              <p:par>
                                <p:cTn id="102" presetID="10" presetClass="entr" presetSubtype="0" fill="hold" grpId="0" nodeType="withEffect">
                                  <p:stCondLst>
                                    <p:cond delay="100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childTnLst>
                          </p:cTn>
                        </p:par>
                        <p:par>
                          <p:cTn id="105" fill="hold">
                            <p:stCondLst>
                              <p:cond delay="2000"/>
                            </p:stCondLst>
                            <p:childTnLst>
                              <p:par>
                                <p:cTn id="106" presetID="3" presetClass="emph" presetSubtype="2" fill="hold" grpId="1" nodeType="afterEffect">
                                  <p:stCondLst>
                                    <p:cond delay="1000"/>
                                  </p:stCondLst>
                                  <p:childTnLst>
                                    <p:animClr clrSpc="rgb" dir="cw">
                                      <p:cBhvr override="childStyle">
                                        <p:cTn id="107" dur="1000" fill="hold"/>
                                        <p:tgtEl>
                                          <p:spTgt spid="35"/>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2" grpId="0" animBg="1"/>
      <p:bldP spid="32" grpId="1" animBg="1"/>
      <p:bldP spid="20" grpId="0" animBg="1"/>
      <p:bldP spid="20" grpId="1" animBg="1"/>
      <p:bldP spid="20" grpId="2" animBg="1"/>
      <p:bldP spid="26" grpId="0" animBg="1"/>
      <p:bldP spid="26" grpId="1" animBg="1"/>
      <p:bldP spid="26" grpId="2" animBg="1"/>
      <p:bldP spid="13" grpId="0" animBg="1"/>
      <p:bldP spid="14" grpId="0" animBg="1"/>
      <p:bldP spid="15" grpId="0" animBg="1"/>
      <p:bldP spid="17" grpId="0"/>
      <p:bldP spid="18" grpId="0"/>
      <p:bldP spid="24" grpId="0"/>
      <p:bldP spid="24" grpId="1"/>
      <p:bldP spid="24" grpId="2"/>
      <p:bldP spid="29" grpId="0"/>
      <p:bldP spid="29" grpId="1"/>
      <p:bldP spid="29" grpId="2"/>
      <p:bldP spid="30" grpId="0"/>
      <p:bldP spid="30" grpId="1"/>
      <p:bldP spid="31" grpId="0"/>
      <p:bldP spid="34" grpId="0"/>
      <p:bldP spid="34" grpId="1"/>
      <p:bldP spid="35" grpId="0"/>
      <p:bldP spid="35"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3:1</a:t>
            </a:r>
          </a:p>
        </p:txBody>
      </p:sp>
      <p:pic>
        <p:nvPicPr>
          <p:cNvPr id="3" name="Picture 2">
            <a:extLst>
              <a:ext uri="{FF2B5EF4-FFF2-40B4-BE49-F238E27FC236}">
                <a16:creationId xmlns:a16="http://schemas.microsoft.com/office/drawing/2014/main" id="{5118A71A-F373-4E10-8864-244CA6783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715" y="1097169"/>
            <a:ext cx="5112573" cy="4663665"/>
          </a:xfrm>
          <a:prstGeom prst="rect">
            <a:avLst/>
          </a:prstGeom>
        </p:spPr>
      </p:pic>
    </p:spTree>
    <p:extLst>
      <p:ext uri="{BB962C8B-B14F-4D97-AF65-F5344CB8AC3E}">
        <p14:creationId xmlns:p14="http://schemas.microsoft.com/office/powerpoint/2010/main" val="370582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a:t>
            </a:r>
            <a:r>
              <a:rPr lang="en-GB" sz="2400" b="1" dirty="0"/>
              <a:t>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84037527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and subtract one to and from a two-digit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3:2</a:t>
            </a:r>
          </a:p>
        </p:txBody>
      </p:sp>
      <p:pic>
        <p:nvPicPr>
          <p:cNvPr id="6" name="Picture 5">
            <a:extLst>
              <a:ext uri="{FF2B5EF4-FFF2-40B4-BE49-F238E27FC236}">
                <a16:creationId xmlns:a16="http://schemas.microsoft.com/office/drawing/2014/main" id="{DAAA9AAF-084B-45BF-98CD-957F4DB95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057" y="3568743"/>
            <a:ext cx="7402009" cy="119710"/>
          </a:xfrm>
          <a:prstGeom prst="rect">
            <a:avLst/>
          </a:prstGeom>
        </p:spPr>
      </p:pic>
      <p:pic>
        <p:nvPicPr>
          <p:cNvPr id="8" name="Picture 7">
            <a:extLst>
              <a:ext uri="{FF2B5EF4-FFF2-40B4-BE49-F238E27FC236}">
                <a16:creationId xmlns:a16="http://schemas.microsoft.com/office/drawing/2014/main" id="{030FE47F-2C89-4772-BC00-1DD1801D3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615" y="3573733"/>
            <a:ext cx="14964" cy="114721"/>
          </a:xfrm>
          <a:prstGeom prst="rect">
            <a:avLst/>
          </a:prstGeom>
        </p:spPr>
      </p:pic>
      <p:pic>
        <p:nvPicPr>
          <p:cNvPr id="10" name="Picture 9">
            <a:extLst>
              <a:ext uri="{FF2B5EF4-FFF2-40B4-BE49-F238E27FC236}">
                <a16:creationId xmlns:a16="http://schemas.microsoft.com/office/drawing/2014/main" id="{C9EBFD9A-6466-4DA4-93C2-856247877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7456" y="3573733"/>
            <a:ext cx="9976" cy="114721"/>
          </a:xfrm>
          <a:prstGeom prst="rect">
            <a:avLst/>
          </a:prstGeom>
        </p:spPr>
      </p:pic>
      <p:pic>
        <p:nvPicPr>
          <p:cNvPr id="11" name="Picture 10">
            <a:extLst>
              <a:ext uri="{FF2B5EF4-FFF2-40B4-BE49-F238E27FC236}">
                <a16:creationId xmlns:a16="http://schemas.microsoft.com/office/drawing/2014/main" id="{7DC34C09-C17F-4816-AB21-D1EA6D045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3572" y="3573733"/>
            <a:ext cx="9976" cy="114721"/>
          </a:xfrm>
          <a:prstGeom prst="rect">
            <a:avLst/>
          </a:prstGeom>
        </p:spPr>
      </p:pic>
      <p:pic>
        <p:nvPicPr>
          <p:cNvPr id="12" name="Picture 11">
            <a:extLst>
              <a:ext uri="{FF2B5EF4-FFF2-40B4-BE49-F238E27FC236}">
                <a16:creationId xmlns:a16="http://schemas.microsoft.com/office/drawing/2014/main" id="{1476A793-7468-42A5-8476-993BC41C3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385" y="3573733"/>
            <a:ext cx="9976" cy="114721"/>
          </a:xfrm>
          <a:prstGeom prst="rect">
            <a:avLst/>
          </a:prstGeom>
        </p:spPr>
      </p:pic>
      <p:pic>
        <p:nvPicPr>
          <p:cNvPr id="13" name="Picture 12">
            <a:extLst>
              <a:ext uri="{FF2B5EF4-FFF2-40B4-BE49-F238E27FC236}">
                <a16:creationId xmlns:a16="http://schemas.microsoft.com/office/drawing/2014/main" id="{58A364BA-5D00-4C47-BCDF-62D25F0B5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457" y="3573733"/>
            <a:ext cx="9976" cy="114721"/>
          </a:xfrm>
          <a:prstGeom prst="rect">
            <a:avLst/>
          </a:prstGeom>
        </p:spPr>
      </p:pic>
      <p:pic>
        <p:nvPicPr>
          <p:cNvPr id="14" name="Picture 13">
            <a:extLst>
              <a:ext uri="{FF2B5EF4-FFF2-40B4-BE49-F238E27FC236}">
                <a16:creationId xmlns:a16="http://schemas.microsoft.com/office/drawing/2014/main" id="{296F2ED0-BAB5-405A-9AB1-CBB6438FB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080" y="3573733"/>
            <a:ext cx="9976" cy="114721"/>
          </a:xfrm>
          <a:prstGeom prst="rect">
            <a:avLst/>
          </a:prstGeom>
        </p:spPr>
      </p:pic>
      <p:pic>
        <p:nvPicPr>
          <p:cNvPr id="15" name="Picture 14">
            <a:extLst>
              <a:ext uri="{FF2B5EF4-FFF2-40B4-BE49-F238E27FC236}">
                <a16:creationId xmlns:a16="http://schemas.microsoft.com/office/drawing/2014/main" id="{9C8506E7-6417-42B5-8CB8-1D98CC5B0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895" y="3573733"/>
            <a:ext cx="9976" cy="114721"/>
          </a:xfrm>
          <a:prstGeom prst="rect">
            <a:avLst/>
          </a:prstGeom>
        </p:spPr>
      </p:pic>
      <p:pic>
        <p:nvPicPr>
          <p:cNvPr id="16" name="Picture 15">
            <a:extLst>
              <a:ext uri="{FF2B5EF4-FFF2-40B4-BE49-F238E27FC236}">
                <a16:creationId xmlns:a16="http://schemas.microsoft.com/office/drawing/2014/main" id="{0CF0F8B1-B0AB-4F19-861A-5D4C994627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086" y="3573733"/>
            <a:ext cx="9976" cy="114721"/>
          </a:xfrm>
          <a:prstGeom prst="rect">
            <a:avLst/>
          </a:prstGeom>
        </p:spPr>
      </p:pic>
      <p:pic>
        <p:nvPicPr>
          <p:cNvPr id="17" name="Picture 16">
            <a:extLst>
              <a:ext uri="{FF2B5EF4-FFF2-40B4-BE49-F238E27FC236}">
                <a16:creationId xmlns:a16="http://schemas.microsoft.com/office/drawing/2014/main" id="{70574126-FAF8-4686-B192-3A13FC9E0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102" y="3573733"/>
            <a:ext cx="14964" cy="114721"/>
          </a:xfrm>
          <a:prstGeom prst="rect">
            <a:avLst/>
          </a:prstGeom>
        </p:spPr>
      </p:pic>
      <p:pic>
        <p:nvPicPr>
          <p:cNvPr id="18" name="Picture 17">
            <a:extLst>
              <a:ext uri="{FF2B5EF4-FFF2-40B4-BE49-F238E27FC236}">
                <a16:creationId xmlns:a16="http://schemas.microsoft.com/office/drawing/2014/main" id="{90E56F63-146D-4544-9AB9-85E7AF818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533" y="3573733"/>
            <a:ext cx="14964" cy="114721"/>
          </a:xfrm>
          <a:prstGeom prst="rect">
            <a:avLst/>
          </a:prstGeom>
        </p:spPr>
      </p:pic>
      <p:pic>
        <p:nvPicPr>
          <p:cNvPr id="19" name="Picture 18">
            <a:extLst>
              <a:ext uri="{FF2B5EF4-FFF2-40B4-BE49-F238E27FC236}">
                <a16:creationId xmlns:a16="http://schemas.microsoft.com/office/drawing/2014/main" id="{9C9FB34C-9083-4833-8B44-B4F24A49E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537" y="3573733"/>
            <a:ext cx="14964" cy="114721"/>
          </a:xfrm>
          <a:prstGeom prst="rect">
            <a:avLst/>
          </a:prstGeom>
        </p:spPr>
      </p:pic>
      <p:pic>
        <p:nvPicPr>
          <p:cNvPr id="20" name="Picture 19">
            <a:extLst>
              <a:ext uri="{FF2B5EF4-FFF2-40B4-BE49-F238E27FC236}">
                <a16:creationId xmlns:a16="http://schemas.microsoft.com/office/drawing/2014/main" id="{7BD519FD-0FE6-4E58-B927-4F5309936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720" y="3573733"/>
            <a:ext cx="14964" cy="114721"/>
          </a:xfrm>
          <a:prstGeom prst="rect">
            <a:avLst/>
          </a:prstGeom>
        </p:spPr>
      </p:pic>
      <p:pic>
        <p:nvPicPr>
          <p:cNvPr id="21" name="Picture 20">
            <a:extLst>
              <a:ext uri="{FF2B5EF4-FFF2-40B4-BE49-F238E27FC236}">
                <a16:creationId xmlns:a16="http://schemas.microsoft.com/office/drawing/2014/main" id="{CF06BF6C-FB8A-47B2-A932-DB41BDCAE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723" y="3573733"/>
            <a:ext cx="14964" cy="114721"/>
          </a:xfrm>
          <a:prstGeom prst="rect">
            <a:avLst/>
          </a:prstGeom>
        </p:spPr>
      </p:pic>
      <p:pic>
        <p:nvPicPr>
          <p:cNvPr id="22" name="Picture 21">
            <a:extLst>
              <a:ext uri="{FF2B5EF4-FFF2-40B4-BE49-F238E27FC236}">
                <a16:creationId xmlns:a16="http://schemas.microsoft.com/office/drawing/2014/main" id="{CD2A9CCD-46A6-4095-934C-E5C6F5364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536" y="3573733"/>
            <a:ext cx="14964" cy="114721"/>
          </a:xfrm>
          <a:prstGeom prst="rect">
            <a:avLst/>
          </a:prstGeom>
        </p:spPr>
      </p:pic>
      <p:pic>
        <p:nvPicPr>
          <p:cNvPr id="23" name="Picture 22">
            <a:extLst>
              <a:ext uri="{FF2B5EF4-FFF2-40B4-BE49-F238E27FC236}">
                <a16:creationId xmlns:a16="http://schemas.microsoft.com/office/drawing/2014/main" id="{076EE0DC-DA02-44A9-BFC5-7E94106B9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3967" y="3573733"/>
            <a:ext cx="14964" cy="114721"/>
          </a:xfrm>
          <a:prstGeom prst="rect">
            <a:avLst/>
          </a:prstGeom>
        </p:spPr>
      </p:pic>
      <p:pic>
        <p:nvPicPr>
          <p:cNvPr id="24" name="Picture 23">
            <a:extLst>
              <a:ext uri="{FF2B5EF4-FFF2-40B4-BE49-F238E27FC236}">
                <a16:creationId xmlns:a16="http://schemas.microsoft.com/office/drawing/2014/main" id="{4C684525-28B3-4C79-BC08-8B0769EF1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9298" y="3573733"/>
            <a:ext cx="14964" cy="114721"/>
          </a:xfrm>
          <a:prstGeom prst="rect">
            <a:avLst/>
          </a:prstGeom>
        </p:spPr>
      </p:pic>
      <p:pic>
        <p:nvPicPr>
          <p:cNvPr id="25" name="Picture 24">
            <a:extLst>
              <a:ext uri="{FF2B5EF4-FFF2-40B4-BE49-F238E27FC236}">
                <a16:creationId xmlns:a16="http://schemas.microsoft.com/office/drawing/2014/main" id="{174D15D5-D289-4B9A-8018-0CE5F3479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0585" y="3573733"/>
            <a:ext cx="9976" cy="114721"/>
          </a:xfrm>
          <a:prstGeom prst="rect">
            <a:avLst/>
          </a:prstGeom>
        </p:spPr>
      </p:pic>
      <p:sp>
        <p:nvSpPr>
          <p:cNvPr id="26" name="TextBox 25">
            <a:extLst>
              <a:ext uri="{FF2B5EF4-FFF2-40B4-BE49-F238E27FC236}">
                <a16:creationId xmlns:a16="http://schemas.microsoft.com/office/drawing/2014/main" id="{F9ABFAAE-3E71-47A3-B8BD-D83D3C076E26}"/>
              </a:ext>
            </a:extLst>
          </p:cNvPr>
          <p:cNvSpPr txBox="1"/>
          <p:nvPr/>
        </p:nvSpPr>
        <p:spPr bwMode="auto">
          <a:xfrm>
            <a:off x="2248380"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17</a:t>
            </a:r>
          </a:p>
        </p:txBody>
      </p:sp>
      <p:sp>
        <p:nvSpPr>
          <p:cNvPr id="27" name="TextBox 26">
            <a:extLst>
              <a:ext uri="{FF2B5EF4-FFF2-40B4-BE49-F238E27FC236}">
                <a16:creationId xmlns:a16="http://schemas.microsoft.com/office/drawing/2014/main" id="{78EC56D1-119D-4ECD-BE20-06EB4B964737}"/>
              </a:ext>
            </a:extLst>
          </p:cNvPr>
          <p:cNvSpPr txBox="1"/>
          <p:nvPr/>
        </p:nvSpPr>
        <p:spPr bwMode="auto">
          <a:xfrm>
            <a:off x="3123592"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27</a:t>
            </a:r>
          </a:p>
        </p:txBody>
      </p:sp>
      <p:sp>
        <p:nvSpPr>
          <p:cNvPr id="28" name="TextBox 27">
            <a:extLst>
              <a:ext uri="{FF2B5EF4-FFF2-40B4-BE49-F238E27FC236}">
                <a16:creationId xmlns:a16="http://schemas.microsoft.com/office/drawing/2014/main" id="{06DD925C-D738-4D4E-A94D-85EA360CA2E5}"/>
              </a:ext>
            </a:extLst>
          </p:cNvPr>
          <p:cNvSpPr txBox="1"/>
          <p:nvPr/>
        </p:nvSpPr>
        <p:spPr bwMode="auto">
          <a:xfrm>
            <a:off x="4000386"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37</a:t>
            </a:r>
          </a:p>
        </p:txBody>
      </p:sp>
      <p:sp>
        <p:nvSpPr>
          <p:cNvPr id="29" name="TextBox 28">
            <a:extLst>
              <a:ext uri="{FF2B5EF4-FFF2-40B4-BE49-F238E27FC236}">
                <a16:creationId xmlns:a16="http://schemas.microsoft.com/office/drawing/2014/main" id="{CC3830F3-F32D-48D5-AF3D-B8127CB33B12}"/>
              </a:ext>
            </a:extLst>
          </p:cNvPr>
          <p:cNvSpPr txBox="1"/>
          <p:nvPr/>
        </p:nvSpPr>
        <p:spPr bwMode="auto">
          <a:xfrm>
            <a:off x="4873221"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47</a:t>
            </a:r>
          </a:p>
        </p:txBody>
      </p:sp>
      <p:sp>
        <p:nvSpPr>
          <p:cNvPr id="30" name="TextBox 29">
            <a:extLst>
              <a:ext uri="{FF2B5EF4-FFF2-40B4-BE49-F238E27FC236}">
                <a16:creationId xmlns:a16="http://schemas.microsoft.com/office/drawing/2014/main" id="{5CA3300A-8FB8-44A6-A3BC-0C0F78821757}"/>
              </a:ext>
            </a:extLst>
          </p:cNvPr>
          <p:cNvSpPr txBox="1"/>
          <p:nvPr/>
        </p:nvSpPr>
        <p:spPr bwMode="auto">
          <a:xfrm>
            <a:off x="5749776"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57</a:t>
            </a:r>
          </a:p>
        </p:txBody>
      </p:sp>
      <p:sp>
        <p:nvSpPr>
          <p:cNvPr id="31" name="TextBox 30">
            <a:extLst>
              <a:ext uri="{FF2B5EF4-FFF2-40B4-BE49-F238E27FC236}">
                <a16:creationId xmlns:a16="http://schemas.microsoft.com/office/drawing/2014/main" id="{2CF233D4-8CE7-470C-BC47-39FE351CA726}"/>
              </a:ext>
            </a:extLst>
          </p:cNvPr>
          <p:cNvSpPr txBox="1"/>
          <p:nvPr/>
        </p:nvSpPr>
        <p:spPr bwMode="auto">
          <a:xfrm>
            <a:off x="6622288"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67</a:t>
            </a:r>
          </a:p>
        </p:txBody>
      </p:sp>
      <p:sp>
        <p:nvSpPr>
          <p:cNvPr id="32" name="TextBox 31">
            <a:extLst>
              <a:ext uri="{FF2B5EF4-FFF2-40B4-BE49-F238E27FC236}">
                <a16:creationId xmlns:a16="http://schemas.microsoft.com/office/drawing/2014/main" id="{098C805E-F39F-4F19-9616-B1F740BD024D}"/>
              </a:ext>
            </a:extLst>
          </p:cNvPr>
          <p:cNvSpPr txBox="1"/>
          <p:nvPr/>
        </p:nvSpPr>
        <p:spPr bwMode="auto">
          <a:xfrm>
            <a:off x="7498612"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77</a:t>
            </a:r>
          </a:p>
        </p:txBody>
      </p:sp>
      <p:sp>
        <p:nvSpPr>
          <p:cNvPr id="33" name="TextBox 32">
            <a:extLst>
              <a:ext uri="{FF2B5EF4-FFF2-40B4-BE49-F238E27FC236}">
                <a16:creationId xmlns:a16="http://schemas.microsoft.com/office/drawing/2014/main" id="{2BC16634-24A7-4AB0-AF79-9779C26ECA82}"/>
              </a:ext>
            </a:extLst>
          </p:cNvPr>
          <p:cNvSpPr txBox="1"/>
          <p:nvPr/>
        </p:nvSpPr>
        <p:spPr bwMode="auto">
          <a:xfrm>
            <a:off x="8372592"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87</a:t>
            </a:r>
          </a:p>
        </p:txBody>
      </p:sp>
      <p:sp>
        <p:nvSpPr>
          <p:cNvPr id="34" name="TextBox 33">
            <a:extLst>
              <a:ext uri="{FF2B5EF4-FFF2-40B4-BE49-F238E27FC236}">
                <a16:creationId xmlns:a16="http://schemas.microsoft.com/office/drawing/2014/main" id="{2AB2CECB-C650-4992-8261-6B361AD5E8AD}"/>
              </a:ext>
            </a:extLst>
          </p:cNvPr>
          <p:cNvSpPr txBox="1"/>
          <p:nvPr/>
        </p:nvSpPr>
        <p:spPr bwMode="auto">
          <a:xfrm>
            <a:off x="9243877"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97</a:t>
            </a:r>
          </a:p>
        </p:txBody>
      </p:sp>
      <p:sp>
        <p:nvSpPr>
          <p:cNvPr id="35" name="TextBox 34">
            <a:extLst>
              <a:ext uri="{FF2B5EF4-FFF2-40B4-BE49-F238E27FC236}">
                <a16:creationId xmlns:a16="http://schemas.microsoft.com/office/drawing/2014/main" id="{26229D64-C4CA-4EEF-B2C8-8DCCAD12EC0C}"/>
              </a:ext>
            </a:extLst>
          </p:cNvPr>
          <p:cNvSpPr txBox="1"/>
          <p:nvPr/>
        </p:nvSpPr>
        <p:spPr bwMode="auto">
          <a:xfrm>
            <a:off x="2511006"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20</a:t>
            </a:r>
          </a:p>
        </p:txBody>
      </p:sp>
      <p:sp>
        <p:nvSpPr>
          <p:cNvPr id="36" name="TextBox 35">
            <a:extLst>
              <a:ext uri="{FF2B5EF4-FFF2-40B4-BE49-F238E27FC236}">
                <a16:creationId xmlns:a16="http://schemas.microsoft.com/office/drawing/2014/main" id="{CC417FF6-9C92-438C-8637-CFEA72E86276}"/>
              </a:ext>
            </a:extLst>
          </p:cNvPr>
          <p:cNvSpPr txBox="1"/>
          <p:nvPr/>
        </p:nvSpPr>
        <p:spPr bwMode="auto">
          <a:xfrm>
            <a:off x="3387891"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30</a:t>
            </a:r>
          </a:p>
        </p:txBody>
      </p:sp>
      <p:sp>
        <p:nvSpPr>
          <p:cNvPr id="37" name="TextBox 36">
            <a:extLst>
              <a:ext uri="{FF2B5EF4-FFF2-40B4-BE49-F238E27FC236}">
                <a16:creationId xmlns:a16="http://schemas.microsoft.com/office/drawing/2014/main" id="{E77A3F07-05A7-41A1-98D9-BDFAA4BA5319}"/>
              </a:ext>
            </a:extLst>
          </p:cNvPr>
          <p:cNvSpPr txBox="1"/>
          <p:nvPr/>
        </p:nvSpPr>
        <p:spPr bwMode="auto">
          <a:xfrm>
            <a:off x="4259840"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40</a:t>
            </a:r>
          </a:p>
        </p:txBody>
      </p:sp>
      <p:sp>
        <p:nvSpPr>
          <p:cNvPr id="38" name="TextBox 37">
            <a:extLst>
              <a:ext uri="{FF2B5EF4-FFF2-40B4-BE49-F238E27FC236}">
                <a16:creationId xmlns:a16="http://schemas.microsoft.com/office/drawing/2014/main" id="{86F737FF-1B15-4D7F-BBA1-D7C25781D54E}"/>
              </a:ext>
            </a:extLst>
          </p:cNvPr>
          <p:cNvSpPr txBox="1"/>
          <p:nvPr/>
        </p:nvSpPr>
        <p:spPr bwMode="auto">
          <a:xfrm>
            <a:off x="5137129"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50</a:t>
            </a:r>
          </a:p>
        </p:txBody>
      </p:sp>
      <p:sp>
        <p:nvSpPr>
          <p:cNvPr id="39" name="TextBox 38">
            <a:extLst>
              <a:ext uri="{FF2B5EF4-FFF2-40B4-BE49-F238E27FC236}">
                <a16:creationId xmlns:a16="http://schemas.microsoft.com/office/drawing/2014/main" id="{2421B268-4314-4FCE-ABAF-100DBD7561EA}"/>
              </a:ext>
            </a:extLst>
          </p:cNvPr>
          <p:cNvSpPr txBox="1"/>
          <p:nvPr/>
        </p:nvSpPr>
        <p:spPr bwMode="auto">
          <a:xfrm>
            <a:off x="6011286"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60</a:t>
            </a:r>
          </a:p>
        </p:txBody>
      </p:sp>
      <p:sp>
        <p:nvSpPr>
          <p:cNvPr id="40" name="TextBox 39">
            <a:extLst>
              <a:ext uri="{FF2B5EF4-FFF2-40B4-BE49-F238E27FC236}">
                <a16:creationId xmlns:a16="http://schemas.microsoft.com/office/drawing/2014/main" id="{2804D32A-25C5-403A-B113-BCBAF60199F1}"/>
              </a:ext>
            </a:extLst>
          </p:cNvPr>
          <p:cNvSpPr txBox="1"/>
          <p:nvPr/>
        </p:nvSpPr>
        <p:spPr bwMode="auto">
          <a:xfrm>
            <a:off x="6886500"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70</a:t>
            </a:r>
          </a:p>
        </p:txBody>
      </p:sp>
      <p:sp>
        <p:nvSpPr>
          <p:cNvPr id="41" name="TextBox 40">
            <a:extLst>
              <a:ext uri="{FF2B5EF4-FFF2-40B4-BE49-F238E27FC236}">
                <a16:creationId xmlns:a16="http://schemas.microsoft.com/office/drawing/2014/main" id="{D9AD850E-2FCB-41B2-B306-68F80C8E8474}"/>
              </a:ext>
            </a:extLst>
          </p:cNvPr>
          <p:cNvSpPr txBox="1"/>
          <p:nvPr/>
        </p:nvSpPr>
        <p:spPr bwMode="auto">
          <a:xfrm>
            <a:off x="7758536"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80</a:t>
            </a:r>
          </a:p>
        </p:txBody>
      </p:sp>
      <p:sp>
        <p:nvSpPr>
          <p:cNvPr id="42" name="TextBox 41">
            <a:extLst>
              <a:ext uri="{FF2B5EF4-FFF2-40B4-BE49-F238E27FC236}">
                <a16:creationId xmlns:a16="http://schemas.microsoft.com/office/drawing/2014/main" id="{0DC2988A-21B1-4746-925A-2E38FE8C85AA}"/>
              </a:ext>
            </a:extLst>
          </p:cNvPr>
          <p:cNvSpPr txBox="1"/>
          <p:nvPr/>
        </p:nvSpPr>
        <p:spPr bwMode="auto">
          <a:xfrm>
            <a:off x="8634140"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90</a:t>
            </a:r>
          </a:p>
        </p:txBody>
      </p:sp>
      <p:sp>
        <p:nvSpPr>
          <p:cNvPr id="43" name="TextBox 42">
            <a:extLst>
              <a:ext uri="{FF2B5EF4-FFF2-40B4-BE49-F238E27FC236}">
                <a16:creationId xmlns:a16="http://schemas.microsoft.com/office/drawing/2014/main" id="{B88B62B6-B35F-4083-A205-979771678C8D}"/>
              </a:ext>
            </a:extLst>
          </p:cNvPr>
          <p:cNvSpPr txBox="1"/>
          <p:nvPr/>
        </p:nvSpPr>
        <p:spPr bwMode="auto">
          <a:xfrm>
            <a:off x="9458916" y="3621812"/>
            <a:ext cx="4946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100</a:t>
            </a:r>
          </a:p>
        </p:txBody>
      </p:sp>
      <p:sp>
        <p:nvSpPr>
          <p:cNvPr id="44" name="Arc 43">
            <a:extLst>
              <a:ext uri="{FF2B5EF4-FFF2-40B4-BE49-F238E27FC236}">
                <a16:creationId xmlns:a16="http://schemas.microsoft.com/office/drawing/2014/main" id="{40A303A1-0C0B-4329-BA3F-B8A6F3EBB1F6}"/>
              </a:ext>
            </a:extLst>
          </p:cNvPr>
          <p:cNvSpPr/>
          <p:nvPr/>
        </p:nvSpPr>
        <p:spPr bwMode="auto">
          <a:xfrm rot="16200000">
            <a:off x="2256641"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6" name="TextBox 45">
            <a:extLst>
              <a:ext uri="{FF2B5EF4-FFF2-40B4-BE49-F238E27FC236}">
                <a16:creationId xmlns:a16="http://schemas.microsoft.com/office/drawing/2014/main" id="{6A1FE5FF-AD3B-4CDB-A06D-892AF4064F6C}"/>
              </a:ext>
            </a:extLst>
          </p:cNvPr>
          <p:cNvSpPr txBox="1"/>
          <p:nvPr/>
        </p:nvSpPr>
        <p:spPr bwMode="auto">
          <a:xfrm>
            <a:off x="3210697"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+3</a:t>
            </a:r>
          </a:p>
        </p:txBody>
      </p:sp>
      <p:sp>
        <p:nvSpPr>
          <p:cNvPr id="47" name="TextBox 46">
            <a:extLst>
              <a:ext uri="{FF2B5EF4-FFF2-40B4-BE49-F238E27FC236}">
                <a16:creationId xmlns:a16="http://schemas.microsoft.com/office/drawing/2014/main" id="{1F4330DF-FEFA-4496-8708-FF94D57759F5}"/>
              </a:ext>
            </a:extLst>
          </p:cNvPr>
          <p:cNvSpPr txBox="1"/>
          <p:nvPr/>
        </p:nvSpPr>
        <p:spPr bwMode="auto">
          <a:xfrm>
            <a:off x="4085571"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+3</a:t>
            </a:r>
          </a:p>
        </p:txBody>
      </p:sp>
      <p:sp>
        <p:nvSpPr>
          <p:cNvPr id="48" name="TextBox 47">
            <a:extLst>
              <a:ext uri="{FF2B5EF4-FFF2-40B4-BE49-F238E27FC236}">
                <a16:creationId xmlns:a16="http://schemas.microsoft.com/office/drawing/2014/main" id="{9035ECDE-9F32-47BF-A6EF-BFA5D22600AC}"/>
              </a:ext>
            </a:extLst>
          </p:cNvPr>
          <p:cNvSpPr txBox="1"/>
          <p:nvPr/>
        </p:nvSpPr>
        <p:spPr bwMode="auto">
          <a:xfrm>
            <a:off x="4960445"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+3</a:t>
            </a:r>
          </a:p>
        </p:txBody>
      </p:sp>
      <p:sp>
        <p:nvSpPr>
          <p:cNvPr id="49" name="TextBox 48">
            <a:extLst>
              <a:ext uri="{FF2B5EF4-FFF2-40B4-BE49-F238E27FC236}">
                <a16:creationId xmlns:a16="http://schemas.microsoft.com/office/drawing/2014/main" id="{999128B8-CAFE-400B-849D-0C5C2D8EB7AD}"/>
              </a:ext>
            </a:extLst>
          </p:cNvPr>
          <p:cNvSpPr txBox="1"/>
          <p:nvPr/>
        </p:nvSpPr>
        <p:spPr bwMode="auto">
          <a:xfrm>
            <a:off x="5835319"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+3</a:t>
            </a:r>
          </a:p>
        </p:txBody>
      </p:sp>
      <p:sp>
        <p:nvSpPr>
          <p:cNvPr id="50" name="TextBox 49">
            <a:extLst>
              <a:ext uri="{FF2B5EF4-FFF2-40B4-BE49-F238E27FC236}">
                <a16:creationId xmlns:a16="http://schemas.microsoft.com/office/drawing/2014/main" id="{32E87745-E4D2-4A4D-ADEE-195352C1DCD2}"/>
              </a:ext>
            </a:extLst>
          </p:cNvPr>
          <p:cNvSpPr txBox="1"/>
          <p:nvPr/>
        </p:nvSpPr>
        <p:spPr bwMode="auto">
          <a:xfrm>
            <a:off x="6710193"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+3</a:t>
            </a:r>
          </a:p>
        </p:txBody>
      </p:sp>
      <p:sp>
        <p:nvSpPr>
          <p:cNvPr id="51" name="TextBox 50">
            <a:extLst>
              <a:ext uri="{FF2B5EF4-FFF2-40B4-BE49-F238E27FC236}">
                <a16:creationId xmlns:a16="http://schemas.microsoft.com/office/drawing/2014/main" id="{34000D83-CC31-4C96-B417-C089AF17B344}"/>
              </a:ext>
            </a:extLst>
          </p:cNvPr>
          <p:cNvSpPr txBox="1"/>
          <p:nvPr/>
        </p:nvSpPr>
        <p:spPr bwMode="auto">
          <a:xfrm>
            <a:off x="7585067"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+3</a:t>
            </a:r>
          </a:p>
        </p:txBody>
      </p:sp>
      <p:sp>
        <p:nvSpPr>
          <p:cNvPr id="52" name="TextBox 51">
            <a:extLst>
              <a:ext uri="{FF2B5EF4-FFF2-40B4-BE49-F238E27FC236}">
                <a16:creationId xmlns:a16="http://schemas.microsoft.com/office/drawing/2014/main" id="{64CDC5BB-FE0D-43C8-B430-86DEB11A37A2}"/>
              </a:ext>
            </a:extLst>
          </p:cNvPr>
          <p:cNvSpPr txBox="1"/>
          <p:nvPr/>
        </p:nvSpPr>
        <p:spPr bwMode="auto">
          <a:xfrm>
            <a:off x="8459941"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+3</a:t>
            </a:r>
          </a:p>
        </p:txBody>
      </p:sp>
      <p:sp>
        <p:nvSpPr>
          <p:cNvPr id="53" name="TextBox 52">
            <a:extLst>
              <a:ext uri="{FF2B5EF4-FFF2-40B4-BE49-F238E27FC236}">
                <a16:creationId xmlns:a16="http://schemas.microsoft.com/office/drawing/2014/main" id="{336771A9-0BAB-46C8-AE48-BB95EA996871}"/>
              </a:ext>
            </a:extLst>
          </p:cNvPr>
          <p:cNvSpPr txBox="1"/>
          <p:nvPr/>
        </p:nvSpPr>
        <p:spPr bwMode="auto">
          <a:xfrm>
            <a:off x="9334814"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+3</a:t>
            </a:r>
          </a:p>
        </p:txBody>
      </p:sp>
      <p:sp>
        <p:nvSpPr>
          <p:cNvPr id="55" name="Arc 54">
            <a:extLst>
              <a:ext uri="{FF2B5EF4-FFF2-40B4-BE49-F238E27FC236}">
                <a16:creationId xmlns:a16="http://schemas.microsoft.com/office/drawing/2014/main" id="{0D949411-A763-49E2-9E3A-C8382A7F3AF3}"/>
              </a:ext>
            </a:extLst>
          </p:cNvPr>
          <p:cNvSpPr/>
          <p:nvPr/>
        </p:nvSpPr>
        <p:spPr bwMode="auto">
          <a:xfrm rot="16200000">
            <a:off x="3130785"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6" name="Arc 55">
            <a:extLst>
              <a:ext uri="{FF2B5EF4-FFF2-40B4-BE49-F238E27FC236}">
                <a16:creationId xmlns:a16="http://schemas.microsoft.com/office/drawing/2014/main" id="{67BF8D72-BF0C-437D-BE86-808CE3E1EE05}"/>
              </a:ext>
            </a:extLst>
          </p:cNvPr>
          <p:cNvSpPr/>
          <p:nvPr/>
        </p:nvSpPr>
        <p:spPr bwMode="auto">
          <a:xfrm rot="16200000">
            <a:off x="4004929"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7" name="Arc 56">
            <a:extLst>
              <a:ext uri="{FF2B5EF4-FFF2-40B4-BE49-F238E27FC236}">
                <a16:creationId xmlns:a16="http://schemas.microsoft.com/office/drawing/2014/main" id="{DDB7FB3C-5115-4654-BD76-49C4E394DE0F}"/>
              </a:ext>
            </a:extLst>
          </p:cNvPr>
          <p:cNvSpPr/>
          <p:nvPr/>
        </p:nvSpPr>
        <p:spPr bwMode="auto">
          <a:xfrm rot="16200000">
            <a:off x="4879073"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8" name="Arc 57">
            <a:extLst>
              <a:ext uri="{FF2B5EF4-FFF2-40B4-BE49-F238E27FC236}">
                <a16:creationId xmlns:a16="http://schemas.microsoft.com/office/drawing/2014/main" id="{72A032FC-C8F2-47C2-8D12-B9DB9A9486AA}"/>
              </a:ext>
            </a:extLst>
          </p:cNvPr>
          <p:cNvSpPr/>
          <p:nvPr/>
        </p:nvSpPr>
        <p:spPr bwMode="auto">
          <a:xfrm rot="16200000">
            <a:off x="5753217"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9" name="Arc 58">
            <a:extLst>
              <a:ext uri="{FF2B5EF4-FFF2-40B4-BE49-F238E27FC236}">
                <a16:creationId xmlns:a16="http://schemas.microsoft.com/office/drawing/2014/main" id="{AA3EA5F4-520B-46F9-A68D-35AB80560012}"/>
              </a:ext>
            </a:extLst>
          </p:cNvPr>
          <p:cNvSpPr/>
          <p:nvPr/>
        </p:nvSpPr>
        <p:spPr bwMode="auto">
          <a:xfrm rot="16200000">
            <a:off x="6627361"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Arc 59">
            <a:extLst>
              <a:ext uri="{FF2B5EF4-FFF2-40B4-BE49-F238E27FC236}">
                <a16:creationId xmlns:a16="http://schemas.microsoft.com/office/drawing/2014/main" id="{9525D753-D462-4E58-90F4-93D31F38C0AB}"/>
              </a:ext>
            </a:extLst>
          </p:cNvPr>
          <p:cNvSpPr/>
          <p:nvPr/>
        </p:nvSpPr>
        <p:spPr bwMode="auto">
          <a:xfrm rot="16200000">
            <a:off x="7501505"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1" name="Arc 60">
            <a:extLst>
              <a:ext uri="{FF2B5EF4-FFF2-40B4-BE49-F238E27FC236}">
                <a16:creationId xmlns:a16="http://schemas.microsoft.com/office/drawing/2014/main" id="{29027DC8-0F78-4FD7-B5AD-2BDD57F57118}"/>
              </a:ext>
            </a:extLst>
          </p:cNvPr>
          <p:cNvSpPr/>
          <p:nvPr/>
        </p:nvSpPr>
        <p:spPr bwMode="auto">
          <a:xfrm rot="16200000">
            <a:off x="8375649"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2" name="Arc 61">
            <a:extLst>
              <a:ext uri="{FF2B5EF4-FFF2-40B4-BE49-F238E27FC236}">
                <a16:creationId xmlns:a16="http://schemas.microsoft.com/office/drawing/2014/main" id="{3CD102C0-77F6-497D-B4BA-F7CA13E77CC9}"/>
              </a:ext>
            </a:extLst>
          </p:cNvPr>
          <p:cNvSpPr/>
          <p:nvPr/>
        </p:nvSpPr>
        <p:spPr bwMode="auto">
          <a:xfrm rot="16200000">
            <a:off x="9249789"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3" name="TextBox 62">
            <a:extLst>
              <a:ext uri="{FF2B5EF4-FFF2-40B4-BE49-F238E27FC236}">
                <a16:creationId xmlns:a16="http://schemas.microsoft.com/office/drawing/2014/main" id="{046484F0-34FF-46F1-908F-4FBB2F53DE40}"/>
              </a:ext>
            </a:extLst>
          </p:cNvPr>
          <p:cNvSpPr txBox="1"/>
          <p:nvPr/>
        </p:nvSpPr>
        <p:spPr bwMode="auto">
          <a:xfrm>
            <a:off x="2335823"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+3</a:t>
            </a:r>
          </a:p>
        </p:txBody>
      </p:sp>
    </p:spTree>
    <p:extLst>
      <p:ext uri="{BB962C8B-B14F-4D97-AF65-F5344CB8AC3E}">
        <p14:creationId xmlns:p14="http://schemas.microsoft.com/office/powerpoint/2010/main" val="167884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50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500"/>
                            </p:stCondLst>
                            <p:childTnLst>
                              <p:par>
                                <p:cTn id="51" presetID="22" presetClass="entr" presetSubtype="8" fill="hold" grpId="0" nodeType="afterEffect">
                                  <p:stCondLst>
                                    <p:cond delay="500"/>
                                  </p:stCondLst>
                                  <p:childTnLst>
                                    <p:set>
                                      <p:cBhvr>
                                        <p:cTn id="52" dur="1" fill="hold">
                                          <p:stCondLst>
                                            <p:cond delay="0"/>
                                          </p:stCondLst>
                                        </p:cTn>
                                        <p:tgtEl>
                                          <p:spTgt spid="56"/>
                                        </p:tgtEl>
                                        <p:attrNameLst>
                                          <p:attrName>style.visibility</p:attrName>
                                        </p:attrNameLst>
                                      </p:cBhvr>
                                      <p:to>
                                        <p:strVal val="visible"/>
                                      </p:to>
                                    </p:set>
                                    <p:animEffect transition="in" filter="wipe(left)">
                                      <p:cBhvr>
                                        <p:cTn id="53" dur="500"/>
                                        <p:tgtEl>
                                          <p:spTgt spid="56"/>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par>
                          <p:cTn id="73" fill="hold">
                            <p:stCondLst>
                              <p:cond delay="500"/>
                            </p:stCondLst>
                            <p:childTnLst>
                              <p:par>
                                <p:cTn id="74" presetID="22" presetClass="entr" presetSubtype="8" fill="hold" grpId="0" nodeType="afterEffect">
                                  <p:stCondLst>
                                    <p:cond delay="500"/>
                                  </p:stCondLst>
                                  <p:childTnLst>
                                    <p:set>
                                      <p:cBhvr>
                                        <p:cTn id="75" dur="1" fill="hold">
                                          <p:stCondLst>
                                            <p:cond delay="0"/>
                                          </p:stCondLst>
                                        </p:cTn>
                                        <p:tgtEl>
                                          <p:spTgt spid="57"/>
                                        </p:tgtEl>
                                        <p:attrNameLst>
                                          <p:attrName>style.visibility</p:attrName>
                                        </p:attrNameLst>
                                      </p:cBhvr>
                                      <p:to>
                                        <p:strVal val="visible"/>
                                      </p:to>
                                    </p:set>
                                    <p:animEffect transition="in" filter="wipe(left)">
                                      <p:cBhvr>
                                        <p:cTn id="76" dur="500"/>
                                        <p:tgtEl>
                                          <p:spTgt spid="57"/>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par>
                                <p:cTn id="85" presetID="10"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par>
                                <p:cTn id="93" presetID="10" presetClass="entr" presetSubtype="0" fill="hold"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500"/>
                                        <p:tgtEl>
                                          <p:spTgt spid="13"/>
                                        </p:tgtEl>
                                      </p:cBhvr>
                                    </p:animEffect>
                                  </p:childTnLst>
                                </p:cTn>
                              </p:par>
                            </p:childTnLst>
                          </p:cTn>
                        </p:par>
                        <p:par>
                          <p:cTn id="96" fill="hold">
                            <p:stCondLst>
                              <p:cond delay="500"/>
                            </p:stCondLst>
                            <p:childTnLst>
                              <p:par>
                                <p:cTn id="97" presetID="22" presetClass="entr" presetSubtype="8" fill="hold" grpId="0" nodeType="afterEffect">
                                  <p:stCondLst>
                                    <p:cond delay="250"/>
                                  </p:stCondLst>
                                  <p:childTnLst>
                                    <p:set>
                                      <p:cBhvr>
                                        <p:cTn id="98" dur="1" fill="hold">
                                          <p:stCondLst>
                                            <p:cond delay="0"/>
                                          </p:stCondLst>
                                        </p:cTn>
                                        <p:tgtEl>
                                          <p:spTgt spid="58"/>
                                        </p:tgtEl>
                                        <p:attrNameLst>
                                          <p:attrName>style.visibility</p:attrName>
                                        </p:attrNameLst>
                                      </p:cBhvr>
                                      <p:to>
                                        <p:strVal val="visible"/>
                                      </p:to>
                                    </p:set>
                                    <p:animEffect transition="in" filter="wipe(left)">
                                      <p:cBhvr>
                                        <p:cTn id="99" dur="500"/>
                                        <p:tgtEl>
                                          <p:spTgt spid="58"/>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par>
                                <p:cTn id="108" presetID="10" presetClass="entr" presetSubtype="0" fill="hold"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500"/>
                                        <p:tgtEl>
                                          <p:spTgt spid="2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par>
                                <p:cTn id="116" presetID="10" presetClass="entr" presetSubtype="0" fill="hold" nodeType="with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fade">
                                      <p:cBhvr>
                                        <p:cTn id="118" dur="500"/>
                                        <p:tgtEl>
                                          <p:spTgt spid="14"/>
                                        </p:tgtEl>
                                      </p:cBhvr>
                                    </p:animEffect>
                                  </p:childTnLst>
                                </p:cTn>
                              </p:par>
                            </p:childTnLst>
                          </p:cTn>
                        </p:par>
                        <p:par>
                          <p:cTn id="119" fill="hold">
                            <p:stCondLst>
                              <p:cond delay="500"/>
                            </p:stCondLst>
                            <p:childTnLst>
                              <p:par>
                                <p:cTn id="120" presetID="22" presetClass="entr" presetSubtype="8" fill="hold" grpId="0" nodeType="afterEffect">
                                  <p:stCondLst>
                                    <p:cond delay="500"/>
                                  </p:stCondLst>
                                  <p:childTnLst>
                                    <p:set>
                                      <p:cBhvr>
                                        <p:cTn id="121" dur="1" fill="hold">
                                          <p:stCondLst>
                                            <p:cond delay="0"/>
                                          </p:stCondLst>
                                        </p:cTn>
                                        <p:tgtEl>
                                          <p:spTgt spid="59"/>
                                        </p:tgtEl>
                                        <p:attrNameLst>
                                          <p:attrName>style.visibility</p:attrName>
                                        </p:attrNameLst>
                                      </p:cBhvr>
                                      <p:to>
                                        <p:strVal val="visible"/>
                                      </p:to>
                                    </p:set>
                                    <p:animEffect transition="in" filter="wipe(left)">
                                      <p:cBhvr>
                                        <p:cTn id="122" dur="500"/>
                                        <p:tgtEl>
                                          <p:spTgt spid="59"/>
                                        </p:tgtEl>
                                      </p:cBhvr>
                                    </p:animEffect>
                                  </p:childTnLst>
                                </p:cTn>
                              </p:par>
                              <p:par>
                                <p:cTn id="123" presetID="10" presetClass="entr" presetSubtype="0" fill="hold" grpId="0" nodeType="withEffect">
                                  <p:stCondLst>
                                    <p:cond delay="50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500"/>
                                        <p:tgtEl>
                                          <p:spTgt spid="5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fade">
                                      <p:cBhvr>
                                        <p:cTn id="130" dur="500"/>
                                        <p:tgtEl>
                                          <p:spTgt spid="40"/>
                                        </p:tgtEl>
                                      </p:cBhvr>
                                    </p:animEffect>
                                  </p:childTnLst>
                                </p:cTn>
                              </p:par>
                              <p:par>
                                <p:cTn id="131" presetID="10" presetClass="entr" presetSubtype="0" fill="hold" nodeType="with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fade">
                                      <p:cBhvr>
                                        <p:cTn id="133" dur="500"/>
                                        <p:tgtEl>
                                          <p:spTgt spid="21"/>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fade">
                                      <p:cBhvr>
                                        <p:cTn id="138" dur="500"/>
                                        <p:tgtEl>
                                          <p:spTgt spid="32"/>
                                        </p:tgtEl>
                                      </p:cBhvr>
                                    </p:animEffect>
                                  </p:childTnLst>
                                </p:cTn>
                              </p:par>
                              <p:par>
                                <p:cTn id="139" presetID="10" presetClass="entr" presetSubtype="0" fill="hold" nodeType="withEffect">
                                  <p:stCondLst>
                                    <p:cond delay="0"/>
                                  </p:stCondLst>
                                  <p:childTnLst>
                                    <p:set>
                                      <p:cBhvr>
                                        <p:cTn id="140" dur="1" fill="hold">
                                          <p:stCondLst>
                                            <p:cond delay="0"/>
                                          </p:stCondLst>
                                        </p:cTn>
                                        <p:tgtEl>
                                          <p:spTgt spid="15"/>
                                        </p:tgtEl>
                                        <p:attrNameLst>
                                          <p:attrName>style.visibility</p:attrName>
                                        </p:attrNameLst>
                                      </p:cBhvr>
                                      <p:to>
                                        <p:strVal val="visible"/>
                                      </p:to>
                                    </p:set>
                                    <p:animEffect transition="in" filter="fade">
                                      <p:cBhvr>
                                        <p:cTn id="141" dur="500"/>
                                        <p:tgtEl>
                                          <p:spTgt spid="15"/>
                                        </p:tgtEl>
                                      </p:cBhvr>
                                    </p:animEffect>
                                  </p:childTnLst>
                                </p:cTn>
                              </p:par>
                            </p:childTnLst>
                          </p:cTn>
                        </p:par>
                        <p:par>
                          <p:cTn id="142" fill="hold">
                            <p:stCondLst>
                              <p:cond delay="500"/>
                            </p:stCondLst>
                            <p:childTnLst>
                              <p:par>
                                <p:cTn id="143" presetID="22" presetClass="entr" presetSubtype="8" fill="hold" grpId="0" nodeType="afterEffect">
                                  <p:stCondLst>
                                    <p:cond delay="500"/>
                                  </p:stCondLst>
                                  <p:childTnLst>
                                    <p:set>
                                      <p:cBhvr>
                                        <p:cTn id="144" dur="1" fill="hold">
                                          <p:stCondLst>
                                            <p:cond delay="0"/>
                                          </p:stCondLst>
                                        </p:cTn>
                                        <p:tgtEl>
                                          <p:spTgt spid="60"/>
                                        </p:tgtEl>
                                        <p:attrNameLst>
                                          <p:attrName>style.visibility</p:attrName>
                                        </p:attrNameLst>
                                      </p:cBhvr>
                                      <p:to>
                                        <p:strVal val="visible"/>
                                      </p:to>
                                    </p:set>
                                    <p:animEffect transition="in" filter="wipe(left)">
                                      <p:cBhvr>
                                        <p:cTn id="145" dur="500"/>
                                        <p:tgtEl>
                                          <p:spTgt spid="60"/>
                                        </p:tgtEl>
                                      </p:cBhvr>
                                    </p:animEffect>
                                  </p:childTnLst>
                                </p:cTn>
                              </p:par>
                              <p:par>
                                <p:cTn id="146" presetID="10" presetClass="entr" presetSubtype="0" fill="hold" grpId="0" nodeType="withEffect">
                                  <p:stCondLst>
                                    <p:cond delay="500"/>
                                  </p:stCondLst>
                                  <p:childTnLst>
                                    <p:set>
                                      <p:cBhvr>
                                        <p:cTn id="147" dur="1" fill="hold">
                                          <p:stCondLst>
                                            <p:cond delay="0"/>
                                          </p:stCondLst>
                                        </p:cTn>
                                        <p:tgtEl>
                                          <p:spTgt spid="51"/>
                                        </p:tgtEl>
                                        <p:attrNameLst>
                                          <p:attrName>style.visibility</p:attrName>
                                        </p:attrNameLst>
                                      </p:cBhvr>
                                      <p:to>
                                        <p:strVal val="visible"/>
                                      </p:to>
                                    </p:set>
                                    <p:animEffect transition="in" filter="fade">
                                      <p:cBhvr>
                                        <p:cTn id="148" dur="500"/>
                                        <p:tgtEl>
                                          <p:spTgt spid="51"/>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500"/>
                                        <p:tgtEl>
                                          <p:spTgt spid="41"/>
                                        </p:tgtEl>
                                      </p:cBhvr>
                                    </p:animEffect>
                                  </p:childTnLst>
                                </p:cTn>
                              </p:par>
                              <p:par>
                                <p:cTn id="154" presetID="10" presetClass="entr" presetSubtype="0" fill="hold" nodeType="withEffect">
                                  <p:stCondLst>
                                    <p:cond delay="0"/>
                                  </p:stCondLst>
                                  <p:childTnLst>
                                    <p:set>
                                      <p:cBhvr>
                                        <p:cTn id="155" dur="1" fill="hold">
                                          <p:stCondLst>
                                            <p:cond delay="0"/>
                                          </p:stCondLst>
                                        </p:cTn>
                                        <p:tgtEl>
                                          <p:spTgt spid="22"/>
                                        </p:tgtEl>
                                        <p:attrNameLst>
                                          <p:attrName>style.visibility</p:attrName>
                                        </p:attrNameLst>
                                      </p:cBhvr>
                                      <p:to>
                                        <p:strVal val="visible"/>
                                      </p:to>
                                    </p:set>
                                    <p:animEffect transition="in" filter="fade">
                                      <p:cBhvr>
                                        <p:cTn id="156" dur="500"/>
                                        <p:tgtEl>
                                          <p:spTgt spid="22"/>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fade">
                                      <p:cBhvr>
                                        <p:cTn id="161" dur="500"/>
                                        <p:tgtEl>
                                          <p:spTgt spid="33"/>
                                        </p:tgtEl>
                                      </p:cBhvr>
                                    </p:animEffect>
                                  </p:childTnLst>
                                </p:cTn>
                              </p:par>
                              <p:par>
                                <p:cTn id="162" presetID="10" presetClass="entr" presetSubtype="0" fill="hold" nodeType="withEffect">
                                  <p:stCondLst>
                                    <p:cond delay="0"/>
                                  </p:stCondLst>
                                  <p:childTnLst>
                                    <p:set>
                                      <p:cBhvr>
                                        <p:cTn id="163" dur="1" fill="hold">
                                          <p:stCondLst>
                                            <p:cond delay="0"/>
                                          </p:stCondLst>
                                        </p:cTn>
                                        <p:tgtEl>
                                          <p:spTgt spid="16"/>
                                        </p:tgtEl>
                                        <p:attrNameLst>
                                          <p:attrName>style.visibility</p:attrName>
                                        </p:attrNameLst>
                                      </p:cBhvr>
                                      <p:to>
                                        <p:strVal val="visible"/>
                                      </p:to>
                                    </p:set>
                                    <p:animEffect transition="in" filter="fade">
                                      <p:cBhvr>
                                        <p:cTn id="164" dur="500"/>
                                        <p:tgtEl>
                                          <p:spTgt spid="16"/>
                                        </p:tgtEl>
                                      </p:cBhvr>
                                    </p:animEffect>
                                  </p:childTnLst>
                                </p:cTn>
                              </p:par>
                            </p:childTnLst>
                          </p:cTn>
                        </p:par>
                        <p:par>
                          <p:cTn id="165" fill="hold">
                            <p:stCondLst>
                              <p:cond delay="500"/>
                            </p:stCondLst>
                            <p:childTnLst>
                              <p:par>
                                <p:cTn id="166" presetID="22" presetClass="entr" presetSubtype="8" fill="hold" grpId="0" nodeType="afterEffect">
                                  <p:stCondLst>
                                    <p:cond delay="500"/>
                                  </p:stCondLst>
                                  <p:childTnLst>
                                    <p:set>
                                      <p:cBhvr>
                                        <p:cTn id="167" dur="1" fill="hold">
                                          <p:stCondLst>
                                            <p:cond delay="0"/>
                                          </p:stCondLst>
                                        </p:cTn>
                                        <p:tgtEl>
                                          <p:spTgt spid="61"/>
                                        </p:tgtEl>
                                        <p:attrNameLst>
                                          <p:attrName>style.visibility</p:attrName>
                                        </p:attrNameLst>
                                      </p:cBhvr>
                                      <p:to>
                                        <p:strVal val="visible"/>
                                      </p:to>
                                    </p:set>
                                    <p:animEffect transition="in" filter="wipe(left)">
                                      <p:cBhvr>
                                        <p:cTn id="168" dur="500"/>
                                        <p:tgtEl>
                                          <p:spTgt spid="61"/>
                                        </p:tgtEl>
                                      </p:cBhvr>
                                    </p:animEffect>
                                  </p:childTnLst>
                                </p:cTn>
                              </p:par>
                              <p:par>
                                <p:cTn id="169" presetID="10" presetClass="entr" presetSubtype="0" fill="hold" grpId="0" nodeType="withEffect">
                                  <p:stCondLst>
                                    <p:cond delay="500"/>
                                  </p:stCondLst>
                                  <p:childTnLst>
                                    <p:set>
                                      <p:cBhvr>
                                        <p:cTn id="170" dur="1" fill="hold">
                                          <p:stCondLst>
                                            <p:cond delay="0"/>
                                          </p:stCondLst>
                                        </p:cTn>
                                        <p:tgtEl>
                                          <p:spTgt spid="52"/>
                                        </p:tgtEl>
                                        <p:attrNameLst>
                                          <p:attrName>style.visibility</p:attrName>
                                        </p:attrNameLst>
                                      </p:cBhvr>
                                      <p:to>
                                        <p:strVal val="visible"/>
                                      </p:to>
                                    </p:set>
                                    <p:animEffect transition="in" filter="fade">
                                      <p:cBhvr>
                                        <p:cTn id="171" dur="500"/>
                                        <p:tgtEl>
                                          <p:spTgt spid="5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42"/>
                                        </p:tgtEl>
                                        <p:attrNameLst>
                                          <p:attrName>style.visibility</p:attrName>
                                        </p:attrNameLst>
                                      </p:cBhvr>
                                      <p:to>
                                        <p:strVal val="visible"/>
                                      </p:to>
                                    </p:set>
                                    <p:animEffect transition="in" filter="fade">
                                      <p:cBhvr>
                                        <p:cTn id="176" dur="500"/>
                                        <p:tgtEl>
                                          <p:spTgt spid="42"/>
                                        </p:tgtEl>
                                      </p:cBhvr>
                                    </p:animEffec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500"/>
                                        <p:tgtEl>
                                          <p:spTgt spid="23"/>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34"/>
                                        </p:tgtEl>
                                        <p:attrNameLst>
                                          <p:attrName>style.visibility</p:attrName>
                                        </p:attrNameLst>
                                      </p:cBhvr>
                                      <p:to>
                                        <p:strVal val="visible"/>
                                      </p:to>
                                    </p:set>
                                    <p:animEffect transition="in" filter="fade">
                                      <p:cBhvr>
                                        <p:cTn id="184" dur="500"/>
                                        <p:tgtEl>
                                          <p:spTgt spid="34"/>
                                        </p:tgtEl>
                                      </p:cBhvr>
                                    </p:animEffect>
                                  </p:childTnLst>
                                </p:cTn>
                              </p:par>
                              <p:par>
                                <p:cTn id="185" presetID="10" presetClass="entr" presetSubtype="0" fill="hold" nodeType="with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500"/>
                                        <p:tgtEl>
                                          <p:spTgt spid="25"/>
                                        </p:tgtEl>
                                      </p:cBhvr>
                                    </p:animEffect>
                                  </p:childTnLst>
                                </p:cTn>
                              </p:par>
                            </p:childTnLst>
                          </p:cTn>
                        </p:par>
                        <p:par>
                          <p:cTn id="188" fill="hold">
                            <p:stCondLst>
                              <p:cond delay="500"/>
                            </p:stCondLst>
                            <p:childTnLst>
                              <p:par>
                                <p:cTn id="189" presetID="22" presetClass="entr" presetSubtype="8" fill="hold" grpId="0" nodeType="afterEffect">
                                  <p:stCondLst>
                                    <p:cond delay="500"/>
                                  </p:stCondLst>
                                  <p:childTnLst>
                                    <p:set>
                                      <p:cBhvr>
                                        <p:cTn id="190" dur="1" fill="hold">
                                          <p:stCondLst>
                                            <p:cond delay="0"/>
                                          </p:stCondLst>
                                        </p:cTn>
                                        <p:tgtEl>
                                          <p:spTgt spid="62"/>
                                        </p:tgtEl>
                                        <p:attrNameLst>
                                          <p:attrName>style.visibility</p:attrName>
                                        </p:attrNameLst>
                                      </p:cBhvr>
                                      <p:to>
                                        <p:strVal val="visible"/>
                                      </p:to>
                                    </p:set>
                                    <p:animEffect transition="in" filter="wipe(left)">
                                      <p:cBhvr>
                                        <p:cTn id="191" dur="500"/>
                                        <p:tgtEl>
                                          <p:spTgt spid="62"/>
                                        </p:tgtEl>
                                      </p:cBhvr>
                                    </p:animEffect>
                                  </p:childTnLst>
                                </p:cTn>
                              </p:par>
                              <p:par>
                                <p:cTn id="192" presetID="10" presetClass="entr" presetSubtype="0" fill="hold" grpId="0" nodeType="withEffect">
                                  <p:stCondLst>
                                    <p:cond delay="500"/>
                                  </p:stCondLst>
                                  <p:childTnLst>
                                    <p:set>
                                      <p:cBhvr>
                                        <p:cTn id="193" dur="1" fill="hold">
                                          <p:stCondLst>
                                            <p:cond delay="0"/>
                                          </p:stCondLst>
                                        </p:cTn>
                                        <p:tgtEl>
                                          <p:spTgt spid="53"/>
                                        </p:tgtEl>
                                        <p:attrNameLst>
                                          <p:attrName>style.visibility</p:attrName>
                                        </p:attrNameLst>
                                      </p:cBhvr>
                                      <p:to>
                                        <p:strVal val="visible"/>
                                      </p:to>
                                    </p:set>
                                    <p:animEffect transition="in" filter="fade">
                                      <p:cBhvr>
                                        <p:cTn id="194" dur="500"/>
                                        <p:tgtEl>
                                          <p:spTgt spid="53"/>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500"/>
                                        <p:tgtEl>
                                          <p:spTgt spid="43"/>
                                        </p:tgtEl>
                                      </p:cBhvr>
                                    </p:animEffect>
                                  </p:childTnLst>
                                </p:cTn>
                              </p:par>
                              <p:par>
                                <p:cTn id="200" presetID="10" presetClass="entr" presetSubtype="0" fill="hold" nodeType="withEffect">
                                  <p:stCondLst>
                                    <p:cond delay="0"/>
                                  </p:stCondLst>
                                  <p:childTnLst>
                                    <p:set>
                                      <p:cBhvr>
                                        <p:cTn id="201" dur="1" fill="hold">
                                          <p:stCondLst>
                                            <p:cond delay="0"/>
                                          </p:stCondLst>
                                        </p:cTn>
                                        <p:tgtEl>
                                          <p:spTgt spid="24"/>
                                        </p:tgtEl>
                                        <p:attrNameLst>
                                          <p:attrName>style.visibility</p:attrName>
                                        </p:attrNameLst>
                                      </p:cBhvr>
                                      <p:to>
                                        <p:strVal val="visible"/>
                                      </p:to>
                                    </p:set>
                                    <p:animEffect transition="in" filter="fade">
                                      <p:cBhvr>
                                        <p:cTn id="20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animBg="1"/>
      <p:bldP spid="46" grpId="0"/>
      <p:bldP spid="47" grpId="0"/>
      <p:bldP spid="48" grpId="0"/>
      <p:bldP spid="49" grpId="0"/>
      <p:bldP spid="50" grpId="0"/>
      <p:bldP spid="51" grpId="0"/>
      <p:bldP spid="52" grpId="0"/>
      <p:bldP spid="53" grpId="0"/>
      <p:bldP spid="55" grpId="0" animBg="1"/>
      <p:bldP spid="56" grpId="0" animBg="1"/>
      <p:bldP spid="57" grpId="0" animBg="1"/>
      <p:bldP spid="58" grpId="0" animBg="1"/>
      <p:bldP spid="59" grpId="0" animBg="1"/>
      <p:bldP spid="60" grpId="0" animBg="1"/>
      <p:bldP spid="61" grpId="0" animBg="1"/>
      <p:bldP spid="62" grpId="0" animBg="1"/>
      <p:bldP spid="6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3:3</a:t>
            </a:r>
          </a:p>
        </p:txBody>
      </p:sp>
      <p:pic>
        <p:nvPicPr>
          <p:cNvPr id="4" name="Picture 3">
            <a:extLst>
              <a:ext uri="{FF2B5EF4-FFF2-40B4-BE49-F238E27FC236}">
                <a16:creationId xmlns:a16="http://schemas.microsoft.com/office/drawing/2014/main" id="{718825B3-68B2-4A28-BC98-228EFCEC3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010" y="2542406"/>
            <a:ext cx="6179980" cy="1773191"/>
          </a:xfrm>
          <a:prstGeom prst="rect">
            <a:avLst/>
          </a:prstGeom>
        </p:spPr>
      </p:pic>
    </p:spTree>
    <p:extLst>
      <p:ext uri="{BB962C8B-B14F-4D97-AF65-F5344CB8AC3E}">
        <p14:creationId xmlns:p14="http://schemas.microsoft.com/office/powerpoint/2010/main" val="2753908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4,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Curriculum Prioritisation for Primary Maths</a:t>
            </a:r>
            <a:endParaRPr kumimoji="0" lang="en-GB"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2AS-3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62-65</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0512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850BD-5D6F-4FF6-86B1-81389D4C2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22" y="2147774"/>
            <a:ext cx="2470171" cy="2557129"/>
          </a:xfrm>
          <a:prstGeom prst="rect">
            <a:avLst/>
          </a:prstGeom>
        </p:spPr>
      </p:pic>
      <p:pic>
        <p:nvPicPr>
          <p:cNvPr id="19" name="Picture 18">
            <a:extLst>
              <a:ext uri="{FF2B5EF4-FFF2-40B4-BE49-F238E27FC236}">
                <a16:creationId xmlns:a16="http://schemas.microsoft.com/office/drawing/2014/main" id="{A10D5C63-88A5-4E4D-B039-A157245C8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643" y="2147774"/>
            <a:ext cx="2470171" cy="2557129"/>
          </a:xfrm>
          <a:prstGeom prst="rect">
            <a:avLst/>
          </a:prstGeom>
        </p:spPr>
      </p:pic>
      <p:sp>
        <p:nvSpPr>
          <p:cNvPr id="6" name="Title 5">
            <a:extLst>
              <a:ext uri="{FF2B5EF4-FFF2-40B4-BE49-F238E27FC236}">
                <a16:creationId xmlns:a16="http://schemas.microsoft.com/office/drawing/2014/main" id="{97482791-F719-446E-9DFA-BD448E276D55}"/>
              </a:ext>
            </a:extLst>
          </p:cNvPr>
          <p:cNvSpPr>
            <a:spLocks noGrp="1"/>
          </p:cNvSpPr>
          <p:nvPr>
            <p:ph type="title"/>
          </p:nvPr>
        </p:nvSpPr>
        <p:spPr/>
        <p:txBody>
          <a:bodyPr/>
          <a:lstStyle/>
          <a:p>
            <a:r>
              <a:rPr lang="en-GB" dirty="0"/>
              <a:t>2AS-3 Add and subtract within 100 – part 1</a:t>
            </a:r>
          </a:p>
        </p:txBody>
      </p:sp>
      <p:sp>
        <p:nvSpPr>
          <p:cNvPr id="9" name="TextBox 8">
            <a:extLst>
              <a:ext uri="{FF2B5EF4-FFF2-40B4-BE49-F238E27FC236}">
                <a16:creationId xmlns:a16="http://schemas.microsoft.com/office/drawing/2014/main" id="{60FF591D-B6C6-41C8-A30D-BB0BDB00BD12}"/>
              </a:ext>
            </a:extLst>
          </p:cNvPr>
          <p:cNvSpPr txBox="1"/>
          <p:nvPr/>
        </p:nvSpPr>
        <p:spPr bwMode="auto">
          <a:xfrm>
            <a:off x="1073839" y="5005576"/>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3 + 6 = 9</a:t>
            </a:r>
          </a:p>
        </p:txBody>
      </p:sp>
      <p:pic>
        <p:nvPicPr>
          <p:cNvPr id="15" name="Picture 14">
            <a:extLst>
              <a:ext uri="{FF2B5EF4-FFF2-40B4-BE49-F238E27FC236}">
                <a16:creationId xmlns:a16="http://schemas.microsoft.com/office/drawing/2014/main" id="{C44F294C-6771-492B-8DD7-64CF2990F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955" y="3763291"/>
            <a:ext cx="216972" cy="620991"/>
          </a:xfrm>
          <a:prstGeom prst="rect">
            <a:avLst/>
          </a:prstGeom>
        </p:spPr>
      </p:pic>
      <p:pic>
        <p:nvPicPr>
          <p:cNvPr id="17" name="Picture 16">
            <a:extLst>
              <a:ext uri="{FF2B5EF4-FFF2-40B4-BE49-F238E27FC236}">
                <a16:creationId xmlns:a16="http://schemas.microsoft.com/office/drawing/2014/main" id="{CB4C0B5A-C7E7-418E-A19F-156E4FF04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20707" y="3715445"/>
            <a:ext cx="284008" cy="882855"/>
          </a:xfrm>
          <a:prstGeom prst="rect">
            <a:avLst/>
          </a:prstGeom>
        </p:spPr>
      </p:pic>
      <p:pic>
        <p:nvPicPr>
          <p:cNvPr id="14" name="Picture 13">
            <a:extLst>
              <a:ext uri="{FF2B5EF4-FFF2-40B4-BE49-F238E27FC236}">
                <a16:creationId xmlns:a16="http://schemas.microsoft.com/office/drawing/2014/main" id="{64FE96F9-C160-4D8E-9E7F-FDC5674810C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04715" y="3715445"/>
            <a:ext cx="112528" cy="882855"/>
          </a:xfrm>
          <a:prstGeom prst="rect">
            <a:avLst/>
          </a:prstGeom>
        </p:spPr>
      </p:pic>
      <p:pic>
        <p:nvPicPr>
          <p:cNvPr id="22" name="Picture 21">
            <a:extLst>
              <a:ext uri="{FF2B5EF4-FFF2-40B4-BE49-F238E27FC236}">
                <a16:creationId xmlns:a16="http://schemas.microsoft.com/office/drawing/2014/main" id="{A9158DEF-D897-4900-9873-1905570DF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031" y="3763291"/>
            <a:ext cx="216972" cy="620991"/>
          </a:xfrm>
          <a:prstGeom prst="rect">
            <a:avLst/>
          </a:prstGeom>
        </p:spPr>
      </p:pic>
      <p:pic>
        <p:nvPicPr>
          <p:cNvPr id="23" name="Picture 22">
            <a:extLst>
              <a:ext uri="{FF2B5EF4-FFF2-40B4-BE49-F238E27FC236}">
                <a16:creationId xmlns:a16="http://schemas.microsoft.com/office/drawing/2014/main" id="{A8BA37EF-52D9-445D-AF00-D26966FE4C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65791" y="3715445"/>
            <a:ext cx="112528" cy="882855"/>
          </a:xfrm>
          <a:prstGeom prst="rect">
            <a:avLst/>
          </a:prstGeom>
        </p:spPr>
      </p:pic>
      <p:sp>
        <p:nvSpPr>
          <p:cNvPr id="24" name="TextBox 23">
            <a:extLst>
              <a:ext uri="{FF2B5EF4-FFF2-40B4-BE49-F238E27FC236}">
                <a16:creationId xmlns:a16="http://schemas.microsoft.com/office/drawing/2014/main" id="{2306992F-67C2-4568-8C73-5A9FE188F153}"/>
              </a:ext>
            </a:extLst>
          </p:cNvPr>
          <p:cNvSpPr txBox="1"/>
          <p:nvPr/>
        </p:nvSpPr>
        <p:spPr bwMode="auto">
          <a:xfrm>
            <a:off x="3917704" y="5005576"/>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23 + 6 = 29</a:t>
            </a:r>
          </a:p>
        </p:txBody>
      </p:sp>
      <p:sp>
        <p:nvSpPr>
          <p:cNvPr id="4" name="TextBox 19">
            <a:extLst>
              <a:ext uri="{FF2B5EF4-FFF2-40B4-BE49-F238E27FC236}">
                <a16:creationId xmlns:a16="http://schemas.microsoft.com/office/drawing/2014/main" id="{93171675-7344-43D5-B842-FB54380A865D}"/>
              </a:ext>
            </a:extLst>
          </p:cNvPr>
          <p:cNvSpPr txBox="1"/>
          <p:nvPr/>
        </p:nvSpPr>
        <p:spPr>
          <a:xfrm>
            <a:off x="6096000" y="5003555"/>
            <a:ext cx="5486401"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plus 6 is equal to 9, so I know that</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1"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plus 6 is equal to </a:t>
            </a:r>
            <a:r>
              <a:rPr kumimoji="0" lang="en-GB" sz="1800" b="1"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9.</a:t>
            </a:r>
          </a:p>
        </p:txBody>
      </p:sp>
      <p:sp>
        <p:nvSpPr>
          <p:cNvPr id="5" name="Content Placeholder 2">
            <a:extLst>
              <a:ext uri="{FF2B5EF4-FFF2-40B4-BE49-F238E27FC236}">
                <a16:creationId xmlns:a16="http://schemas.microsoft.com/office/drawing/2014/main" id="{AE5AC9FC-6384-4510-BDDA-AEF81AB0B607}"/>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Content Placeholder 2">
            <a:extLst>
              <a:ext uri="{FF2B5EF4-FFF2-40B4-BE49-F238E27FC236}">
                <a16:creationId xmlns:a16="http://schemas.microsoft.com/office/drawing/2014/main" id="{D71EE41F-D689-4454-B148-3CA768B08AF7}"/>
              </a:ext>
            </a:extLst>
          </p:cNvPr>
          <p:cNvSpPr txBox="1">
            <a:spLocks/>
          </p:cNvSpPr>
          <p:nvPr/>
        </p:nvSpPr>
        <p:spPr>
          <a:xfrm flipH="1">
            <a:off x="6095999" y="1134551"/>
            <a:ext cx="5248275" cy="525904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first part-part-whole diagram. What addition equation can we write if we combine the cubes?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What’s the same and what’s different about the second part-part-whole diagram?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the </a:t>
            </a:r>
            <a:r>
              <a:rPr kumimoji="0" lang="en-GB" sz="1800" b="0" i="1" u="none" strike="noStrike" kern="1200" cap="none" spc="0" normalizeH="0" baseline="0" noProof="0" dirty="0">
                <a:ln>
                  <a:noFill/>
                </a:ln>
                <a:solidFill>
                  <a:srgbClr val="585858"/>
                </a:solidFill>
                <a:effectLst/>
                <a:uLnTx/>
                <a:uFillTx/>
                <a:latin typeface="Arial"/>
                <a:ea typeface="+mn-ea"/>
                <a:cs typeface="+mn-cs"/>
              </a:rPr>
              <a:t>total</a:t>
            </a:r>
            <a:r>
              <a:rPr kumimoji="0" lang="en-GB" sz="1800" b="0" i="0" u="none" strike="noStrike" kern="1200" cap="none" spc="0" normalizeH="0" baseline="0" noProof="0" dirty="0">
                <a:ln>
                  <a:noFill/>
                </a:ln>
                <a:solidFill>
                  <a:srgbClr val="585858"/>
                </a:solidFill>
                <a:effectLst/>
                <a:uLnTx/>
                <a:uFillTx/>
                <a:latin typeface="Arial"/>
                <a:ea typeface="+mn-ea"/>
                <a:cs typeface="+mn-cs"/>
              </a:rPr>
              <a:t> when we combine the cubes?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What’s the same about the </a:t>
            </a:r>
            <a:r>
              <a:rPr kumimoji="0" lang="en-GB" sz="1800" b="0" i="1" u="none" strike="noStrike" kern="1200" cap="none" spc="0" normalizeH="0" baseline="0" noProof="0" dirty="0">
                <a:ln>
                  <a:noFill/>
                </a:ln>
                <a:solidFill>
                  <a:srgbClr val="585858"/>
                </a:solidFill>
                <a:effectLst/>
                <a:uLnTx/>
                <a:uFillTx/>
                <a:latin typeface="Arial"/>
                <a:ea typeface="+mn-ea"/>
                <a:cs typeface="+mn-cs"/>
              </a:rPr>
              <a:t>ones digits </a:t>
            </a:r>
            <a:r>
              <a:rPr kumimoji="0" lang="en-GB" sz="1800" b="0" i="0" u="none" strike="noStrike" kern="1200" cap="none" spc="0" normalizeH="0" baseline="0" noProof="0" dirty="0">
                <a:ln>
                  <a:noFill/>
                </a:ln>
                <a:solidFill>
                  <a:srgbClr val="585858"/>
                </a:solidFill>
                <a:effectLst/>
                <a:uLnTx/>
                <a:uFillTx/>
                <a:latin typeface="Arial"/>
                <a:ea typeface="+mn-ea"/>
                <a:cs typeface="+mn-cs"/>
              </a:rPr>
              <a:t>in each calculation? What’s different about the totals? Can you explain why?</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8392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0833E-6 -1.48148E-6 L -0.05625 -0.21227 " pathEditMode="relative" rAng="0" ptsTypes="AA">
                                      <p:cBhvr>
                                        <p:cTn id="6" dur="2000" fill="hold"/>
                                        <p:tgtEl>
                                          <p:spTgt spid="22"/>
                                        </p:tgtEl>
                                        <p:attrNameLst>
                                          <p:attrName>ppt_x</p:attrName>
                                          <p:attrName>ppt_y</p:attrName>
                                        </p:attrNameLst>
                                      </p:cBhvr>
                                      <p:rCtr x="-2812" y="-10625"/>
                                    </p:animMotion>
                                  </p:childTnLst>
                                </p:cTn>
                              </p:par>
                              <p:par>
                                <p:cTn id="7" presetID="64" presetClass="path" presetSubtype="0" accel="50000" decel="50000" fill="hold" nodeType="withEffect">
                                  <p:stCondLst>
                                    <p:cond delay="0"/>
                                  </p:stCondLst>
                                  <p:childTnLst>
                                    <p:animMotion origin="layout" path="M -0.00039 -0.00023 L 0.06354 -0.18704 " pathEditMode="relative" rAng="0" ptsTypes="AA">
                                      <p:cBhvr>
                                        <p:cTn id="8" dur="2000" fill="hold"/>
                                        <p:tgtEl>
                                          <p:spTgt spid="23"/>
                                        </p:tgtEl>
                                        <p:attrNameLst>
                                          <p:attrName>ppt_x</p:attrName>
                                          <p:attrName>ppt_y</p:attrName>
                                        </p:attrNameLst>
                                      </p:cBhvr>
                                      <p:rCtr x="3190" y="-935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nodeType="clickEffect">
                                  <p:stCondLst>
                                    <p:cond delay="0"/>
                                  </p:stCondLst>
                                  <p:childTnLst>
                                    <p:animMotion origin="layout" path="M 0.00052 0.00046 L 0.06263 -0.21296 " pathEditMode="relative" rAng="0" ptsTypes="AA">
                                      <p:cBhvr>
                                        <p:cTn id="24" dur="2000" fill="hold"/>
                                        <p:tgtEl>
                                          <p:spTgt spid="17"/>
                                        </p:tgtEl>
                                        <p:attrNameLst>
                                          <p:attrName>ppt_x</p:attrName>
                                          <p:attrName>ppt_y</p:attrName>
                                        </p:attrNameLst>
                                      </p:cBhvr>
                                      <p:rCtr x="3099" y="-10671"/>
                                    </p:animMotion>
                                  </p:childTnLst>
                                </p:cTn>
                              </p:par>
                              <p:par>
                                <p:cTn id="25" presetID="64" presetClass="path" presetSubtype="0" accel="50000" decel="50000" fill="hold" nodeType="withEffect">
                                  <p:stCondLst>
                                    <p:cond delay="0"/>
                                  </p:stCondLst>
                                  <p:childTnLst>
                                    <p:animMotion origin="layout" path="M 1.45833E-6 -1.48148E-6 L -0.04636 -0.21967 " pathEditMode="relative" rAng="0" ptsTypes="AA">
                                      <p:cBhvr>
                                        <p:cTn id="26" dur="2000" fill="hold"/>
                                        <p:tgtEl>
                                          <p:spTgt spid="15"/>
                                        </p:tgtEl>
                                        <p:attrNameLst>
                                          <p:attrName>ppt_x</p:attrName>
                                          <p:attrName>ppt_y</p:attrName>
                                        </p:attrNameLst>
                                      </p:cBhvr>
                                      <p:rCtr x="-2318" y="-10995"/>
                                    </p:animMotion>
                                  </p:childTnLst>
                                </p:cTn>
                              </p:par>
                              <p:par>
                                <p:cTn id="27" presetID="64" presetClass="path" presetSubtype="0" accel="50000" decel="50000" fill="hold" nodeType="withEffect">
                                  <p:stCondLst>
                                    <p:cond delay="0"/>
                                  </p:stCondLst>
                                  <p:childTnLst>
                                    <p:animMotion origin="layout" path="M -0.00039 -0.00023 L 0.0733 -0.19514 " pathEditMode="relative" rAng="0" ptsTypes="AA">
                                      <p:cBhvr>
                                        <p:cTn id="28" dur="2000" fill="hold"/>
                                        <p:tgtEl>
                                          <p:spTgt spid="14"/>
                                        </p:tgtEl>
                                        <p:attrNameLst>
                                          <p:attrName>ppt_x</p:attrName>
                                          <p:attrName>ppt_y</p:attrName>
                                        </p:attrNameLst>
                                      </p:cBhvr>
                                      <p:rCtr x="3685" y="-9745"/>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ECFE4A-D547-492D-9815-81C7D2DB083A}"/>
              </a:ext>
            </a:extLst>
          </p:cNvPr>
          <p:cNvSpPr>
            <a:spLocks noGrp="1"/>
          </p:cNvSpPr>
          <p:nvPr>
            <p:ph type="title"/>
          </p:nvPr>
        </p:nvSpPr>
        <p:spPr/>
        <p:txBody>
          <a:bodyPr/>
          <a:lstStyle/>
          <a:p>
            <a:r>
              <a:rPr lang="en-GB" dirty="0"/>
              <a:t>2AS-3 Add and subtract within 100 – part 1</a:t>
            </a:r>
          </a:p>
        </p:txBody>
      </p:sp>
      <p:sp>
        <p:nvSpPr>
          <p:cNvPr id="7" name="TextBox 6">
            <a:extLst>
              <a:ext uri="{FF2B5EF4-FFF2-40B4-BE49-F238E27FC236}">
                <a16:creationId xmlns:a16="http://schemas.microsoft.com/office/drawing/2014/main" id="{E39D65DF-CE1A-404E-8B40-4C28432B4E4E}"/>
              </a:ext>
            </a:extLst>
          </p:cNvPr>
          <p:cNvSpPr txBox="1"/>
          <p:nvPr/>
        </p:nvSpPr>
        <p:spPr bwMode="auto">
          <a:xfrm>
            <a:off x="2677093" y="93664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8" name="Oval 7">
            <a:extLst>
              <a:ext uri="{FF2B5EF4-FFF2-40B4-BE49-F238E27FC236}">
                <a16:creationId xmlns:a16="http://schemas.microsoft.com/office/drawing/2014/main" id="{8074238C-5CDD-4AFB-9D82-FCB9148144BA}"/>
              </a:ext>
            </a:extLst>
          </p:cNvPr>
          <p:cNvSpPr>
            <a:spLocks noChangeAspect="1"/>
          </p:cNvSpPr>
          <p:nvPr/>
        </p:nvSpPr>
        <p:spPr bwMode="auto">
          <a:xfrm>
            <a:off x="2282293" y="1775552"/>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Oval 8">
            <a:extLst>
              <a:ext uri="{FF2B5EF4-FFF2-40B4-BE49-F238E27FC236}">
                <a16:creationId xmlns:a16="http://schemas.microsoft.com/office/drawing/2014/main" id="{3C10A698-E4E4-42FE-AFE0-6AEBF3798768}"/>
              </a:ext>
            </a:extLst>
          </p:cNvPr>
          <p:cNvSpPr>
            <a:spLocks noChangeAspect="1"/>
          </p:cNvSpPr>
          <p:nvPr/>
        </p:nvSpPr>
        <p:spPr bwMode="auto">
          <a:xfrm>
            <a:off x="3167113" y="1775552"/>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7" name="Picture 26">
            <a:extLst>
              <a:ext uri="{FF2B5EF4-FFF2-40B4-BE49-F238E27FC236}">
                <a16:creationId xmlns:a16="http://schemas.microsoft.com/office/drawing/2014/main" id="{B9131699-E290-48A6-86AF-C4D51D390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3554" y="1218892"/>
            <a:ext cx="935311" cy="375759"/>
          </a:xfrm>
          <a:prstGeom prst="rect">
            <a:avLst/>
          </a:prstGeom>
        </p:spPr>
      </p:pic>
      <p:pic>
        <p:nvPicPr>
          <p:cNvPr id="47" name="Picture 46">
            <a:extLst>
              <a:ext uri="{FF2B5EF4-FFF2-40B4-BE49-F238E27FC236}">
                <a16:creationId xmlns:a16="http://schemas.microsoft.com/office/drawing/2014/main" id="{3D5E1189-202C-4858-A102-668F35FA3734}"/>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5829" y="1612467"/>
            <a:ext cx="3074238" cy="347092"/>
          </a:xfrm>
          <a:prstGeom prst="rect">
            <a:avLst/>
          </a:prstGeom>
        </p:spPr>
      </p:pic>
      <p:sp>
        <p:nvSpPr>
          <p:cNvPr id="48" name="TextBox 47">
            <a:extLst>
              <a:ext uri="{FF2B5EF4-FFF2-40B4-BE49-F238E27FC236}">
                <a16:creationId xmlns:a16="http://schemas.microsoft.com/office/drawing/2014/main" id="{DB3E2499-1A94-4C37-9572-1E1595556036}"/>
              </a:ext>
            </a:extLst>
          </p:cNvPr>
          <p:cNvSpPr txBox="1"/>
          <p:nvPr/>
        </p:nvSpPr>
        <p:spPr bwMode="auto">
          <a:xfrm>
            <a:off x="4563107" y="1528051"/>
            <a:ext cx="8146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4 + 3 =</a:t>
            </a:r>
          </a:p>
        </p:txBody>
      </p:sp>
      <p:sp>
        <p:nvSpPr>
          <p:cNvPr id="49" name="TextBox 48">
            <a:extLst>
              <a:ext uri="{FF2B5EF4-FFF2-40B4-BE49-F238E27FC236}">
                <a16:creationId xmlns:a16="http://schemas.microsoft.com/office/drawing/2014/main" id="{862BA77B-FB59-4819-89F2-3E1A3C47E741}"/>
              </a:ext>
            </a:extLst>
          </p:cNvPr>
          <p:cNvSpPr txBox="1"/>
          <p:nvPr/>
        </p:nvSpPr>
        <p:spPr bwMode="auto">
          <a:xfrm>
            <a:off x="5245988" y="1528051"/>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7</a:t>
            </a:r>
          </a:p>
        </p:txBody>
      </p:sp>
      <p:pic>
        <p:nvPicPr>
          <p:cNvPr id="78" name="Picture 77">
            <a:extLst>
              <a:ext uri="{FF2B5EF4-FFF2-40B4-BE49-F238E27FC236}">
                <a16:creationId xmlns:a16="http://schemas.microsoft.com/office/drawing/2014/main" id="{90EFE95E-5AB6-49FD-B07E-3BB2718C6E6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829" y="3020240"/>
            <a:ext cx="3096000" cy="345831"/>
          </a:xfrm>
          <a:prstGeom prst="rect">
            <a:avLst/>
          </a:prstGeom>
        </p:spPr>
      </p:pic>
      <p:pic>
        <p:nvPicPr>
          <p:cNvPr id="80" name="Picture 79">
            <a:extLst>
              <a:ext uri="{FF2B5EF4-FFF2-40B4-BE49-F238E27FC236}">
                <a16:creationId xmlns:a16="http://schemas.microsoft.com/office/drawing/2014/main" id="{3EE05B73-5A7F-4960-8F1E-5330D9CC755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5829" y="4426751"/>
            <a:ext cx="3096000" cy="344913"/>
          </a:xfrm>
          <a:prstGeom prst="rect">
            <a:avLst/>
          </a:prstGeom>
        </p:spPr>
      </p:pic>
      <p:pic>
        <p:nvPicPr>
          <p:cNvPr id="82" name="Picture 81">
            <a:extLst>
              <a:ext uri="{FF2B5EF4-FFF2-40B4-BE49-F238E27FC236}">
                <a16:creationId xmlns:a16="http://schemas.microsoft.com/office/drawing/2014/main" id="{A2E5A52C-F5BB-4945-B668-6C0AFC8B24B1}"/>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5829" y="5832342"/>
            <a:ext cx="3096000" cy="344456"/>
          </a:xfrm>
          <a:prstGeom prst="rect">
            <a:avLst/>
          </a:prstGeom>
        </p:spPr>
      </p:pic>
      <p:sp>
        <p:nvSpPr>
          <p:cNvPr id="83" name="TextBox 82">
            <a:extLst>
              <a:ext uri="{FF2B5EF4-FFF2-40B4-BE49-F238E27FC236}">
                <a16:creationId xmlns:a16="http://schemas.microsoft.com/office/drawing/2014/main" id="{86944CCC-0046-4EEE-910F-B86278CFA216}"/>
              </a:ext>
            </a:extLst>
          </p:cNvPr>
          <p:cNvSpPr txBox="1"/>
          <p:nvPr/>
        </p:nvSpPr>
        <p:spPr bwMode="auto">
          <a:xfrm>
            <a:off x="2671121" y="2319529"/>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84" name="Oval 83">
            <a:extLst>
              <a:ext uri="{FF2B5EF4-FFF2-40B4-BE49-F238E27FC236}">
                <a16:creationId xmlns:a16="http://schemas.microsoft.com/office/drawing/2014/main" id="{4C2360FF-7849-4BA8-BF68-5602AF613928}"/>
              </a:ext>
            </a:extLst>
          </p:cNvPr>
          <p:cNvSpPr>
            <a:spLocks noChangeAspect="1"/>
          </p:cNvSpPr>
          <p:nvPr/>
        </p:nvSpPr>
        <p:spPr bwMode="auto">
          <a:xfrm>
            <a:off x="2313434" y="318713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 name="Oval 84">
            <a:extLst>
              <a:ext uri="{FF2B5EF4-FFF2-40B4-BE49-F238E27FC236}">
                <a16:creationId xmlns:a16="http://schemas.microsoft.com/office/drawing/2014/main" id="{D4292D76-A1F6-4ABB-AA16-DAC73CE6D396}"/>
              </a:ext>
            </a:extLst>
          </p:cNvPr>
          <p:cNvSpPr>
            <a:spLocks noChangeAspect="1"/>
          </p:cNvSpPr>
          <p:nvPr/>
        </p:nvSpPr>
        <p:spPr bwMode="auto">
          <a:xfrm>
            <a:off x="3195873" y="3187131"/>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6" name="Picture 85">
            <a:extLst>
              <a:ext uri="{FF2B5EF4-FFF2-40B4-BE49-F238E27FC236}">
                <a16:creationId xmlns:a16="http://schemas.microsoft.com/office/drawing/2014/main" id="{FAADEDDC-927A-487B-8368-53E238CF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9933" y="2620947"/>
            <a:ext cx="935311" cy="375759"/>
          </a:xfrm>
          <a:prstGeom prst="rect">
            <a:avLst/>
          </a:prstGeom>
        </p:spPr>
      </p:pic>
      <p:sp>
        <p:nvSpPr>
          <p:cNvPr id="87" name="TextBox 86">
            <a:extLst>
              <a:ext uri="{FF2B5EF4-FFF2-40B4-BE49-F238E27FC236}">
                <a16:creationId xmlns:a16="http://schemas.microsoft.com/office/drawing/2014/main" id="{8A8B8218-5D80-402D-8248-4D69BD9FF74E}"/>
              </a:ext>
            </a:extLst>
          </p:cNvPr>
          <p:cNvSpPr txBox="1"/>
          <p:nvPr/>
        </p:nvSpPr>
        <p:spPr bwMode="auto">
          <a:xfrm>
            <a:off x="4589487" y="2930106"/>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14 + 3 =</a:t>
            </a:r>
          </a:p>
        </p:txBody>
      </p:sp>
      <p:sp>
        <p:nvSpPr>
          <p:cNvPr id="88" name="TextBox 87">
            <a:extLst>
              <a:ext uri="{FF2B5EF4-FFF2-40B4-BE49-F238E27FC236}">
                <a16:creationId xmlns:a16="http://schemas.microsoft.com/office/drawing/2014/main" id="{6AF91386-6CFA-445A-B7A9-EC854B168F38}"/>
              </a:ext>
            </a:extLst>
          </p:cNvPr>
          <p:cNvSpPr txBox="1"/>
          <p:nvPr/>
        </p:nvSpPr>
        <p:spPr bwMode="auto">
          <a:xfrm>
            <a:off x="5366722" y="2930106"/>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17</a:t>
            </a:r>
          </a:p>
        </p:txBody>
      </p:sp>
      <p:sp>
        <p:nvSpPr>
          <p:cNvPr id="89" name="TextBox 88">
            <a:extLst>
              <a:ext uri="{FF2B5EF4-FFF2-40B4-BE49-F238E27FC236}">
                <a16:creationId xmlns:a16="http://schemas.microsoft.com/office/drawing/2014/main" id="{C981C960-5B29-4506-8218-99CE341A9494}"/>
              </a:ext>
            </a:extLst>
          </p:cNvPr>
          <p:cNvSpPr txBox="1"/>
          <p:nvPr/>
        </p:nvSpPr>
        <p:spPr bwMode="auto">
          <a:xfrm>
            <a:off x="2673520" y="373355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90" name="Oval 89">
            <a:extLst>
              <a:ext uri="{FF2B5EF4-FFF2-40B4-BE49-F238E27FC236}">
                <a16:creationId xmlns:a16="http://schemas.microsoft.com/office/drawing/2014/main" id="{5E129547-73D1-4520-868C-1ED2B2539ACF}"/>
              </a:ext>
            </a:extLst>
          </p:cNvPr>
          <p:cNvSpPr>
            <a:spLocks noChangeAspect="1"/>
          </p:cNvSpPr>
          <p:nvPr/>
        </p:nvSpPr>
        <p:spPr bwMode="auto">
          <a:xfrm>
            <a:off x="2313452" y="460115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1" name="Oval 90">
            <a:extLst>
              <a:ext uri="{FF2B5EF4-FFF2-40B4-BE49-F238E27FC236}">
                <a16:creationId xmlns:a16="http://schemas.microsoft.com/office/drawing/2014/main" id="{6600350B-3C5E-4725-A52B-BB025DD06DB4}"/>
              </a:ext>
            </a:extLst>
          </p:cNvPr>
          <p:cNvSpPr>
            <a:spLocks noChangeAspect="1"/>
          </p:cNvSpPr>
          <p:nvPr/>
        </p:nvSpPr>
        <p:spPr bwMode="auto">
          <a:xfrm>
            <a:off x="3186367" y="4596392"/>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2" name="Picture 91">
            <a:extLst>
              <a:ext uri="{FF2B5EF4-FFF2-40B4-BE49-F238E27FC236}">
                <a16:creationId xmlns:a16="http://schemas.microsoft.com/office/drawing/2014/main" id="{4BD343FD-C204-4BBF-893C-FB8F6C356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332" y="4034970"/>
            <a:ext cx="935311" cy="375759"/>
          </a:xfrm>
          <a:prstGeom prst="rect">
            <a:avLst/>
          </a:prstGeom>
        </p:spPr>
      </p:pic>
      <p:sp>
        <p:nvSpPr>
          <p:cNvPr id="93" name="TextBox 92">
            <a:extLst>
              <a:ext uri="{FF2B5EF4-FFF2-40B4-BE49-F238E27FC236}">
                <a16:creationId xmlns:a16="http://schemas.microsoft.com/office/drawing/2014/main" id="{EDB9EA95-F305-43D4-978A-2A7C84B8E6CC}"/>
              </a:ext>
            </a:extLst>
          </p:cNvPr>
          <p:cNvSpPr txBox="1"/>
          <p:nvPr/>
        </p:nvSpPr>
        <p:spPr bwMode="auto">
          <a:xfrm>
            <a:off x="4591886" y="4344129"/>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24 + 3 =</a:t>
            </a:r>
          </a:p>
        </p:txBody>
      </p:sp>
      <p:sp>
        <p:nvSpPr>
          <p:cNvPr id="94" name="TextBox 93">
            <a:extLst>
              <a:ext uri="{FF2B5EF4-FFF2-40B4-BE49-F238E27FC236}">
                <a16:creationId xmlns:a16="http://schemas.microsoft.com/office/drawing/2014/main" id="{8E7EAA29-B66F-4373-B2CB-B8AE1A9E13CB}"/>
              </a:ext>
            </a:extLst>
          </p:cNvPr>
          <p:cNvSpPr txBox="1"/>
          <p:nvPr/>
        </p:nvSpPr>
        <p:spPr bwMode="auto">
          <a:xfrm>
            <a:off x="5369121" y="4344129"/>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27</a:t>
            </a:r>
          </a:p>
        </p:txBody>
      </p:sp>
      <p:sp>
        <p:nvSpPr>
          <p:cNvPr id="95" name="TextBox 94">
            <a:extLst>
              <a:ext uri="{FF2B5EF4-FFF2-40B4-BE49-F238E27FC236}">
                <a16:creationId xmlns:a16="http://schemas.microsoft.com/office/drawing/2014/main" id="{F28FF414-70F0-4707-A665-2E949FAE9E2F}"/>
              </a:ext>
            </a:extLst>
          </p:cNvPr>
          <p:cNvSpPr txBox="1"/>
          <p:nvPr/>
        </p:nvSpPr>
        <p:spPr bwMode="auto">
          <a:xfrm>
            <a:off x="2677093" y="5139365"/>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96" name="Oval 95">
            <a:extLst>
              <a:ext uri="{FF2B5EF4-FFF2-40B4-BE49-F238E27FC236}">
                <a16:creationId xmlns:a16="http://schemas.microsoft.com/office/drawing/2014/main" id="{E60A07C6-5C70-487D-A4A7-DD1A61AF169F}"/>
              </a:ext>
            </a:extLst>
          </p:cNvPr>
          <p:cNvSpPr>
            <a:spLocks noChangeAspect="1"/>
          </p:cNvSpPr>
          <p:nvPr/>
        </p:nvSpPr>
        <p:spPr bwMode="auto">
          <a:xfrm>
            <a:off x="2309882" y="6002205"/>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7" name="Oval 96">
            <a:extLst>
              <a:ext uri="{FF2B5EF4-FFF2-40B4-BE49-F238E27FC236}">
                <a16:creationId xmlns:a16="http://schemas.microsoft.com/office/drawing/2014/main" id="{FC1C86CB-03B0-4C90-9F66-91CCC1E1C741}"/>
              </a:ext>
            </a:extLst>
          </p:cNvPr>
          <p:cNvSpPr>
            <a:spLocks noChangeAspect="1"/>
          </p:cNvSpPr>
          <p:nvPr/>
        </p:nvSpPr>
        <p:spPr bwMode="auto">
          <a:xfrm>
            <a:off x="3189940" y="6002205"/>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8" name="Picture 97">
            <a:extLst>
              <a:ext uri="{FF2B5EF4-FFF2-40B4-BE49-F238E27FC236}">
                <a16:creationId xmlns:a16="http://schemas.microsoft.com/office/drawing/2014/main" id="{F4D1A6BC-AF20-4738-BF72-15E854B53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5905" y="5440783"/>
            <a:ext cx="935311" cy="375759"/>
          </a:xfrm>
          <a:prstGeom prst="rect">
            <a:avLst/>
          </a:prstGeom>
        </p:spPr>
      </p:pic>
      <p:sp>
        <p:nvSpPr>
          <p:cNvPr id="99" name="TextBox 98">
            <a:extLst>
              <a:ext uri="{FF2B5EF4-FFF2-40B4-BE49-F238E27FC236}">
                <a16:creationId xmlns:a16="http://schemas.microsoft.com/office/drawing/2014/main" id="{3CC76389-3832-4538-8AFD-85BF320FCBA7}"/>
              </a:ext>
            </a:extLst>
          </p:cNvPr>
          <p:cNvSpPr txBox="1"/>
          <p:nvPr/>
        </p:nvSpPr>
        <p:spPr bwMode="auto">
          <a:xfrm>
            <a:off x="4595459" y="5749942"/>
            <a:ext cx="9188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34 + 3 =</a:t>
            </a:r>
          </a:p>
        </p:txBody>
      </p:sp>
      <p:sp>
        <p:nvSpPr>
          <p:cNvPr id="100" name="TextBox 99">
            <a:extLst>
              <a:ext uri="{FF2B5EF4-FFF2-40B4-BE49-F238E27FC236}">
                <a16:creationId xmlns:a16="http://schemas.microsoft.com/office/drawing/2014/main" id="{87D77EA1-E6F5-4E86-A359-217629822F67}"/>
              </a:ext>
            </a:extLst>
          </p:cNvPr>
          <p:cNvSpPr txBox="1"/>
          <p:nvPr/>
        </p:nvSpPr>
        <p:spPr bwMode="auto">
          <a:xfrm>
            <a:off x="5372694" y="5749942"/>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37</a:t>
            </a:r>
          </a:p>
        </p:txBody>
      </p:sp>
      <p:sp>
        <p:nvSpPr>
          <p:cNvPr id="4" name="Content Placeholder 2">
            <a:extLst>
              <a:ext uri="{FF2B5EF4-FFF2-40B4-BE49-F238E27FC236}">
                <a16:creationId xmlns:a16="http://schemas.microsoft.com/office/drawing/2014/main" id="{CADC2695-C5A4-443B-B83E-4F957AE74769}"/>
              </a:ext>
            </a:extLst>
          </p:cNvPr>
          <p:cNvSpPr txBox="1">
            <a:spLocks/>
          </p:cNvSpPr>
          <p:nvPr/>
        </p:nvSpPr>
        <p:spPr>
          <a:xfrm>
            <a:off x="6174657" y="1429518"/>
            <a:ext cx="542679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carefully at each number line. What can you say about the numbers at the start and end of each line?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calculations. What’s the same about each calculation? What’s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you know that 4 plus 3 is equal to 7, can you predict what some of the totals will be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counting?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the totals? Can you explain why the </a:t>
            </a:r>
            <a:r>
              <a:rPr kumimoji="0" lang="en-GB" sz="1800" b="0" i="1" u="none" strike="noStrike" kern="1200" cap="none" spc="0" normalizeH="0" baseline="0" noProof="0" dirty="0">
                <a:ln>
                  <a:noFill/>
                </a:ln>
                <a:solidFill>
                  <a:srgbClr val="585858"/>
                </a:solidFill>
                <a:effectLst/>
                <a:uLnTx/>
                <a:uFillTx/>
                <a:latin typeface="Arial"/>
                <a:ea typeface="+mn-ea"/>
                <a:cs typeface="+mn-cs"/>
              </a:rPr>
              <a:t>ones digit</a:t>
            </a:r>
            <a:r>
              <a:rPr kumimoji="0" lang="en-GB" sz="1800" b="0" i="0" u="none" strike="noStrike" kern="1200" cap="none" spc="0" normalizeH="0" baseline="0" noProof="0" dirty="0">
                <a:ln>
                  <a:noFill/>
                </a:ln>
                <a:solidFill>
                  <a:srgbClr val="585858"/>
                </a:solidFill>
                <a:effectLst/>
                <a:uLnTx/>
                <a:uFillTx/>
                <a:latin typeface="Arial"/>
                <a:ea typeface="+mn-ea"/>
                <a:cs typeface="+mn-cs"/>
              </a:rPr>
              <a:t> has stayed the same? What do you notice about </a:t>
            </a:r>
            <a:r>
              <a:rPr kumimoji="0" lang="en-GB" sz="1800" b="0" i="1" u="none" strike="noStrike" kern="1200" cap="none" spc="0" normalizeH="0" baseline="0" noProof="0" dirty="0">
                <a:ln>
                  <a:noFill/>
                </a:ln>
                <a:solidFill>
                  <a:srgbClr val="585858"/>
                </a:solidFill>
                <a:effectLst/>
                <a:uLnTx/>
                <a:uFillTx/>
                <a:latin typeface="Arial"/>
                <a:ea typeface="+mn-ea"/>
                <a:cs typeface="+mn-cs"/>
              </a:rPr>
              <a:t>how</a:t>
            </a:r>
            <a:r>
              <a:rPr kumimoji="0" lang="en-GB" sz="1800" b="0" i="0" u="none" strike="noStrike" kern="1200" cap="none" spc="0" normalizeH="0" baseline="0" noProof="0" dirty="0">
                <a:ln>
                  <a:noFill/>
                </a:ln>
                <a:solidFill>
                  <a:srgbClr val="585858"/>
                </a:solidFill>
                <a:effectLst/>
                <a:uLnTx/>
                <a:uFillTx/>
                <a:latin typeface="Arial"/>
                <a:ea typeface="+mn-ea"/>
                <a:cs typeface="+mn-cs"/>
              </a:rPr>
              <a:t> the </a:t>
            </a:r>
            <a:r>
              <a:rPr kumimoji="0" lang="en-GB" sz="1800" b="0" i="1" u="none" strike="noStrike" kern="1200" cap="none" spc="0" normalizeH="0" baseline="0" noProof="0" dirty="0">
                <a:ln>
                  <a:noFill/>
                </a:ln>
                <a:solidFill>
                  <a:srgbClr val="585858"/>
                </a:solidFill>
                <a:effectLst/>
                <a:uLnTx/>
                <a:uFillTx/>
                <a:latin typeface="Arial"/>
                <a:ea typeface="+mn-ea"/>
                <a:cs typeface="+mn-cs"/>
              </a:rPr>
              <a:t>tens digit </a:t>
            </a:r>
            <a:r>
              <a:rPr kumimoji="0" lang="en-GB" sz="1800" b="0" i="0" u="none" strike="noStrike" kern="1200" cap="none" spc="0" normalizeH="0" baseline="0" noProof="0" dirty="0">
                <a:ln>
                  <a:noFill/>
                </a:ln>
                <a:solidFill>
                  <a:srgbClr val="585858"/>
                </a:solidFill>
                <a:effectLst/>
                <a:uLnTx/>
                <a:uFillTx/>
                <a:latin typeface="Arial"/>
                <a:ea typeface="+mn-ea"/>
                <a:cs typeface="+mn-cs"/>
              </a:rPr>
              <a:t>has changed? Can you explain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79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heel(1)">
                                      <p:cBhvr>
                                        <p:cTn id="29" dur="1000"/>
                                        <p:tgtEl>
                                          <p:spTgt spid="84"/>
                                        </p:tgtEl>
                                      </p:cBhvr>
                                    </p:animEffect>
                                  </p:childTnLst>
                                </p:cTn>
                              </p:par>
                            </p:childTnLst>
                          </p:cTn>
                        </p:par>
                        <p:par>
                          <p:cTn id="30" fill="hold">
                            <p:stCondLst>
                              <p:cond delay="1000"/>
                            </p:stCondLst>
                            <p:childTnLst>
                              <p:par>
                                <p:cTn id="31" presetID="22" presetClass="entr" presetSubtype="8" fill="hold" nodeType="afterEffect">
                                  <p:stCondLst>
                                    <p:cond delay="250"/>
                                  </p:stCondLst>
                                  <p:childTnLst>
                                    <p:set>
                                      <p:cBhvr>
                                        <p:cTn id="32" dur="1" fill="hold">
                                          <p:stCondLst>
                                            <p:cond delay="0"/>
                                          </p:stCondLst>
                                        </p:cTn>
                                        <p:tgtEl>
                                          <p:spTgt spid="86"/>
                                        </p:tgtEl>
                                        <p:attrNameLst>
                                          <p:attrName>style.visibility</p:attrName>
                                        </p:attrNameLst>
                                      </p:cBhvr>
                                      <p:to>
                                        <p:strVal val="visible"/>
                                      </p:to>
                                    </p:set>
                                    <p:animEffect transition="in" filter="wipe(left)">
                                      <p:cBhvr>
                                        <p:cTn id="33" dur="500"/>
                                        <p:tgtEl>
                                          <p:spTgt spid="86"/>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heel(1)">
                                      <p:cBhvr>
                                        <p:cTn id="41" dur="1000"/>
                                        <p:tgtEl>
                                          <p:spTgt spid="8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heel(1)">
                                      <p:cBhvr>
                                        <p:cTn id="51" dur="1000"/>
                                        <p:tgtEl>
                                          <p:spTgt spid="90"/>
                                        </p:tgtEl>
                                      </p:cBhvr>
                                    </p:animEffect>
                                  </p:childTnLst>
                                </p:cTn>
                              </p:par>
                            </p:childTnLst>
                          </p:cTn>
                        </p:par>
                        <p:par>
                          <p:cTn id="52" fill="hold">
                            <p:stCondLst>
                              <p:cond delay="1000"/>
                            </p:stCondLst>
                            <p:childTnLst>
                              <p:par>
                                <p:cTn id="53" presetID="22" presetClass="entr" presetSubtype="8" fill="hold" nodeType="afterEffect">
                                  <p:stCondLst>
                                    <p:cond delay="25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heel(1)">
                                      <p:cBhvr>
                                        <p:cTn id="63" dur="1000"/>
                                        <p:tgtEl>
                                          <p:spTgt spid="9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heel(1)">
                                      <p:cBhvr>
                                        <p:cTn id="73" dur="1000"/>
                                        <p:tgtEl>
                                          <p:spTgt spid="96"/>
                                        </p:tgtEl>
                                      </p:cBhvr>
                                    </p:animEffect>
                                  </p:childTnLst>
                                </p:cTn>
                              </p:par>
                            </p:childTnLst>
                          </p:cTn>
                        </p:par>
                        <p:par>
                          <p:cTn id="74" fill="hold">
                            <p:stCondLst>
                              <p:cond delay="1000"/>
                            </p:stCondLst>
                            <p:childTnLst>
                              <p:par>
                                <p:cTn id="75" presetID="22" presetClass="entr" presetSubtype="8" fill="hold" nodeType="afterEffect">
                                  <p:stCondLst>
                                    <p:cond delay="25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wheel(1)">
                                      <p:cBhvr>
                                        <p:cTn id="85" dur="1000"/>
                                        <p:tgtEl>
                                          <p:spTgt spid="9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9" grpId="0"/>
      <p:bldP spid="83" grpId="0"/>
      <p:bldP spid="84" grpId="0" animBg="1"/>
      <p:bldP spid="85" grpId="0" animBg="1"/>
      <p:bldP spid="88" grpId="0"/>
      <p:bldP spid="89" grpId="0"/>
      <p:bldP spid="90" grpId="0" animBg="1"/>
      <p:bldP spid="91" grpId="0" animBg="1"/>
      <p:bldP spid="94" grpId="0"/>
      <p:bldP spid="95" grpId="0"/>
      <p:bldP spid="96" grpId="0" animBg="1"/>
      <p:bldP spid="97" grpId="0" animBg="1"/>
      <p:bldP spid="10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8533043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number bonds to ten to subtract a single-digit number from a two-digit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510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a:extLst>
              <a:ext uri="{FF2B5EF4-FFF2-40B4-BE49-F238E27FC236}">
                <a16:creationId xmlns:a16="http://schemas.microsoft.com/office/drawing/2014/main" id="{9126C2B8-63FE-4D16-860E-02FA4A2B729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1.13 Addition and Subtraction: two-digit and single-digit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35699023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3:4 - 3:6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20-23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077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3:4</a:t>
            </a:r>
          </a:p>
        </p:txBody>
      </p:sp>
      <p:pic>
        <p:nvPicPr>
          <p:cNvPr id="5" name="Picture 4">
            <a:extLst>
              <a:ext uri="{FF2B5EF4-FFF2-40B4-BE49-F238E27FC236}">
                <a16:creationId xmlns:a16="http://schemas.microsoft.com/office/drawing/2014/main" id="{03150386-4192-49D4-ACF3-F09F8A1D9A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15680" y="2542406"/>
            <a:ext cx="1656184" cy="1773191"/>
          </a:xfrm>
          <a:prstGeom prst="rect">
            <a:avLst/>
          </a:prstGeom>
        </p:spPr>
      </p:pic>
      <p:pic>
        <p:nvPicPr>
          <p:cNvPr id="6" name="Picture 5">
            <a:extLst>
              <a:ext uri="{FF2B5EF4-FFF2-40B4-BE49-F238E27FC236}">
                <a16:creationId xmlns:a16="http://schemas.microsoft.com/office/drawing/2014/main" id="{717156D8-D409-4E90-B628-200A615482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03912" y="2542406"/>
            <a:ext cx="1584176" cy="1773191"/>
          </a:xfrm>
          <a:prstGeom prst="rect">
            <a:avLst/>
          </a:prstGeom>
        </p:spPr>
      </p:pic>
      <p:pic>
        <p:nvPicPr>
          <p:cNvPr id="7" name="Picture 6">
            <a:extLst>
              <a:ext uri="{FF2B5EF4-FFF2-40B4-BE49-F238E27FC236}">
                <a16:creationId xmlns:a16="http://schemas.microsoft.com/office/drawing/2014/main" id="{986A6637-ED0A-4B87-8A42-F82211A8B9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20136" y="2542406"/>
            <a:ext cx="1656184" cy="1773191"/>
          </a:xfrm>
          <a:prstGeom prst="rect">
            <a:avLst/>
          </a:prstGeom>
        </p:spPr>
      </p:pic>
    </p:spTree>
    <p:extLst>
      <p:ext uri="{BB962C8B-B14F-4D97-AF65-F5344CB8AC3E}">
        <p14:creationId xmlns:p14="http://schemas.microsoft.com/office/powerpoint/2010/main" val="145258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30DBBE9-9170-465B-8447-89A101DA1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752" y="4174496"/>
            <a:ext cx="618496" cy="1529616"/>
          </a:xfrm>
          <a:prstGeom prst="rect">
            <a:avLst/>
          </a:prstGeom>
        </p:spPr>
      </p:pic>
      <p:pic>
        <p:nvPicPr>
          <p:cNvPr id="41" name="Picture 40">
            <a:extLst>
              <a:ext uri="{FF2B5EF4-FFF2-40B4-BE49-F238E27FC236}">
                <a16:creationId xmlns:a16="http://schemas.microsoft.com/office/drawing/2014/main" id="{72F5D7AF-54A4-4ECC-8957-48AD09FCD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752" y="2577612"/>
            <a:ext cx="618496" cy="1529616"/>
          </a:xfrm>
          <a:prstGeom prst="rect">
            <a:avLst/>
          </a:prstGeom>
        </p:spPr>
      </p:pic>
      <p:pic>
        <p:nvPicPr>
          <p:cNvPr id="42" name="Picture 41">
            <a:extLst>
              <a:ext uri="{FF2B5EF4-FFF2-40B4-BE49-F238E27FC236}">
                <a16:creationId xmlns:a16="http://schemas.microsoft.com/office/drawing/2014/main" id="{EF46D195-B0D3-457D-860E-3DD58404C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752" y="980728"/>
            <a:ext cx="618496" cy="1529616"/>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3:4</a:t>
            </a:r>
          </a:p>
        </p:txBody>
      </p:sp>
      <p:sp>
        <p:nvSpPr>
          <p:cNvPr id="11" name="TextBox 10">
            <a:extLst>
              <a:ext uri="{FF2B5EF4-FFF2-40B4-BE49-F238E27FC236}">
                <a16:creationId xmlns:a16="http://schemas.microsoft.com/office/drawing/2014/main" id="{40F2921E-563E-48E5-849F-F8A0CC3509D0}"/>
              </a:ext>
            </a:extLst>
          </p:cNvPr>
          <p:cNvSpPr txBox="1"/>
          <p:nvPr/>
        </p:nvSpPr>
        <p:spPr bwMode="auto">
          <a:xfrm>
            <a:off x="5322569" y="577138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10</a:t>
            </a:r>
          </a:p>
        </p:txBody>
      </p:sp>
      <p:grpSp>
        <p:nvGrpSpPr>
          <p:cNvPr id="82" name="Group 81">
            <a:extLst>
              <a:ext uri="{FF2B5EF4-FFF2-40B4-BE49-F238E27FC236}">
                <a16:creationId xmlns:a16="http://schemas.microsoft.com/office/drawing/2014/main" id="{CD0F7514-9BB7-41DB-89D1-1DF6E4D8EA68}"/>
              </a:ext>
            </a:extLst>
          </p:cNvPr>
          <p:cNvGrpSpPr/>
          <p:nvPr/>
        </p:nvGrpSpPr>
        <p:grpSpPr>
          <a:xfrm>
            <a:off x="5824550" y="4215165"/>
            <a:ext cx="537781" cy="1449163"/>
            <a:chOff x="4300549" y="4215164"/>
            <a:chExt cx="537781" cy="1449163"/>
          </a:xfrm>
        </p:grpSpPr>
        <p:pic>
          <p:nvPicPr>
            <p:cNvPr id="25" name="Picture 24">
              <a:extLst>
                <a:ext uri="{FF2B5EF4-FFF2-40B4-BE49-F238E27FC236}">
                  <a16:creationId xmlns:a16="http://schemas.microsoft.com/office/drawing/2014/main" id="{FF2D94FF-BD95-42F5-A9DD-1C258BDCE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549" y="4215164"/>
              <a:ext cx="232768" cy="232768"/>
            </a:xfrm>
            <a:prstGeom prst="rect">
              <a:avLst/>
            </a:prstGeom>
          </p:spPr>
        </p:pic>
        <p:pic>
          <p:nvPicPr>
            <p:cNvPr id="30" name="Picture 29">
              <a:extLst>
                <a:ext uri="{FF2B5EF4-FFF2-40B4-BE49-F238E27FC236}">
                  <a16:creationId xmlns:a16="http://schemas.microsoft.com/office/drawing/2014/main" id="{80B343DF-AB28-4F71-8C84-5F4D23A7D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62" y="4215164"/>
              <a:ext cx="232768" cy="232768"/>
            </a:xfrm>
            <a:prstGeom prst="rect">
              <a:avLst/>
            </a:prstGeom>
          </p:spPr>
        </p:pic>
        <p:pic>
          <p:nvPicPr>
            <p:cNvPr id="31" name="Picture 30">
              <a:extLst>
                <a:ext uri="{FF2B5EF4-FFF2-40B4-BE49-F238E27FC236}">
                  <a16:creationId xmlns:a16="http://schemas.microsoft.com/office/drawing/2014/main" id="{7C898758-6084-416B-92B2-A139E42B2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549" y="4519263"/>
              <a:ext cx="232768" cy="232768"/>
            </a:xfrm>
            <a:prstGeom prst="rect">
              <a:avLst/>
            </a:prstGeom>
          </p:spPr>
        </p:pic>
        <p:pic>
          <p:nvPicPr>
            <p:cNvPr id="32" name="Picture 31">
              <a:extLst>
                <a:ext uri="{FF2B5EF4-FFF2-40B4-BE49-F238E27FC236}">
                  <a16:creationId xmlns:a16="http://schemas.microsoft.com/office/drawing/2014/main" id="{FBE9902A-6407-4C00-AF4E-CBF6B7AFF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549" y="4823362"/>
              <a:ext cx="232768" cy="232768"/>
            </a:xfrm>
            <a:prstGeom prst="rect">
              <a:avLst/>
            </a:prstGeom>
          </p:spPr>
        </p:pic>
        <p:pic>
          <p:nvPicPr>
            <p:cNvPr id="33" name="Picture 32">
              <a:extLst>
                <a:ext uri="{FF2B5EF4-FFF2-40B4-BE49-F238E27FC236}">
                  <a16:creationId xmlns:a16="http://schemas.microsoft.com/office/drawing/2014/main" id="{FFA57291-4E92-42B8-B5AC-B41A57FF4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549" y="5127461"/>
              <a:ext cx="232768" cy="232768"/>
            </a:xfrm>
            <a:prstGeom prst="rect">
              <a:avLst/>
            </a:prstGeom>
          </p:spPr>
        </p:pic>
        <p:pic>
          <p:nvPicPr>
            <p:cNvPr id="34" name="Picture 33">
              <a:extLst>
                <a:ext uri="{FF2B5EF4-FFF2-40B4-BE49-F238E27FC236}">
                  <a16:creationId xmlns:a16="http://schemas.microsoft.com/office/drawing/2014/main" id="{FC48539B-B115-43C3-99E3-6FD391FE2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549" y="5431559"/>
              <a:ext cx="232768" cy="232768"/>
            </a:xfrm>
            <a:prstGeom prst="rect">
              <a:avLst/>
            </a:prstGeom>
          </p:spPr>
        </p:pic>
        <p:pic>
          <p:nvPicPr>
            <p:cNvPr id="35" name="Picture 34">
              <a:extLst>
                <a:ext uri="{FF2B5EF4-FFF2-40B4-BE49-F238E27FC236}">
                  <a16:creationId xmlns:a16="http://schemas.microsoft.com/office/drawing/2014/main" id="{80A0FC59-453B-467D-B927-4396AD8D4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62" y="4519263"/>
              <a:ext cx="232768" cy="232768"/>
            </a:xfrm>
            <a:prstGeom prst="rect">
              <a:avLst/>
            </a:prstGeom>
          </p:spPr>
        </p:pic>
      </p:grpSp>
      <p:grpSp>
        <p:nvGrpSpPr>
          <p:cNvPr id="84" name="Group 83">
            <a:extLst>
              <a:ext uri="{FF2B5EF4-FFF2-40B4-BE49-F238E27FC236}">
                <a16:creationId xmlns:a16="http://schemas.microsoft.com/office/drawing/2014/main" id="{280AA1B1-EA31-495A-B26C-4BA96F646504}"/>
              </a:ext>
            </a:extLst>
          </p:cNvPr>
          <p:cNvGrpSpPr/>
          <p:nvPr/>
        </p:nvGrpSpPr>
        <p:grpSpPr>
          <a:xfrm>
            <a:off x="6129562" y="4823363"/>
            <a:ext cx="232768" cy="840965"/>
            <a:chOff x="4605562" y="4823362"/>
            <a:chExt cx="232768" cy="840965"/>
          </a:xfrm>
        </p:grpSpPr>
        <p:pic>
          <p:nvPicPr>
            <p:cNvPr id="38" name="Picture 37">
              <a:extLst>
                <a:ext uri="{FF2B5EF4-FFF2-40B4-BE49-F238E27FC236}">
                  <a16:creationId xmlns:a16="http://schemas.microsoft.com/office/drawing/2014/main" id="{C37B79C9-BEA3-451E-84BF-EC9515AA7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62" y="4823362"/>
              <a:ext cx="232768" cy="232768"/>
            </a:xfrm>
            <a:prstGeom prst="rect">
              <a:avLst/>
            </a:prstGeom>
          </p:spPr>
        </p:pic>
        <p:pic>
          <p:nvPicPr>
            <p:cNvPr id="39" name="Picture 38">
              <a:extLst>
                <a:ext uri="{FF2B5EF4-FFF2-40B4-BE49-F238E27FC236}">
                  <a16:creationId xmlns:a16="http://schemas.microsoft.com/office/drawing/2014/main" id="{7C9D9F3D-6418-4F14-9778-B6E6A237E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62" y="5127461"/>
              <a:ext cx="232768" cy="232768"/>
            </a:xfrm>
            <a:prstGeom prst="rect">
              <a:avLst/>
            </a:prstGeom>
          </p:spPr>
        </p:pic>
        <p:pic>
          <p:nvPicPr>
            <p:cNvPr id="40" name="Picture 39">
              <a:extLst>
                <a:ext uri="{FF2B5EF4-FFF2-40B4-BE49-F238E27FC236}">
                  <a16:creationId xmlns:a16="http://schemas.microsoft.com/office/drawing/2014/main" id="{0DDA0D30-6646-49DF-AF80-E846E55DA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62" y="5431559"/>
              <a:ext cx="232768" cy="232768"/>
            </a:xfrm>
            <a:prstGeom prst="rect">
              <a:avLst/>
            </a:prstGeom>
          </p:spPr>
        </p:pic>
      </p:grpSp>
      <p:grpSp>
        <p:nvGrpSpPr>
          <p:cNvPr id="64" name="Group 63">
            <a:extLst>
              <a:ext uri="{FF2B5EF4-FFF2-40B4-BE49-F238E27FC236}">
                <a16:creationId xmlns:a16="http://schemas.microsoft.com/office/drawing/2014/main" id="{D43AEC8B-FE7B-4A91-8572-44FE8ABA87AD}"/>
              </a:ext>
            </a:extLst>
          </p:cNvPr>
          <p:cNvGrpSpPr/>
          <p:nvPr/>
        </p:nvGrpSpPr>
        <p:grpSpPr>
          <a:xfrm>
            <a:off x="5824550" y="2619294"/>
            <a:ext cx="537781" cy="1449163"/>
            <a:chOff x="5707147" y="3012813"/>
            <a:chExt cx="537781" cy="1449163"/>
          </a:xfrm>
        </p:grpSpPr>
        <p:pic>
          <p:nvPicPr>
            <p:cNvPr id="54" name="Picture 53">
              <a:extLst>
                <a:ext uri="{FF2B5EF4-FFF2-40B4-BE49-F238E27FC236}">
                  <a16:creationId xmlns:a16="http://schemas.microsoft.com/office/drawing/2014/main" id="{EBF20E31-B58B-485B-BE90-352A7F86A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012813"/>
              <a:ext cx="232768" cy="232768"/>
            </a:xfrm>
            <a:prstGeom prst="rect">
              <a:avLst/>
            </a:prstGeom>
          </p:spPr>
        </p:pic>
        <p:pic>
          <p:nvPicPr>
            <p:cNvPr id="55" name="Picture 54">
              <a:extLst>
                <a:ext uri="{FF2B5EF4-FFF2-40B4-BE49-F238E27FC236}">
                  <a16:creationId xmlns:a16="http://schemas.microsoft.com/office/drawing/2014/main" id="{1FEC6319-21F9-4F96-B95F-123637AE1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012813"/>
              <a:ext cx="232768" cy="232768"/>
            </a:xfrm>
            <a:prstGeom prst="rect">
              <a:avLst/>
            </a:prstGeom>
          </p:spPr>
        </p:pic>
        <p:pic>
          <p:nvPicPr>
            <p:cNvPr id="56" name="Picture 55">
              <a:extLst>
                <a:ext uri="{FF2B5EF4-FFF2-40B4-BE49-F238E27FC236}">
                  <a16:creationId xmlns:a16="http://schemas.microsoft.com/office/drawing/2014/main" id="{A176C45F-0957-49E5-8E5B-24072BCAF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316912"/>
              <a:ext cx="232768" cy="232768"/>
            </a:xfrm>
            <a:prstGeom prst="rect">
              <a:avLst/>
            </a:prstGeom>
          </p:spPr>
        </p:pic>
        <p:pic>
          <p:nvPicPr>
            <p:cNvPr id="57" name="Picture 56">
              <a:extLst>
                <a:ext uri="{FF2B5EF4-FFF2-40B4-BE49-F238E27FC236}">
                  <a16:creationId xmlns:a16="http://schemas.microsoft.com/office/drawing/2014/main" id="{FDFF9C64-10D4-4A41-B1BB-B311D65C2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621011"/>
              <a:ext cx="232768" cy="232768"/>
            </a:xfrm>
            <a:prstGeom prst="rect">
              <a:avLst/>
            </a:prstGeom>
          </p:spPr>
        </p:pic>
        <p:pic>
          <p:nvPicPr>
            <p:cNvPr id="58" name="Picture 57">
              <a:extLst>
                <a:ext uri="{FF2B5EF4-FFF2-40B4-BE49-F238E27FC236}">
                  <a16:creationId xmlns:a16="http://schemas.microsoft.com/office/drawing/2014/main" id="{4718916A-6474-4A05-8AFD-3CAFA1953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925110"/>
              <a:ext cx="232768" cy="232768"/>
            </a:xfrm>
            <a:prstGeom prst="rect">
              <a:avLst/>
            </a:prstGeom>
          </p:spPr>
        </p:pic>
        <p:pic>
          <p:nvPicPr>
            <p:cNvPr id="59" name="Picture 58">
              <a:extLst>
                <a:ext uri="{FF2B5EF4-FFF2-40B4-BE49-F238E27FC236}">
                  <a16:creationId xmlns:a16="http://schemas.microsoft.com/office/drawing/2014/main" id="{8706A18E-E9C7-4C8F-AF7A-73E7AB69F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4229208"/>
              <a:ext cx="232768" cy="232768"/>
            </a:xfrm>
            <a:prstGeom prst="rect">
              <a:avLst/>
            </a:prstGeom>
          </p:spPr>
        </p:pic>
        <p:pic>
          <p:nvPicPr>
            <p:cNvPr id="60" name="Picture 59">
              <a:extLst>
                <a:ext uri="{FF2B5EF4-FFF2-40B4-BE49-F238E27FC236}">
                  <a16:creationId xmlns:a16="http://schemas.microsoft.com/office/drawing/2014/main" id="{F0D15A7B-7E6A-443D-84B0-CD01EF9AD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316912"/>
              <a:ext cx="232768" cy="232768"/>
            </a:xfrm>
            <a:prstGeom prst="rect">
              <a:avLst/>
            </a:prstGeom>
          </p:spPr>
        </p:pic>
        <p:pic>
          <p:nvPicPr>
            <p:cNvPr id="61" name="Picture 60">
              <a:extLst>
                <a:ext uri="{FF2B5EF4-FFF2-40B4-BE49-F238E27FC236}">
                  <a16:creationId xmlns:a16="http://schemas.microsoft.com/office/drawing/2014/main" id="{E6395792-C172-452B-BB97-CAB91264E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621011"/>
              <a:ext cx="232768" cy="232768"/>
            </a:xfrm>
            <a:prstGeom prst="rect">
              <a:avLst/>
            </a:prstGeom>
          </p:spPr>
        </p:pic>
        <p:pic>
          <p:nvPicPr>
            <p:cNvPr id="62" name="Picture 61">
              <a:extLst>
                <a:ext uri="{FF2B5EF4-FFF2-40B4-BE49-F238E27FC236}">
                  <a16:creationId xmlns:a16="http://schemas.microsoft.com/office/drawing/2014/main" id="{1478C547-1221-4837-AB75-4A04E96B6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925110"/>
              <a:ext cx="232768" cy="232768"/>
            </a:xfrm>
            <a:prstGeom prst="rect">
              <a:avLst/>
            </a:prstGeom>
          </p:spPr>
        </p:pic>
        <p:pic>
          <p:nvPicPr>
            <p:cNvPr id="63" name="Picture 62">
              <a:extLst>
                <a:ext uri="{FF2B5EF4-FFF2-40B4-BE49-F238E27FC236}">
                  <a16:creationId xmlns:a16="http://schemas.microsoft.com/office/drawing/2014/main" id="{CE389A67-F03F-40FB-BC03-4D8C4E766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229208"/>
              <a:ext cx="232768" cy="232768"/>
            </a:xfrm>
            <a:prstGeom prst="rect">
              <a:avLst/>
            </a:prstGeom>
          </p:spPr>
        </p:pic>
      </p:grpSp>
      <p:grpSp>
        <p:nvGrpSpPr>
          <p:cNvPr id="65" name="Group 64">
            <a:extLst>
              <a:ext uri="{FF2B5EF4-FFF2-40B4-BE49-F238E27FC236}">
                <a16:creationId xmlns:a16="http://schemas.microsoft.com/office/drawing/2014/main" id="{8029087B-44D0-4D99-AB28-AD74E42426AA}"/>
              </a:ext>
            </a:extLst>
          </p:cNvPr>
          <p:cNvGrpSpPr/>
          <p:nvPr/>
        </p:nvGrpSpPr>
        <p:grpSpPr>
          <a:xfrm>
            <a:off x="5824550" y="1022182"/>
            <a:ext cx="537781" cy="1449163"/>
            <a:chOff x="5707147" y="3012813"/>
            <a:chExt cx="537781" cy="1449163"/>
          </a:xfrm>
        </p:grpSpPr>
        <p:pic>
          <p:nvPicPr>
            <p:cNvPr id="66" name="Picture 65">
              <a:extLst>
                <a:ext uri="{FF2B5EF4-FFF2-40B4-BE49-F238E27FC236}">
                  <a16:creationId xmlns:a16="http://schemas.microsoft.com/office/drawing/2014/main" id="{0A11819E-8F3E-4864-8990-510F16A2E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012813"/>
              <a:ext cx="232768" cy="232768"/>
            </a:xfrm>
            <a:prstGeom prst="rect">
              <a:avLst/>
            </a:prstGeom>
          </p:spPr>
        </p:pic>
        <p:pic>
          <p:nvPicPr>
            <p:cNvPr id="67" name="Picture 66">
              <a:extLst>
                <a:ext uri="{FF2B5EF4-FFF2-40B4-BE49-F238E27FC236}">
                  <a16:creationId xmlns:a16="http://schemas.microsoft.com/office/drawing/2014/main" id="{AD938A72-0BB6-4D43-86A5-7D24225ED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012813"/>
              <a:ext cx="232768" cy="232768"/>
            </a:xfrm>
            <a:prstGeom prst="rect">
              <a:avLst/>
            </a:prstGeom>
          </p:spPr>
        </p:pic>
        <p:pic>
          <p:nvPicPr>
            <p:cNvPr id="68" name="Picture 67">
              <a:extLst>
                <a:ext uri="{FF2B5EF4-FFF2-40B4-BE49-F238E27FC236}">
                  <a16:creationId xmlns:a16="http://schemas.microsoft.com/office/drawing/2014/main" id="{054E435F-7AB2-4D40-818E-CAD9D915F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316912"/>
              <a:ext cx="232768" cy="232768"/>
            </a:xfrm>
            <a:prstGeom prst="rect">
              <a:avLst/>
            </a:prstGeom>
          </p:spPr>
        </p:pic>
        <p:pic>
          <p:nvPicPr>
            <p:cNvPr id="69" name="Picture 68">
              <a:extLst>
                <a:ext uri="{FF2B5EF4-FFF2-40B4-BE49-F238E27FC236}">
                  <a16:creationId xmlns:a16="http://schemas.microsoft.com/office/drawing/2014/main" id="{E98BC621-4A8B-4FDA-9A0F-4E51015DB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621011"/>
              <a:ext cx="232768" cy="232768"/>
            </a:xfrm>
            <a:prstGeom prst="rect">
              <a:avLst/>
            </a:prstGeom>
          </p:spPr>
        </p:pic>
        <p:pic>
          <p:nvPicPr>
            <p:cNvPr id="70" name="Picture 69">
              <a:extLst>
                <a:ext uri="{FF2B5EF4-FFF2-40B4-BE49-F238E27FC236}">
                  <a16:creationId xmlns:a16="http://schemas.microsoft.com/office/drawing/2014/main" id="{7F9F6133-69A8-405F-8BF8-1DA717F48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3925110"/>
              <a:ext cx="232768" cy="232768"/>
            </a:xfrm>
            <a:prstGeom prst="rect">
              <a:avLst/>
            </a:prstGeom>
          </p:spPr>
        </p:pic>
        <p:pic>
          <p:nvPicPr>
            <p:cNvPr id="71" name="Picture 70">
              <a:extLst>
                <a:ext uri="{FF2B5EF4-FFF2-40B4-BE49-F238E27FC236}">
                  <a16:creationId xmlns:a16="http://schemas.microsoft.com/office/drawing/2014/main" id="{BC96F1DC-D88A-4F96-9E07-31D1D2FD7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147" y="4229208"/>
              <a:ext cx="232768" cy="232768"/>
            </a:xfrm>
            <a:prstGeom prst="rect">
              <a:avLst/>
            </a:prstGeom>
          </p:spPr>
        </p:pic>
        <p:pic>
          <p:nvPicPr>
            <p:cNvPr id="72" name="Picture 71">
              <a:extLst>
                <a:ext uri="{FF2B5EF4-FFF2-40B4-BE49-F238E27FC236}">
                  <a16:creationId xmlns:a16="http://schemas.microsoft.com/office/drawing/2014/main" id="{F3BDD67A-E0D7-48A9-AF9C-AF153E554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316912"/>
              <a:ext cx="232768" cy="232768"/>
            </a:xfrm>
            <a:prstGeom prst="rect">
              <a:avLst/>
            </a:prstGeom>
          </p:spPr>
        </p:pic>
        <p:pic>
          <p:nvPicPr>
            <p:cNvPr id="73" name="Picture 72">
              <a:extLst>
                <a:ext uri="{FF2B5EF4-FFF2-40B4-BE49-F238E27FC236}">
                  <a16:creationId xmlns:a16="http://schemas.microsoft.com/office/drawing/2014/main" id="{D5F1CE4F-8BA6-4C32-A402-C80E2C01F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621011"/>
              <a:ext cx="232768" cy="232768"/>
            </a:xfrm>
            <a:prstGeom prst="rect">
              <a:avLst/>
            </a:prstGeom>
          </p:spPr>
        </p:pic>
        <p:pic>
          <p:nvPicPr>
            <p:cNvPr id="74" name="Picture 73">
              <a:extLst>
                <a:ext uri="{FF2B5EF4-FFF2-40B4-BE49-F238E27FC236}">
                  <a16:creationId xmlns:a16="http://schemas.microsoft.com/office/drawing/2014/main" id="{D12CE0C8-B138-4D32-8EEF-B0E02FBE5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925110"/>
              <a:ext cx="232768" cy="232768"/>
            </a:xfrm>
            <a:prstGeom prst="rect">
              <a:avLst/>
            </a:prstGeom>
          </p:spPr>
        </p:pic>
        <p:pic>
          <p:nvPicPr>
            <p:cNvPr id="75" name="Picture 74">
              <a:extLst>
                <a:ext uri="{FF2B5EF4-FFF2-40B4-BE49-F238E27FC236}">
                  <a16:creationId xmlns:a16="http://schemas.microsoft.com/office/drawing/2014/main" id="{A0C444DA-1E10-4CB2-BA68-58C328D1F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229208"/>
              <a:ext cx="232768" cy="232768"/>
            </a:xfrm>
            <a:prstGeom prst="rect">
              <a:avLst/>
            </a:prstGeom>
          </p:spPr>
        </p:pic>
      </p:grpSp>
      <p:grpSp>
        <p:nvGrpSpPr>
          <p:cNvPr id="83" name="Group 82">
            <a:extLst>
              <a:ext uri="{FF2B5EF4-FFF2-40B4-BE49-F238E27FC236}">
                <a16:creationId xmlns:a16="http://schemas.microsoft.com/office/drawing/2014/main" id="{9583AC26-457A-434C-A02A-2B2FD2DF0817}"/>
              </a:ext>
            </a:extLst>
          </p:cNvPr>
          <p:cNvGrpSpPr/>
          <p:nvPr/>
        </p:nvGrpSpPr>
        <p:grpSpPr>
          <a:xfrm>
            <a:off x="6129562" y="4823363"/>
            <a:ext cx="232768" cy="840965"/>
            <a:chOff x="4605562" y="4823362"/>
            <a:chExt cx="232768" cy="840965"/>
          </a:xfrm>
        </p:grpSpPr>
        <p:pic>
          <p:nvPicPr>
            <p:cNvPr id="27" name="Picture 26">
              <a:extLst>
                <a:ext uri="{FF2B5EF4-FFF2-40B4-BE49-F238E27FC236}">
                  <a16:creationId xmlns:a16="http://schemas.microsoft.com/office/drawing/2014/main" id="{C5EE1C2B-EB9A-4540-902B-4D7F73ED0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562" y="4823362"/>
              <a:ext cx="232768" cy="232768"/>
            </a:xfrm>
            <a:prstGeom prst="rect">
              <a:avLst/>
            </a:prstGeom>
          </p:spPr>
        </p:pic>
        <p:pic>
          <p:nvPicPr>
            <p:cNvPr id="36" name="Picture 35">
              <a:extLst>
                <a:ext uri="{FF2B5EF4-FFF2-40B4-BE49-F238E27FC236}">
                  <a16:creationId xmlns:a16="http://schemas.microsoft.com/office/drawing/2014/main" id="{3198DFCA-F8ED-493D-AE77-995BACD0F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562" y="5127461"/>
              <a:ext cx="232768" cy="232768"/>
            </a:xfrm>
            <a:prstGeom prst="rect">
              <a:avLst/>
            </a:prstGeom>
          </p:spPr>
        </p:pic>
        <p:pic>
          <p:nvPicPr>
            <p:cNvPr id="37" name="Picture 36">
              <a:extLst>
                <a:ext uri="{FF2B5EF4-FFF2-40B4-BE49-F238E27FC236}">
                  <a16:creationId xmlns:a16="http://schemas.microsoft.com/office/drawing/2014/main" id="{41810B0E-D961-4F4D-8BBF-23724B2A2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562" y="5431559"/>
              <a:ext cx="232768" cy="232768"/>
            </a:xfrm>
            <a:prstGeom prst="rect">
              <a:avLst/>
            </a:prstGeom>
          </p:spPr>
        </p:pic>
      </p:grpSp>
      <p:sp>
        <p:nvSpPr>
          <p:cNvPr id="92" name="TextBox 91">
            <a:extLst>
              <a:ext uri="{FF2B5EF4-FFF2-40B4-BE49-F238E27FC236}">
                <a16:creationId xmlns:a16="http://schemas.microsoft.com/office/drawing/2014/main" id="{FBDCA592-1A15-417E-B776-784B7B6E507E}"/>
              </a:ext>
            </a:extLst>
          </p:cNvPr>
          <p:cNvSpPr txBox="1"/>
          <p:nvPr/>
        </p:nvSpPr>
        <p:spPr bwMode="auto">
          <a:xfrm>
            <a:off x="6518053" y="577138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7</a:t>
            </a:r>
          </a:p>
        </p:txBody>
      </p:sp>
      <p:sp>
        <p:nvSpPr>
          <p:cNvPr id="96" name="TextBox 95">
            <a:extLst>
              <a:ext uri="{FF2B5EF4-FFF2-40B4-BE49-F238E27FC236}">
                <a16:creationId xmlns:a16="http://schemas.microsoft.com/office/drawing/2014/main" id="{3B410189-3B94-46F2-B71B-1E1D485DED92}"/>
              </a:ext>
            </a:extLst>
          </p:cNvPr>
          <p:cNvSpPr txBox="1"/>
          <p:nvPr/>
        </p:nvSpPr>
        <p:spPr bwMode="auto">
          <a:xfrm>
            <a:off x="5734897" y="5771381"/>
            <a:ext cx="590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3</a:t>
            </a:r>
          </a:p>
        </p:txBody>
      </p:sp>
      <p:sp>
        <p:nvSpPr>
          <p:cNvPr id="97" name="TextBox 96">
            <a:extLst>
              <a:ext uri="{FF2B5EF4-FFF2-40B4-BE49-F238E27FC236}">
                <a16:creationId xmlns:a16="http://schemas.microsoft.com/office/drawing/2014/main" id="{3CFCA70F-2173-490D-B739-28E1E75EEF62}"/>
              </a:ext>
            </a:extLst>
          </p:cNvPr>
          <p:cNvSpPr txBox="1"/>
          <p:nvPr/>
        </p:nvSpPr>
        <p:spPr bwMode="auto">
          <a:xfrm>
            <a:off x="5489501" y="577138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0</a:t>
            </a:r>
          </a:p>
        </p:txBody>
      </p:sp>
      <p:sp>
        <p:nvSpPr>
          <p:cNvPr id="99" name="TextBox 98">
            <a:extLst>
              <a:ext uri="{FF2B5EF4-FFF2-40B4-BE49-F238E27FC236}">
                <a16:creationId xmlns:a16="http://schemas.microsoft.com/office/drawing/2014/main" id="{EBF407CF-FE5C-4E8F-A790-15D1FF5F7E7A}"/>
              </a:ext>
            </a:extLst>
          </p:cNvPr>
          <p:cNvSpPr txBox="1"/>
          <p:nvPr/>
        </p:nvSpPr>
        <p:spPr bwMode="auto">
          <a:xfrm>
            <a:off x="6223398" y="5771381"/>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
        <p:nvSpPr>
          <p:cNvPr id="85" name="TextBox 84">
            <a:extLst>
              <a:ext uri="{FF2B5EF4-FFF2-40B4-BE49-F238E27FC236}">
                <a16:creationId xmlns:a16="http://schemas.microsoft.com/office/drawing/2014/main" id="{E65F79BD-DB07-4305-A7C6-402CD66AD6F6}"/>
              </a:ext>
            </a:extLst>
          </p:cNvPr>
          <p:cNvSpPr txBox="1"/>
          <p:nvPr/>
        </p:nvSpPr>
        <p:spPr bwMode="auto">
          <a:xfrm>
            <a:off x="5324576" y="5771379"/>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2</a:t>
            </a:r>
          </a:p>
        </p:txBody>
      </p:sp>
      <p:sp>
        <p:nvSpPr>
          <p:cNvPr id="86" name="TextBox 85">
            <a:extLst>
              <a:ext uri="{FF2B5EF4-FFF2-40B4-BE49-F238E27FC236}">
                <a16:creationId xmlns:a16="http://schemas.microsoft.com/office/drawing/2014/main" id="{D7B35E31-F869-4856-BCF3-01639CB54B5A}"/>
              </a:ext>
            </a:extLst>
          </p:cNvPr>
          <p:cNvSpPr txBox="1"/>
          <p:nvPr/>
        </p:nvSpPr>
        <p:spPr bwMode="auto">
          <a:xfrm>
            <a:off x="6519199" y="5771379"/>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1</a:t>
            </a:r>
          </a:p>
        </p:txBody>
      </p:sp>
      <p:sp>
        <p:nvSpPr>
          <p:cNvPr id="88" name="TextBox 87">
            <a:extLst>
              <a:ext uri="{FF2B5EF4-FFF2-40B4-BE49-F238E27FC236}">
                <a16:creationId xmlns:a16="http://schemas.microsoft.com/office/drawing/2014/main" id="{0F329031-EEAD-4B27-B17E-278E48BF998A}"/>
              </a:ext>
            </a:extLst>
          </p:cNvPr>
          <p:cNvSpPr txBox="1"/>
          <p:nvPr/>
        </p:nvSpPr>
        <p:spPr bwMode="auto">
          <a:xfrm>
            <a:off x="6693742" y="577137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7</a:t>
            </a:r>
          </a:p>
        </p:txBody>
      </p:sp>
      <p:sp>
        <p:nvSpPr>
          <p:cNvPr id="53" name="TextBox 52">
            <a:extLst>
              <a:ext uri="{FF2B5EF4-FFF2-40B4-BE49-F238E27FC236}">
                <a16:creationId xmlns:a16="http://schemas.microsoft.com/office/drawing/2014/main" id="{ECF6AB2B-6103-4BAE-B4D8-02B1C8701CEE}"/>
              </a:ext>
            </a:extLst>
          </p:cNvPr>
          <p:cNvSpPr txBox="1"/>
          <p:nvPr/>
        </p:nvSpPr>
        <p:spPr bwMode="auto">
          <a:xfrm>
            <a:off x="5313767" y="5771377"/>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3</a:t>
            </a:r>
          </a:p>
        </p:txBody>
      </p:sp>
      <p:sp>
        <p:nvSpPr>
          <p:cNvPr id="101" name="TextBox 100">
            <a:extLst>
              <a:ext uri="{FF2B5EF4-FFF2-40B4-BE49-F238E27FC236}">
                <a16:creationId xmlns:a16="http://schemas.microsoft.com/office/drawing/2014/main" id="{2BC005AC-D02B-4F9D-9329-437C266FA3C0}"/>
              </a:ext>
            </a:extLst>
          </p:cNvPr>
          <p:cNvSpPr txBox="1"/>
          <p:nvPr/>
        </p:nvSpPr>
        <p:spPr bwMode="auto">
          <a:xfrm>
            <a:off x="6519199" y="5771377"/>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2</a:t>
            </a:r>
          </a:p>
        </p:txBody>
      </p:sp>
    </p:spTree>
    <p:extLst>
      <p:ext uri="{BB962C8B-B14F-4D97-AF65-F5344CB8AC3E}">
        <p14:creationId xmlns:p14="http://schemas.microsoft.com/office/powerpoint/2010/main" val="40998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xit" presetSubtype="0" fill="hold" nodeType="withEffect">
                                  <p:stCondLst>
                                    <p:cond delay="0"/>
                                  </p:stCondLst>
                                  <p:childTnLst>
                                    <p:animEffect transition="out" filter="fade">
                                      <p:cBhvr>
                                        <p:cTn id="12" dur="500"/>
                                        <p:tgtEl>
                                          <p:spTgt spid="84"/>
                                        </p:tgtEl>
                                      </p:cBhvr>
                                    </p:animEffect>
                                    <p:set>
                                      <p:cBhvr>
                                        <p:cTn id="13" dur="1" fill="hold">
                                          <p:stCondLst>
                                            <p:cond delay="499"/>
                                          </p:stCondLst>
                                        </p:cTn>
                                        <p:tgtEl>
                                          <p:spTgt spid="8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1000" tmFilter="0, 0; .2, .5; .8, .5; 1, 0"/>
                                        <p:tgtEl>
                                          <p:spTgt spid="82"/>
                                        </p:tgtEl>
                                      </p:cBhvr>
                                    </p:animEffect>
                                    <p:animScale>
                                      <p:cBhvr>
                                        <p:cTn id="18" dur="500" autoRev="1" fill="hold"/>
                                        <p:tgtEl>
                                          <p:spTgt spid="82"/>
                                        </p:tgtEl>
                                      </p:cBhvr>
                                      <p:by x="105000" y="105000"/>
                                    </p:animScale>
                                  </p:childTnLst>
                                </p:cTn>
                              </p:par>
                              <p:par>
                                <p:cTn id="19" presetID="10"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fade">
                                      <p:cBhvr>
                                        <p:cTn id="21" dur="500"/>
                                        <p:tgtEl>
                                          <p:spTgt spid="92"/>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96"/>
                                        </p:tgtEl>
                                      </p:cBhvr>
                                    </p:animEffect>
                                    <p:set>
                                      <p:cBhvr>
                                        <p:cTn id="32" dur="1" fill="hold">
                                          <p:stCondLst>
                                            <p:cond delay="499"/>
                                          </p:stCondLst>
                                        </p:cTn>
                                        <p:tgtEl>
                                          <p:spTgt spid="9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2"/>
                                        </p:tgtEl>
                                      </p:cBhvr>
                                    </p:animEffect>
                                    <p:set>
                                      <p:cBhvr>
                                        <p:cTn id="35" dur="1" fill="hold">
                                          <p:stCondLst>
                                            <p:cond delay="499"/>
                                          </p:stCondLst>
                                        </p:cTn>
                                        <p:tgtEl>
                                          <p:spTgt spid="92"/>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500"/>
                                        <p:tgtEl>
                                          <p:spTgt spid="99"/>
                                        </p:tgtEl>
                                      </p:cBhvr>
                                    </p:animEffect>
                                    <p:set>
                                      <p:cBhvr>
                                        <p:cTn id="38" dur="1" fill="hold">
                                          <p:stCondLst>
                                            <p:cond delay="499"/>
                                          </p:stCondLst>
                                        </p:cTn>
                                        <p:tgtEl>
                                          <p:spTgt spid="99"/>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par>
                                <p:cTn id="46" presetID="10" presetClass="exit" presetSubtype="0" fill="hold" nodeType="withEffect">
                                  <p:stCondLst>
                                    <p:cond delay="0"/>
                                  </p:stCondLst>
                                  <p:childTnLst>
                                    <p:animEffect transition="out" filter="fade">
                                      <p:cBhvr>
                                        <p:cTn id="47" dur="500"/>
                                        <p:tgtEl>
                                          <p:spTgt spid="83"/>
                                        </p:tgtEl>
                                      </p:cBhvr>
                                    </p:animEffect>
                                    <p:set>
                                      <p:cBhvr>
                                        <p:cTn id="48" dur="1" fill="hold">
                                          <p:stCondLst>
                                            <p:cond delay="499"/>
                                          </p:stCondLst>
                                        </p:cTn>
                                        <p:tgtEl>
                                          <p:spTgt spid="83"/>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fade">
                                      <p:cBhvr>
                                        <p:cTn id="51" dur="500"/>
                                        <p:tgtEl>
                                          <p:spTgt spid="84"/>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500"/>
                                        <p:tgtEl>
                                          <p:spTgt spid="9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500"/>
                                        <p:tgtEl>
                                          <p:spTgt spid="83"/>
                                        </p:tgtEl>
                                      </p:cBhvr>
                                    </p:animEffect>
                                  </p:childTnLst>
                                </p:cTn>
                              </p:par>
                              <p:par>
                                <p:cTn id="64" presetID="10" presetClass="exit" presetSubtype="0" fill="hold" nodeType="withEffect">
                                  <p:stCondLst>
                                    <p:cond delay="0"/>
                                  </p:stCondLst>
                                  <p:childTnLst>
                                    <p:animEffect transition="out" filter="fade">
                                      <p:cBhvr>
                                        <p:cTn id="65" dur="500"/>
                                        <p:tgtEl>
                                          <p:spTgt spid="84"/>
                                        </p:tgtEl>
                                      </p:cBhvr>
                                    </p:animEffect>
                                    <p:set>
                                      <p:cBhvr>
                                        <p:cTn id="66" dur="1" fill="hold">
                                          <p:stCondLst>
                                            <p:cond delay="499"/>
                                          </p:stCondLst>
                                        </p:cTn>
                                        <p:tgtEl>
                                          <p:spTgt spid="84"/>
                                        </p:tgtEl>
                                        <p:attrNameLst>
                                          <p:attrName>style.visibility</p:attrName>
                                        </p:attrNameLst>
                                      </p:cBhvr>
                                      <p:to>
                                        <p:strVal val="hidden"/>
                                      </p:to>
                                    </p:set>
                                  </p:childTnLst>
                                </p:cTn>
                              </p:par>
                              <p:par>
                                <p:cTn id="67" presetID="10" presetClass="entr" presetSubtype="0" fill="hold" grpId="3" nodeType="with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fade">
                                      <p:cBhvr>
                                        <p:cTn id="69" dur="500"/>
                                        <p:tgtEl>
                                          <p:spTgt spid="96"/>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1000" tmFilter="0, 0; .2, .5; .8, .5; 1, 0"/>
                                        <p:tgtEl>
                                          <p:spTgt spid="64"/>
                                        </p:tgtEl>
                                      </p:cBhvr>
                                    </p:animEffect>
                                    <p:animScale>
                                      <p:cBhvr>
                                        <p:cTn id="74" dur="500" autoRev="1" fill="hold"/>
                                        <p:tgtEl>
                                          <p:spTgt spid="64"/>
                                        </p:tgtEl>
                                      </p:cBhvr>
                                      <p:by x="105000" y="105000"/>
                                    </p:animScale>
                                  </p:childTnLst>
                                </p:cTn>
                              </p:par>
                              <p:par>
                                <p:cTn id="75" presetID="26" presetClass="emph" presetSubtype="0" fill="hold" nodeType="withEffect">
                                  <p:stCondLst>
                                    <p:cond delay="0"/>
                                  </p:stCondLst>
                                  <p:childTnLst>
                                    <p:animEffect transition="out" filter="fade">
                                      <p:cBhvr>
                                        <p:cTn id="76" dur="1000" tmFilter="0, 0; .2, .5; .8, .5; 1, 0"/>
                                        <p:tgtEl>
                                          <p:spTgt spid="82"/>
                                        </p:tgtEl>
                                      </p:cBhvr>
                                    </p:animEffect>
                                    <p:animScale>
                                      <p:cBhvr>
                                        <p:cTn id="77" dur="500" autoRev="1" fill="hold"/>
                                        <p:tgtEl>
                                          <p:spTgt spid="82"/>
                                        </p:tgtEl>
                                      </p:cBhvr>
                                      <p:by x="105000" y="105000"/>
                                    </p:animScale>
                                  </p:childTnLst>
                                </p:cTn>
                              </p:par>
                              <p:par>
                                <p:cTn id="78" presetID="10" presetClass="entr" presetSubtype="0" fill="hold" grpId="3"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fade">
                                      <p:cBhvr>
                                        <p:cTn id="83" dur="500"/>
                                        <p:tgtEl>
                                          <p:spTgt spid="86"/>
                                        </p:tgtEl>
                                      </p:cBhvr>
                                    </p:animEffect>
                                  </p:childTnLst>
                                </p:cTn>
                              </p:par>
                              <p:par>
                                <p:cTn id="84" presetID="10" presetClass="entr" presetSubtype="0" fill="hold" grpId="1" nodeType="with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fade">
                                      <p:cBhvr>
                                        <p:cTn id="86" dur="5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mph" presetSubtype="2" autoRev="1" fill="hold" grpId="1" nodeType="clickEffect">
                                  <p:stCondLst>
                                    <p:cond delay="0"/>
                                  </p:stCondLst>
                                  <p:childTnLst>
                                    <p:animClr clrSpc="rgb" dir="cw">
                                      <p:cBhvr override="childStyle">
                                        <p:cTn id="90" dur="1500" fill="hold"/>
                                        <p:tgtEl>
                                          <p:spTgt spid="85"/>
                                        </p:tgtEl>
                                        <p:attrNameLst>
                                          <p:attrName>style.color</p:attrName>
                                        </p:attrNameLst>
                                      </p:cBhvr>
                                      <p:to>
                                        <a:srgbClr val="FF2017"/>
                                      </p:to>
                                    </p:animClr>
                                  </p:childTnLst>
                                </p:cTn>
                              </p:par>
                              <p:par>
                                <p:cTn id="91" presetID="3" presetClass="emph" presetSubtype="2" autoRev="1" fill="hold" grpId="1" nodeType="withEffect">
                                  <p:stCondLst>
                                    <p:cond delay="0"/>
                                  </p:stCondLst>
                                  <p:childTnLst>
                                    <p:animClr clrSpc="rgb" dir="cw">
                                      <p:cBhvr override="childStyle">
                                        <p:cTn id="92" dur="1500" fill="hold"/>
                                        <p:tgtEl>
                                          <p:spTgt spid="86"/>
                                        </p:tgtEl>
                                        <p:attrNameLst>
                                          <p:attrName>style.color</p:attrName>
                                        </p:attrNameLst>
                                      </p:cBhvr>
                                      <p:to>
                                        <a:srgbClr val="FF2017"/>
                                      </p:to>
                                    </p:animClr>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4" nodeType="clickEffect">
                                  <p:stCondLst>
                                    <p:cond delay="0"/>
                                  </p:stCondLst>
                                  <p:childTnLst>
                                    <p:animEffect transition="out" filter="fade">
                                      <p:cBhvr>
                                        <p:cTn id="96" dur="500"/>
                                        <p:tgtEl>
                                          <p:spTgt spid="96"/>
                                        </p:tgtEl>
                                      </p:cBhvr>
                                    </p:animEffect>
                                    <p:set>
                                      <p:cBhvr>
                                        <p:cTn id="97" dur="1" fill="hold">
                                          <p:stCondLst>
                                            <p:cond delay="499"/>
                                          </p:stCondLst>
                                        </p:cTn>
                                        <p:tgtEl>
                                          <p:spTgt spid="96"/>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92"/>
                                        </p:tgtEl>
                                      </p:cBhvr>
                                    </p:animEffect>
                                    <p:set>
                                      <p:cBhvr>
                                        <p:cTn id="100" dur="1" fill="hold">
                                          <p:stCondLst>
                                            <p:cond delay="499"/>
                                          </p:stCondLst>
                                        </p:cTn>
                                        <p:tgtEl>
                                          <p:spTgt spid="92"/>
                                        </p:tgtEl>
                                        <p:attrNameLst>
                                          <p:attrName>style.visibility</p:attrName>
                                        </p:attrNameLst>
                                      </p:cBhvr>
                                      <p:to>
                                        <p:strVal val="hidden"/>
                                      </p:to>
                                    </p:set>
                                  </p:childTnLst>
                                </p:cTn>
                              </p:par>
                              <p:par>
                                <p:cTn id="101" presetID="10" presetClass="exit" presetSubtype="0" fill="hold" grpId="4" nodeType="withEffect">
                                  <p:stCondLst>
                                    <p:cond delay="0"/>
                                  </p:stCondLst>
                                  <p:childTnLst>
                                    <p:animEffect transition="out" filter="fade">
                                      <p:cBhvr>
                                        <p:cTn id="102" dur="500"/>
                                        <p:tgtEl>
                                          <p:spTgt spid="99"/>
                                        </p:tgtEl>
                                      </p:cBhvr>
                                    </p:animEffect>
                                    <p:set>
                                      <p:cBhvr>
                                        <p:cTn id="103" dur="1" fill="hold">
                                          <p:stCondLst>
                                            <p:cond delay="499"/>
                                          </p:stCondLst>
                                        </p:cTn>
                                        <p:tgtEl>
                                          <p:spTgt spid="99"/>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1"/>
                                        </p:tgtEl>
                                      </p:cBhvr>
                                    </p:animEffect>
                                    <p:set>
                                      <p:cBhvr>
                                        <p:cTn id="106" dur="1" fill="hold">
                                          <p:stCondLst>
                                            <p:cond delay="499"/>
                                          </p:stCondLst>
                                        </p:cTn>
                                        <p:tgtEl>
                                          <p:spTgt spid="11"/>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500"/>
                                        <p:tgtEl>
                                          <p:spTgt spid="85"/>
                                        </p:tgtEl>
                                      </p:cBhvr>
                                    </p:animEffect>
                                    <p:set>
                                      <p:cBhvr>
                                        <p:cTn id="109" dur="1" fill="hold">
                                          <p:stCondLst>
                                            <p:cond delay="499"/>
                                          </p:stCondLst>
                                        </p:cTn>
                                        <p:tgtEl>
                                          <p:spTgt spid="85"/>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97"/>
                                        </p:tgtEl>
                                      </p:cBhvr>
                                    </p:animEffect>
                                    <p:set>
                                      <p:cBhvr>
                                        <p:cTn id="112" dur="1" fill="hold">
                                          <p:stCondLst>
                                            <p:cond delay="499"/>
                                          </p:stCondLst>
                                        </p:cTn>
                                        <p:tgtEl>
                                          <p:spTgt spid="97"/>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86"/>
                                        </p:tgtEl>
                                      </p:cBhvr>
                                    </p:animEffect>
                                    <p:set>
                                      <p:cBhvr>
                                        <p:cTn id="115" dur="1" fill="hold">
                                          <p:stCondLst>
                                            <p:cond delay="499"/>
                                          </p:stCondLst>
                                        </p:cTn>
                                        <p:tgtEl>
                                          <p:spTgt spid="86"/>
                                        </p:tgtEl>
                                        <p:attrNameLst>
                                          <p:attrName>style.visibility</p:attrName>
                                        </p:attrNameLst>
                                      </p:cBhvr>
                                      <p:to>
                                        <p:strVal val="hidden"/>
                                      </p:to>
                                    </p:set>
                                  </p:childTnLst>
                                </p:cTn>
                              </p:par>
                              <p:par>
                                <p:cTn id="116" presetID="10" presetClass="exit" presetSubtype="0" fill="hold" grpId="2" nodeType="withEffect">
                                  <p:stCondLst>
                                    <p:cond delay="0"/>
                                  </p:stCondLst>
                                  <p:childTnLst>
                                    <p:animEffect transition="out" filter="fade">
                                      <p:cBhvr>
                                        <p:cTn id="117" dur="500"/>
                                        <p:tgtEl>
                                          <p:spTgt spid="88"/>
                                        </p:tgtEl>
                                      </p:cBhvr>
                                    </p:animEffect>
                                    <p:set>
                                      <p:cBhvr>
                                        <p:cTn id="118" dur="1" fill="hold">
                                          <p:stCondLst>
                                            <p:cond delay="499"/>
                                          </p:stCondLst>
                                        </p:cTn>
                                        <p:tgtEl>
                                          <p:spTgt spid="88"/>
                                        </p:tgtEl>
                                        <p:attrNameLst>
                                          <p:attrName>style.visibility</p:attrName>
                                        </p:attrNameLst>
                                      </p:cBhvr>
                                      <p:to>
                                        <p:strVal val="hidden"/>
                                      </p:to>
                                    </p:se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par>
                                <p:cTn id="123" presetID="10" presetClass="entr" presetSubtype="0" fill="hold" nodeType="with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fade">
                                      <p:cBhvr>
                                        <p:cTn id="125" dur="500"/>
                                        <p:tgtEl>
                                          <p:spTgt spid="65"/>
                                        </p:tgtEl>
                                      </p:cBhvr>
                                    </p:animEffect>
                                  </p:childTnLst>
                                </p:cTn>
                              </p:par>
                              <p:par>
                                <p:cTn id="126" presetID="10" presetClass="exit" presetSubtype="0" fill="hold" nodeType="withEffect">
                                  <p:stCondLst>
                                    <p:cond delay="0"/>
                                  </p:stCondLst>
                                  <p:childTnLst>
                                    <p:animEffect transition="out" filter="fade">
                                      <p:cBhvr>
                                        <p:cTn id="127" dur="500"/>
                                        <p:tgtEl>
                                          <p:spTgt spid="83"/>
                                        </p:tgtEl>
                                      </p:cBhvr>
                                    </p:animEffect>
                                    <p:set>
                                      <p:cBhvr>
                                        <p:cTn id="128" dur="1" fill="hold">
                                          <p:stCondLst>
                                            <p:cond delay="499"/>
                                          </p:stCondLst>
                                        </p:cTn>
                                        <p:tgtEl>
                                          <p:spTgt spid="83"/>
                                        </p:tgtEl>
                                        <p:attrNameLst>
                                          <p:attrName>style.visibility</p:attrName>
                                        </p:attrNameLst>
                                      </p:cBhvr>
                                      <p:to>
                                        <p:strVal val="hidden"/>
                                      </p:to>
                                    </p:set>
                                  </p:childTnLst>
                                </p:cTn>
                              </p:par>
                              <p:par>
                                <p:cTn id="129" presetID="10" presetClass="entr" presetSubtype="0" fill="hold" nodeType="withEffect">
                                  <p:stCondLst>
                                    <p:cond delay="0"/>
                                  </p:stCondLst>
                                  <p:childTnLst>
                                    <p:set>
                                      <p:cBhvr>
                                        <p:cTn id="130" dur="1" fill="hold">
                                          <p:stCondLst>
                                            <p:cond delay="0"/>
                                          </p:stCondLst>
                                        </p:cTn>
                                        <p:tgtEl>
                                          <p:spTgt spid="84"/>
                                        </p:tgtEl>
                                        <p:attrNameLst>
                                          <p:attrName>style.visibility</p:attrName>
                                        </p:attrNameLst>
                                      </p:cBhvr>
                                      <p:to>
                                        <p:strVal val="visible"/>
                                      </p:to>
                                    </p:set>
                                    <p:animEffect transition="in" filter="fade">
                                      <p:cBhvr>
                                        <p:cTn id="131" dur="500"/>
                                        <p:tgtEl>
                                          <p:spTgt spid="84"/>
                                        </p:tgtEl>
                                      </p:cBhvr>
                                    </p:animEffect>
                                  </p:childTnLst>
                                </p:cTn>
                              </p:par>
                            </p:childTnLst>
                          </p:cTn>
                        </p:par>
                        <p:par>
                          <p:cTn id="132" fill="hold">
                            <p:stCondLst>
                              <p:cond delay="1000"/>
                            </p:stCondLst>
                            <p:childTnLst>
                              <p:par>
                                <p:cTn id="133" presetID="10" presetClass="entr" presetSubtype="0" fill="hold" grpId="2" nodeType="afterEffect">
                                  <p:stCondLst>
                                    <p:cond delay="0"/>
                                  </p:stCondLst>
                                  <p:childTnLst>
                                    <p:set>
                                      <p:cBhvr>
                                        <p:cTn id="134" dur="1" fill="hold">
                                          <p:stCondLst>
                                            <p:cond delay="0"/>
                                          </p:stCondLst>
                                        </p:cTn>
                                        <p:tgtEl>
                                          <p:spTgt spid="97"/>
                                        </p:tgtEl>
                                        <p:attrNameLst>
                                          <p:attrName>style.visibility</p:attrName>
                                        </p:attrNameLst>
                                      </p:cBhvr>
                                      <p:to>
                                        <p:strVal val="visible"/>
                                      </p:to>
                                    </p:set>
                                    <p:animEffect transition="in" filter="fade">
                                      <p:cBhvr>
                                        <p:cTn id="135" dur="500"/>
                                        <p:tgtEl>
                                          <p:spTgt spid="9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3"/>
                                        </p:tgtEl>
                                        <p:attrNameLst>
                                          <p:attrName>style.visibility</p:attrName>
                                        </p:attrNameLst>
                                      </p:cBhvr>
                                      <p:to>
                                        <p:strVal val="visible"/>
                                      </p:to>
                                    </p:set>
                                    <p:animEffect transition="in" filter="fade">
                                      <p:cBhvr>
                                        <p:cTn id="138" dur="500"/>
                                        <p:tgtEl>
                                          <p:spTgt spid="53"/>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500"/>
                                        <p:tgtEl>
                                          <p:spTgt spid="83"/>
                                        </p:tgtEl>
                                      </p:cBhvr>
                                    </p:animEffect>
                                  </p:childTnLst>
                                </p:cTn>
                              </p:par>
                              <p:par>
                                <p:cTn id="144" presetID="10" presetClass="exit" presetSubtype="0" fill="hold" nodeType="withEffect">
                                  <p:stCondLst>
                                    <p:cond delay="0"/>
                                  </p:stCondLst>
                                  <p:childTnLst>
                                    <p:animEffect transition="out" filter="fade">
                                      <p:cBhvr>
                                        <p:cTn id="145" dur="500"/>
                                        <p:tgtEl>
                                          <p:spTgt spid="84"/>
                                        </p:tgtEl>
                                      </p:cBhvr>
                                    </p:animEffect>
                                    <p:set>
                                      <p:cBhvr>
                                        <p:cTn id="146" dur="1" fill="hold">
                                          <p:stCondLst>
                                            <p:cond delay="499"/>
                                          </p:stCondLst>
                                        </p:cTn>
                                        <p:tgtEl>
                                          <p:spTgt spid="84"/>
                                        </p:tgtEl>
                                        <p:attrNameLst>
                                          <p:attrName>style.visibility</p:attrName>
                                        </p:attrNameLst>
                                      </p:cBhvr>
                                      <p:to>
                                        <p:strVal val="hidden"/>
                                      </p:to>
                                    </p:set>
                                  </p:childTnLst>
                                </p:cTn>
                              </p:par>
                              <p:par>
                                <p:cTn id="147" presetID="10" presetClass="entr" presetSubtype="0" fill="hold" grpId="0" nodeType="withEffect">
                                  <p:stCondLst>
                                    <p:cond delay="0"/>
                                  </p:stCondLst>
                                  <p:childTnLst>
                                    <p:set>
                                      <p:cBhvr>
                                        <p:cTn id="148" dur="1" fill="hold">
                                          <p:stCondLst>
                                            <p:cond delay="0"/>
                                          </p:stCondLst>
                                        </p:cTn>
                                        <p:tgtEl>
                                          <p:spTgt spid="96"/>
                                        </p:tgtEl>
                                        <p:attrNameLst>
                                          <p:attrName>style.visibility</p:attrName>
                                        </p:attrNameLst>
                                      </p:cBhvr>
                                      <p:to>
                                        <p:strVal val="visible"/>
                                      </p:to>
                                    </p:set>
                                    <p:animEffect transition="in" filter="fade">
                                      <p:cBhvr>
                                        <p:cTn id="149" dur="500"/>
                                        <p:tgtEl>
                                          <p:spTgt spid="96"/>
                                        </p:tgtEl>
                                      </p:cBhvr>
                                    </p:animEffect>
                                  </p:childTnLst>
                                </p:cTn>
                              </p:par>
                            </p:childTnLst>
                          </p:cTn>
                        </p:par>
                      </p:childTnLst>
                    </p:cTn>
                  </p:par>
                  <p:par>
                    <p:cTn id="150" fill="hold">
                      <p:stCondLst>
                        <p:cond delay="indefinite"/>
                      </p:stCondLst>
                      <p:childTnLst>
                        <p:par>
                          <p:cTn id="151" fill="hold">
                            <p:stCondLst>
                              <p:cond delay="0"/>
                            </p:stCondLst>
                            <p:childTnLst>
                              <p:par>
                                <p:cTn id="152" presetID="26" presetClass="emph" presetSubtype="0" fill="hold" nodeType="clickEffect">
                                  <p:stCondLst>
                                    <p:cond delay="0"/>
                                  </p:stCondLst>
                                  <p:childTnLst>
                                    <p:animEffect transition="out" filter="fade">
                                      <p:cBhvr>
                                        <p:cTn id="153" dur="1000" tmFilter="0, 0; .2, .5; .8, .5; 1, 0"/>
                                        <p:tgtEl>
                                          <p:spTgt spid="65"/>
                                        </p:tgtEl>
                                      </p:cBhvr>
                                    </p:animEffect>
                                    <p:animScale>
                                      <p:cBhvr>
                                        <p:cTn id="154" dur="500" autoRev="1" fill="hold"/>
                                        <p:tgtEl>
                                          <p:spTgt spid="65"/>
                                        </p:tgtEl>
                                      </p:cBhvr>
                                      <p:by x="105000" y="105000"/>
                                    </p:animScale>
                                  </p:childTnLst>
                                </p:cTn>
                              </p:par>
                              <p:par>
                                <p:cTn id="155" presetID="26" presetClass="emph" presetSubtype="0" fill="hold" nodeType="withEffect">
                                  <p:stCondLst>
                                    <p:cond delay="0"/>
                                  </p:stCondLst>
                                  <p:childTnLst>
                                    <p:animEffect transition="out" filter="fade">
                                      <p:cBhvr>
                                        <p:cTn id="156" dur="1000" tmFilter="0, 0; .2, .5; .8, .5; 1, 0"/>
                                        <p:tgtEl>
                                          <p:spTgt spid="64"/>
                                        </p:tgtEl>
                                      </p:cBhvr>
                                    </p:animEffect>
                                    <p:animScale>
                                      <p:cBhvr>
                                        <p:cTn id="157" dur="500" autoRev="1" fill="hold"/>
                                        <p:tgtEl>
                                          <p:spTgt spid="64"/>
                                        </p:tgtEl>
                                      </p:cBhvr>
                                      <p:by x="105000" y="105000"/>
                                    </p:animScale>
                                  </p:childTnLst>
                                </p:cTn>
                              </p:par>
                              <p:par>
                                <p:cTn id="158" presetID="26" presetClass="emph" presetSubtype="0" fill="hold" nodeType="withEffect">
                                  <p:stCondLst>
                                    <p:cond delay="0"/>
                                  </p:stCondLst>
                                  <p:childTnLst>
                                    <p:animEffect transition="out" filter="fade">
                                      <p:cBhvr>
                                        <p:cTn id="159" dur="1000" tmFilter="0, 0; .2, .5; .8, .5; 1, 0"/>
                                        <p:tgtEl>
                                          <p:spTgt spid="82"/>
                                        </p:tgtEl>
                                      </p:cBhvr>
                                    </p:animEffect>
                                    <p:animScale>
                                      <p:cBhvr>
                                        <p:cTn id="160" dur="500" autoRev="1" fill="hold"/>
                                        <p:tgtEl>
                                          <p:spTgt spid="82"/>
                                        </p:tgtEl>
                                      </p:cBhvr>
                                      <p:by x="105000" y="105000"/>
                                    </p:animScale>
                                  </p:childTnLst>
                                </p:cTn>
                              </p:par>
                              <p:par>
                                <p:cTn id="161" presetID="10" presetClass="entr" presetSubtype="0" fill="hold" grpId="0" nodeType="withEffect">
                                  <p:stCondLst>
                                    <p:cond delay="0"/>
                                  </p:stCondLst>
                                  <p:childTnLst>
                                    <p:set>
                                      <p:cBhvr>
                                        <p:cTn id="162" dur="1" fill="hold">
                                          <p:stCondLst>
                                            <p:cond delay="0"/>
                                          </p:stCondLst>
                                        </p:cTn>
                                        <p:tgtEl>
                                          <p:spTgt spid="99"/>
                                        </p:tgtEl>
                                        <p:attrNameLst>
                                          <p:attrName>style.visibility</p:attrName>
                                        </p:attrNameLst>
                                      </p:cBhvr>
                                      <p:to>
                                        <p:strVal val="visible"/>
                                      </p:to>
                                    </p:set>
                                    <p:animEffect transition="in" filter="fade">
                                      <p:cBhvr>
                                        <p:cTn id="163" dur="500"/>
                                        <p:tgtEl>
                                          <p:spTgt spid="9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01"/>
                                        </p:tgtEl>
                                        <p:attrNameLst>
                                          <p:attrName>style.visibility</p:attrName>
                                        </p:attrNameLst>
                                      </p:cBhvr>
                                      <p:to>
                                        <p:strVal val="visible"/>
                                      </p:to>
                                    </p:set>
                                    <p:animEffect transition="in" filter="fade">
                                      <p:cBhvr>
                                        <p:cTn id="166" dur="500"/>
                                        <p:tgtEl>
                                          <p:spTgt spid="101"/>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88"/>
                                        </p:tgtEl>
                                        <p:attrNameLst>
                                          <p:attrName>style.visibility</p:attrName>
                                        </p:attrNameLst>
                                      </p:cBhvr>
                                      <p:to>
                                        <p:strVal val="visible"/>
                                      </p:to>
                                    </p:set>
                                    <p:animEffect transition="in" filter="fade">
                                      <p:cBhvr>
                                        <p:cTn id="169" dur="500"/>
                                        <p:tgtEl>
                                          <p:spTgt spid="88"/>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mph" presetSubtype="2" autoRev="1" fill="hold" grpId="1" nodeType="clickEffect">
                                  <p:stCondLst>
                                    <p:cond delay="0"/>
                                  </p:stCondLst>
                                  <p:childTnLst>
                                    <p:animClr clrSpc="rgb" dir="cw">
                                      <p:cBhvr override="childStyle">
                                        <p:cTn id="173" dur="1500" fill="hold"/>
                                        <p:tgtEl>
                                          <p:spTgt spid="53"/>
                                        </p:tgtEl>
                                        <p:attrNameLst>
                                          <p:attrName>style.color</p:attrName>
                                        </p:attrNameLst>
                                      </p:cBhvr>
                                      <p:to>
                                        <a:srgbClr val="FF2017"/>
                                      </p:to>
                                    </p:animClr>
                                  </p:childTnLst>
                                </p:cTn>
                              </p:par>
                              <p:par>
                                <p:cTn id="174" presetID="3" presetClass="emph" presetSubtype="2" autoRev="1" fill="hold" grpId="1" nodeType="withEffect">
                                  <p:stCondLst>
                                    <p:cond delay="0"/>
                                  </p:stCondLst>
                                  <p:childTnLst>
                                    <p:animClr clrSpc="rgb" dir="cw">
                                      <p:cBhvr override="childStyle">
                                        <p:cTn id="175" dur="1500" fill="hold"/>
                                        <p:tgtEl>
                                          <p:spTgt spid="101"/>
                                        </p:tgtEl>
                                        <p:attrNameLst>
                                          <p:attrName>style.color</p:attrName>
                                        </p:attrNameLst>
                                      </p:cBhvr>
                                      <p:to>
                                        <a:srgbClr val="FF201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92" grpId="0"/>
      <p:bldP spid="92" grpId="1"/>
      <p:bldP spid="92" grpId="2"/>
      <p:bldP spid="96" grpId="0"/>
      <p:bldP spid="96" grpId="1"/>
      <p:bldP spid="96" grpId="2"/>
      <p:bldP spid="96" grpId="3"/>
      <p:bldP spid="96" grpId="4"/>
      <p:bldP spid="97" grpId="0"/>
      <p:bldP spid="97" grpId="1"/>
      <p:bldP spid="97" grpId="2"/>
      <p:bldP spid="99" grpId="0"/>
      <p:bldP spid="99" grpId="1"/>
      <p:bldP spid="99" grpId="2"/>
      <p:bldP spid="99" grpId="3"/>
      <p:bldP spid="99" grpId="4"/>
      <p:bldP spid="85" grpId="0"/>
      <p:bldP spid="85" grpId="1"/>
      <p:bldP spid="85" grpId="2"/>
      <p:bldP spid="86" grpId="0"/>
      <p:bldP spid="86" grpId="1"/>
      <p:bldP spid="86" grpId="2"/>
      <p:bldP spid="88" grpId="0"/>
      <p:bldP spid="88" grpId="1"/>
      <p:bldP spid="88" grpId="2"/>
      <p:bldP spid="53" grpId="0"/>
      <p:bldP spid="53" grpId="1"/>
      <p:bldP spid="101" grpId="0"/>
      <p:bldP spid="101"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3:4</a:t>
            </a:r>
          </a:p>
        </p:txBody>
      </p:sp>
      <p:pic>
        <p:nvPicPr>
          <p:cNvPr id="86" name="Picture 85">
            <a:extLst>
              <a:ext uri="{FF2B5EF4-FFF2-40B4-BE49-F238E27FC236}">
                <a16:creationId xmlns:a16="http://schemas.microsoft.com/office/drawing/2014/main" id="{B789EB77-25D7-44AF-90DC-99D0FF741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296" y="878532"/>
            <a:ext cx="5453411" cy="5100936"/>
          </a:xfrm>
          <a:prstGeom prst="rect">
            <a:avLst/>
          </a:prstGeom>
        </p:spPr>
      </p:pic>
    </p:spTree>
    <p:extLst>
      <p:ext uri="{BB962C8B-B14F-4D97-AF65-F5344CB8AC3E}">
        <p14:creationId xmlns:p14="http://schemas.microsoft.com/office/powerpoint/2010/main" val="424028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a:extLst>
              <a:ext uri="{FF2B5EF4-FFF2-40B4-BE49-F238E27FC236}">
                <a16:creationId xmlns:a16="http://schemas.microsoft.com/office/drawing/2014/main" id="{9126C2B8-63FE-4D16-860E-02FA4A2B729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1.13 Addition and Subtraction: two-digit and single-digit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03798252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1:1 - 1:5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3:4</a:t>
            </a:r>
          </a:p>
        </p:txBody>
      </p:sp>
      <p:pic>
        <p:nvPicPr>
          <p:cNvPr id="6" name="Picture 5">
            <a:extLst>
              <a:ext uri="{FF2B5EF4-FFF2-40B4-BE49-F238E27FC236}">
                <a16:creationId xmlns:a16="http://schemas.microsoft.com/office/drawing/2014/main" id="{FA950826-E01B-4273-B2D1-094F73BF5A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10134" y="891834"/>
            <a:ext cx="4771735" cy="1783313"/>
          </a:xfrm>
          <a:prstGeom prst="rect">
            <a:avLst/>
          </a:prstGeom>
        </p:spPr>
      </p:pic>
      <p:pic>
        <p:nvPicPr>
          <p:cNvPr id="7" name="Picture 6">
            <a:extLst>
              <a:ext uri="{FF2B5EF4-FFF2-40B4-BE49-F238E27FC236}">
                <a16:creationId xmlns:a16="http://schemas.microsoft.com/office/drawing/2014/main" id="{EE3CB761-1271-430C-9D9D-B08F914E70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10133" y="4276209"/>
            <a:ext cx="4771735" cy="1689958"/>
          </a:xfrm>
          <a:prstGeom prst="rect">
            <a:avLst/>
          </a:prstGeom>
        </p:spPr>
      </p:pic>
      <p:pic>
        <p:nvPicPr>
          <p:cNvPr id="8" name="Picture 7">
            <a:extLst>
              <a:ext uri="{FF2B5EF4-FFF2-40B4-BE49-F238E27FC236}">
                <a16:creationId xmlns:a16="http://schemas.microsoft.com/office/drawing/2014/main" id="{1EA361C4-8739-4E20-941C-ACF72696CA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10132" y="2636912"/>
            <a:ext cx="4771735" cy="1728192"/>
          </a:xfrm>
          <a:prstGeom prst="rect">
            <a:avLst/>
          </a:prstGeom>
        </p:spPr>
      </p:pic>
    </p:spTree>
    <p:extLst>
      <p:ext uri="{BB962C8B-B14F-4D97-AF65-F5344CB8AC3E}">
        <p14:creationId xmlns:p14="http://schemas.microsoft.com/office/powerpoint/2010/main" val="87900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3:5</a:t>
            </a:r>
          </a:p>
        </p:txBody>
      </p:sp>
      <p:pic>
        <p:nvPicPr>
          <p:cNvPr id="5" name="Picture 4">
            <a:extLst>
              <a:ext uri="{FF2B5EF4-FFF2-40B4-BE49-F238E27FC236}">
                <a16:creationId xmlns:a16="http://schemas.microsoft.com/office/drawing/2014/main" id="{596B7CAE-C3CD-4724-8740-C6A9D08D7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919" y="3568744"/>
            <a:ext cx="7402009" cy="119709"/>
          </a:xfrm>
          <a:prstGeom prst="rect">
            <a:avLst/>
          </a:prstGeom>
        </p:spPr>
      </p:pic>
      <p:pic>
        <p:nvPicPr>
          <p:cNvPr id="6" name="Picture 5">
            <a:extLst>
              <a:ext uri="{FF2B5EF4-FFF2-40B4-BE49-F238E27FC236}">
                <a16:creationId xmlns:a16="http://schemas.microsoft.com/office/drawing/2014/main" id="{949ABC0E-F94D-4FAA-B78F-6F56531D9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615" y="3573733"/>
            <a:ext cx="14964" cy="114721"/>
          </a:xfrm>
          <a:prstGeom prst="rect">
            <a:avLst/>
          </a:prstGeom>
        </p:spPr>
      </p:pic>
      <p:pic>
        <p:nvPicPr>
          <p:cNvPr id="7" name="Picture 6">
            <a:extLst>
              <a:ext uri="{FF2B5EF4-FFF2-40B4-BE49-F238E27FC236}">
                <a16:creationId xmlns:a16="http://schemas.microsoft.com/office/drawing/2014/main" id="{F5A9B50F-BAE3-4AF8-B154-C3E2F59DC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7456" y="3573733"/>
            <a:ext cx="9976" cy="114721"/>
          </a:xfrm>
          <a:prstGeom prst="rect">
            <a:avLst/>
          </a:prstGeom>
        </p:spPr>
      </p:pic>
      <p:pic>
        <p:nvPicPr>
          <p:cNvPr id="8" name="Picture 7">
            <a:extLst>
              <a:ext uri="{FF2B5EF4-FFF2-40B4-BE49-F238E27FC236}">
                <a16:creationId xmlns:a16="http://schemas.microsoft.com/office/drawing/2014/main" id="{EDC3FFF0-CC6D-461A-B8BA-06AD948AD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3572" y="3573733"/>
            <a:ext cx="9976" cy="114721"/>
          </a:xfrm>
          <a:prstGeom prst="rect">
            <a:avLst/>
          </a:prstGeom>
        </p:spPr>
      </p:pic>
      <p:pic>
        <p:nvPicPr>
          <p:cNvPr id="9" name="Picture 8">
            <a:extLst>
              <a:ext uri="{FF2B5EF4-FFF2-40B4-BE49-F238E27FC236}">
                <a16:creationId xmlns:a16="http://schemas.microsoft.com/office/drawing/2014/main" id="{164FBEA3-74EA-406D-BF67-2C86EED4A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385" y="3573733"/>
            <a:ext cx="9976" cy="114721"/>
          </a:xfrm>
          <a:prstGeom prst="rect">
            <a:avLst/>
          </a:prstGeom>
        </p:spPr>
      </p:pic>
      <p:pic>
        <p:nvPicPr>
          <p:cNvPr id="10" name="Picture 9">
            <a:extLst>
              <a:ext uri="{FF2B5EF4-FFF2-40B4-BE49-F238E27FC236}">
                <a16:creationId xmlns:a16="http://schemas.microsoft.com/office/drawing/2014/main" id="{C5553CD3-71DC-4C1A-A3AB-042EC7886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457" y="3573733"/>
            <a:ext cx="9976" cy="114721"/>
          </a:xfrm>
          <a:prstGeom prst="rect">
            <a:avLst/>
          </a:prstGeom>
        </p:spPr>
      </p:pic>
      <p:pic>
        <p:nvPicPr>
          <p:cNvPr id="11" name="Picture 10">
            <a:extLst>
              <a:ext uri="{FF2B5EF4-FFF2-40B4-BE49-F238E27FC236}">
                <a16:creationId xmlns:a16="http://schemas.microsoft.com/office/drawing/2014/main" id="{ED3A66FD-B578-4A4B-AC5B-1C13A1821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080" y="3573733"/>
            <a:ext cx="9976" cy="114721"/>
          </a:xfrm>
          <a:prstGeom prst="rect">
            <a:avLst/>
          </a:prstGeom>
        </p:spPr>
      </p:pic>
      <p:pic>
        <p:nvPicPr>
          <p:cNvPr id="12" name="Picture 11">
            <a:extLst>
              <a:ext uri="{FF2B5EF4-FFF2-40B4-BE49-F238E27FC236}">
                <a16:creationId xmlns:a16="http://schemas.microsoft.com/office/drawing/2014/main" id="{05616A6D-2DB3-4776-9D9F-871D9FBA1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895" y="3573733"/>
            <a:ext cx="9976" cy="114721"/>
          </a:xfrm>
          <a:prstGeom prst="rect">
            <a:avLst/>
          </a:prstGeom>
        </p:spPr>
      </p:pic>
      <p:pic>
        <p:nvPicPr>
          <p:cNvPr id="13" name="Picture 12">
            <a:extLst>
              <a:ext uri="{FF2B5EF4-FFF2-40B4-BE49-F238E27FC236}">
                <a16:creationId xmlns:a16="http://schemas.microsoft.com/office/drawing/2014/main" id="{B6488713-B7FD-41D2-8DB0-CC3603472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086" y="3573733"/>
            <a:ext cx="9976" cy="114721"/>
          </a:xfrm>
          <a:prstGeom prst="rect">
            <a:avLst/>
          </a:prstGeom>
        </p:spPr>
      </p:pic>
      <p:pic>
        <p:nvPicPr>
          <p:cNvPr id="14" name="Picture 13">
            <a:extLst>
              <a:ext uri="{FF2B5EF4-FFF2-40B4-BE49-F238E27FC236}">
                <a16:creationId xmlns:a16="http://schemas.microsoft.com/office/drawing/2014/main" id="{AE7B59E2-0C7F-446B-9CAB-6BDA51CD4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102" y="3573733"/>
            <a:ext cx="14964" cy="114721"/>
          </a:xfrm>
          <a:prstGeom prst="rect">
            <a:avLst/>
          </a:prstGeom>
        </p:spPr>
      </p:pic>
      <p:pic>
        <p:nvPicPr>
          <p:cNvPr id="15" name="Picture 14">
            <a:extLst>
              <a:ext uri="{FF2B5EF4-FFF2-40B4-BE49-F238E27FC236}">
                <a16:creationId xmlns:a16="http://schemas.microsoft.com/office/drawing/2014/main" id="{3A4FE908-991B-45E9-88EF-E253FBA2C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533" y="3573733"/>
            <a:ext cx="14964" cy="114721"/>
          </a:xfrm>
          <a:prstGeom prst="rect">
            <a:avLst/>
          </a:prstGeom>
        </p:spPr>
      </p:pic>
      <p:pic>
        <p:nvPicPr>
          <p:cNvPr id="16" name="Picture 15">
            <a:extLst>
              <a:ext uri="{FF2B5EF4-FFF2-40B4-BE49-F238E27FC236}">
                <a16:creationId xmlns:a16="http://schemas.microsoft.com/office/drawing/2014/main" id="{A2DD7E4F-A96D-4F66-82D7-DD5C379A8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537" y="3573733"/>
            <a:ext cx="14964" cy="114721"/>
          </a:xfrm>
          <a:prstGeom prst="rect">
            <a:avLst/>
          </a:prstGeom>
        </p:spPr>
      </p:pic>
      <p:pic>
        <p:nvPicPr>
          <p:cNvPr id="17" name="Picture 16">
            <a:extLst>
              <a:ext uri="{FF2B5EF4-FFF2-40B4-BE49-F238E27FC236}">
                <a16:creationId xmlns:a16="http://schemas.microsoft.com/office/drawing/2014/main" id="{8549BD37-26F0-4E15-9966-FB2BEE9B8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720" y="3573733"/>
            <a:ext cx="14964" cy="114721"/>
          </a:xfrm>
          <a:prstGeom prst="rect">
            <a:avLst/>
          </a:prstGeom>
        </p:spPr>
      </p:pic>
      <p:pic>
        <p:nvPicPr>
          <p:cNvPr id="18" name="Picture 17">
            <a:extLst>
              <a:ext uri="{FF2B5EF4-FFF2-40B4-BE49-F238E27FC236}">
                <a16:creationId xmlns:a16="http://schemas.microsoft.com/office/drawing/2014/main" id="{5A1F0522-6B19-4496-8D51-FDC4BAADB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723" y="3573733"/>
            <a:ext cx="14964" cy="114721"/>
          </a:xfrm>
          <a:prstGeom prst="rect">
            <a:avLst/>
          </a:prstGeom>
        </p:spPr>
      </p:pic>
      <p:pic>
        <p:nvPicPr>
          <p:cNvPr id="19" name="Picture 18">
            <a:extLst>
              <a:ext uri="{FF2B5EF4-FFF2-40B4-BE49-F238E27FC236}">
                <a16:creationId xmlns:a16="http://schemas.microsoft.com/office/drawing/2014/main" id="{BFDE6238-9131-4A78-9AD7-45AF89351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536" y="3573733"/>
            <a:ext cx="14964" cy="114721"/>
          </a:xfrm>
          <a:prstGeom prst="rect">
            <a:avLst/>
          </a:prstGeom>
        </p:spPr>
      </p:pic>
      <p:pic>
        <p:nvPicPr>
          <p:cNvPr id="20" name="Picture 19">
            <a:extLst>
              <a:ext uri="{FF2B5EF4-FFF2-40B4-BE49-F238E27FC236}">
                <a16:creationId xmlns:a16="http://schemas.microsoft.com/office/drawing/2014/main" id="{AEC134FE-164D-4346-A1E4-3FFE625BF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3967" y="3573733"/>
            <a:ext cx="14964" cy="114721"/>
          </a:xfrm>
          <a:prstGeom prst="rect">
            <a:avLst/>
          </a:prstGeom>
        </p:spPr>
      </p:pic>
      <p:pic>
        <p:nvPicPr>
          <p:cNvPr id="21" name="Picture 20">
            <a:extLst>
              <a:ext uri="{FF2B5EF4-FFF2-40B4-BE49-F238E27FC236}">
                <a16:creationId xmlns:a16="http://schemas.microsoft.com/office/drawing/2014/main" id="{68989074-B14F-42A3-9E5E-886CCED0D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9298" y="3573733"/>
            <a:ext cx="14964" cy="114721"/>
          </a:xfrm>
          <a:prstGeom prst="rect">
            <a:avLst/>
          </a:prstGeom>
        </p:spPr>
      </p:pic>
      <p:pic>
        <p:nvPicPr>
          <p:cNvPr id="22" name="Picture 21">
            <a:extLst>
              <a:ext uri="{FF2B5EF4-FFF2-40B4-BE49-F238E27FC236}">
                <a16:creationId xmlns:a16="http://schemas.microsoft.com/office/drawing/2014/main" id="{A5E05D02-98B6-401B-A87B-5A13996FA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0585" y="3573733"/>
            <a:ext cx="9976" cy="114721"/>
          </a:xfrm>
          <a:prstGeom prst="rect">
            <a:avLst/>
          </a:prstGeom>
        </p:spPr>
      </p:pic>
      <p:sp>
        <p:nvSpPr>
          <p:cNvPr id="23" name="TextBox 22">
            <a:extLst>
              <a:ext uri="{FF2B5EF4-FFF2-40B4-BE49-F238E27FC236}">
                <a16:creationId xmlns:a16="http://schemas.microsoft.com/office/drawing/2014/main" id="{0D1E0A46-3D44-456E-BF10-26795628F34E}"/>
              </a:ext>
            </a:extLst>
          </p:cNvPr>
          <p:cNvSpPr txBox="1"/>
          <p:nvPr/>
        </p:nvSpPr>
        <p:spPr bwMode="auto">
          <a:xfrm>
            <a:off x="2248380"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17</a:t>
            </a:r>
          </a:p>
        </p:txBody>
      </p:sp>
      <p:sp>
        <p:nvSpPr>
          <p:cNvPr id="24" name="TextBox 23">
            <a:extLst>
              <a:ext uri="{FF2B5EF4-FFF2-40B4-BE49-F238E27FC236}">
                <a16:creationId xmlns:a16="http://schemas.microsoft.com/office/drawing/2014/main" id="{1BEC44EA-E77D-41C9-AD9E-BBC75C070E4F}"/>
              </a:ext>
            </a:extLst>
          </p:cNvPr>
          <p:cNvSpPr txBox="1"/>
          <p:nvPr/>
        </p:nvSpPr>
        <p:spPr bwMode="auto">
          <a:xfrm>
            <a:off x="3125454"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27</a:t>
            </a:r>
          </a:p>
        </p:txBody>
      </p:sp>
      <p:sp>
        <p:nvSpPr>
          <p:cNvPr id="25" name="TextBox 24">
            <a:extLst>
              <a:ext uri="{FF2B5EF4-FFF2-40B4-BE49-F238E27FC236}">
                <a16:creationId xmlns:a16="http://schemas.microsoft.com/office/drawing/2014/main" id="{9F6EA3D2-02D4-4529-AD54-E603A4B42DEB}"/>
              </a:ext>
            </a:extLst>
          </p:cNvPr>
          <p:cNvSpPr txBox="1"/>
          <p:nvPr/>
        </p:nvSpPr>
        <p:spPr bwMode="auto">
          <a:xfrm>
            <a:off x="4000386"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37</a:t>
            </a:r>
          </a:p>
        </p:txBody>
      </p:sp>
      <p:sp>
        <p:nvSpPr>
          <p:cNvPr id="26" name="TextBox 25">
            <a:extLst>
              <a:ext uri="{FF2B5EF4-FFF2-40B4-BE49-F238E27FC236}">
                <a16:creationId xmlns:a16="http://schemas.microsoft.com/office/drawing/2014/main" id="{0AFC431D-2689-4CDF-8514-8074F9627603}"/>
              </a:ext>
            </a:extLst>
          </p:cNvPr>
          <p:cNvSpPr txBox="1"/>
          <p:nvPr/>
        </p:nvSpPr>
        <p:spPr bwMode="auto">
          <a:xfrm>
            <a:off x="4873221"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47</a:t>
            </a:r>
          </a:p>
        </p:txBody>
      </p:sp>
      <p:sp>
        <p:nvSpPr>
          <p:cNvPr id="27" name="TextBox 26">
            <a:extLst>
              <a:ext uri="{FF2B5EF4-FFF2-40B4-BE49-F238E27FC236}">
                <a16:creationId xmlns:a16="http://schemas.microsoft.com/office/drawing/2014/main" id="{6BD132EF-19F9-4AC9-A56F-AF98956A20E2}"/>
              </a:ext>
            </a:extLst>
          </p:cNvPr>
          <p:cNvSpPr txBox="1"/>
          <p:nvPr/>
        </p:nvSpPr>
        <p:spPr bwMode="auto">
          <a:xfrm>
            <a:off x="5749776"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57</a:t>
            </a:r>
          </a:p>
        </p:txBody>
      </p:sp>
      <p:sp>
        <p:nvSpPr>
          <p:cNvPr id="28" name="TextBox 27">
            <a:extLst>
              <a:ext uri="{FF2B5EF4-FFF2-40B4-BE49-F238E27FC236}">
                <a16:creationId xmlns:a16="http://schemas.microsoft.com/office/drawing/2014/main" id="{2809BB5C-9D91-4E2F-9BBB-01A2CB2B5A54}"/>
              </a:ext>
            </a:extLst>
          </p:cNvPr>
          <p:cNvSpPr txBox="1"/>
          <p:nvPr/>
        </p:nvSpPr>
        <p:spPr bwMode="auto">
          <a:xfrm>
            <a:off x="6622288"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67</a:t>
            </a:r>
          </a:p>
        </p:txBody>
      </p:sp>
      <p:sp>
        <p:nvSpPr>
          <p:cNvPr id="29" name="TextBox 28">
            <a:extLst>
              <a:ext uri="{FF2B5EF4-FFF2-40B4-BE49-F238E27FC236}">
                <a16:creationId xmlns:a16="http://schemas.microsoft.com/office/drawing/2014/main" id="{A83681E7-0869-4D3A-BBF2-B3D9E9F0C29B}"/>
              </a:ext>
            </a:extLst>
          </p:cNvPr>
          <p:cNvSpPr txBox="1"/>
          <p:nvPr/>
        </p:nvSpPr>
        <p:spPr bwMode="auto">
          <a:xfrm>
            <a:off x="7498612"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77</a:t>
            </a:r>
          </a:p>
        </p:txBody>
      </p:sp>
      <p:sp>
        <p:nvSpPr>
          <p:cNvPr id="30" name="TextBox 29">
            <a:extLst>
              <a:ext uri="{FF2B5EF4-FFF2-40B4-BE49-F238E27FC236}">
                <a16:creationId xmlns:a16="http://schemas.microsoft.com/office/drawing/2014/main" id="{20B94499-BE22-4F8E-9F8D-EEEB6AA5F38B}"/>
              </a:ext>
            </a:extLst>
          </p:cNvPr>
          <p:cNvSpPr txBox="1"/>
          <p:nvPr/>
        </p:nvSpPr>
        <p:spPr bwMode="auto">
          <a:xfrm>
            <a:off x="8372592"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87</a:t>
            </a:r>
          </a:p>
        </p:txBody>
      </p:sp>
      <p:sp>
        <p:nvSpPr>
          <p:cNvPr id="31" name="TextBox 30">
            <a:extLst>
              <a:ext uri="{FF2B5EF4-FFF2-40B4-BE49-F238E27FC236}">
                <a16:creationId xmlns:a16="http://schemas.microsoft.com/office/drawing/2014/main" id="{9472011F-9049-4BA3-97EB-41D0CBC6B93A}"/>
              </a:ext>
            </a:extLst>
          </p:cNvPr>
          <p:cNvSpPr txBox="1"/>
          <p:nvPr/>
        </p:nvSpPr>
        <p:spPr bwMode="auto">
          <a:xfrm>
            <a:off x="9243877"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97</a:t>
            </a:r>
          </a:p>
        </p:txBody>
      </p:sp>
      <p:sp>
        <p:nvSpPr>
          <p:cNvPr id="32" name="TextBox 31">
            <a:extLst>
              <a:ext uri="{FF2B5EF4-FFF2-40B4-BE49-F238E27FC236}">
                <a16:creationId xmlns:a16="http://schemas.microsoft.com/office/drawing/2014/main" id="{8ACC5D79-325B-485D-B26A-9BD22D2EBE8C}"/>
              </a:ext>
            </a:extLst>
          </p:cNvPr>
          <p:cNvSpPr txBox="1"/>
          <p:nvPr/>
        </p:nvSpPr>
        <p:spPr bwMode="auto">
          <a:xfrm>
            <a:off x="2511006"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20</a:t>
            </a:r>
          </a:p>
        </p:txBody>
      </p:sp>
      <p:sp>
        <p:nvSpPr>
          <p:cNvPr id="33" name="TextBox 32">
            <a:extLst>
              <a:ext uri="{FF2B5EF4-FFF2-40B4-BE49-F238E27FC236}">
                <a16:creationId xmlns:a16="http://schemas.microsoft.com/office/drawing/2014/main" id="{87204335-5AF4-4840-A92C-A40B340CB58B}"/>
              </a:ext>
            </a:extLst>
          </p:cNvPr>
          <p:cNvSpPr txBox="1"/>
          <p:nvPr/>
        </p:nvSpPr>
        <p:spPr bwMode="auto">
          <a:xfrm>
            <a:off x="3389753"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30</a:t>
            </a:r>
          </a:p>
        </p:txBody>
      </p:sp>
      <p:sp>
        <p:nvSpPr>
          <p:cNvPr id="34" name="TextBox 33">
            <a:extLst>
              <a:ext uri="{FF2B5EF4-FFF2-40B4-BE49-F238E27FC236}">
                <a16:creationId xmlns:a16="http://schemas.microsoft.com/office/drawing/2014/main" id="{0F64666C-D924-4D79-964C-F1C74F629CAB}"/>
              </a:ext>
            </a:extLst>
          </p:cNvPr>
          <p:cNvSpPr txBox="1"/>
          <p:nvPr/>
        </p:nvSpPr>
        <p:spPr bwMode="auto">
          <a:xfrm>
            <a:off x="4259840"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40</a:t>
            </a:r>
          </a:p>
        </p:txBody>
      </p:sp>
      <p:sp>
        <p:nvSpPr>
          <p:cNvPr id="35" name="TextBox 34">
            <a:extLst>
              <a:ext uri="{FF2B5EF4-FFF2-40B4-BE49-F238E27FC236}">
                <a16:creationId xmlns:a16="http://schemas.microsoft.com/office/drawing/2014/main" id="{1C4DA4C0-DCD3-4A25-913F-7168BE7A2248}"/>
              </a:ext>
            </a:extLst>
          </p:cNvPr>
          <p:cNvSpPr txBox="1"/>
          <p:nvPr/>
        </p:nvSpPr>
        <p:spPr bwMode="auto">
          <a:xfrm>
            <a:off x="5137129"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50</a:t>
            </a:r>
          </a:p>
        </p:txBody>
      </p:sp>
      <p:sp>
        <p:nvSpPr>
          <p:cNvPr id="36" name="TextBox 35">
            <a:extLst>
              <a:ext uri="{FF2B5EF4-FFF2-40B4-BE49-F238E27FC236}">
                <a16:creationId xmlns:a16="http://schemas.microsoft.com/office/drawing/2014/main" id="{690F63C0-A5C0-453C-B75C-93ECCBDB5044}"/>
              </a:ext>
            </a:extLst>
          </p:cNvPr>
          <p:cNvSpPr txBox="1"/>
          <p:nvPr/>
        </p:nvSpPr>
        <p:spPr bwMode="auto">
          <a:xfrm>
            <a:off x="6011286"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60</a:t>
            </a:r>
          </a:p>
        </p:txBody>
      </p:sp>
      <p:sp>
        <p:nvSpPr>
          <p:cNvPr id="37" name="TextBox 36">
            <a:extLst>
              <a:ext uri="{FF2B5EF4-FFF2-40B4-BE49-F238E27FC236}">
                <a16:creationId xmlns:a16="http://schemas.microsoft.com/office/drawing/2014/main" id="{DE925119-A3A4-4231-92D2-7FC6FA8846A3}"/>
              </a:ext>
            </a:extLst>
          </p:cNvPr>
          <p:cNvSpPr txBox="1"/>
          <p:nvPr/>
        </p:nvSpPr>
        <p:spPr bwMode="auto">
          <a:xfrm>
            <a:off x="6886500"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70</a:t>
            </a:r>
          </a:p>
        </p:txBody>
      </p:sp>
      <p:sp>
        <p:nvSpPr>
          <p:cNvPr id="38" name="TextBox 37">
            <a:extLst>
              <a:ext uri="{FF2B5EF4-FFF2-40B4-BE49-F238E27FC236}">
                <a16:creationId xmlns:a16="http://schemas.microsoft.com/office/drawing/2014/main" id="{E486CF6E-99C3-43CE-B8B7-B863F8AD93D8}"/>
              </a:ext>
            </a:extLst>
          </p:cNvPr>
          <p:cNvSpPr txBox="1"/>
          <p:nvPr/>
        </p:nvSpPr>
        <p:spPr bwMode="auto">
          <a:xfrm>
            <a:off x="7758536"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80</a:t>
            </a:r>
          </a:p>
        </p:txBody>
      </p:sp>
      <p:sp>
        <p:nvSpPr>
          <p:cNvPr id="39" name="TextBox 38">
            <a:extLst>
              <a:ext uri="{FF2B5EF4-FFF2-40B4-BE49-F238E27FC236}">
                <a16:creationId xmlns:a16="http://schemas.microsoft.com/office/drawing/2014/main" id="{635F6C84-D7CA-4AF1-B0C2-16818F656F14}"/>
              </a:ext>
            </a:extLst>
          </p:cNvPr>
          <p:cNvSpPr txBox="1"/>
          <p:nvPr/>
        </p:nvSpPr>
        <p:spPr bwMode="auto">
          <a:xfrm>
            <a:off x="8634140" y="3621812"/>
            <a:ext cx="3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90</a:t>
            </a:r>
          </a:p>
        </p:txBody>
      </p:sp>
      <p:sp>
        <p:nvSpPr>
          <p:cNvPr id="40" name="TextBox 39">
            <a:extLst>
              <a:ext uri="{FF2B5EF4-FFF2-40B4-BE49-F238E27FC236}">
                <a16:creationId xmlns:a16="http://schemas.microsoft.com/office/drawing/2014/main" id="{4748F2F4-365E-44BE-B313-E5479B5D45CC}"/>
              </a:ext>
            </a:extLst>
          </p:cNvPr>
          <p:cNvSpPr txBox="1"/>
          <p:nvPr/>
        </p:nvSpPr>
        <p:spPr bwMode="auto">
          <a:xfrm>
            <a:off x="9467624" y="3621812"/>
            <a:ext cx="4946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400" dirty="0">
                <a:solidFill>
                  <a:srgbClr val="000000"/>
                </a:solidFill>
                <a:latin typeface="Myriad Pro Semibold"/>
                <a:ea typeface="Myriad Pro Semibold" charset="0"/>
                <a:cs typeface="Myriad Pro Semibold" charset="0"/>
              </a:rPr>
              <a:t>100</a:t>
            </a:r>
          </a:p>
        </p:txBody>
      </p:sp>
      <p:sp>
        <p:nvSpPr>
          <p:cNvPr id="41" name="Arc 40">
            <a:extLst>
              <a:ext uri="{FF2B5EF4-FFF2-40B4-BE49-F238E27FC236}">
                <a16:creationId xmlns:a16="http://schemas.microsoft.com/office/drawing/2014/main" id="{C6CB243D-21D8-43BC-93E0-A8BFD376E2B7}"/>
              </a:ext>
            </a:extLst>
          </p:cNvPr>
          <p:cNvSpPr/>
          <p:nvPr/>
        </p:nvSpPr>
        <p:spPr bwMode="auto">
          <a:xfrm rot="5400000" flipH="1">
            <a:off x="2256641"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2" name="TextBox 41">
            <a:extLst>
              <a:ext uri="{FF2B5EF4-FFF2-40B4-BE49-F238E27FC236}">
                <a16:creationId xmlns:a16="http://schemas.microsoft.com/office/drawing/2014/main" id="{ECE19843-83BF-45D7-8C88-E68A62C2F932}"/>
              </a:ext>
            </a:extLst>
          </p:cNvPr>
          <p:cNvSpPr txBox="1"/>
          <p:nvPr/>
        </p:nvSpPr>
        <p:spPr bwMode="auto">
          <a:xfrm>
            <a:off x="3210697"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 3</a:t>
            </a:r>
          </a:p>
        </p:txBody>
      </p:sp>
      <p:sp>
        <p:nvSpPr>
          <p:cNvPr id="43" name="TextBox 42">
            <a:extLst>
              <a:ext uri="{FF2B5EF4-FFF2-40B4-BE49-F238E27FC236}">
                <a16:creationId xmlns:a16="http://schemas.microsoft.com/office/drawing/2014/main" id="{345BB020-CD36-43DF-9968-93C38BDCBF4E}"/>
              </a:ext>
            </a:extLst>
          </p:cNvPr>
          <p:cNvSpPr txBox="1"/>
          <p:nvPr/>
        </p:nvSpPr>
        <p:spPr bwMode="auto">
          <a:xfrm>
            <a:off x="4085571"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 3</a:t>
            </a:r>
          </a:p>
        </p:txBody>
      </p:sp>
      <p:sp>
        <p:nvSpPr>
          <p:cNvPr id="44" name="TextBox 43">
            <a:extLst>
              <a:ext uri="{FF2B5EF4-FFF2-40B4-BE49-F238E27FC236}">
                <a16:creationId xmlns:a16="http://schemas.microsoft.com/office/drawing/2014/main" id="{74CD13A4-7BE3-4221-ACF4-DAD9D7521D7D}"/>
              </a:ext>
            </a:extLst>
          </p:cNvPr>
          <p:cNvSpPr txBox="1"/>
          <p:nvPr/>
        </p:nvSpPr>
        <p:spPr bwMode="auto">
          <a:xfrm>
            <a:off x="4960445"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 3</a:t>
            </a:r>
          </a:p>
        </p:txBody>
      </p:sp>
      <p:sp>
        <p:nvSpPr>
          <p:cNvPr id="45" name="TextBox 44">
            <a:extLst>
              <a:ext uri="{FF2B5EF4-FFF2-40B4-BE49-F238E27FC236}">
                <a16:creationId xmlns:a16="http://schemas.microsoft.com/office/drawing/2014/main" id="{285FCC33-A94E-47E7-892F-53C9F5D2CE4E}"/>
              </a:ext>
            </a:extLst>
          </p:cNvPr>
          <p:cNvSpPr txBox="1"/>
          <p:nvPr/>
        </p:nvSpPr>
        <p:spPr bwMode="auto">
          <a:xfrm>
            <a:off x="5835319"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 3</a:t>
            </a:r>
          </a:p>
        </p:txBody>
      </p:sp>
      <p:sp>
        <p:nvSpPr>
          <p:cNvPr id="46" name="TextBox 45">
            <a:extLst>
              <a:ext uri="{FF2B5EF4-FFF2-40B4-BE49-F238E27FC236}">
                <a16:creationId xmlns:a16="http://schemas.microsoft.com/office/drawing/2014/main" id="{FA1198BE-EC84-4D15-B14A-3A5E02E57342}"/>
              </a:ext>
            </a:extLst>
          </p:cNvPr>
          <p:cNvSpPr txBox="1"/>
          <p:nvPr/>
        </p:nvSpPr>
        <p:spPr bwMode="auto">
          <a:xfrm>
            <a:off x="6710193"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 3</a:t>
            </a:r>
          </a:p>
        </p:txBody>
      </p:sp>
      <p:sp>
        <p:nvSpPr>
          <p:cNvPr id="47" name="TextBox 46">
            <a:extLst>
              <a:ext uri="{FF2B5EF4-FFF2-40B4-BE49-F238E27FC236}">
                <a16:creationId xmlns:a16="http://schemas.microsoft.com/office/drawing/2014/main" id="{BC95316B-FA29-498E-A93C-2D8D2FBBC867}"/>
              </a:ext>
            </a:extLst>
          </p:cNvPr>
          <p:cNvSpPr txBox="1"/>
          <p:nvPr/>
        </p:nvSpPr>
        <p:spPr bwMode="auto">
          <a:xfrm>
            <a:off x="7585067"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 3</a:t>
            </a:r>
          </a:p>
        </p:txBody>
      </p:sp>
      <p:sp>
        <p:nvSpPr>
          <p:cNvPr id="48" name="TextBox 47">
            <a:extLst>
              <a:ext uri="{FF2B5EF4-FFF2-40B4-BE49-F238E27FC236}">
                <a16:creationId xmlns:a16="http://schemas.microsoft.com/office/drawing/2014/main" id="{9DDCCC37-844B-45E8-AFD2-0B285C01C8EF}"/>
              </a:ext>
            </a:extLst>
          </p:cNvPr>
          <p:cNvSpPr txBox="1"/>
          <p:nvPr/>
        </p:nvSpPr>
        <p:spPr bwMode="auto">
          <a:xfrm>
            <a:off x="8459941"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 3</a:t>
            </a:r>
          </a:p>
        </p:txBody>
      </p:sp>
      <p:sp>
        <p:nvSpPr>
          <p:cNvPr id="49" name="TextBox 48">
            <a:extLst>
              <a:ext uri="{FF2B5EF4-FFF2-40B4-BE49-F238E27FC236}">
                <a16:creationId xmlns:a16="http://schemas.microsoft.com/office/drawing/2014/main" id="{328A0218-7DAE-41D0-A5C3-3E97353136C2}"/>
              </a:ext>
            </a:extLst>
          </p:cNvPr>
          <p:cNvSpPr txBox="1"/>
          <p:nvPr/>
        </p:nvSpPr>
        <p:spPr bwMode="auto">
          <a:xfrm>
            <a:off x="9334814"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–3</a:t>
            </a:r>
          </a:p>
        </p:txBody>
      </p:sp>
      <p:sp>
        <p:nvSpPr>
          <p:cNvPr id="50" name="Arc 49">
            <a:extLst>
              <a:ext uri="{FF2B5EF4-FFF2-40B4-BE49-F238E27FC236}">
                <a16:creationId xmlns:a16="http://schemas.microsoft.com/office/drawing/2014/main" id="{2332FFB9-A596-43CF-9721-B6B872174BEC}"/>
              </a:ext>
            </a:extLst>
          </p:cNvPr>
          <p:cNvSpPr/>
          <p:nvPr/>
        </p:nvSpPr>
        <p:spPr bwMode="auto">
          <a:xfrm rot="5400000" flipH="1">
            <a:off x="3130785"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1" name="Arc 50">
            <a:extLst>
              <a:ext uri="{FF2B5EF4-FFF2-40B4-BE49-F238E27FC236}">
                <a16:creationId xmlns:a16="http://schemas.microsoft.com/office/drawing/2014/main" id="{7A83B8CC-CFAE-4B2C-A84B-87B1DDFC4379}"/>
              </a:ext>
            </a:extLst>
          </p:cNvPr>
          <p:cNvSpPr/>
          <p:nvPr/>
        </p:nvSpPr>
        <p:spPr bwMode="auto">
          <a:xfrm rot="5400000" flipH="1">
            <a:off x="4004929"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2" name="Arc 51">
            <a:extLst>
              <a:ext uri="{FF2B5EF4-FFF2-40B4-BE49-F238E27FC236}">
                <a16:creationId xmlns:a16="http://schemas.microsoft.com/office/drawing/2014/main" id="{5612DC9F-37E0-4665-BF30-E027F8FB85D7}"/>
              </a:ext>
            </a:extLst>
          </p:cNvPr>
          <p:cNvSpPr/>
          <p:nvPr/>
        </p:nvSpPr>
        <p:spPr bwMode="auto">
          <a:xfrm rot="5400000" flipH="1">
            <a:off x="4879073" y="3404050"/>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3" name="Arc 52">
            <a:extLst>
              <a:ext uri="{FF2B5EF4-FFF2-40B4-BE49-F238E27FC236}">
                <a16:creationId xmlns:a16="http://schemas.microsoft.com/office/drawing/2014/main" id="{12AF18D1-C8C7-43E0-BF93-339AD9D6038E}"/>
              </a:ext>
            </a:extLst>
          </p:cNvPr>
          <p:cNvSpPr/>
          <p:nvPr/>
        </p:nvSpPr>
        <p:spPr bwMode="auto">
          <a:xfrm rot="5400000" flipH="1">
            <a:off x="5753217"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4" name="Arc 53">
            <a:extLst>
              <a:ext uri="{FF2B5EF4-FFF2-40B4-BE49-F238E27FC236}">
                <a16:creationId xmlns:a16="http://schemas.microsoft.com/office/drawing/2014/main" id="{EA000153-BE8E-4D98-9B31-CFA741E8D100}"/>
              </a:ext>
            </a:extLst>
          </p:cNvPr>
          <p:cNvSpPr/>
          <p:nvPr/>
        </p:nvSpPr>
        <p:spPr bwMode="auto">
          <a:xfrm rot="5400000" flipH="1">
            <a:off x="6627361"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5" name="Arc 54">
            <a:extLst>
              <a:ext uri="{FF2B5EF4-FFF2-40B4-BE49-F238E27FC236}">
                <a16:creationId xmlns:a16="http://schemas.microsoft.com/office/drawing/2014/main" id="{981AC847-1DC3-4DB8-888D-7E99A43C4FEF}"/>
              </a:ext>
            </a:extLst>
          </p:cNvPr>
          <p:cNvSpPr/>
          <p:nvPr/>
        </p:nvSpPr>
        <p:spPr bwMode="auto">
          <a:xfrm rot="5400000" flipH="1">
            <a:off x="7501505"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6" name="Arc 55">
            <a:extLst>
              <a:ext uri="{FF2B5EF4-FFF2-40B4-BE49-F238E27FC236}">
                <a16:creationId xmlns:a16="http://schemas.microsoft.com/office/drawing/2014/main" id="{594A8F0F-CB2A-498F-8422-ED65A9CEA35B}"/>
              </a:ext>
            </a:extLst>
          </p:cNvPr>
          <p:cNvSpPr/>
          <p:nvPr/>
        </p:nvSpPr>
        <p:spPr bwMode="auto">
          <a:xfrm rot="5400000" flipH="1">
            <a:off x="8375649"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7" name="Arc 56">
            <a:extLst>
              <a:ext uri="{FF2B5EF4-FFF2-40B4-BE49-F238E27FC236}">
                <a16:creationId xmlns:a16="http://schemas.microsoft.com/office/drawing/2014/main" id="{A8381883-AEB9-474D-B195-156D369A6010}"/>
              </a:ext>
            </a:extLst>
          </p:cNvPr>
          <p:cNvSpPr/>
          <p:nvPr/>
        </p:nvSpPr>
        <p:spPr bwMode="auto">
          <a:xfrm rot="5400000" flipH="1">
            <a:off x="9249789" y="3404051"/>
            <a:ext cx="648072" cy="265864"/>
          </a:xfrm>
          <a:prstGeom prst="arc">
            <a:avLst>
              <a:gd name="adj1" fmla="val 15919832"/>
              <a:gd name="adj2" fmla="val 5741249"/>
            </a:avLst>
          </a:prstGeom>
          <a:noFill/>
          <a:ln w="19050" cap="flat" cmpd="sng" algn="ctr">
            <a:solidFill>
              <a:srgbClr val="00628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8" name="TextBox 57">
            <a:extLst>
              <a:ext uri="{FF2B5EF4-FFF2-40B4-BE49-F238E27FC236}">
                <a16:creationId xmlns:a16="http://schemas.microsoft.com/office/drawing/2014/main" id="{B653D9E8-CD17-4160-9705-C2D2CFF5BAF7}"/>
              </a:ext>
            </a:extLst>
          </p:cNvPr>
          <p:cNvSpPr txBox="1"/>
          <p:nvPr/>
        </p:nvSpPr>
        <p:spPr bwMode="auto">
          <a:xfrm>
            <a:off x="2335823" y="2923910"/>
            <a:ext cx="478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628C"/>
                </a:solidFill>
                <a:latin typeface="Myriad Pro Semibold"/>
                <a:ea typeface="Myriad Pro Semibold" charset="0"/>
                <a:cs typeface="Myriad Pro Semibold" charset="0"/>
              </a:rPr>
              <a:t>– 3</a:t>
            </a:r>
          </a:p>
        </p:txBody>
      </p:sp>
      <p:pic>
        <p:nvPicPr>
          <p:cNvPr id="59" name="Picture 58">
            <a:extLst>
              <a:ext uri="{FF2B5EF4-FFF2-40B4-BE49-F238E27FC236}">
                <a16:creationId xmlns:a16="http://schemas.microsoft.com/office/drawing/2014/main" id="{56617E2C-01E6-4BC5-9CBC-D8F9E676D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648" y="3573733"/>
            <a:ext cx="9976" cy="114721"/>
          </a:xfrm>
          <a:prstGeom prst="rect">
            <a:avLst/>
          </a:prstGeom>
        </p:spPr>
      </p:pic>
    </p:spTree>
    <p:extLst>
      <p:ext uri="{BB962C8B-B14F-4D97-AF65-F5344CB8AC3E}">
        <p14:creationId xmlns:p14="http://schemas.microsoft.com/office/powerpoint/2010/main" val="79970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right)">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500"/>
                            </p:stCondLst>
                            <p:childTnLst>
                              <p:par>
                                <p:cTn id="28" presetID="22" presetClass="entr" presetSubtype="2" fill="hold" grpId="0" nodeType="afterEffect">
                                  <p:stCondLst>
                                    <p:cond delay="500"/>
                                  </p:stCondLst>
                                  <p:childTnLst>
                                    <p:set>
                                      <p:cBhvr>
                                        <p:cTn id="29" dur="1" fill="hold">
                                          <p:stCondLst>
                                            <p:cond delay="0"/>
                                          </p:stCondLst>
                                        </p:cTn>
                                        <p:tgtEl>
                                          <p:spTgt spid="56"/>
                                        </p:tgtEl>
                                        <p:attrNameLst>
                                          <p:attrName>style.visibility</p:attrName>
                                        </p:attrNameLst>
                                      </p:cBhvr>
                                      <p:to>
                                        <p:strVal val="visible"/>
                                      </p:to>
                                    </p:set>
                                    <p:animEffect transition="in" filter="wipe(right)">
                                      <p:cBhvr>
                                        <p:cTn id="30" dur="500"/>
                                        <p:tgtEl>
                                          <p:spTgt spid="56"/>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500"/>
                            </p:stCondLst>
                            <p:childTnLst>
                              <p:par>
                                <p:cTn id="51" presetID="22" presetClass="entr" presetSubtype="2" fill="hold" grpId="0" nodeType="afterEffect">
                                  <p:stCondLst>
                                    <p:cond delay="500"/>
                                  </p:stCondLst>
                                  <p:childTnLst>
                                    <p:set>
                                      <p:cBhvr>
                                        <p:cTn id="52" dur="1" fill="hold">
                                          <p:stCondLst>
                                            <p:cond delay="0"/>
                                          </p:stCondLst>
                                        </p:cTn>
                                        <p:tgtEl>
                                          <p:spTgt spid="55"/>
                                        </p:tgtEl>
                                        <p:attrNameLst>
                                          <p:attrName>style.visibility</p:attrName>
                                        </p:attrNameLst>
                                      </p:cBhvr>
                                      <p:to>
                                        <p:strVal val="visible"/>
                                      </p:to>
                                    </p:set>
                                    <p:animEffect transition="in" filter="wipe(right)">
                                      <p:cBhvr>
                                        <p:cTn id="53" dur="500"/>
                                        <p:tgtEl>
                                          <p:spTgt spid="55"/>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par>
                          <p:cTn id="73" fill="hold">
                            <p:stCondLst>
                              <p:cond delay="500"/>
                            </p:stCondLst>
                            <p:childTnLst>
                              <p:par>
                                <p:cTn id="74" presetID="22" presetClass="entr" presetSubtype="2" fill="hold" grpId="0" nodeType="afterEffect">
                                  <p:stCondLst>
                                    <p:cond delay="500"/>
                                  </p:stCondLst>
                                  <p:childTnLst>
                                    <p:set>
                                      <p:cBhvr>
                                        <p:cTn id="75" dur="1" fill="hold">
                                          <p:stCondLst>
                                            <p:cond delay="0"/>
                                          </p:stCondLst>
                                        </p:cTn>
                                        <p:tgtEl>
                                          <p:spTgt spid="54"/>
                                        </p:tgtEl>
                                        <p:attrNameLst>
                                          <p:attrName>style.visibility</p:attrName>
                                        </p:attrNameLst>
                                      </p:cBhvr>
                                      <p:to>
                                        <p:strVal val="visible"/>
                                      </p:to>
                                    </p:set>
                                    <p:animEffect transition="in" filter="wipe(right)">
                                      <p:cBhvr>
                                        <p:cTn id="76" dur="500"/>
                                        <p:tgtEl>
                                          <p:spTgt spid="54"/>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par>
                                <p:cTn id="93" presetID="10"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cTn>
                              </p:par>
                            </p:childTnLst>
                          </p:cTn>
                        </p:par>
                        <p:par>
                          <p:cTn id="96" fill="hold">
                            <p:stCondLst>
                              <p:cond delay="500"/>
                            </p:stCondLst>
                            <p:childTnLst>
                              <p:par>
                                <p:cTn id="97" presetID="22" presetClass="entr" presetSubtype="2" fill="hold" grpId="0" nodeType="afterEffect">
                                  <p:stCondLst>
                                    <p:cond delay="500"/>
                                  </p:stCondLst>
                                  <p:childTnLst>
                                    <p:set>
                                      <p:cBhvr>
                                        <p:cTn id="98" dur="1" fill="hold">
                                          <p:stCondLst>
                                            <p:cond delay="0"/>
                                          </p:stCondLst>
                                        </p:cTn>
                                        <p:tgtEl>
                                          <p:spTgt spid="53"/>
                                        </p:tgtEl>
                                        <p:attrNameLst>
                                          <p:attrName>style.visibility</p:attrName>
                                        </p:attrNameLst>
                                      </p:cBhvr>
                                      <p:to>
                                        <p:strVal val="visible"/>
                                      </p:to>
                                    </p:set>
                                    <p:animEffect transition="in" filter="wipe(right)">
                                      <p:cBhvr>
                                        <p:cTn id="99" dur="500"/>
                                        <p:tgtEl>
                                          <p:spTgt spid="53"/>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par>
                                <p:cTn id="108" presetID="10" presetClass="entr" presetSubtype="0" fill="hold" nodeType="with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fade">
                                      <p:cBhvr>
                                        <p:cTn id="110" dur="500"/>
                                        <p:tgtEl>
                                          <p:spTgt spid="1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par>
                                <p:cTn id="116" presetID="10" presetClass="entr" presetSubtype="0" fill="hold" nodeType="with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500"/>
                                        <p:tgtEl>
                                          <p:spTgt spid="16"/>
                                        </p:tgtEl>
                                      </p:cBhvr>
                                    </p:animEffect>
                                  </p:childTnLst>
                                </p:cTn>
                              </p:par>
                            </p:childTnLst>
                          </p:cTn>
                        </p:par>
                        <p:par>
                          <p:cTn id="119" fill="hold">
                            <p:stCondLst>
                              <p:cond delay="500"/>
                            </p:stCondLst>
                            <p:childTnLst>
                              <p:par>
                                <p:cTn id="120" presetID="22" presetClass="entr" presetSubtype="2" fill="hold" grpId="0" nodeType="afterEffect">
                                  <p:stCondLst>
                                    <p:cond delay="500"/>
                                  </p:stCondLst>
                                  <p:childTnLst>
                                    <p:set>
                                      <p:cBhvr>
                                        <p:cTn id="121" dur="1" fill="hold">
                                          <p:stCondLst>
                                            <p:cond delay="0"/>
                                          </p:stCondLst>
                                        </p:cTn>
                                        <p:tgtEl>
                                          <p:spTgt spid="52"/>
                                        </p:tgtEl>
                                        <p:attrNameLst>
                                          <p:attrName>style.visibility</p:attrName>
                                        </p:attrNameLst>
                                      </p:cBhvr>
                                      <p:to>
                                        <p:strVal val="visible"/>
                                      </p:to>
                                    </p:set>
                                    <p:animEffect transition="in" filter="wipe(right)">
                                      <p:cBhvr>
                                        <p:cTn id="122" dur="500"/>
                                        <p:tgtEl>
                                          <p:spTgt spid="52"/>
                                        </p:tgtEl>
                                      </p:cBhvr>
                                    </p:animEffect>
                                  </p:childTnLst>
                                </p:cTn>
                              </p:par>
                              <p:par>
                                <p:cTn id="123" presetID="10" presetClass="entr" presetSubtype="0" fill="hold" grpId="0" nodeType="withEffect">
                                  <p:stCondLst>
                                    <p:cond delay="500"/>
                                  </p:stCondLst>
                                  <p:childTnLst>
                                    <p:set>
                                      <p:cBhvr>
                                        <p:cTn id="124" dur="1" fill="hold">
                                          <p:stCondLst>
                                            <p:cond delay="0"/>
                                          </p:stCondLst>
                                        </p:cTn>
                                        <p:tgtEl>
                                          <p:spTgt spid="44"/>
                                        </p:tgtEl>
                                        <p:attrNameLst>
                                          <p:attrName>style.visibility</p:attrName>
                                        </p:attrNameLst>
                                      </p:cBhvr>
                                      <p:to>
                                        <p:strVal val="visible"/>
                                      </p:to>
                                    </p:set>
                                    <p:animEffect transition="in" filter="fade">
                                      <p:cBhvr>
                                        <p:cTn id="125" dur="500"/>
                                        <p:tgtEl>
                                          <p:spTgt spid="4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fade">
                                      <p:cBhvr>
                                        <p:cTn id="130" dur="500"/>
                                        <p:tgtEl>
                                          <p:spTgt spid="26"/>
                                        </p:tgtEl>
                                      </p:cBhvr>
                                    </p:animEffect>
                                  </p:childTnLst>
                                </p:cTn>
                              </p:par>
                              <p:par>
                                <p:cTn id="131" presetID="10" presetClass="entr" presetSubtype="0" fill="hold" nodeType="with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fade">
                                      <p:cBhvr>
                                        <p:cTn id="133" dur="500"/>
                                        <p:tgtEl>
                                          <p:spTgt spid="9"/>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fade">
                                      <p:cBhvr>
                                        <p:cTn id="138" dur="500"/>
                                        <p:tgtEl>
                                          <p:spTgt spid="34"/>
                                        </p:tgtEl>
                                      </p:cBhvr>
                                    </p:animEffect>
                                  </p:childTnLst>
                                </p:cTn>
                              </p:par>
                              <p:par>
                                <p:cTn id="139" presetID="10" presetClass="entr" presetSubtype="0" fill="hold" nodeType="withEffect">
                                  <p:stCondLst>
                                    <p:cond delay="0"/>
                                  </p:stCondLst>
                                  <p:childTnLst>
                                    <p:set>
                                      <p:cBhvr>
                                        <p:cTn id="140" dur="1" fill="hold">
                                          <p:stCondLst>
                                            <p:cond delay="0"/>
                                          </p:stCondLst>
                                        </p:cTn>
                                        <p:tgtEl>
                                          <p:spTgt spid="15"/>
                                        </p:tgtEl>
                                        <p:attrNameLst>
                                          <p:attrName>style.visibility</p:attrName>
                                        </p:attrNameLst>
                                      </p:cBhvr>
                                      <p:to>
                                        <p:strVal val="visible"/>
                                      </p:to>
                                    </p:set>
                                    <p:animEffect transition="in" filter="fade">
                                      <p:cBhvr>
                                        <p:cTn id="141" dur="500"/>
                                        <p:tgtEl>
                                          <p:spTgt spid="15"/>
                                        </p:tgtEl>
                                      </p:cBhvr>
                                    </p:animEffect>
                                  </p:childTnLst>
                                </p:cTn>
                              </p:par>
                            </p:childTnLst>
                          </p:cTn>
                        </p:par>
                        <p:par>
                          <p:cTn id="142" fill="hold">
                            <p:stCondLst>
                              <p:cond delay="500"/>
                            </p:stCondLst>
                            <p:childTnLst>
                              <p:par>
                                <p:cTn id="143" presetID="22" presetClass="entr" presetSubtype="2" fill="hold" grpId="0" nodeType="afterEffect">
                                  <p:stCondLst>
                                    <p:cond delay="500"/>
                                  </p:stCondLst>
                                  <p:childTnLst>
                                    <p:set>
                                      <p:cBhvr>
                                        <p:cTn id="144" dur="1" fill="hold">
                                          <p:stCondLst>
                                            <p:cond delay="0"/>
                                          </p:stCondLst>
                                        </p:cTn>
                                        <p:tgtEl>
                                          <p:spTgt spid="51"/>
                                        </p:tgtEl>
                                        <p:attrNameLst>
                                          <p:attrName>style.visibility</p:attrName>
                                        </p:attrNameLst>
                                      </p:cBhvr>
                                      <p:to>
                                        <p:strVal val="visible"/>
                                      </p:to>
                                    </p:set>
                                    <p:animEffect transition="in" filter="wipe(right)">
                                      <p:cBhvr>
                                        <p:cTn id="145" dur="500"/>
                                        <p:tgtEl>
                                          <p:spTgt spid="51"/>
                                        </p:tgtEl>
                                      </p:cBhvr>
                                    </p:animEffect>
                                  </p:childTnLst>
                                </p:cTn>
                              </p:par>
                              <p:par>
                                <p:cTn id="146" presetID="10" presetClass="entr" presetSubtype="0" fill="hold" grpId="0" nodeType="withEffect">
                                  <p:stCondLst>
                                    <p:cond delay="50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25"/>
                                        </p:tgtEl>
                                        <p:attrNameLst>
                                          <p:attrName>style.visibility</p:attrName>
                                        </p:attrNameLst>
                                      </p:cBhvr>
                                      <p:to>
                                        <p:strVal val="visible"/>
                                      </p:to>
                                    </p:set>
                                    <p:animEffect transition="in" filter="fade">
                                      <p:cBhvr>
                                        <p:cTn id="153" dur="500"/>
                                        <p:tgtEl>
                                          <p:spTgt spid="25"/>
                                        </p:tgtEl>
                                      </p:cBhvr>
                                    </p:animEffect>
                                  </p:childTnLst>
                                </p:cTn>
                              </p:par>
                              <p:par>
                                <p:cTn id="154" presetID="10" presetClass="entr" presetSubtype="0" fill="hold" nodeType="withEffect">
                                  <p:stCondLst>
                                    <p:cond delay="0"/>
                                  </p:stCondLst>
                                  <p:childTnLst>
                                    <p:set>
                                      <p:cBhvr>
                                        <p:cTn id="155" dur="1" fill="hold">
                                          <p:stCondLst>
                                            <p:cond delay="0"/>
                                          </p:stCondLst>
                                        </p:cTn>
                                        <p:tgtEl>
                                          <p:spTgt spid="8"/>
                                        </p:tgtEl>
                                        <p:attrNameLst>
                                          <p:attrName>style.visibility</p:attrName>
                                        </p:attrNameLst>
                                      </p:cBhvr>
                                      <p:to>
                                        <p:strVal val="visible"/>
                                      </p:to>
                                    </p:set>
                                    <p:animEffect transition="in" filter="fade">
                                      <p:cBhvr>
                                        <p:cTn id="156" dur="500"/>
                                        <p:tgtEl>
                                          <p:spTgt spid="8"/>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fade">
                                      <p:cBhvr>
                                        <p:cTn id="161" dur="500"/>
                                        <p:tgtEl>
                                          <p:spTgt spid="33"/>
                                        </p:tgtEl>
                                      </p:cBhvr>
                                    </p:animEffect>
                                  </p:childTnLst>
                                </p:cTn>
                              </p:par>
                              <p:par>
                                <p:cTn id="162" presetID="10" presetClass="entr" presetSubtype="0" fill="hold" nodeType="withEffect">
                                  <p:stCondLst>
                                    <p:cond delay="0"/>
                                  </p:stCondLst>
                                  <p:childTnLst>
                                    <p:set>
                                      <p:cBhvr>
                                        <p:cTn id="163" dur="1" fill="hold">
                                          <p:stCondLst>
                                            <p:cond delay="0"/>
                                          </p:stCondLst>
                                        </p:cTn>
                                        <p:tgtEl>
                                          <p:spTgt spid="14"/>
                                        </p:tgtEl>
                                        <p:attrNameLst>
                                          <p:attrName>style.visibility</p:attrName>
                                        </p:attrNameLst>
                                      </p:cBhvr>
                                      <p:to>
                                        <p:strVal val="visible"/>
                                      </p:to>
                                    </p:set>
                                    <p:animEffect transition="in" filter="fade">
                                      <p:cBhvr>
                                        <p:cTn id="164" dur="500"/>
                                        <p:tgtEl>
                                          <p:spTgt spid="14"/>
                                        </p:tgtEl>
                                      </p:cBhvr>
                                    </p:animEffect>
                                  </p:childTnLst>
                                </p:cTn>
                              </p:par>
                            </p:childTnLst>
                          </p:cTn>
                        </p:par>
                        <p:par>
                          <p:cTn id="165" fill="hold">
                            <p:stCondLst>
                              <p:cond delay="500"/>
                            </p:stCondLst>
                            <p:childTnLst>
                              <p:par>
                                <p:cTn id="166" presetID="22" presetClass="entr" presetSubtype="2" fill="hold" grpId="0" nodeType="afterEffect">
                                  <p:stCondLst>
                                    <p:cond delay="500"/>
                                  </p:stCondLst>
                                  <p:childTnLst>
                                    <p:set>
                                      <p:cBhvr>
                                        <p:cTn id="167" dur="1" fill="hold">
                                          <p:stCondLst>
                                            <p:cond delay="0"/>
                                          </p:stCondLst>
                                        </p:cTn>
                                        <p:tgtEl>
                                          <p:spTgt spid="50"/>
                                        </p:tgtEl>
                                        <p:attrNameLst>
                                          <p:attrName>style.visibility</p:attrName>
                                        </p:attrNameLst>
                                      </p:cBhvr>
                                      <p:to>
                                        <p:strVal val="visible"/>
                                      </p:to>
                                    </p:set>
                                    <p:animEffect transition="in" filter="wipe(right)">
                                      <p:cBhvr>
                                        <p:cTn id="168" dur="500"/>
                                        <p:tgtEl>
                                          <p:spTgt spid="50"/>
                                        </p:tgtEl>
                                      </p:cBhvr>
                                    </p:animEffect>
                                  </p:childTnLst>
                                </p:cTn>
                              </p:par>
                              <p:par>
                                <p:cTn id="169" presetID="10" presetClass="entr" presetSubtype="0" fill="hold" grpId="0" nodeType="withEffect">
                                  <p:stCondLst>
                                    <p:cond delay="500"/>
                                  </p:stCondLst>
                                  <p:childTnLst>
                                    <p:set>
                                      <p:cBhvr>
                                        <p:cTn id="170" dur="1" fill="hold">
                                          <p:stCondLst>
                                            <p:cond delay="0"/>
                                          </p:stCondLst>
                                        </p:cTn>
                                        <p:tgtEl>
                                          <p:spTgt spid="42"/>
                                        </p:tgtEl>
                                        <p:attrNameLst>
                                          <p:attrName>style.visibility</p:attrName>
                                        </p:attrNameLst>
                                      </p:cBhvr>
                                      <p:to>
                                        <p:strVal val="visible"/>
                                      </p:to>
                                    </p:set>
                                    <p:animEffect transition="in" filter="fade">
                                      <p:cBhvr>
                                        <p:cTn id="171" dur="500"/>
                                        <p:tgtEl>
                                          <p:spTgt spid="4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24"/>
                                        </p:tgtEl>
                                        <p:attrNameLst>
                                          <p:attrName>style.visibility</p:attrName>
                                        </p:attrNameLst>
                                      </p:cBhvr>
                                      <p:to>
                                        <p:strVal val="visible"/>
                                      </p:to>
                                    </p:set>
                                    <p:animEffect transition="in" filter="fade">
                                      <p:cBhvr>
                                        <p:cTn id="176" dur="500"/>
                                        <p:tgtEl>
                                          <p:spTgt spid="24"/>
                                        </p:tgtEl>
                                      </p:cBhvr>
                                    </p:animEffect>
                                  </p:childTnLst>
                                </p:cTn>
                              </p:par>
                              <p:par>
                                <p:cTn id="177" presetID="10" presetClass="entr" presetSubtype="0" fill="hold" nodeType="withEffect">
                                  <p:stCondLst>
                                    <p:cond delay="0"/>
                                  </p:stCondLst>
                                  <p:childTnLst>
                                    <p:set>
                                      <p:cBhvr>
                                        <p:cTn id="178" dur="1" fill="hold">
                                          <p:stCondLst>
                                            <p:cond delay="0"/>
                                          </p:stCondLst>
                                        </p:cTn>
                                        <p:tgtEl>
                                          <p:spTgt spid="7"/>
                                        </p:tgtEl>
                                        <p:attrNameLst>
                                          <p:attrName>style.visibility</p:attrName>
                                        </p:attrNameLst>
                                      </p:cBhvr>
                                      <p:to>
                                        <p:strVal val="visible"/>
                                      </p:to>
                                    </p:set>
                                    <p:animEffect transition="in" filter="fade">
                                      <p:cBhvr>
                                        <p:cTn id="179" dur="500"/>
                                        <p:tgtEl>
                                          <p:spTgt spid="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32"/>
                                        </p:tgtEl>
                                        <p:attrNameLst>
                                          <p:attrName>style.visibility</p:attrName>
                                        </p:attrNameLst>
                                      </p:cBhvr>
                                      <p:to>
                                        <p:strVal val="visible"/>
                                      </p:to>
                                    </p:set>
                                    <p:animEffect transition="in" filter="fade">
                                      <p:cBhvr>
                                        <p:cTn id="184" dur="500"/>
                                        <p:tgtEl>
                                          <p:spTgt spid="32"/>
                                        </p:tgtEl>
                                      </p:cBhvr>
                                    </p:animEffect>
                                  </p:childTnLst>
                                </p:cTn>
                              </p:par>
                              <p:par>
                                <p:cTn id="185" presetID="10" presetClass="entr" presetSubtype="0" fill="hold" nodeType="withEffect">
                                  <p:stCondLst>
                                    <p:cond delay="0"/>
                                  </p:stCondLst>
                                  <p:childTnLst>
                                    <p:set>
                                      <p:cBhvr>
                                        <p:cTn id="186" dur="1" fill="hold">
                                          <p:stCondLst>
                                            <p:cond delay="0"/>
                                          </p:stCondLst>
                                        </p:cTn>
                                        <p:tgtEl>
                                          <p:spTgt spid="6"/>
                                        </p:tgtEl>
                                        <p:attrNameLst>
                                          <p:attrName>style.visibility</p:attrName>
                                        </p:attrNameLst>
                                      </p:cBhvr>
                                      <p:to>
                                        <p:strVal val="visible"/>
                                      </p:to>
                                    </p:set>
                                    <p:animEffect transition="in" filter="fade">
                                      <p:cBhvr>
                                        <p:cTn id="187" dur="500"/>
                                        <p:tgtEl>
                                          <p:spTgt spid="6"/>
                                        </p:tgtEl>
                                      </p:cBhvr>
                                    </p:animEffect>
                                  </p:childTnLst>
                                </p:cTn>
                              </p:par>
                            </p:childTnLst>
                          </p:cTn>
                        </p:par>
                        <p:par>
                          <p:cTn id="188" fill="hold">
                            <p:stCondLst>
                              <p:cond delay="500"/>
                            </p:stCondLst>
                            <p:childTnLst>
                              <p:par>
                                <p:cTn id="189" presetID="22" presetClass="entr" presetSubtype="2" fill="hold" grpId="0" nodeType="afterEffect">
                                  <p:stCondLst>
                                    <p:cond delay="500"/>
                                  </p:stCondLst>
                                  <p:childTnLst>
                                    <p:set>
                                      <p:cBhvr>
                                        <p:cTn id="190" dur="1" fill="hold">
                                          <p:stCondLst>
                                            <p:cond delay="0"/>
                                          </p:stCondLst>
                                        </p:cTn>
                                        <p:tgtEl>
                                          <p:spTgt spid="41"/>
                                        </p:tgtEl>
                                        <p:attrNameLst>
                                          <p:attrName>style.visibility</p:attrName>
                                        </p:attrNameLst>
                                      </p:cBhvr>
                                      <p:to>
                                        <p:strVal val="visible"/>
                                      </p:to>
                                    </p:set>
                                    <p:animEffect transition="in" filter="wipe(right)">
                                      <p:cBhvr>
                                        <p:cTn id="191" dur="500"/>
                                        <p:tgtEl>
                                          <p:spTgt spid="41"/>
                                        </p:tgtEl>
                                      </p:cBhvr>
                                    </p:animEffect>
                                  </p:childTnLst>
                                </p:cTn>
                              </p:par>
                              <p:par>
                                <p:cTn id="192" presetID="10" presetClass="entr" presetSubtype="0" fill="hold" grpId="0" nodeType="withEffect">
                                  <p:stCondLst>
                                    <p:cond delay="500"/>
                                  </p:stCondLst>
                                  <p:childTnLst>
                                    <p:set>
                                      <p:cBhvr>
                                        <p:cTn id="193" dur="1" fill="hold">
                                          <p:stCondLst>
                                            <p:cond delay="0"/>
                                          </p:stCondLst>
                                        </p:cTn>
                                        <p:tgtEl>
                                          <p:spTgt spid="58"/>
                                        </p:tgtEl>
                                        <p:attrNameLst>
                                          <p:attrName>style.visibility</p:attrName>
                                        </p:attrNameLst>
                                      </p:cBhvr>
                                      <p:to>
                                        <p:strVal val="visible"/>
                                      </p:to>
                                    </p:set>
                                    <p:animEffect transition="in" filter="fade">
                                      <p:cBhvr>
                                        <p:cTn id="194" dur="500"/>
                                        <p:tgtEl>
                                          <p:spTgt spid="58"/>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23"/>
                                        </p:tgtEl>
                                        <p:attrNameLst>
                                          <p:attrName>style.visibility</p:attrName>
                                        </p:attrNameLst>
                                      </p:cBhvr>
                                      <p:to>
                                        <p:strVal val="visible"/>
                                      </p:to>
                                    </p:set>
                                    <p:animEffect transition="in" filter="fade">
                                      <p:cBhvr>
                                        <p:cTn id="199" dur="500"/>
                                        <p:tgtEl>
                                          <p:spTgt spid="23"/>
                                        </p:tgtEl>
                                      </p:cBhvr>
                                    </p:animEffect>
                                  </p:childTnLst>
                                </p:cTn>
                              </p:par>
                              <p:par>
                                <p:cTn id="200" presetID="10" presetClass="entr" presetSubtype="0" fill="hold" nodeType="withEffect">
                                  <p:stCondLst>
                                    <p:cond delay="0"/>
                                  </p:stCondLst>
                                  <p:childTnLst>
                                    <p:set>
                                      <p:cBhvr>
                                        <p:cTn id="201" dur="1" fill="hold">
                                          <p:stCondLst>
                                            <p:cond delay="0"/>
                                          </p:stCondLst>
                                        </p:cTn>
                                        <p:tgtEl>
                                          <p:spTgt spid="59"/>
                                        </p:tgtEl>
                                        <p:attrNameLst>
                                          <p:attrName>style.visibility</p:attrName>
                                        </p:attrNameLst>
                                      </p:cBhvr>
                                      <p:to>
                                        <p:strVal val="visible"/>
                                      </p:to>
                                    </p:set>
                                    <p:animEffect transition="in" filter="fade">
                                      <p:cBhvr>
                                        <p:cTn id="20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1" grpId="0" animBg="1"/>
      <p:bldP spid="42" grpId="0"/>
      <p:bldP spid="43" grpId="0"/>
      <p:bldP spid="44" grpId="0"/>
      <p:bldP spid="45" grpId="0"/>
      <p:bldP spid="46" grpId="0"/>
      <p:bldP spid="47" grpId="0"/>
      <p:bldP spid="48" grpId="0"/>
      <p:bldP spid="49" grpId="0"/>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3:6</a:t>
            </a:r>
          </a:p>
        </p:txBody>
      </p:sp>
      <p:pic>
        <p:nvPicPr>
          <p:cNvPr id="6" name="Picture 5">
            <a:extLst>
              <a:ext uri="{FF2B5EF4-FFF2-40B4-BE49-F238E27FC236}">
                <a16:creationId xmlns:a16="http://schemas.microsoft.com/office/drawing/2014/main" id="{503A3166-98F6-4835-849F-54132A49B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010" y="2542406"/>
            <a:ext cx="6179980" cy="1773191"/>
          </a:xfrm>
          <a:prstGeom prst="rect">
            <a:avLst/>
          </a:prstGeom>
        </p:spPr>
      </p:pic>
    </p:spTree>
    <p:extLst>
      <p:ext uri="{BB962C8B-B14F-4D97-AF65-F5344CB8AC3E}">
        <p14:creationId xmlns:p14="http://schemas.microsoft.com/office/powerpoint/2010/main" val="11366570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2, Unit 4,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Curriculum Prioritisation for Primary Maths</a:t>
            </a:r>
            <a:endParaRPr kumimoji="0" lang="en-GB"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2AS-3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62-65</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0667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FD945-3E64-4032-862D-B3D9F85E38CF}"/>
              </a:ext>
            </a:extLst>
          </p:cNvPr>
          <p:cNvSpPr>
            <a:spLocks noGrp="1"/>
          </p:cNvSpPr>
          <p:nvPr>
            <p:ph type="title"/>
          </p:nvPr>
        </p:nvSpPr>
        <p:spPr/>
        <p:txBody>
          <a:bodyPr/>
          <a:lstStyle/>
          <a:p>
            <a:r>
              <a:rPr lang="en-GB" dirty="0"/>
              <a:t>2AS-3 Add and subtract within 100 – part 1</a:t>
            </a:r>
          </a:p>
        </p:txBody>
      </p:sp>
      <p:sp>
        <p:nvSpPr>
          <p:cNvPr id="7" name="TextBox 6">
            <a:extLst>
              <a:ext uri="{FF2B5EF4-FFF2-40B4-BE49-F238E27FC236}">
                <a16:creationId xmlns:a16="http://schemas.microsoft.com/office/drawing/2014/main" id="{E39D65DF-CE1A-404E-8B40-4C28432B4E4E}"/>
              </a:ext>
            </a:extLst>
          </p:cNvPr>
          <p:cNvSpPr txBox="1"/>
          <p:nvPr/>
        </p:nvSpPr>
        <p:spPr bwMode="auto">
          <a:xfrm>
            <a:off x="2751080" y="922137"/>
            <a:ext cx="3658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8" name="Oval 7">
            <a:extLst>
              <a:ext uri="{FF2B5EF4-FFF2-40B4-BE49-F238E27FC236}">
                <a16:creationId xmlns:a16="http://schemas.microsoft.com/office/drawing/2014/main" id="{8074238C-5CDD-4AFB-9D82-FCB9148144BA}"/>
              </a:ext>
            </a:extLst>
          </p:cNvPr>
          <p:cNvSpPr>
            <a:spLocks noChangeAspect="1"/>
          </p:cNvSpPr>
          <p:nvPr/>
        </p:nvSpPr>
        <p:spPr bwMode="auto">
          <a:xfrm>
            <a:off x="2309544" y="1811505"/>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Oval 8">
            <a:extLst>
              <a:ext uri="{FF2B5EF4-FFF2-40B4-BE49-F238E27FC236}">
                <a16:creationId xmlns:a16="http://schemas.microsoft.com/office/drawing/2014/main" id="{3C10A698-E4E4-42FE-AFE0-6AEBF3798768}"/>
              </a:ext>
            </a:extLst>
          </p:cNvPr>
          <p:cNvSpPr>
            <a:spLocks noChangeAspect="1"/>
          </p:cNvSpPr>
          <p:nvPr/>
        </p:nvSpPr>
        <p:spPr bwMode="auto">
          <a:xfrm>
            <a:off x="3194364" y="1811505"/>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7" name="Picture 26">
            <a:extLst>
              <a:ext uri="{FF2B5EF4-FFF2-40B4-BE49-F238E27FC236}">
                <a16:creationId xmlns:a16="http://schemas.microsoft.com/office/drawing/2014/main" id="{B9131699-E290-48A6-86AF-C4D51D390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10805" y="1254845"/>
            <a:ext cx="935311" cy="375759"/>
          </a:xfrm>
          <a:prstGeom prst="rect">
            <a:avLst/>
          </a:prstGeom>
        </p:spPr>
      </p:pic>
      <p:pic>
        <p:nvPicPr>
          <p:cNvPr id="47" name="Picture 46">
            <a:extLst>
              <a:ext uri="{FF2B5EF4-FFF2-40B4-BE49-F238E27FC236}">
                <a16:creationId xmlns:a16="http://schemas.microsoft.com/office/drawing/2014/main" id="{3D5E1189-202C-4858-A102-668F35FA3734}"/>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080" y="1648420"/>
            <a:ext cx="3074238" cy="347092"/>
          </a:xfrm>
          <a:prstGeom prst="rect">
            <a:avLst/>
          </a:prstGeom>
        </p:spPr>
      </p:pic>
      <p:sp>
        <p:nvSpPr>
          <p:cNvPr id="48" name="TextBox 47">
            <a:extLst>
              <a:ext uri="{FF2B5EF4-FFF2-40B4-BE49-F238E27FC236}">
                <a16:creationId xmlns:a16="http://schemas.microsoft.com/office/drawing/2014/main" id="{DB3E2499-1A94-4C37-9572-1E1595556036}"/>
              </a:ext>
            </a:extLst>
          </p:cNvPr>
          <p:cNvSpPr txBox="1"/>
          <p:nvPr/>
        </p:nvSpPr>
        <p:spPr bwMode="auto">
          <a:xfrm>
            <a:off x="4581542" y="1564004"/>
            <a:ext cx="8322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7 – 3 = </a:t>
            </a:r>
          </a:p>
        </p:txBody>
      </p:sp>
      <p:sp>
        <p:nvSpPr>
          <p:cNvPr id="49" name="TextBox 48">
            <a:extLst>
              <a:ext uri="{FF2B5EF4-FFF2-40B4-BE49-F238E27FC236}">
                <a16:creationId xmlns:a16="http://schemas.microsoft.com/office/drawing/2014/main" id="{862BA77B-FB59-4819-89F2-3E1A3C47E741}"/>
              </a:ext>
            </a:extLst>
          </p:cNvPr>
          <p:cNvSpPr txBox="1"/>
          <p:nvPr/>
        </p:nvSpPr>
        <p:spPr bwMode="auto">
          <a:xfrm>
            <a:off x="5239351" y="1564004"/>
            <a:ext cx="2888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4</a:t>
            </a:r>
          </a:p>
        </p:txBody>
      </p:sp>
      <p:pic>
        <p:nvPicPr>
          <p:cNvPr id="78" name="Picture 77">
            <a:extLst>
              <a:ext uri="{FF2B5EF4-FFF2-40B4-BE49-F238E27FC236}">
                <a16:creationId xmlns:a16="http://schemas.microsoft.com/office/drawing/2014/main" id="{90EFE95E-5AB6-49FD-B07E-3BB2718C6E6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3080" y="3056193"/>
            <a:ext cx="3096000" cy="345831"/>
          </a:xfrm>
          <a:prstGeom prst="rect">
            <a:avLst/>
          </a:prstGeom>
        </p:spPr>
      </p:pic>
      <p:pic>
        <p:nvPicPr>
          <p:cNvPr id="80" name="Picture 79">
            <a:extLst>
              <a:ext uri="{FF2B5EF4-FFF2-40B4-BE49-F238E27FC236}">
                <a16:creationId xmlns:a16="http://schemas.microsoft.com/office/drawing/2014/main" id="{3EE05B73-5A7F-4960-8F1E-5330D9CC7556}"/>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080" y="4462704"/>
            <a:ext cx="3096000" cy="344913"/>
          </a:xfrm>
          <a:prstGeom prst="rect">
            <a:avLst/>
          </a:prstGeom>
        </p:spPr>
      </p:pic>
      <p:pic>
        <p:nvPicPr>
          <p:cNvPr id="82" name="Picture 81">
            <a:extLst>
              <a:ext uri="{FF2B5EF4-FFF2-40B4-BE49-F238E27FC236}">
                <a16:creationId xmlns:a16="http://schemas.microsoft.com/office/drawing/2014/main" id="{A2E5A52C-F5BB-4945-B668-6C0AFC8B24B1}"/>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3080" y="5868295"/>
            <a:ext cx="3096000" cy="344456"/>
          </a:xfrm>
          <a:prstGeom prst="rect">
            <a:avLst/>
          </a:prstGeom>
        </p:spPr>
      </p:pic>
      <p:sp>
        <p:nvSpPr>
          <p:cNvPr id="83" name="TextBox 82">
            <a:extLst>
              <a:ext uri="{FF2B5EF4-FFF2-40B4-BE49-F238E27FC236}">
                <a16:creationId xmlns:a16="http://schemas.microsoft.com/office/drawing/2014/main" id="{86944CCC-0046-4EEE-910F-B86278CFA216}"/>
              </a:ext>
            </a:extLst>
          </p:cNvPr>
          <p:cNvSpPr txBox="1"/>
          <p:nvPr/>
        </p:nvSpPr>
        <p:spPr bwMode="auto">
          <a:xfrm>
            <a:off x="2725623" y="2355482"/>
            <a:ext cx="3658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84" name="Oval 83">
            <a:extLst>
              <a:ext uri="{FF2B5EF4-FFF2-40B4-BE49-F238E27FC236}">
                <a16:creationId xmlns:a16="http://schemas.microsoft.com/office/drawing/2014/main" id="{4C2360FF-7849-4BA8-BF68-5602AF613928}"/>
              </a:ext>
            </a:extLst>
          </p:cNvPr>
          <p:cNvSpPr>
            <a:spLocks noChangeAspect="1"/>
          </p:cNvSpPr>
          <p:nvPr/>
        </p:nvSpPr>
        <p:spPr bwMode="auto">
          <a:xfrm>
            <a:off x="2340685" y="322308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 name="Oval 84">
            <a:extLst>
              <a:ext uri="{FF2B5EF4-FFF2-40B4-BE49-F238E27FC236}">
                <a16:creationId xmlns:a16="http://schemas.microsoft.com/office/drawing/2014/main" id="{D4292D76-A1F6-4ABB-AA16-DAC73CE6D396}"/>
              </a:ext>
            </a:extLst>
          </p:cNvPr>
          <p:cNvSpPr>
            <a:spLocks noChangeAspect="1"/>
          </p:cNvSpPr>
          <p:nvPr/>
        </p:nvSpPr>
        <p:spPr bwMode="auto">
          <a:xfrm>
            <a:off x="3223124" y="3223084"/>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6" name="Picture 85">
            <a:extLst>
              <a:ext uri="{FF2B5EF4-FFF2-40B4-BE49-F238E27FC236}">
                <a16:creationId xmlns:a16="http://schemas.microsoft.com/office/drawing/2014/main" id="{FAADEDDC-927A-487B-8368-53E238CF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37184" y="2656900"/>
            <a:ext cx="935311" cy="375759"/>
          </a:xfrm>
          <a:prstGeom prst="rect">
            <a:avLst/>
          </a:prstGeom>
        </p:spPr>
      </p:pic>
      <p:sp>
        <p:nvSpPr>
          <p:cNvPr id="87" name="TextBox 86">
            <a:extLst>
              <a:ext uri="{FF2B5EF4-FFF2-40B4-BE49-F238E27FC236}">
                <a16:creationId xmlns:a16="http://schemas.microsoft.com/office/drawing/2014/main" id="{8A8B8218-5D80-402D-8248-4D69BD9FF74E}"/>
              </a:ext>
            </a:extLst>
          </p:cNvPr>
          <p:cNvSpPr txBox="1"/>
          <p:nvPr/>
        </p:nvSpPr>
        <p:spPr bwMode="auto">
          <a:xfrm>
            <a:off x="4616738" y="2966059"/>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17 – 3 =</a:t>
            </a:r>
          </a:p>
        </p:txBody>
      </p:sp>
      <p:sp>
        <p:nvSpPr>
          <p:cNvPr id="88" name="TextBox 87">
            <a:extLst>
              <a:ext uri="{FF2B5EF4-FFF2-40B4-BE49-F238E27FC236}">
                <a16:creationId xmlns:a16="http://schemas.microsoft.com/office/drawing/2014/main" id="{6AF91386-6CFA-445A-B7A9-EC854B168F38}"/>
              </a:ext>
            </a:extLst>
          </p:cNvPr>
          <p:cNvSpPr txBox="1"/>
          <p:nvPr/>
        </p:nvSpPr>
        <p:spPr bwMode="auto">
          <a:xfrm>
            <a:off x="5393973" y="2966059"/>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14</a:t>
            </a:r>
          </a:p>
        </p:txBody>
      </p:sp>
      <p:sp>
        <p:nvSpPr>
          <p:cNvPr id="89" name="TextBox 88">
            <a:extLst>
              <a:ext uri="{FF2B5EF4-FFF2-40B4-BE49-F238E27FC236}">
                <a16:creationId xmlns:a16="http://schemas.microsoft.com/office/drawing/2014/main" id="{C981C960-5B29-4506-8218-99CE341A9494}"/>
              </a:ext>
            </a:extLst>
          </p:cNvPr>
          <p:cNvSpPr txBox="1"/>
          <p:nvPr/>
        </p:nvSpPr>
        <p:spPr bwMode="auto">
          <a:xfrm>
            <a:off x="2728022" y="3769505"/>
            <a:ext cx="3658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90" name="Oval 89">
            <a:extLst>
              <a:ext uri="{FF2B5EF4-FFF2-40B4-BE49-F238E27FC236}">
                <a16:creationId xmlns:a16="http://schemas.microsoft.com/office/drawing/2014/main" id="{5E129547-73D1-4520-868C-1ED2B2539ACF}"/>
              </a:ext>
            </a:extLst>
          </p:cNvPr>
          <p:cNvSpPr>
            <a:spLocks noChangeAspect="1"/>
          </p:cNvSpPr>
          <p:nvPr/>
        </p:nvSpPr>
        <p:spPr bwMode="auto">
          <a:xfrm>
            <a:off x="2340703" y="463710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1" name="Oval 90">
            <a:extLst>
              <a:ext uri="{FF2B5EF4-FFF2-40B4-BE49-F238E27FC236}">
                <a16:creationId xmlns:a16="http://schemas.microsoft.com/office/drawing/2014/main" id="{6600350B-3C5E-4725-A52B-BB025DD06DB4}"/>
              </a:ext>
            </a:extLst>
          </p:cNvPr>
          <p:cNvSpPr>
            <a:spLocks noChangeAspect="1"/>
          </p:cNvSpPr>
          <p:nvPr/>
        </p:nvSpPr>
        <p:spPr bwMode="auto">
          <a:xfrm>
            <a:off x="3213618" y="4632345"/>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2" name="Picture 91">
            <a:extLst>
              <a:ext uri="{FF2B5EF4-FFF2-40B4-BE49-F238E27FC236}">
                <a16:creationId xmlns:a16="http://schemas.microsoft.com/office/drawing/2014/main" id="{4BD343FD-C204-4BBF-893C-FB8F6C356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39583" y="4070923"/>
            <a:ext cx="935311" cy="375759"/>
          </a:xfrm>
          <a:prstGeom prst="rect">
            <a:avLst/>
          </a:prstGeom>
        </p:spPr>
      </p:pic>
      <p:sp>
        <p:nvSpPr>
          <p:cNvPr id="93" name="TextBox 92">
            <a:extLst>
              <a:ext uri="{FF2B5EF4-FFF2-40B4-BE49-F238E27FC236}">
                <a16:creationId xmlns:a16="http://schemas.microsoft.com/office/drawing/2014/main" id="{EDB9EA95-F305-43D4-978A-2A7C84B8E6CC}"/>
              </a:ext>
            </a:extLst>
          </p:cNvPr>
          <p:cNvSpPr txBox="1"/>
          <p:nvPr/>
        </p:nvSpPr>
        <p:spPr bwMode="auto">
          <a:xfrm>
            <a:off x="4619137" y="4380082"/>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27 – 3 =</a:t>
            </a:r>
          </a:p>
        </p:txBody>
      </p:sp>
      <p:sp>
        <p:nvSpPr>
          <p:cNvPr id="94" name="TextBox 93">
            <a:extLst>
              <a:ext uri="{FF2B5EF4-FFF2-40B4-BE49-F238E27FC236}">
                <a16:creationId xmlns:a16="http://schemas.microsoft.com/office/drawing/2014/main" id="{8E7EAA29-B66F-4373-B2CB-B8AE1A9E13CB}"/>
              </a:ext>
            </a:extLst>
          </p:cNvPr>
          <p:cNvSpPr txBox="1"/>
          <p:nvPr/>
        </p:nvSpPr>
        <p:spPr bwMode="auto">
          <a:xfrm>
            <a:off x="5396372" y="4380082"/>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24</a:t>
            </a:r>
          </a:p>
        </p:txBody>
      </p:sp>
      <p:sp>
        <p:nvSpPr>
          <p:cNvPr id="95" name="TextBox 94">
            <a:extLst>
              <a:ext uri="{FF2B5EF4-FFF2-40B4-BE49-F238E27FC236}">
                <a16:creationId xmlns:a16="http://schemas.microsoft.com/office/drawing/2014/main" id="{F28FF414-70F0-4707-A665-2E949FAE9E2F}"/>
              </a:ext>
            </a:extLst>
          </p:cNvPr>
          <p:cNvSpPr txBox="1"/>
          <p:nvPr/>
        </p:nvSpPr>
        <p:spPr bwMode="auto">
          <a:xfrm>
            <a:off x="2731595" y="5175318"/>
            <a:ext cx="3658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628C"/>
                </a:solidFill>
                <a:effectLst/>
                <a:uLnTx/>
                <a:uFillTx/>
                <a:latin typeface="Myriad Pro Semibold"/>
                <a:ea typeface="Myriad Pro Semibold" charset="0"/>
                <a:cs typeface="Myriad Pro Semibold" charset="0"/>
              </a:rPr>
              <a:t>-3</a:t>
            </a:r>
          </a:p>
        </p:txBody>
      </p:sp>
      <p:sp>
        <p:nvSpPr>
          <p:cNvPr id="96" name="Oval 95">
            <a:extLst>
              <a:ext uri="{FF2B5EF4-FFF2-40B4-BE49-F238E27FC236}">
                <a16:creationId xmlns:a16="http://schemas.microsoft.com/office/drawing/2014/main" id="{E60A07C6-5C70-487D-A4A7-DD1A61AF169F}"/>
              </a:ext>
            </a:extLst>
          </p:cNvPr>
          <p:cNvSpPr>
            <a:spLocks noChangeAspect="1"/>
          </p:cNvSpPr>
          <p:nvPr/>
        </p:nvSpPr>
        <p:spPr bwMode="auto">
          <a:xfrm>
            <a:off x="2337133" y="6038158"/>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7" name="Oval 96">
            <a:extLst>
              <a:ext uri="{FF2B5EF4-FFF2-40B4-BE49-F238E27FC236}">
                <a16:creationId xmlns:a16="http://schemas.microsoft.com/office/drawing/2014/main" id="{FC1C86CB-03B0-4C90-9F66-91CCC1E1C741}"/>
              </a:ext>
            </a:extLst>
          </p:cNvPr>
          <p:cNvSpPr>
            <a:spLocks noChangeAspect="1"/>
          </p:cNvSpPr>
          <p:nvPr/>
        </p:nvSpPr>
        <p:spPr bwMode="auto">
          <a:xfrm>
            <a:off x="3217191" y="6038158"/>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8" name="Picture 97">
            <a:extLst>
              <a:ext uri="{FF2B5EF4-FFF2-40B4-BE49-F238E27FC236}">
                <a16:creationId xmlns:a16="http://schemas.microsoft.com/office/drawing/2014/main" id="{F4D1A6BC-AF20-4738-BF72-15E854B53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443156" y="5476736"/>
            <a:ext cx="935311" cy="375759"/>
          </a:xfrm>
          <a:prstGeom prst="rect">
            <a:avLst/>
          </a:prstGeom>
        </p:spPr>
      </p:pic>
      <p:sp>
        <p:nvSpPr>
          <p:cNvPr id="99" name="TextBox 98">
            <a:extLst>
              <a:ext uri="{FF2B5EF4-FFF2-40B4-BE49-F238E27FC236}">
                <a16:creationId xmlns:a16="http://schemas.microsoft.com/office/drawing/2014/main" id="{3CC76389-3832-4538-8AFD-85BF320FCBA7}"/>
              </a:ext>
            </a:extLst>
          </p:cNvPr>
          <p:cNvSpPr txBox="1"/>
          <p:nvPr/>
        </p:nvSpPr>
        <p:spPr bwMode="auto">
          <a:xfrm>
            <a:off x="4622710" y="5785895"/>
            <a:ext cx="8835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37 – 3 =</a:t>
            </a:r>
          </a:p>
        </p:txBody>
      </p:sp>
      <p:sp>
        <p:nvSpPr>
          <p:cNvPr id="100" name="TextBox 99">
            <a:extLst>
              <a:ext uri="{FF2B5EF4-FFF2-40B4-BE49-F238E27FC236}">
                <a16:creationId xmlns:a16="http://schemas.microsoft.com/office/drawing/2014/main" id="{87D77EA1-E6F5-4E86-A359-217629822F67}"/>
              </a:ext>
            </a:extLst>
          </p:cNvPr>
          <p:cNvSpPr txBox="1"/>
          <p:nvPr/>
        </p:nvSpPr>
        <p:spPr bwMode="auto">
          <a:xfrm>
            <a:off x="5399945" y="5785895"/>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5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34</a:t>
            </a:r>
          </a:p>
        </p:txBody>
      </p:sp>
      <p:sp>
        <p:nvSpPr>
          <p:cNvPr id="4" name="Content Placeholder 2">
            <a:extLst>
              <a:ext uri="{FF2B5EF4-FFF2-40B4-BE49-F238E27FC236}">
                <a16:creationId xmlns:a16="http://schemas.microsoft.com/office/drawing/2014/main" id="{84C2CB59-88BB-41B6-B0B9-ABED61E89535}"/>
              </a:ext>
            </a:extLst>
          </p:cNvPr>
          <p:cNvSpPr txBox="1">
            <a:spLocks/>
          </p:cNvSpPr>
          <p:nvPr/>
        </p:nvSpPr>
        <p:spPr>
          <a:xfrm>
            <a:off x="6192012" y="1301702"/>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carefully at each number line. What can you say about the numbers at the start and end of each line?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calculations. What’s the same about each calculation? What’s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you know that 7 minus 3 is equal to 4, can you predict what the differences will be </a:t>
            </a:r>
            <a:r>
              <a:rPr kumimoji="0" lang="en-GB" sz="1800" b="0" i="1" u="none" strike="noStrike" kern="1200" cap="none" spc="0" normalizeH="0" baseline="0" noProof="0" dirty="0">
                <a:ln>
                  <a:noFill/>
                </a:ln>
                <a:solidFill>
                  <a:srgbClr val="585858"/>
                </a:solidFill>
                <a:effectLst/>
                <a:uLnTx/>
                <a:uFillTx/>
                <a:latin typeface="Arial"/>
                <a:ea typeface="+mn-ea"/>
                <a:cs typeface="+mn-cs"/>
              </a:rPr>
              <a:t>without counting?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the </a:t>
            </a:r>
            <a:r>
              <a:rPr kumimoji="0" lang="en-GB" sz="1800" b="0" i="1" u="none" strike="noStrike" kern="1200" cap="none" spc="0" normalizeH="0" baseline="0" noProof="0" dirty="0">
                <a:ln>
                  <a:noFill/>
                </a:ln>
                <a:solidFill>
                  <a:srgbClr val="585858"/>
                </a:solidFill>
                <a:effectLst/>
                <a:uLnTx/>
                <a:uFillTx/>
                <a:latin typeface="Arial"/>
                <a:ea typeface="+mn-ea"/>
                <a:cs typeface="+mn-cs"/>
              </a:rPr>
              <a:t>differences</a:t>
            </a:r>
            <a:r>
              <a:rPr kumimoji="0" lang="en-GB" sz="1800" b="0" i="0" u="none" strike="noStrike" kern="1200" cap="none" spc="0" normalizeH="0" baseline="0" noProof="0" dirty="0">
                <a:ln>
                  <a:noFill/>
                </a:ln>
                <a:solidFill>
                  <a:srgbClr val="585858"/>
                </a:solidFill>
                <a:effectLst/>
                <a:uLnTx/>
                <a:uFillTx/>
                <a:latin typeface="Arial"/>
                <a:ea typeface="+mn-ea"/>
                <a:cs typeface="+mn-cs"/>
              </a:rPr>
              <a:t>? Can you explain why the </a:t>
            </a:r>
            <a:r>
              <a:rPr kumimoji="0" lang="en-GB" sz="1800" b="0" i="1" u="none" strike="noStrike" kern="1200" cap="none" spc="0" normalizeH="0" baseline="0" noProof="0" dirty="0">
                <a:ln>
                  <a:noFill/>
                </a:ln>
                <a:solidFill>
                  <a:srgbClr val="585858"/>
                </a:solidFill>
                <a:effectLst/>
                <a:uLnTx/>
                <a:uFillTx/>
                <a:latin typeface="Arial"/>
                <a:ea typeface="+mn-ea"/>
                <a:cs typeface="+mn-cs"/>
              </a:rPr>
              <a:t>ones digit</a:t>
            </a:r>
            <a:r>
              <a:rPr kumimoji="0" lang="en-GB" sz="1800" b="0" i="0" u="none" strike="noStrike" kern="1200" cap="none" spc="0" normalizeH="0" baseline="0" noProof="0" dirty="0">
                <a:ln>
                  <a:noFill/>
                </a:ln>
                <a:solidFill>
                  <a:srgbClr val="585858"/>
                </a:solidFill>
                <a:effectLst/>
                <a:uLnTx/>
                <a:uFillTx/>
                <a:latin typeface="Arial"/>
                <a:ea typeface="+mn-ea"/>
                <a:cs typeface="+mn-cs"/>
              </a:rPr>
              <a:t> has stayed the same? What do you notice about how the </a:t>
            </a:r>
            <a:r>
              <a:rPr kumimoji="0" lang="en-GB" sz="1800" b="0" i="1" u="none" strike="noStrike" kern="1200" cap="none" spc="0" normalizeH="0" baseline="0" noProof="0" dirty="0">
                <a:ln>
                  <a:noFill/>
                </a:ln>
                <a:solidFill>
                  <a:srgbClr val="585858"/>
                </a:solidFill>
                <a:effectLst/>
                <a:uLnTx/>
                <a:uFillTx/>
                <a:latin typeface="Arial"/>
                <a:ea typeface="+mn-ea"/>
                <a:cs typeface="+mn-cs"/>
              </a:rPr>
              <a:t>tens digit </a:t>
            </a:r>
            <a:r>
              <a:rPr kumimoji="0" lang="en-GB" sz="1800" b="0" i="0" u="none" strike="noStrike" kern="1200" cap="none" spc="0" normalizeH="0" baseline="0" noProof="0" dirty="0">
                <a:ln>
                  <a:noFill/>
                </a:ln>
                <a:solidFill>
                  <a:srgbClr val="585858"/>
                </a:solidFill>
                <a:effectLst/>
                <a:uLnTx/>
                <a:uFillTx/>
                <a:latin typeface="Arial"/>
                <a:ea typeface="+mn-ea"/>
                <a:cs typeface="+mn-cs"/>
              </a:rPr>
              <a:t>has changed?</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0347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22" presetClass="entr" presetSubtype="2" fill="hold" nodeType="afterEffect">
                                  <p:stCondLst>
                                    <p:cond delay="25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wheel(1)">
                                      <p:cBhvr>
                                        <p:cTn id="29" dur="1000"/>
                                        <p:tgtEl>
                                          <p:spTgt spid="85"/>
                                        </p:tgtEl>
                                      </p:cBhvr>
                                    </p:animEffect>
                                  </p:childTnLst>
                                </p:cTn>
                              </p:par>
                            </p:childTnLst>
                          </p:cTn>
                        </p:par>
                        <p:par>
                          <p:cTn id="30" fill="hold">
                            <p:stCondLst>
                              <p:cond delay="1000"/>
                            </p:stCondLst>
                            <p:childTnLst>
                              <p:par>
                                <p:cTn id="31" presetID="22" presetClass="entr" presetSubtype="2" fill="hold" nodeType="afterEffect">
                                  <p:stCondLst>
                                    <p:cond delay="250"/>
                                  </p:stCondLst>
                                  <p:childTnLst>
                                    <p:set>
                                      <p:cBhvr>
                                        <p:cTn id="32" dur="1" fill="hold">
                                          <p:stCondLst>
                                            <p:cond delay="0"/>
                                          </p:stCondLst>
                                        </p:cTn>
                                        <p:tgtEl>
                                          <p:spTgt spid="86"/>
                                        </p:tgtEl>
                                        <p:attrNameLst>
                                          <p:attrName>style.visibility</p:attrName>
                                        </p:attrNameLst>
                                      </p:cBhvr>
                                      <p:to>
                                        <p:strVal val="visible"/>
                                      </p:to>
                                    </p:set>
                                    <p:animEffect transition="in" filter="wipe(right)">
                                      <p:cBhvr>
                                        <p:cTn id="33" dur="500"/>
                                        <p:tgtEl>
                                          <p:spTgt spid="86"/>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wheel(1)">
                                      <p:cBhvr>
                                        <p:cTn id="41" dur="1000"/>
                                        <p:tgtEl>
                                          <p:spTgt spid="8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heel(1)">
                                      <p:cBhvr>
                                        <p:cTn id="51" dur="1000"/>
                                        <p:tgtEl>
                                          <p:spTgt spid="91"/>
                                        </p:tgtEl>
                                      </p:cBhvr>
                                    </p:animEffect>
                                  </p:childTnLst>
                                </p:cTn>
                              </p:par>
                            </p:childTnLst>
                          </p:cTn>
                        </p:par>
                        <p:par>
                          <p:cTn id="52" fill="hold">
                            <p:stCondLst>
                              <p:cond delay="1000"/>
                            </p:stCondLst>
                            <p:childTnLst>
                              <p:par>
                                <p:cTn id="53" presetID="22" presetClass="entr" presetSubtype="2" fill="hold" nodeType="afterEffect">
                                  <p:stCondLst>
                                    <p:cond delay="250"/>
                                  </p:stCondLst>
                                  <p:childTnLst>
                                    <p:set>
                                      <p:cBhvr>
                                        <p:cTn id="54" dur="1" fill="hold">
                                          <p:stCondLst>
                                            <p:cond delay="0"/>
                                          </p:stCondLst>
                                        </p:cTn>
                                        <p:tgtEl>
                                          <p:spTgt spid="92"/>
                                        </p:tgtEl>
                                        <p:attrNameLst>
                                          <p:attrName>style.visibility</p:attrName>
                                        </p:attrNameLst>
                                      </p:cBhvr>
                                      <p:to>
                                        <p:strVal val="visible"/>
                                      </p:to>
                                    </p:set>
                                    <p:animEffect transition="in" filter="wipe(right)">
                                      <p:cBhvr>
                                        <p:cTn id="55" dur="500"/>
                                        <p:tgtEl>
                                          <p:spTgt spid="92"/>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wheel(1)">
                                      <p:cBhvr>
                                        <p:cTn id="63" dur="1000"/>
                                        <p:tgtEl>
                                          <p:spTgt spid="9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wheel(1)">
                                      <p:cBhvr>
                                        <p:cTn id="73" dur="1000"/>
                                        <p:tgtEl>
                                          <p:spTgt spid="97"/>
                                        </p:tgtEl>
                                      </p:cBhvr>
                                    </p:animEffect>
                                  </p:childTnLst>
                                </p:cTn>
                              </p:par>
                            </p:childTnLst>
                          </p:cTn>
                        </p:par>
                        <p:par>
                          <p:cTn id="74" fill="hold">
                            <p:stCondLst>
                              <p:cond delay="1000"/>
                            </p:stCondLst>
                            <p:childTnLst>
                              <p:par>
                                <p:cTn id="75" presetID="22" presetClass="entr" presetSubtype="2" fill="hold" nodeType="afterEffect">
                                  <p:stCondLst>
                                    <p:cond delay="250"/>
                                  </p:stCondLst>
                                  <p:childTnLst>
                                    <p:set>
                                      <p:cBhvr>
                                        <p:cTn id="76" dur="1" fill="hold">
                                          <p:stCondLst>
                                            <p:cond delay="0"/>
                                          </p:stCondLst>
                                        </p:cTn>
                                        <p:tgtEl>
                                          <p:spTgt spid="98"/>
                                        </p:tgtEl>
                                        <p:attrNameLst>
                                          <p:attrName>style.visibility</p:attrName>
                                        </p:attrNameLst>
                                      </p:cBhvr>
                                      <p:to>
                                        <p:strVal val="visible"/>
                                      </p:to>
                                    </p:set>
                                    <p:animEffect transition="in" filter="wipe(right)">
                                      <p:cBhvr>
                                        <p:cTn id="77" dur="500"/>
                                        <p:tgtEl>
                                          <p:spTgt spid="98"/>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wheel(1)">
                                      <p:cBhvr>
                                        <p:cTn id="85" dur="1000"/>
                                        <p:tgtEl>
                                          <p:spTgt spid="9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9" grpId="0"/>
      <p:bldP spid="83" grpId="0"/>
      <p:bldP spid="84" grpId="0" animBg="1"/>
      <p:bldP spid="85" grpId="0" animBg="1"/>
      <p:bldP spid="88" grpId="0"/>
      <p:bldP spid="89" grpId="0"/>
      <p:bldP spid="90" grpId="0" animBg="1"/>
      <p:bldP spid="91" grpId="0" animBg="1"/>
      <p:bldP spid="94" grpId="0"/>
      <p:bldP spid="95" grpId="0"/>
      <p:bldP spid="96" grpId="0" animBg="1"/>
      <p:bldP spid="97" grpId="0" animBg="1"/>
      <p:bldP spid="10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81761364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‘make ten’ to add a single-digit number to a two-digit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85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a:extLst>
              <a:ext uri="{FF2B5EF4-FFF2-40B4-BE49-F238E27FC236}">
                <a16:creationId xmlns:a16="http://schemas.microsoft.com/office/drawing/2014/main" id="{9126C2B8-63FE-4D16-860E-02FA4A2B729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1.13 Addition and Subtraction: two-digit and single-digit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04947395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4:1 - 4:4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24-28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788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4:1</a:t>
            </a:r>
          </a:p>
        </p:txBody>
      </p:sp>
      <p:pic>
        <p:nvPicPr>
          <p:cNvPr id="8" name="Picture 7">
            <a:extLst>
              <a:ext uri="{FF2B5EF4-FFF2-40B4-BE49-F238E27FC236}">
                <a16:creationId xmlns:a16="http://schemas.microsoft.com/office/drawing/2014/main" id="{D167006E-81E6-4E4C-9F1B-752E6A4A6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382" y="3706313"/>
            <a:ext cx="261864" cy="261864"/>
          </a:xfrm>
          <a:prstGeom prst="rect">
            <a:avLst/>
          </a:prstGeom>
        </p:spPr>
      </p:pic>
      <p:pic>
        <p:nvPicPr>
          <p:cNvPr id="10" name="Picture 9">
            <a:extLst>
              <a:ext uri="{FF2B5EF4-FFF2-40B4-BE49-F238E27FC236}">
                <a16:creationId xmlns:a16="http://schemas.microsoft.com/office/drawing/2014/main" id="{379ED850-FCFB-45FB-B0F1-C8362353D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096" y="2636912"/>
            <a:ext cx="695808" cy="3523936"/>
          </a:xfrm>
          <a:prstGeom prst="rect">
            <a:avLst/>
          </a:prstGeom>
        </p:spPr>
      </p:pic>
      <p:pic>
        <p:nvPicPr>
          <p:cNvPr id="11" name="Picture 10">
            <a:extLst>
              <a:ext uri="{FF2B5EF4-FFF2-40B4-BE49-F238E27FC236}">
                <a16:creationId xmlns:a16="http://schemas.microsoft.com/office/drawing/2014/main" id="{3513D763-1313-48B8-A9B2-323305A8C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382" y="4053348"/>
            <a:ext cx="261864" cy="261864"/>
          </a:xfrm>
          <a:prstGeom prst="rect">
            <a:avLst/>
          </a:prstGeom>
        </p:spPr>
      </p:pic>
      <p:pic>
        <p:nvPicPr>
          <p:cNvPr id="12" name="Picture 11">
            <a:extLst>
              <a:ext uri="{FF2B5EF4-FFF2-40B4-BE49-F238E27FC236}">
                <a16:creationId xmlns:a16="http://schemas.microsoft.com/office/drawing/2014/main" id="{3ED04B7E-89D9-489D-9854-2E9E9410F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94" y="4486496"/>
            <a:ext cx="261864" cy="261864"/>
          </a:xfrm>
          <a:prstGeom prst="rect">
            <a:avLst/>
          </a:prstGeom>
        </p:spPr>
      </p:pic>
      <p:sp>
        <p:nvSpPr>
          <p:cNvPr id="14" name="TextBox 13">
            <a:extLst>
              <a:ext uri="{FF2B5EF4-FFF2-40B4-BE49-F238E27FC236}">
                <a16:creationId xmlns:a16="http://schemas.microsoft.com/office/drawing/2014/main" id="{3AF28C27-86F4-4756-8AA3-4F6E7A48CED7}"/>
              </a:ext>
            </a:extLst>
          </p:cNvPr>
          <p:cNvSpPr txBox="1"/>
          <p:nvPr/>
        </p:nvSpPr>
        <p:spPr bwMode="auto">
          <a:xfrm>
            <a:off x="6092718" y="1757486"/>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15" name="TextBox 14">
            <a:extLst>
              <a:ext uri="{FF2B5EF4-FFF2-40B4-BE49-F238E27FC236}">
                <a16:creationId xmlns:a16="http://schemas.microsoft.com/office/drawing/2014/main" id="{3DFC454D-FA37-4A56-8F93-8161DC9CA9FC}"/>
              </a:ext>
            </a:extLst>
          </p:cNvPr>
          <p:cNvSpPr txBox="1"/>
          <p:nvPr/>
        </p:nvSpPr>
        <p:spPr bwMode="auto">
          <a:xfrm>
            <a:off x="5532072" y="175748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16" name="TextBox 15">
            <a:extLst>
              <a:ext uri="{FF2B5EF4-FFF2-40B4-BE49-F238E27FC236}">
                <a16:creationId xmlns:a16="http://schemas.microsoft.com/office/drawing/2014/main" id="{368136C3-D826-4BE8-A431-75EA4C9F2D3A}"/>
              </a:ext>
            </a:extLst>
          </p:cNvPr>
          <p:cNvSpPr txBox="1"/>
          <p:nvPr/>
        </p:nvSpPr>
        <p:spPr bwMode="auto">
          <a:xfrm>
            <a:off x="6607202" y="11780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11</a:t>
            </a:r>
          </a:p>
        </p:txBody>
      </p:sp>
      <p:sp>
        <p:nvSpPr>
          <p:cNvPr id="17" name="TextBox 16">
            <a:extLst>
              <a:ext uri="{FF2B5EF4-FFF2-40B4-BE49-F238E27FC236}">
                <a16:creationId xmlns:a16="http://schemas.microsoft.com/office/drawing/2014/main" id="{861EAEE4-47D3-46D1-9E0C-7F53060799ED}"/>
              </a:ext>
            </a:extLst>
          </p:cNvPr>
          <p:cNvSpPr txBox="1"/>
          <p:nvPr/>
        </p:nvSpPr>
        <p:spPr bwMode="auto">
          <a:xfrm>
            <a:off x="4910249" y="1178085"/>
            <a:ext cx="1872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8   +   3   =</a:t>
            </a:r>
          </a:p>
        </p:txBody>
      </p:sp>
      <p:cxnSp>
        <p:nvCxnSpPr>
          <p:cNvPr id="19" name="Straight Connector 18">
            <a:extLst>
              <a:ext uri="{FF2B5EF4-FFF2-40B4-BE49-F238E27FC236}">
                <a16:creationId xmlns:a16="http://schemas.microsoft.com/office/drawing/2014/main" id="{ADA70344-BF05-445D-96B6-9E730BB7B3E1}"/>
              </a:ext>
            </a:extLst>
          </p:cNvPr>
          <p:cNvCxnSpPr/>
          <p:nvPr/>
        </p:nvCxnSpPr>
        <p:spPr bwMode="auto">
          <a:xfrm flipH="1">
            <a:off x="5834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60216BE2-C201-47B5-B91B-2A64C6E3C063}"/>
              </a:ext>
            </a:extLst>
          </p:cNvPr>
          <p:cNvCxnSpPr>
            <a:cxnSpLocks/>
          </p:cNvCxnSpPr>
          <p:nvPr/>
        </p:nvCxnSpPr>
        <p:spPr bwMode="auto">
          <a:xfrm>
            <a:off x="6122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5177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26" presetClass="emph" presetSubtype="0" fill="hold" grpId="1" nodeType="afterEffect">
                                  <p:stCondLst>
                                    <p:cond delay="0"/>
                                  </p:stCondLst>
                                  <p:childTnLst>
                                    <p:animEffect transition="out" filter="fade">
                                      <p:cBhvr>
                                        <p:cTn id="28" dur="1000" tmFilter="0, 0; .2, .5; .8, .5; 1, 0"/>
                                        <p:tgtEl>
                                          <p:spTgt spid="15"/>
                                        </p:tgtEl>
                                      </p:cBhvr>
                                    </p:animEffect>
                                    <p:animScale>
                                      <p:cBhvr>
                                        <p:cTn id="29" dur="500" autoRev="1" fill="hold"/>
                                        <p:tgtEl>
                                          <p:spTgt spid="15"/>
                                        </p:tgtEl>
                                      </p:cBhvr>
                                      <p:by x="105000" y="105000"/>
                                    </p:animScale>
                                  </p:childTnLst>
                                </p:cTn>
                              </p:par>
                              <p:par>
                                <p:cTn id="30" presetID="3" presetClass="emph" presetSubtype="2" autoRev="1" fill="hold" grpId="2" nodeType="withEffect">
                                  <p:stCondLst>
                                    <p:cond delay="0"/>
                                  </p:stCondLst>
                                  <p:childTnLst>
                                    <p:animClr clrSpc="rgb" dir="cw">
                                      <p:cBhvr override="childStyle">
                                        <p:cTn id="31" dur="500" fill="hold"/>
                                        <p:tgtEl>
                                          <p:spTgt spid="15"/>
                                        </p:tgtEl>
                                        <p:attrNameLst>
                                          <p:attrName>style.color</p:attrName>
                                        </p:attrNameLst>
                                      </p:cBhvr>
                                      <p:to>
                                        <a:srgbClr val="FF2017"/>
                                      </p:to>
                                    </p:animClr>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500"/>
                            </p:stCondLst>
                            <p:childTnLst>
                              <p:par>
                                <p:cTn id="38" presetID="26" presetClass="emph" presetSubtype="0" fill="hold" grpId="1" nodeType="afterEffect">
                                  <p:stCondLst>
                                    <p:cond delay="0"/>
                                  </p:stCondLst>
                                  <p:childTnLst>
                                    <p:animEffect transition="out" filter="fade">
                                      <p:cBhvr>
                                        <p:cTn id="39" dur="1000" tmFilter="0, 0; .2, .5; .8, .5; 1, 0"/>
                                        <p:tgtEl>
                                          <p:spTgt spid="14"/>
                                        </p:tgtEl>
                                      </p:cBhvr>
                                    </p:animEffect>
                                    <p:animScale>
                                      <p:cBhvr>
                                        <p:cTn id="40" dur="500" autoRev="1" fill="hold"/>
                                        <p:tgtEl>
                                          <p:spTgt spid="14"/>
                                        </p:tgtEl>
                                      </p:cBhvr>
                                      <p:by x="105000" y="105000"/>
                                    </p:animScale>
                                  </p:childTnLst>
                                </p:cTn>
                              </p:par>
                              <p:par>
                                <p:cTn id="41" presetID="3" presetClass="emph" presetSubtype="2" autoRev="1" fill="hold" grpId="2" nodeType="withEffect">
                                  <p:stCondLst>
                                    <p:cond delay="0"/>
                                  </p:stCondLst>
                                  <p:childTnLst>
                                    <p:animClr clrSpc="rgb" dir="cw">
                                      <p:cBhvr override="childStyle">
                                        <p:cTn id="42" dur="500" fill="hold"/>
                                        <p:tgtEl>
                                          <p:spTgt spid="14"/>
                                        </p:tgtEl>
                                        <p:attrNameLst>
                                          <p:attrName>style.color</p:attrName>
                                        </p:attrNameLst>
                                      </p:cBhvr>
                                      <p:to>
                                        <a:srgbClr val="FF2017"/>
                                      </p:to>
                                    </p:animClr>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5" grpId="0"/>
      <p:bldP spid="15" grpId="1"/>
      <p:bldP spid="15" grpId="2"/>
      <p:bldP spid="1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BBAD2B-C587-4F4E-960A-03D47C49A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096" y="2636913"/>
            <a:ext cx="695808" cy="3523935"/>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4:1</a:t>
            </a:r>
          </a:p>
        </p:txBody>
      </p:sp>
      <p:pic>
        <p:nvPicPr>
          <p:cNvPr id="5" name="Picture 4">
            <a:extLst>
              <a:ext uri="{FF2B5EF4-FFF2-40B4-BE49-F238E27FC236}">
                <a16:creationId xmlns:a16="http://schemas.microsoft.com/office/drawing/2014/main" id="{5FA390A2-4317-41B5-A387-668508438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058" y="4056825"/>
            <a:ext cx="261864" cy="261864"/>
          </a:xfrm>
          <a:prstGeom prst="rect">
            <a:avLst/>
          </a:prstGeom>
        </p:spPr>
      </p:pic>
      <p:pic>
        <p:nvPicPr>
          <p:cNvPr id="7" name="Picture 6">
            <a:extLst>
              <a:ext uri="{FF2B5EF4-FFF2-40B4-BE49-F238E27FC236}">
                <a16:creationId xmlns:a16="http://schemas.microsoft.com/office/drawing/2014/main" id="{0A4F497B-EEF3-4B66-AE0A-3B7BB9CAB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058" y="2691057"/>
            <a:ext cx="261864" cy="261864"/>
          </a:xfrm>
          <a:prstGeom prst="rect">
            <a:avLst/>
          </a:prstGeom>
        </p:spPr>
      </p:pic>
      <p:pic>
        <p:nvPicPr>
          <p:cNvPr id="8" name="Picture 7">
            <a:extLst>
              <a:ext uri="{FF2B5EF4-FFF2-40B4-BE49-F238E27FC236}">
                <a16:creationId xmlns:a16="http://schemas.microsoft.com/office/drawing/2014/main" id="{D74D09CF-499E-49F4-9BFB-0F85A4452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058" y="4491256"/>
            <a:ext cx="261864" cy="261864"/>
          </a:xfrm>
          <a:prstGeom prst="rect">
            <a:avLst/>
          </a:prstGeom>
        </p:spPr>
      </p:pic>
      <p:sp>
        <p:nvSpPr>
          <p:cNvPr id="9" name="TextBox 8">
            <a:extLst>
              <a:ext uri="{FF2B5EF4-FFF2-40B4-BE49-F238E27FC236}">
                <a16:creationId xmlns:a16="http://schemas.microsoft.com/office/drawing/2014/main" id="{0103D0BD-101F-42A1-AC2C-66A0D665B2A2}"/>
              </a:ext>
            </a:extLst>
          </p:cNvPr>
          <p:cNvSpPr txBox="1"/>
          <p:nvPr/>
        </p:nvSpPr>
        <p:spPr bwMode="auto">
          <a:xfrm>
            <a:off x="6092718" y="1757486"/>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10" name="TextBox 9">
            <a:extLst>
              <a:ext uri="{FF2B5EF4-FFF2-40B4-BE49-F238E27FC236}">
                <a16:creationId xmlns:a16="http://schemas.microsoft.com/office/drawing/2014/main" id="{BFDD160C-8511-45FF-8B18-0BFBCF5EBB1E}"/>
              </a:ext>
            </a:extLst>
          </p:cNvPr>
          <p:cNvSpPr txBox="1"/>
          <p:nvPr/>
        </p:nvSpPr>
        <p:spPr bwMode="auto">
          <a:xfrm>
            <a:off x="5532072" y="175748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7</a:t>
            </a:r>
          </a:p>
        </p:txBody>
      </p:sp>
      <p:sp>
        <p:nvSpPr>
          <p:cNvPr id="11" name="TextBox 10">
            <a:extLst>
              <a:ext uri="{FF2B5EF4-FFF2-40B4-BE49-F238E27FC236}">
                <a16:creationId xmlns:a16="http://schemas.microsoft.com/office/drawing/2014/main" id="{FB512D12-D1A6-47C2-8F7A-B3DA26B1E41D}"/>
              </a:ext>
            </a:extLst>
          </p:cNvPr>
          <p:cNvSpPr txBox="1"/>
          <p:nvPr/>
        </p:nvSpPr>
        <p:spPr bwMode="auto">
          <a:xfrm>
            <a:off x="6607202" y="11780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11</a:t>
            </a:r>
          </a:p>
        </p:txBody>
      </p:sp>
      <p:sp>
        <p:nvSpPr>
          <p:cNvPr id="12" name="TextBox 11">
            <a:extLst>
              <a:ext uri="{FF2B5EF4-FFF2-40B4-BE49-F238E27FC236}">
                <a16:creationId xmlns:a16="http://schemas.microsoft.com/office/drawing/2014/main" id="{4C51BD13-4D06-488D-897A-49D749D04552}"/>
              </a:ext>
            </a:extLst>
          </p:cNvPr>
          <p:cNvSpPr txBox="1"/>
          <p:nvPr/>
        </p:nvSpPr>
        <p:spPr bwMode="auto">
          <a:xfrm>
            <a:off x="4910249" y="1178085"/>
            <a:ext cx="1872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   +   8   =</a:t>
            </a:r>
          </a:p>
        </p:txBody>
      </p:sp>
      <p:cxnSp>
        <p:nvCxnSpPr>
          <p:cNvPr id="13" name="Straight Connector 12">
            <a:extLst>
              <a:ext uri="{FF2B5EF4-FFF2-40B4-BE49-F238E27FC236}">
                <a16:creationId xmlns:a16="http://schemas.microsoft.com/office/drawing/2014/main" id="{FFE571BB-D7E6-4C25-9F8E-339F07659708}"/>
              </a:ext>
            </a:extLst>
          </p:cNvPr>
          <p:cNvCxnSpPr/>
          <p:nvPr/>
        </p:nvCxnSpPr>
        <p:spPr bwMode="auto">
          <a:xfrm flipH="1">
            <a:off x="5834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CFF87BF8-0279-4D16-955C-5209AE156EC7}"/>
              </a:ext>
            </a:extLst>
          </p:cNvPr>
          <p:cNvCxnSpPr>
            <a:cxnSpLocks/>
          </p:cNvCxnSpPr>
          <p:nvPr/>
        </p:nvCxnSpPr>
        <p:spPr bwMode="auto">
          <a:xfrm>
            <a:off x="6122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16">
            <a:extLst>
              <a:ext uri="{FF2B5EF4-FFF2-40B4-BE49-F238E27FC236}">
                <a16:creationId xmlns:a16="http://schemas.microsoft.com/office/drawing/2014/main" id="{9F077E51-7EA2-4220-96A0-6B766852A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058" y="3365395"/>
            <a:ext cx="261864" cy="261864"/>
          </a:xfrm>
          <a:prstGeom prst="rect">
            <a:avLst/>
          </a:prstGeom>
        </p:spPr>
      </p:pic>
      <p:pic>
        <p:nvPicPr>
          <p:cNvPr id="18" name="Picture 17">
            <a:extLst>
              <a:ext uri="{FF2B5EF4-FFF2-40B4-BE49-F238E27FC236}">
                <a16:creationId xmlns:a16="http://schemas.microsoft.com/office/drawing/2014/main" id="{046CBE59-BE3A-49E1-83D6-4D5F094FB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058" y="3711077"/>
            <a:ext cx="261864" cy="261864"/>
          </a:xfrm>
          <a:prstGeom prst="rect">
            <a:avLst/>
          </a:prstGeom>
        </p:spPr>
      </p:pic>
      <p:pic>
        <p:nvPicPr>
          <p:cNvPr id="19" name="Picture 18">
            <a:extLst>
              <a:ext uri="{FF2B5EF4-FFF2-40B4-BE49-F238E27FC236}">
                <a16:creationId xmlns:a16="http://schemas.microsoft.com/office/drawing/2014/main" id="{3FE70547-B689-4F44-A525-F20AD33E2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058" y="3033192"/>
            <a:ext cx="261864" cy="261864"/>
          </a:xfrm>
          <a:prstGeom prst="rect">
            <a:avLst/>
          </a:prstGeom>
        </p:spPr>
      </p:pic>
      <p:pic>
        <p:nvPicPr>
          <p:cNvPr id="20" name="Picture 19">
            <a:extLst>
              <a:ext uri="{FF2B5EF4-FFF2-40B4-BE49-F238E27FC236}">
                <a16:creationId xmlns:a16="http://schemas.microsoft.com/office/drawing/2014/main" id="{AC44C340-24AC-4426-8029-407B6C6F3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060" y="3033192"/>
            <a:ext cx="261864" cy="261864"/>
          </a:xfrm>
          <a:prstGeom prst="rect">
            <a:avLst/>
          </a:prstGeom>
        </p:spPr>
      </p:pic>
      <p:pic>
        <p:nvPicPr>
          <p:cNvPr id="21" name="Picture 20">
            <a:extLst>
              <a:ext uri="{FF2B5EF4-FFF2-40B4-BE49-F238E27FC236}">
                <a16:creationId xmlns:a16="http://schemas.microsoft.com/office/drawing/2014/main" id="{CEF228E5-197A-4ED0-BBC0-C89F0F86F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060" y="2691057"/>
            <a:ext cx="261864" cy="261864"/>
          </a:xfrm>
          <a:prstGeom prst="rect">
            <a:avLst/>
          </a:prstGeom>
        </p:spPr>
      </p:pic>
    </p:spTree>
    <p:extLst>
      <p:ext uri="{BB962C8B-B14F-4D97-AF65-F5344CB8AC3E}">
        <p14:creationId xmlns:p14="http://schemas.microsoft.com/office/powerpoint/2010/main" val="251451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00"/>
                            </p:stCondLst>
                            <p:childTnLst>
                              <p:par>
                                <p:cTn id="42" presetID="26" presetClass="emph" presetSubtype="0" fill="hold" grpId="1" nodeType="afterEffect">
                                  <p:stCondLst>
                                    <p:cond delay="0"/>
                                  </p:stCondLst>
                                  <p:childTnLst>
                                    <p:animEffect transition="out" filter="fade">
                                      <p:cBhvr>
                                        <p:cTn id="43" dur="1000" tmFilter="0, 0; .2, .5; .8, .5; 1, 0"/>
                                        <p:tgtEl>
                                          <p:spTgt spid="10"/>
                                        </p:tgtEl>
                                      </p:cBhvr>
                                    </p:animEffect>
                                    <p:animScale>
                                      <p:cBhvr>
                                        <p:cTn id="44" dur="500" autoRev="1" fill="hold"/>
                                        <p:tgtEl>
                                          <p:spTgt spid="10"/>
                                        </p:tgtEl>
                                      </p:cBhvr>
                                      <p:by x="105000" y="105000"/>
                                    </p:animScale>
                                  </p:childTnLst>
                                </p:cTn>
                              </p:par>
                              <p:par>
                                <p:cTn id="45" presetID="3" presetClass="emph" presetSubtype="2" autoRev="1" fill="hold" grpId="2" nodeType="withEffect">
                                  <p:stCondLst>
                                    <p:cond delay="0"/>
                                  </p:stCondLst>
                                  <p:childTnLst>
                                    <p:animClr clrSpc="rgb" dir="cw">
                                      <p:cBhvr override="childStyle">
                                        <p:cTn id="46" dur="500" fill="hold"/>
                                        <p:tgtEl>
                                          <p:spTgt spid="10"/>
                                        </p:tgtEl>
                                        <p:attrNameLst>
                                          <p:attrName>style.color</p:attrName>
                                        </p:attrNameLst>
                                      </p:cBhvr>
                                      <p:to>
                                        <a:srgbClr val="FF2017"/>
                                      </p:to>
                                    </p:animClr>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500"/>
                            </p:stCondLst>
                            <p:childTnLst>
                              <p:par>
                                <p:cTn id="53" presetID="26" presetClass="emph" presetSubtype="0" fill="hold" grpId="1" nodeType="afterEffect">
                                  <p:stCondLst>
                                    <p:cond delay="0"/>
                                  </p:stCondLst>
                                  <p:childTnLst>
                                    <p:animEffect transition="out" filter="fade">
                                      <p:cBhvr>
                                        <p:cTn id="54" dur="1000" tmFilter="0, 0; .2, .5; .8, .5; 1, 0"/>
                                        <p:tgtEl>
                                          <p:spTgt spid="9"/>
                                        </p:tgtEl>
                                      </p:cBhvr>
                                    </p:animEffect>
                                    <p:animScale>
                                      <p:cBhvr>
                                        <p:cTn id="55" dur="500" autoRev="1" fill="hold"/>
                                        <p:tgtEl>
                                          <p:spTgt spid="9"/>
                                        </p:tgtEl>
                                      </p:cBhvr>
                                      <p:by x="105000" y="105000"/>
                                    </p:animScale>
                                  </p:childTnLst>
                                </p:cTn>
                              </p:par>
                              <p:par>
                                <p:cTn id="56" presetID="3" presetClass="emph" presetSubtype="2" autoRev="1" fill="hold" grpId="2" nodeType="withEffect">
                                  <p:stCondLst>
                                    <p:cond delay="0"/>
                                  </p:stCondLst>
                                  <p:childTnLst>
                                    <p:animClr clrSpc="rgb" dir="cw">
                                      <p:cBhvr override="childStyle">
                                        <p:cTn id="57" dur="500" fill="hold"/>
                                        <p:tgtEl>
                                          <p:spTgt spid="9"/>
                                        </p:tgtEl>
                                        <p:attrNameLst>
                                          <p:attrName>style.color</p:attrName>
                                        </p:attrNameLst>
                                      </p:cBhvr>
                                      <p:to>
                                        <a:srgbClr val="FF2017"/>
                                      </p:to>
                                    </p:animClr>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P spid="10" grpId="1"/>
      <p:bldP spid="10" grpId="2"/>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4:1</a:t>
            </a:r>
          </a:p>
        </p:txBody>
      </p:sp>
      <p:sp>
        <p:nvSpPr>
          <p:cNvPr id="5" name="TextBox 4">
            <a:extLst>
              <a:ext uri="{FF2B5EF4-FFF2-40B4-BE49-F238E27FC236}">
                <a16:creationId xmlns:a16="http://schemas.microsoft.com/office/drawing/2014/main" id="{73A21636-BC96-4C6F-9854-FC7D6DAA9825}"/>
              </a:ext>
            </a:extLst>
          </p:cNvPr>
          <p:cNvSpPr txBox="1"/>
          <p:nvPr/>
        </p:nvSpPr>
        <p:spPr bwMode="auto">
          <a:xfrm>
            <a:off x="6092718" y="1757486"/>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6" name="TextBox 5">
            <a:extLst>
              <a:ext uri="{FF2B5EF4-FFF2-40B4-BE49-F238E27FC236}">
                <a16:creationId xmlns:a16="http://schemas.microsoft.com/office/drawing/2014/main" id="{1E684F1F-4FDB-44AE-9B05-DEC40A77C0F5}"/>
              </a:ext>
            </a:extLst>
          </p:cNvPr>
          <p:cNvSpPr txBox="1"/>
          <p:nvPr/>
        </p:nvSpPr>
        <p:spPr bwMode="auto">
          <a:xfrm>
            <a:off x="5532072" y="175748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7" name="TextBox 6">
            <a:extLst>
              <a:ext uri="{FF2B5EF4-FFF2-40B4-BE49-F238E27FC236}">
                <a16:creationId xmlns:a16="http://schemas.microsoft.com/office/drawing/2014/main" id="{64D69AAC-2A11-4557-BE92-136F94D5ABA9}"/>
              </a:ext>
            </a:extLst>
          </p:cNvPr>
          <p:cNvSpPr txBox="1"/>
          <p:nvPr/>
        </p:nvSpPr>
        <p:spPr bwMode="auto">
          <a:xfrm>
            <a:off x="6607202" y="11780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11</a:t>
            </a:r>
          </a:p>
        </p:txBody>
      </p:sp>
      <p:cxnSp>
        <p:nvCxnSpPr>
          <p:cNvPr id="9" name="Straight Connector 8">
            <a:extLst>
              <a:ext uri="{FF2B5EF4-FFF2-40B4-BE49-F238E27FC236}">
                <a16:creationId xmlns:a16="http://schemas.microsoft.com/office/drawing/2014/main" id="{39D1D27D-D7DB-414F-898C-D207C6D0B819}"/>
              </a:ext>
            </a:extLst>
          </p:cNvPr>
          <p:cNvCxnSpPr/>
          <p:nvPr/>
        </p:nvCxnSpPr>
        <p:spPr bwMode="auto">
          <a:xfrm flipH="1">
            <a:off x="5834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F98F97C5-276A-49E5-8D09-716FAD3BB983}"/>
              </a:ext>
            </a:extLst>
          </p:cNvPr>
          <p:cNvCxnSpPr>
            <a:cxnSpLocks/>
          </p:cNvCxnSpPr>
          <p:nvPr/>
        </p:nvCxnSpPr>
        <p:spPr bwMode="auto">
          <a:xfrm>
            <a:off x="6122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1">
            <a:extLst>
              <a:ext uri="{FF2B5EF4-FFF2-40B4-BE49-F238E27FC236}">
                <a16:creationId xmlns:a16="http://schemas.microsoft.com/office/drawing/2014/main" id="{D94EDB26-60FA-4265-BCD4-ABBEDA82A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015" y="3808495"/>
            <a:ext cx="2678490" cy="187045"/>
          </a:xfrm>
          <a:prstGeom prst="rect">
            <a:avLst/>
          </a:prstGeom>
        </p:spPr>
      </p:pic>
      <p:pic>
        <p:nvPicPr>
          <p:cNvPr id="13" name="Picture 12">
            <a:extLst>
              <a:ext uri="{FF2B5EF4-FFF2-40B4-BE49-F238E27FC236}">
                <a16:creationId xmlns:a16="http://schemas.microsoft.com/office/drawing/2014/main" id="{6EBF4AD8-AF90-4A65-A3EE-DD4BD4DD9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327" y="3823457"/>
            <a:ext cx="14963" cy="172082"/>
          </a:xfrm>
          <a:prstGeom prst="rect">
            <a:avLst/>
          </a:prstGeom>
        </p:spPr>
      </p:pic>
      <p:pic>
        <p:nvPicPr>
          <p:cNvPr id="14" name="Picture 13">
            <a:extLst>
              <a:ext uri="{FF2B5EF4-FFF2-40B4-BE49-F238E27FC236}">
                <a16:creationId xmlns:a16="http://schemas.microsoft.com/office/drawing/2014/main" id="{560BEF38-2DA4-4AB8-9889-91E91A52C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6997" y="3823457"/>
            <a:ext cx="22446" cy="172082"/>
          </a:xfrm>
          <a:prstGeom prst="rect">
            <a:avLst/>
          </a:prstGeom>
        </p:spPr>
      </p:pic>
      <p:sp>
        <p:nvSpPr>
          <p:cNvPr id="15" name="TextBox 14">
            <a:extLst>
              <a:ext uri="{FF2B5EF4-FFF2-40B4-BE49-F238E27FC236}">
                <a16:creationId xmlns:a16="http://schemas.microsoft.com/office/drawing/2014/main" id="{B209C6C8-F4EC-4209-BD6F-A445D0E7CF23}"/>
              </a:ext>
            </a:extLst>
          </p:cNvPr>
          <p:cNvSpPr txBox="1"/>
          <p:nvPr/>
        </p:nvSpPr>
        <p:spPr bwMode="auto">
          <a:xfrm>
            <a:off x="5321070" y="2755845"/>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+2</a:t>
            </a:r>
          </a:p>
        </p:txBody>
      </p:sp>
      <p:pic>
        <p:nvPicPr>
          <p:cNvPr id="16" name="Picture 15">
            <a:extLst>
              <a:ext uri="{FF2B5EF4-FFF2-40B4-BE49-F238E27FC236}">
                <a16:creationId xmlns:a16="http://schemas.microsoft.com/office/drawing/2014/main" id="{B8EC50B6-E8B0-4813-BC5C-DB47FBBFD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4921360" y="4393991"/>
            <a:ext cx="2401663" cy="547176"/>
          </a:xfrm>
          <a:prstGeom prst="rect">
            <a:avLst/>
          </a:prstGeom>
        </p:spPr>
      </p:pic>
      <p:pic>
        <p:nvPicPr>
          <p:cNvPr id="20" name="Picture 19">
            <a:extLst>
              <a:ext uri="{FF2B5EF4-FFF2-40B4-BE49-F238E27FC236}">
                <a16:creationId xmlns:a16="http://schemas.microsoft.com/office/drawing/2014/main" id="{9F6F0239-B7A0-451A-802B-691447FA2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7115" y="3185902"/>
            <a:ext cx="1631036" cy="591064"/>
          </a:xfrm>
          <a:prstGeom prst="rect">
            <a:avLst/>
          </a:prstGeom>
        </p:spPr>
      </p:pic>
      <p:pic>
        <p:nvPicPr>
          <p:cNvPr id="22" name="Picture 21">
            <a:extLst>
              <a:ext uri="{FF2B5EF4-FFF2-40B4-BE49-F238E27FC236}">
                <a16:creationId xmlns:a16="http://schemas.microsoft.com/office/drawing/2014/main" id="{7B4A8A09-6E20-4351-BF4A-601F6032C2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9443" y="3185902"/>
            <a:ext cx="852926" cy="591064"/>
          </a:xfrm>
          <a:prstGeom prst="rect">
            <a:avLst/>
          </a:prstGeom>
        </p:spPr>
      </p:pic>
      <p:sp>
        <p:nvSpPr>
          <p:cNvPr id="23" name="TextBox 22">
            <a:extLst>
              <a:ext uri="{FF2B5EF4-FFF2-40B4-BE49-F238E27FC236}">
                <a16:creationId xmlns:a16="http://schemas.microsoft.com/office/drawing/2014/main" id="{1425F844-556B-49C6-A326-D44466B39C90}"/>
              </a:ext>
            </a:extLst>
          </p:cNvPr>
          <p:cNvSpPr txBox="1"/>
          <p:nvPr/>
        </p:nvSpPr>
        <p:spPr bwMode="auto">
          <a:xfrm>
            <a:off x="6544343" y="2755845"/>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+1</a:t>
            </a:r>
          </a:p>
        </p:txBody>
      </p:sp>
      <p:sp>
        <p:nvSpPr>
          <p:cNvPr id="24" name="TextBox 23">
            <a:extLst>
              <a:ext uri="{FF2B5EF4-FFF2-40B4-BE49-F238E27FC236}">
                <a16:creationId xmlns:a16="http://schemas.microsoft.com/office/drawing/2014/main" id="{C2557A68-1E8C-4B3A-B1C8-ACE4E0DAC10E}"/>
              </a:ext>
            </a:extLst>
          </p:cNvPr>
          <p:cNvSpPr txBox="1"/>
          <p:nvPr/>
        </p:nvSpPr>
        <p:spPr bwMode="auto">
          <a:xfrm>
            <a:off x="5730627" y="4907261"/>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+3</a:t>
            </a:r>
          </a:p>
        </p:txBody>
      </p:sp>
      <p:sp>
        <p:nvSpPr>
          <p:cNvPr id="25" name="TextBox 24">
            <a:extLst>
              <a:ext uri="{FF2B5EF4-FFF2-40B4-BE49-F238E27FC236}">
                <a16:creationId xmlns:a16="http://schemas.microsoft.com/office/drawing/2014/main" id="{BB651A86-8707-4ABD-9551-2E68B32A2602}"/>
              </a:ext>
            </a:extLst>
          </p:cNvPr>
          <p:cNvSpPr txBox="1"/>
          <p:nvPr/>
        </p:nvSpPr>
        <p:spPr bwMode="auto">
          <a:xfrm>
            <a:off x="6172829" y="3980101"/>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10</a:t>
            </a:r>
          </a:p>
        </p:txBody>
      </p:sp>
      <p:sp>
        <p:nvSpPr>
          <p:cNvPr id="26" name="TextBox 25">
            <a:extLst>
              <a:ext uri="{FF2B5EF4-FFF2-40B4-BE49-F238E27FC236}">
                <a16:creationId xmlns:a16="http://schemas.microsoft.com/office/drawing/2014/main" id="{DEA167D5-F830-42A6-9967-8BDB383CEF18}"/>
              </a:ext>
            </a:extLst>
          </p:cNvPr>
          <p:cNvSpPr txBox="1"/>
          <p:nvPr/>
        </p:nvSpPr>
        <p:spPr bwMode="auto">
          <a:xfrm>
            <a:off x="6971374" y="3980101"/>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11</a:t>
            </a:r>
          </a:p>
        </p:txBody>
      </p:sp>
      <p:sp>
        <p:nvSpPr>
          <p:cNvPr id="27" name="TextBox 26">
            <a:extLst>
              <a:ext uri="{FF2B5EF4-FFF2-40B4-BE49-F238E27FC236}">
                <a16:creationId xmlns:a16="http://schemas.microsoft.com/office/drawing/2014/main" id="{B0B96334-4113-43A7-B4B5-271AAEAC4207}"/>
              </a:ext>
            </a:extLst>
          </p:cNvPr>
          <p:cNvSpPr txBox="1"/>
          <p:nvPr/>
        </p:nvSpPr>
        <p:spPr bwMode="auto">
          <a:xfrm>
            <a:off x="4564930" y="3980101"/>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8</a:t>
            </a:r>
          </a:p>
        </p:txBody>
      </p:sp>
      <p:sp>
        <p:nvSpPr>
          <p:cNvPr id="28" name="TextBox 27">
            <a:extLst>
              <a:ext uri="{FF2B5EF4-FFF2-40B4-BE49-F238E27FC236}">
                <a16:creationId xmlns:a16="http://schemas.microsoft.com/office/drawing/2014/main" id="{A0658EEA-4A9C-4035-A461-31EC9E66F788}"/>
              </a:ext>
            </a:extLst>
          </p:cNvPr>
          <p:cNvSpPr txBox="1"/>
          <p:nvPr/>
        </p:nvSpPr>
        <p:spPr bwMode="auto">
          <a:xfrm>
            <a:off x="5257146" y="1178085"/>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3</a:t>
            </a:r>
          </a:p>
        </p:txBody>
      </p:sp>
      <p:sp>
        <p:nvSpPr>
          <p:cNvPr id="29" name="TextBox 28">
            <a:extLst>
              <a:ext uri="{FF2B5EF4-FFF2-40B4-BE49-F238E27FC236}">
                <a16:creationId xmlns:a16="http://schemas.microsoft.com/office/drawing/2014/main" id="{F47CFFDE-2BE6-4B51-8024-FD54F3948DB5}"/>
              </a:ext>
            </a:extLst>
          </p:cNvPr>
          <p:cNvSpPr txBox="1"/>
          <p:nvPr/>
        </p:nvSpPr>
        <p:spPr bwMode="auto">
          <a:xfrm>
            <a:off x="4918517" y="117808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8</a:t>
            </a:r>
          </a:p>
        </p:txBody>
      </p:sp>
      <p:sp>
        <p:nvSpPr>
          <p:cNvPr id="30" name="TextBox 29">
            <a:extLst>
              <a:ext uri="{FF2B5EF4-FFF2-40B4-BE49-F238E27FC236}">
                <a16:creationId xmlns:a16="http://schemas.microsoft.com/office/drawing/2014/main" id="{620B6D52-1ADD-46DD-8D56-F4372CBAC7A6}"/>
              </a:ext>
            </a:extLst>
          </p:cNvPr>
          <p:cNvSpPr txBox="1"/>
          <p:nvPr/>
        </p:nvSpPr>
        <p:spPr bwMode="auto">
          <a:xfrm>
            <a:off x="6234470" y="117808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Tree>
    <p:extLst>
      <p:ext uri="{BB962C8B-B14F-4D97-AF65-F5344CB8AC3E}">
        <p14:creationId xmlns:p14="http://schemas.microsoft.com/office/powerpoint/2010/main" val="391015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3" presetClass="emph" presetSubtype="2" autoRev="1" fill="hold" grpId="1" nodeType="afterEffect">
                                  <p:stCondLst>
                                    <p:cond delay="0"/>
                                  </p:stCondLst>
                                  <p:childTnLst>
                                    <p:animClr clrSpc="rgb" dir="cw">
                                      <p:cBhvr override="childStyle">
                                        <p:cTn id="28" dur="2000" fill="hold"/>
                                        <p:tgtEl>
                                          <p:spTgt spid="15"/>
                                        </p:tgtEl>
                                        <p:attrNameLst>
                                          <p:attrName>style.color</p:attrName>
                                        </p:attrNameLst>
                                      </p:cBhvr>
                                      <p:to>
                                        <a:srgbClr val="FF2017"/>
                                      </p:to>
                                    </p:animClr>
                                  </p:childTnLst>
                                </p:cTn>
                              </p:par>
                              <p:par>
                                <p:cTn id="29" presetID="3" presetClass="emph" presetSubtype="2" autoRev="1" fill="hold" grpId="1" nodeType="withEffect">
                                  <p:stCondLst>
                                    <p:cond delay="0"/>
                                  </p:stCondLst>
                                  <p:childTnLst>
                                    <p:animClr clrSpc="rgb" dir="cw">
                                      <p:cBhvr override="childStyle">
                                        <p:cTn id="30" dur="2000" fill="hold"/>
                                        <p:tgtEl>
                                          <p:spTgt spid="6"/>
                                        </p:tgtEl>
                                        <p:attrNameLst>
                                          <p:attrName>style.color</p:attrName>
                                        </p:attrNameLst>
                                      </p:cBhvr>
                                      <p:to>
                                        <a:srgbClr val="FF2017"/>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par>
                          <p:cTn id="47" fill="hold">
                            <p:stCondLst>
                              <p:cond delay="500"/>
                            </p:stCondLst>
                            <p:childTnLst>
                              <p:par>
                                <p:cTn id="48" presetID="3" presetClass="emph" presetSubtype="2" autoRev="1" fill="hold" grpId="1" nodeType="afterEffect">
                                  <p:stCondLst>
                                    <p:cond delay="0"/>
                                  </p:stCondLst>
                                  <p:childTnLst>
                                    <p:animClr clrSpc="rgb" dir="cw">
                                      <p:cBhvr override="childStyle">
                                        <p:cTn id="49" dur="2000" fill="hold"/>
                                        <p:tgtEl>
                                          <p:spTgt spid="5"/>
                                        </p:tgtEl>
                                        <p:attrNameLst>
                                          <p:attrName>style.color</p:attrName>
                                        </p:attrNameLst>
                                      </p:cBhvr>
                                      <p:to>
                                        <a:srgbClr val="FF2017"/>
                                      </p:to>
                                    </p:animClr>
                                  </p:childTnLst>
                                </p:cTn>
                              </p:par>
                              <p:par>
                                <p:cTn id="50" presetID="3" presetClass="emph" presetSubtype="2" autoRev="1" fill="hold" grpId="1" nodeType="withEffect">
                                  <p:stCondLst>
                                    <p:cond delay="0"/>
                                  </p:stCondLst>
                                  <p:childTnLst>
                                    <p:animClr clrSpc="rgb" dir="cw">
                                      <p:cBhvr override="childStyle">
                                        <p:cTn id="51" dur="2000" fill="hold"/>
                                        <p:tgtEl>
                                          <p:spTgt spid="23"/>
                                        </p:tgtEl>
                                        <p:attrNameLst>
                                          <p:attrName>style.color</p:attrName>
                                        </p:attrNameLst>
                                      </p:cBhvr>
                                      <p:to>
                                        <a:srgbClr val="FF2017"/>
                                      </p:to>
                                    </p:animClr>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500"/>
                            </p:stCondLst>
                            <p:childTnLst>
                              <p:par>
                                <p:cTn id="61" presetID="3" presetClass="emph" presetSubtype="2" autoRev="1" fill="hold" grpId="1" nodeType="afterEffect">
                                  <p:stCondLst>
                                    <p:cond delay="0"/>
                                  </p:stCondLst>
                                  <p:childTnLst>
                                    <p:animClr clrSpc="rgb" dir="cw">
                                      <p:cBhvr override="childStyle">
                                        <p:cTn id="62" dur="2000" fill="hold"/>
                                        <p:tgtEl>
                                          <p:spTgt spid="24"/>
                                        </p:tgtEl>
                                        <p:attrNameLst>
                                          <p:attrName>style.color</p:attrName>
                                        </p:attrNameLst>
                                      </p:cBhvr>
                                      <p:to>
                                        <a:srgbClr val="FF2017"/>
                                      </p:to>
                                    </p:animClr>
                                  </p:childTnLst>
                                </p:cTn>
                              </p:par>
                              <p:par>
                                <p:cTn id="63" presetID="3" presetClass="emph" presetSubtype="2" autoRev="1" fill="hold" grpId="0" nodeType="withEffect">
                                  <p:stCondLst>
                                    <p:cond delay="0"/>
                                  </p:stCondLst>
                                  <p:childTnLst>
                                    <p:animClr clrSpc="rgb" dir="cw">
                                      <p:cBhvr override="childStyle">
                                        <p:cTn id="64" dur="2000" fill="hold"/>
                                        <p:tgtEl>
                                          <p:spTgt spid="28"/>
                                        </p:tgtEl>
                                        <p:attrNameLst>
                                          <p:attrName>style.color</p:attrName>
                                        </p:attrNameLst>
                                      </p:cBhvr>
                                      <p:to>
                                        <a:srgbClr val="FF2017"/>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15" grpId="0"/>
      <p:bldP spid="15" grpId="1"/>
      <p:bldP spid="23" grpId="0"/>
      <p:bldP spid="23" grpId="1"/>
      <p:bldP spid="24" grpId="0"/>
      <p:bldP spid="24" grpId="1"/>
      <p:bldP spid="25"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1:1</a:t>
            </a:r>
          </a:p>
        </p:txBody>
      </p:sp>
      <p:sp>
        <p:nvSpPr>
          <p:cNvPr id="7" name="Oval 6">
            <a:extLst>
              <a:ext uri="{FF2B5EF4-FFF2-40B4-BE49-F238E27FC236}">
                <a16:creationId xmlns:a16="http://schemas.microsoft.com/office/drawing/2014/main" id="{C82455DC-8549-4D57-A4D1-5FF8109F1B98}"/>
              </a:ext>
            </a:extLst>
          </p:cNvPr>
          <p:cNvSpPr>
            <a:spLocks noChangeAspect="1"/>
          </p:cNvSpPr>
          <p:nvPr/>
        </p:nvSpPr>
        <p:spPr bwMode="auto">
          <a:xfrm>
            <a:off x="5325723" y="3762752"/>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Arc 7">
            <a:extLst>
              <a:ext uri="{FF2B5EF4-FFF2-40B4-BE49-F238E27FC236}">
                <a16:creationId xmlns:a16="http://schemas.microsoft.com/office/drawing/2014/main" id="{4A029313-C105-4ED9-9BDA-213AE1EB7D43}"/>
              </a:ext>
            </a:extLst>
          </p:cNvPr>
          <p:cNvSpPr/>
          <p:nvPr/>
        </p:nvSpPr>
        <p:spPr bwMode="auto">
          <a:xfrm rot="16200000">
            <a:off x="5175994" y="3286200"/>
            <a:ext cx="1042355" cy="396044"/>
          </a:xfrm>
          <a:prstGeom prst="arc">
            <a:avLst>
              <a:gd name="adj1" fmla="val 15919832"/>
              <a:gd name="adj2" fmla="val 6097303"/>
            </a:avLst>
          </a:prstGeom>
          <a:noFill/>
          <a:ln w="1905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EFF628B0-7495-425D-8944-FB17FB420224}"/>
              </a:ext>
            </a:extLst>
          </p:cNvPr>
          <p:cNvSpPr txBox="1"/>
          <p:nvPr/>
        </p:nvSpPr>
        <p:spPr bwMode="auto">
          <a:xfrm>
            <a:off x="4902344" y="2492897"/>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one more</a:t>
            </a:r>
          </a:p>
        </p:txBody>
      </p:sp>
      <p:pic>
        <p:nvPicPr>
          <p:cNvPr id="13" name="Picture 12">
            <a:extLst>
              <a:ext uri="{FF2B5EF4-FFF2-40B4-BE49-F238E27FC236}">
                <a16:creationId xmlns:a16="http://schemas.microsoft.com/office/drawing/2014/main" id="{15AFCE17-F225-430D-A088-051C72164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975" y="3534350"/>
            <a:ext cx="6150053" cy="508763"/>
          </a:xfrm>
          <a:prstGeom prst="rect">
            <a:avLst/>
          </a:prstGeom>
        </p:spPr>
      </p:pic>
      <p:sp>
        <p:nvSpPr>
          <p:cNvPr id="16" name="Oval 15">
            <a:extLst>
              <a:ext uri="{FF2B5EF4-FFF2-40B4-BE49-F238E27FC236}">
                <a16:creationId xmlns:a16="http://schemas.microsoft.com/office/drawing/2014/main" id="{40D6FB52-55D8-4F56-8AB5-E5A50885A768}"/>
              </a:ext>
            </a:extLst>
          </p:cNvPr>
          <p:cNvSpPr>
            <a:spLocks noChangeAspect="1"/>
          </p:cNvSpPr>
          <p:nvPr/>
        </p:nvSpPr>
        <p:spPr bwMode="auto">
          <a:xfrm>
            <a:off x="5709712" y="3762752"/>
            <a:ext cx="360000" cy="360000"/>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Arc 17">
            <a:extLst>
              <a:ext uri="{FF2B5EF4-FFF2-40B4-BE49-F238E27FC236}">
                <a16:creationId xmlns:a16="http://schemas.microsoft.com/office/drawing/2014/main" id="{7EED9C94-C250-4649-AD5B-AFEEDC3A1A8E}"/>
              </a:ext>
            </a:extLst>
          </p:cNvPr>
          <p:cNvSpPr/>
          <p:nvPr/>
        </p:nvSpPr>
        <p:spPr bwMode="auto">
          <a:xfrm rot="16200000" flipH="1" flipV="1">
            <a:off x="5175994" y="4040188"/>
            <a:ext cx="1042355" cy="396044"/>
          </a:xfrm>
          <a:prstGeom prst="arc">
            <a:avLst>
              <a:gd name="adj1" fmla="val 15919832"/>
              <a:gd name="adj2" fmla="val 6097303"/>
            </a:avLst>
          </a:prstGeom>
          <a:noFill/>
          <a:ln w="1905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TextBox 18">
            <a:extLst>
              <a:ext uri="{FF2B5EF4-FFF2-40B4-BE49-F238E27FC236}">
                <a16:creationId xmlns:a16="http://schemas.microsoft.com/office/drawing/2014/main" id="{F8B6B0D1-CA0F-46B3-BF5F-5FE982E1950F}"/>
              </a:ext>
            </a:extLst>
          </p:cNvPr>
          <p:cNvSpPr txBox="1"/>
          <p:nvPr/>
        </p:nvSpPr>
        <p:spPr bwMode="auto">
          <a:xfrm>
            <a:off x="4898534" y="4767536"/>
            <a:ext cx="158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one less</a:t>
            </a:r>
          </a:p>
        </p:txBody>
      </p:sp>
    </p:spTree>
    <p:extLst>
      <p:ext uri="{BB962C8B-B14F-4D97-AF65-F5344CB8AC3E}">
        <p14:creationId xmlns:p14="http://schemas.microsoft.com/office/powerpoint/2010/main" val="19583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2"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500"/>
                            </p:stCondLst>
                            <p:childTnLst>
                              <p:par>
                                <p:cTn id="35" presetID="22" presetClass="entr" presetSubtype="2" fill="hold" grpId="0" nodeType="afterEffect">
                                  <p:stCondLst>
                                    <p:cond delay="25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2"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9" grpId="0"/>
      <p:bldP spid="16" grpId="0" animBg="1"/>
      <p:bldP spid="16" grpId="1" animBg="1"/>
      <p:bldP spid="16" grpId="2" animBg="1"/>
      <p:bldP spid="18" grpId="0" animBg="1"/>
      <p:bldP spid="1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4:1</a:t>
            </a:r>
          </a:p>
        </p:txBody>
      </p:sp>
      <p:sp>
        <p:nvSpPr>
          <p:cNvPr id="3" name="TextBox 2">
            <a:extLst>
              <a:ext uri="{FF2B5EF4-FFF2-40B4-BE49-F238E27FC236}">
                <a16:creationId xmlns:a16="http://schemas.microsoft.com/office/drawing/2014/main" id="{E2B923FB-2CD0-43E8-BEC4-3B731AE0E99F}"/>
              </a:ext>
            </a:extLst>
          </p:cNvPr>
          <p:cNvSpPr txBox="1"/>
          <p:nvPr/>
        </p:nvSpPr>
        <p:spPr bwMode="auto">
          <a:xfrm>
            <a:off x="6092718" y="1757486"/>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4" name="TextBox 3">
            <a:extLst>
              <a:ext uri="{FF2B5EF4-FFF2-40B4-BE49-F238E27FC236}">
                <a16:creationId xmlns:a16="http://schemas.microsoft.com/office/drawing/2014/main" id="{4897EFB3-F0A4-4156-AC49-6DD36B580D52}"/>
              </a:ext>
            </a:extLst>
          </p:cNvPr>
          <p:cNvSpPr txBox="1"/>
          <p:nvPr/>
        </p:nvSpPr>
        <p:spPr bwMode="auto">
          <a:xfrm>
            <a:off x="5532072" y="175748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7</a:t>
            </a:r>
          </a:p>
        </p:txBody>
      </p:sp>
      <p:sp>
        <p:nvSpPr>
          <p:cNvPr id="5" name="TextBox 4">
            <a:extLst>
              <a:ext uri="{FF2B5EF4-FFF2-40B4-BE49-F238E27FC236}">
                <a16:creationId xmlns:a16="http://schemas.microsoft.com/office/drawing/2014/main" id="{53C8BBC6-D1FB-4721-902E-7C4E3DAF450E}"/>
              </a:ext>
            </a:extLst>
          </p:cNvPr>
          <p:cNvSpPr txBox="1"/>
          <p:nvPr/>
        </p:nvSpPr>
        <p:spPr bwMode="auto">
          <a:xfrm>
            <a:off x="6607202" y="11780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11</a:t>
            </a:r>
          </a:p>
        </p:txBody>
      </p:sp>
      <p:cxnSp>
        <p:nvCxnSpPr>
          <p:cNvPr id="6" name="Straight Connector 5">
            <a:extLst>
              <a:ext uri="{FF2B5EF4-FFF2-40B4-BE49-F238E27FC236}">
                <a16:creationId xmlns:a16="http://schemas.microsoft.com/office/drawing/2014/main" id="{E5F30DB5-C3B7-473B-A97A-1257FA3CA27C}"/>
              </a:ext>
            </a:extLst>
          </p:cNvPr>
          <p:cNvCxnSpPr/>
          <p:nvPr/>
        </p:nvCxnSpPr>
        <p:spPr bwMode="auto">
          <a:xfrm flipH="1">
            <a:off x="5834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B5C07887-47DD-4BB8-AA50-144B2344B05B}"/>
              </a:ext>
            </a:extLst>
          </p:cNvPr>
          <p:cNvCxnSpPr>
            <a:cxnSpLocks/>
          </p:cNvCxnSpPr>
          <p:nvPr/>
        </p:nvCxnSpPr>
        <p:spPr bwMode="auto">
          <a:xfrm>
            <a:off x="6122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a:extLst>
              <a:ext uri="{FF2B5EF4-FFF2-40B4-BE49-F238E27FC236}">
                <a16:creationId xmlns:a16="http://schemas.microsoft.com/office/drawing/2014/main" id="{70E770C2-C568-4EDB-9023-EED35D93C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015" y="3808495"/>
            <a:ext cx="2678490" cy="187045"/>
          </a:xfrm>
          <a:prstGeom prst="rect">
            <a:avLst/>
          </a:prstGeom>
        </p:spPr>
      </p:pic>
      <p:pic>
        <p:nvPicPr>
          <p:cNvPr id="9" name="Picture 8">
            <a:extLst>
              <a:ext uri="{FF2B5EF4-FFF2-40B4-BE49-F238E27FC236}">
                <a16:creationId xmlns:a16="http://schemas.microsoft.com/office/drawing/2014/main" id="{2F9CB70B-57E5-47B7-BDD8-2E429E7EB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187" y="3823457"/>
            <a:ext cx="14963" cy="172082"/>
          </a:xfrm>
          <a:prstGeom prst="rect">
            <a:avLst/>
          </a:prstGeom>
        </p:spPr>
      </p:pic>
      <p:pic>
        <p:nvPicPr>
          <p:cNvPr id="10" name="Picture 9">
            <a:extLst>
              <a:ext uri="{FF2B5EF4-FFF2-40B4-BE49-F238E27FC236}">
                <a16:creationId xmlns:a16="http://schemas.microsoft.com/office/drawing/2014/main" id="{17F0D854-9568-4F56-B0E5-9C3AF3149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010" y="3823457"/>
            <a:ext cx="22446" cy="172082"/>
          </a:xfrm>
          <a:prstGeom prst="rect">
            <a:avLst/>
          </a:prstGeom>
        </p:spPr>
      </p:pic>
      <p:sp>
        <p:nvSpPr>
          <p:cNvPr id="11" name="TextBox 10">
            <a:extLst>
              <a:ext uri="{FF2B5EF4-FFF2-40B4-BE49-F238E27FC236}">
                <a16:creationId xmlns:a16="http://schemas.microsoft.com/office/drawing/2014/main" id="{FB8C506B-4EC0-4645-A355-BC245D48A6EC}"/>
              </a:ext>
            </a:extLst>
          </p:cNvPr>
          <p:cNvSpPr txBox="1"/>
          <p:nvPr/>
        </p:nvSpPr>
        <p:spPr bwMode="auto">
          <a:xfrm>
            <a:off x="5521156" y="2755845"/>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+7</a:t>
            </a:r>
          </a:p>
        </p:txBody>
      </p:sp>
      <p:pic>
        <p:nvPicPr>
          <p:cNvPr id="12" name="Picture 11">
            <a:extLst>
              <a:ext uri="{FF2B5EF4-FFF2-40B4-BE49-F238E27FC236}">
                <a16:creationId xmlns:a16="http://schemas.microsoft.com/office/drawing/2014/main" id="{D088D732-5F91-4BFC-A3FB-664856611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4921360" y="4393991"/>
            <a:ext cx="2401663" cy="547176"/>
          </a:xfrm>
          <a:prstGeom prst="rect">
            <a:avLst/>
          </a:prstGeom>
        </p:spPr>
      </p:pic>
      <p:sp>
        <p:nvSpPr>
          <p:cNvPr id="15" name="TextBox 14">
            <a:extLst>
              <a:ext uri="{FF2B5EF4-FFF2-40B4-BE49-F238E27FC236}">
                <a16:creationId xmlns:a16="http://schemas.microsoft.com/office/drawing/2014/main" id="{B0BB9E79-D96D-45E2-A64A-650B210DBF8A}"/>
              </a:ext>
            </a:extLst>
          </p:cNvPr>
          <p:cNvSpPr txBox="1"/>
          <p:nvPr/>
        </p:nvSpPr>
        <p:spPr bwMode="auto">
          <a:xfrm>
            <a:off x="6747706" y="2755845"/>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+1</a:t>
            </a:r>
          </a:p>
        </p:txBody>
      </p:sp>
      <p:sp>
        <p:nvSpPr>
          <p:cNvPr id="16" name="TextBox 15">
            <a:extLst>
              <a:ext uri="{FF2B5EF4-FFF2-40B4-BE49-F238E27FC236}">
                <a16:creationId xmlns:a16="http://schemas.microsoft.com/office/drawing/2014/main" id="{24CE1724-E6BE-410E-B3B5-C9F82F48E89B}"/>
              </a:ext>
            </a:extLst>
          </p:cNvPr>
          <p:cNvSpPr txBox="1"/>
          <p:nvPr/>
        </p:nvSpPr>
        <p:spPr bwMode="auto">
          <a:xfrm>
            <a:off x="5730627" y="4907261"/>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+8</a:t>
            </a:r>
          </a:p>
        </p:txBody>
      </p:sp>
      <p:sp>
        <p:nvSpPr>
          <p:cNvPr id="17" name="TextBox 16">
            <a:extLst>
              <a:ext uri="{FF2B5EF4-FFF2-40B4-BE49-F238E27FC236}">
                <a16:creationId xmlns:a16="http://schemas.microsoft.com/office/drawing/2014/main" id="{AE1A7FA3-E390-4BDB-98AF-036C7673FBD6}"/>
              </a:ext>
            </a:extLst>
          </p:cNvPr>
          <p:cNvSpPr txBox="1"/>
          <p:nvPr/>
        </p:nvSpPr>
        <p:spPr bwMode="auto">
          <a:xfrm>
            <a:off x="6638842" y="3980101"/>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10</a:t>
            </a:r>
          </a:p>
        </p:txBody>
      </p:sp>
      <p:sp>
        <p:nvSpPr>
          <p:cNvPr id="18" name="TextBox 17">
            <a:extLst>
              <a:ext uri="{FF2B5EF4-FFF2-40B4-BE49-F238E27FC236}">
                <a16:creationId xmlns:a16="http://schemas.microsoft.com/office/drawing/2014/main" id="{1C4BF4E7-B547-4D6C-826E-F3D7020A35A4}"/>
              </a:ext>
            </a:extLst>
          </p:cNvPr>
          <p:cNvSpPr txBox="1"/>
          <p:nvPr/>
        </p:nvSpPr>
        <p:spPr bwMode="auto">
          <a:xfrm>
            <a:off x="6994234" y="3980101"/>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11</a:t>
            </a:r>
          </a:p>
        </p:txBody>
      </p:sp>
      <p:sp>
        <p:nvSpPr>
          <p:cNvPr id="19" name="TextBox 18">
            <a:extLst>
              <a:ext uri="{FF2B5EF4-FFF2-40B4-BE49-F238E27FC236}">
                <a16:creationId xmlns:a16="http://schemas.microsoft.com/office/drawing/2014/main" id="{823525BC-FC08-4C15-8CB1-533125DDE527}"/>
              </a:ext>
            </a:extLst>
          </p:cNvPr>
          <p:cNvSpPr txBox="1"/>
          <p:nvPr/>
        </p:nvSpPr>
        <p:spPr bwMode="auto">
          <a:xfrm>
            <a:off x="4564930" y="3980101"/>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sp>
        <p:nvSpPr>
          <p:cNvPr id="20" name="TextBox 19">
            <a:extLst>
              <a:ext uri="{FF2B5EF4-FFF2-40B4-BE49-F238E27FC236}">
                <a16:creationId xmlns:a16="http://schemas.microsoft.com/office/drawing/2014/main" id="{711752C5-3D72-432E-BC4B-C986CD40D2FE}"/>
              </a:ext>
            </a:extLst>
          </p:cNvPr>
          <p:cNvSpPr txBox="1"/>
          <p:nvPr/>
        </p:nvSpPr>
        <p:spPr bwMode="auto">
          <a:xfrm>
            <a:off x="5257146" y="1178085"/>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8</a:t>
            </a:r>
          </a:p>
        </p:txBody>
      </p:sp>
      <p:sp>
        <p:nvSpPr>
          <p:cNvPr id="21" name="TextBox 20">
            <a:extLst>
              <a:ext uri="{FF2B5EF4-FFF2-40B4-BE49-F238E27FC236}">
                <a16:creationId xmlns:a16="http://schemas.microsoft.com/office/drawing/2014/main" id="{C308EB2D-06F3-48B6-B134-81B70E3F1942}"/>
              </a:ext>
            </a:extLst>
          </p:cNvPr>
          <p:cNvSpPr txBox="1"/>
          <p:nvPr/>
        </p:nvSpPr>
        <p:spPr bwMode="auto">
          <a:xfrm>
            <a:off x="4918517" y="117808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sp>
        <p:nvSpPr>
          <p:cNvPr id="22" name="TextBox 21">
            <a:extLst>
              <a:ext uri="{FF2B5EF4-FFF2-40B4-BE49-F238E27FC236}">
                <a16:creationId xmlns:a16="http://schemas.microsoft.com/office/drawing/2014/main" id="{26CFC18C-70E3-423A-ABCA-B54264D5250F}"/>
              </a:ext>
            </a:extLst>
          </p:cNvPr>
          <p:cNvSpPr txBox="1"/>
          <p:nvPr/>
        </p:nvSpPr>
        <p:spPr bwMode="auto">
          <a:xfrm>
            <a:off x="6234470" y="117808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pic>
        <p:nvPicPr>
          <p:cNvPr id="26" name="Picture 25">
            <a:extLst>
              <a:ext uri="{FF2B5EF4-FFF2-40B4-BE49-F238E27FC236}">
                <a16:creationId xmlns:a16="http://schemas.microsoft.com/office/drawing/2014/main" id="{65DCF5A1-760D-47DA-A5EF-3AD4A538F5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2428" y="3148851"/>
            <a:ext cx="2080582" cy="591064"/>
          </a:xfrm>
          <a:prstGeom prst="rect">
            <a:avLst/>
          </a:prstGeom>
        </p:spPr>
      </p:pic>
      <p:pic>
        <p:nvPicPr>
          <p:cNvPr id="28" name="Picture 27">
            <a:extLst>
              <a:ext uri="{FF2B5EF4-FFF2-40B4-BE49-F238E27FC236}">
                <a16:creationId xmlns:a16="http://schemas.microsoft.com/office/drawing/2014/main" id="{165CAFAD-0AE6-4108-AF93-7AB7CEFAA0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1374" y="3140968"/>
            <a:ext cx="420771" cy="591064"/>
          </a:xfrm>
          <a:prstGeom prst="rect">
            <a:avLst/>
          </a:prstGeom>
        </p:spPr>
      </p:pic>
    </p:spTree>
    <p:extLst>
      <p:ext uri="{BB962C8B-B14F-4D97-AF65-F5344CB8AC3E}">
        <p14:creationId xmlns:p14="http://schemas.microsoft.com/office/powerpoint/2010/main" val="199790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3" presetClass="emph" presetSubtype="2" autoRev="1" fill="hold" grpId="1" nodeType="afterEffect">
                                  <p:stCondLst>
                                    <p:cond delay="0"/>
                                  </p:stCondLst>
                                  <p:childTnLst>
                                    <p:animClr clrSpc="rgb" dir="cw">
                                      <p:cBhvr override="childStyle">
                                        <p:cTn id="28" dur="2000" fill="hold"/>
                                        <p:tgtEl>
                                          <p:spTgt spid="11"/>
                                        </p:tgtEl>
                                        <p:attrNameLst>
                                          <p:attrName>style.color</p:attrName>
                                        </p:attrNameLst>
                                      </p:cBhvr>
                                      <p:to>
                                        <a:srgbClr val="FF2017"/>
                                      </p:to>
                                    </p:animClr>
                                  </p:childTnLst>
                                </p:cTn>
                              </p:par>
                              <p:par>
                                <p:cTn id="29" presetID="3" presetClass="emph" presetSubtype="2" autoRev="1" fill="hold" grpId="1" nodeType="withEffect">
                                  <p:stCondLst>
                                    <p:cond delay="0"/>
                                  </p:stCondLst>
                                  <p:childTnLst>
                                    <p:animClr clrSpc="rgb" dir="cw">
                                      <p:cBhvr override="childStyle">
                                        <p:cTn id="30" dur="2000" fill="hold"/>
                                        <p:tgtEl>
                                          <p:spTgt spid="4"/>
                                        </p:tgtEl>
                                        <p:attrNameLst>
                                          <p:attrName>style.color</p:attrName>
                                        </p:attrNameLst>
                                      </p:cBhvr>
                                      <p:to>
                                        <a:srgbClr val="FF2017"/>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500"/>
                            </p:stCondLst>
                            <p:childTnLst>
                              <p:par>
                                <p:cTn id="48" presetID="3" presetClass="emph" presetSubtype="2" autoRev="1" fill="hold" grpId="1" nodeType="afterEffect">
                                  <p:stCondLst>
                                    <p:cond delay="0"/>
                                  </p:stCondLst>
                                  <p:childTnLst>
                                    <p:animClr clrSpc="rgb" dir="cw">
                                      <p:cBhvr override="childStyle">
                                        <p:cTn id="49" dur="2000" fill="hold"/>
                                        <p:tgtEl>
                                          <p:spTgt spid="3"/>
                                        </p:tgtEl>
                                        <p:attrNameLst>
                                          <p:attrName>style.color</p:attrName>
                                        </p:attrNameLst>
                                      </p:cBhvr>
                                      <p:to>
                                        <a:srgbClr val="FF2017"/>
                                      </p:to>
                                    </p:animClr>
                                  </p:childTnLst>
                                </p:cTn>
                              </p:par>
                              <p:par>
                                <p:cTn id="50" presetID="3" presetClass="emph" presetSubtype="2" autoRev="1" fill="hold" grpId="1" nodeType="withEffect">
                                  <p:stCondLst>
                                    <p:cond delay="0"/>
                                  </p:stCondLst>
                                  <p:childTnLst>
                                    <p:animClr clrSpc="rgb" dir="cw">
                                      <p:cBhvr override="childStyle">
                                        <p:cTn id="51" dur="2000" fill="hold"/>
                                        <p:tgtEl>
                                          <p:spTgt spid="15"/>
                                        </p:tgtEl>
                                        <p:attrNameLst>
                                          <p:attrName>style.color</p:attrName>
                                        </p:attrNameLst>
                                      </p:cBhvr>
                                      <p:to>
                                        <a:srgbClr val="FF2017"/>
                                      </p:to>
                                    </p:animClr>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500"/>
                            </p:stCondLst>
                            <p:childTnLst>
                              <p:par>
                                <p:cTn id="61" presetID="3" presetClass="emph" presetSubtype="2" autoRev="1" fill="hold" grpId="1" nodeType="afterEffect">
                                  <p:stCondLst>
                                    <p:cond delay="0"/>
                                  </p:stCondLst>
                                  <p:childTnLst>
                                    <p:animClr clrSpc="rgb" dir="cw">
                                      <p:cBhvr override="childStyle">
                                        <p:cTn id="62" dur="2000" fill="hold"/>
                                        <p:tgtEl>
                                          <p:spTgt spid="16"/>
                                        </p:tgtEl>
                                        <p:attrNameLst>
                                          <p:attrName>style.color</p:attrName>
                                        </p:attrNameLst>
                                      </p:cBhvr>
                                      <p:to>
                                        <a:srgbClr val="FF2017"/>
                                      </p:to>
                                    </p:animClr>
                                  </p:childTnLst>
                                </p:cTn>
                              </p:par>
                              <p:par>
                                <p:cTn id="63" presetID="3" presetClass="emph" presetSubtype="2" autoRev="1" fill="hold" grpId="0" nodeType="withEffect">
                                  <p:stCondLst>
                                    <p:cond delay="0"/>
                                  </p:stCondLst>
                                  <p:childTnLst>
                                    <p:animClr clrSpc="rgb" dir="cw">
                                      <p:cBhvr override="childStyle">
                                        <p:cTn id="64" dur="2000" fill="hold"/>
                                        <p:tgtEl>
                                          <p:spTgt spid="20"/>
                                        </p:tgtEl>
                                        <p:attrNameLst>
                                          <p:attrName>style.color</p:attrName>
                                        </p:attrNameLst>
                                      </p:cBhvr>
                                      <p:to>
                                        <a:srgbClr val="FF2017"/>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11" grpId="0"/>
      <p:bldP spid="11" grpId="1"/>
      <p:bldP spid="15" grpId="0"/>
      <p:bldP spid="15" grpId="1"/>
      <p:bldP spid="16" grpId="0"/>
      <p:bldP spid="16" grpId="1"/>
      <p:bldP spid="17" grpId="0"/>
      <p:bldP spid="18" grpId="0"/>
      <p:bldP spid="2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4:1</a:t>
            </a:r>
          </a:p>
        </p:txBody>
      </p:sp>
      <p:sp>
        <p:nvSpPr>
          <p:cNvPr id="5" name="TextBox 4">
            <a:extLst>
              <a:ext uri="{FF2B5EF4-FFF2-40B4-BE49-F238E27FC236}">
                <a16:creationId xmlns:a16="http://schemas.microsoft.com/office/drawing/2014/main" id="{2D322F27-02D6-4050-8692-A6CFECF9A6B6}"/>
              </a:ext>
            </a:extLst>
          </p:cNvPr>
          <p:cNvSpPr txBox="1"/>
          <p:nvPr/>
        </p:nvSpPr>
        <p:spPr bwMode="auto">
          <a:xfrm>
            <a:off x="6092718" y="1757486"/>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6" name="TextBox 5">
            <a:extLst>
              <a:ext uri="{FF2B5EF4-FFF2-40B4-BE49-F238E27FC236}">
                <a16:creationId xmlns:a16="http://schemas.microsoft.com/office/drawing/2014/main" id="{6E3CC7FC-95B1-499F-B135-D9FFEAD5FA8B}"/>
              </a:ext>
            </a:extLst>
          </p:cNvPr>
          <p:cNvSpPr txBox="1"/>
          <p:nvPr/>
        </p:nvSpPr>
        <p:spPr bwMode="auto">
          <a:xfrm>
            <a:off x="5532072" y="175748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7" name="TextBox 6">
            <a:extLst>
              <a:ext uri="{FF2B5EF4-FFF2-40B4-BE49-F238E27FC236}">
                <a16:creationId xmlns:a16="http://schemas.microsoft.com/office/drawing/2014/main" id="{D108F631-47B0-412A-90D6-B693355C14CB}"/>
              </a:ext>
            </a:extLst>
          </p:cNvPr>
          <p:cNvSpPr txBox="1"/>
          <p:nvPr/>
        </p:nvSpPr>
        <p:spPr bwMode="auto">
          <a:xfrm>
            <a:off x="6607202" y="11780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8</a:t>
            </a:r>
          </a:p>
        </p:txBody>
      </p:sp>
      <p:cxnSp>
        <p:nvCxnSpPr>
          <p:cNvPr id="8" name="Straight Connector 7">
            <a:extLst>
              <a:ext uri="{FF2B5EF4-FFF2-40B4-BE49-F238E27FC236}">
                <a16:creationId xmlns:a16="http://schemas.microsoft.com/office/drawing/2014/main" id="{154637B0-44EC-44B9-850F-D783C0A2468A}"/>
              </a:ext>
            </a:extLst>
          </p:cNvPr>
          <p:cNvCxnSpPr/>
          <p:nvPr/>
        </p:nvCxnSpPr>
        <p:spPr bwMode="auto">
          <a:xfrm flipH="1">
            <a:off x="5834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5A6A9F51-3E28-4E75-B494-6F55892F2E7B}"/>
              </a:ext>
            </a:extLst>
          </p:cNvPr>
          <p:cNvCxnSpPr>
            <a:cxnSpLocks/>
          </p:cNvCxnSpPr>
          <p:nvPr/>
        </p:nvCxnSpPr>
        <p:spPr bwMode="auto">
          <a:xfrm>
            <a:off x="6122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a:extLst>
              <a:ext uri="{FF2B5EF4-FFF2-40B4-BE49-F238E27FC236}">
                <a16:creationId xmlns:a16="http://schemas.microsoft.com/office/drawing/2014/main" id="{D58E269C-BB55-49CC-930F-76B916401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015" y="3808754"/>
            <a:ext cx="2678490" cy="186524"/>
          </a:xfrm>
          <a:prstGeom prst="rect">
            <a:avLst/>
          </a:prstGeom>
        </p:spPr>
      </p:pic>
      <p:pic>
        <p:nvPicPr>
          <p:cNvPr id="11" name="Picture 10">
            <a:extLst>
              <a:ext uri="{FF2B5EF4-FFF2-40B4-BE49-F238E27FC236}">
                <a16:creationId xmlns:a16="http://schemas.microsoft.com/office/drawing/2014/main" id="{266EE614-704B-42F3-9F24-4267DD79F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770" y="3823457"/>
            <a:ext cx="14963" cy="172082"/>
          </a:xfrm>
          <a:prstGeom prst="rect">
            <a:avLst/>
          </a:prstGeom>
        </p:spPr>
      </p:pic>
      <p:pic>
        <p:nvPicPr>
          <p:cNvPr id="12" name="Picture 11">
            <a:extLst>
              <a:ext uri="{FF2B5EF4-FFF2-40B4-BE49-F238E27FC236}">
                <a16:creationId xmlns:a16="http://schemas.microsoft.com/office/drawing/2014/main" id="{26999B13-903D-4C0A-8980-B8BB4B453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6997" y="3823457"/>
            <a:ext cx="22446" cy="172082"/>
          </a:xfrm>
          <a:prstGeom prst="rect">
            <a:avLst/>
          </a:prstGeom>
        </p:spPr>
      </p:pic>
      <p:sp>
        <p:nvSpPr>
          <p:cNvPr id="13" name="TextBox 12">
            <a:extLst>
              <a:ext uri="{FF2B5EF4-FFF2-40B4-BE49-F238E27FC236}">
                <a16:creationId xmlns:a16="http://schemas.microsoft.com/office/drawing/2014/main" id="{D5242BE5-58BB-4A96-87B2-137651BA0C00}"/>
              </a:ext>
            </a:extLst>
          </p:cNvPr>
          <p:cNvSpPr txBox="1"/>
          <p:nvPr/>
        </p:nvSpPr>
        <p:spPr bwMode="auto">
          <a:xfrm>
            <a:off x="5270200" y="2755845"/>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–2</a:t>
            </a:r>
          </a:p>
        </p:txBody>
      </p:sp>
      <p:pic>
        <p:nvPicPr>
          <p:cNvPr id="14" name="Picture 13">
            <a:extLst>
              <a:ext uri="{FF2B5EF4-FFF2-40B4-BE49-F238E27FC236}">
                <a16:creationId xmlns:a16="http://schemas.microsoft.com/office/drawing/2014/main" id="{3A7D2826-DB54-4DEE-8CDD-EA1617AFB3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4871864" y="4393991"/>
            <a:ext cx="2451158" cy="547176"/>
          </a:xfrm>
          <a:prstGeom prst="rect">
            <a:avLst/>
          </a:prstGeom>
        </p:spPr>
      </p:pic>
      <p:pic>
        <p:nvPicPr>
          <p:cNvPr id="15" name="Picture 14">
            <a:extLst>
              <a:ext uri="{FF2B5EF4-FFF2-40B4-BE49-F238E27FC236}">
                <a16:creationId xmlns:a16="http://schemas.microsoft.com/office/drawing/2014/main" id="{89D9AB3D-0299-453B-AF10-40A6DF5379FE}"/>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flipH="1">
            <a:off x="4833763" y="3185902"/>
            <a:ext cx="1656000" cy="590962"/>
          </a:xfrm>
          <a:prstGeom prst="rect">
            <a:avLst/>
          </a:prstGeom>
        </p:spPr>
      </p:pic>
      <p:pic>
        <p:nvPicPr>
          <p:cNvPr id="16" name="Picture 15">
            <a:extLst>
              <a:ext uri="{FF2B5EF4-FFF2-40B4-BE49-F238E27FC236}">
                <a16:creationId xmlns:a16="http://schemas.microsoft.com/office/drawing/2014/main" id="{BC7F83A9-89E1-4049-B962-EEAF26E76D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09444" y="3185902"/>
            <a:ext cx="783129" cy="591064"/>
          </a:xfrm>
          <a:prstGeom prst="rect">
            <a:avLst/>
          </a:prstGeom>
        </p:spPr>
      </p:pic>
      <p:sp>
        <p:nvSpPr>
          <p:cNvPr id="17" name="TextBox 16">
            <a:extLst>
              <a:ext uri="{FF2B5EF4-FFF2-40B4-BE49-F238E27FC236}">
                <a16:creationId xmlns:a16="http://schemas.microsoft.com/office/drawing/2014/main" id="{BB13F647-3160-4364-B5D4-84C31726EDF8}"/>
              </a:ext>
            </a:extLst>
          </p:cNvPr>
          <p:cNvSpPr txBox="1"/>
          <p:nvPr/>
        </p:nvSpPr>
        <p:spPr bwMode="auto">
          <a:xfrm>
            <a:off x="6506239" y="2755845"/>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–1</a:t>
            </a:r>
          </a:p>
        </p:txBody>
      </p:sp>
      <p:sp>
        <p:nvSpPr>
          <p:cNvPr id="18" name="TextBox 17">
            <a:extLst>
              <a:ext uri="{FF2B5EF4-FFF2-40B4-BE49-F238E27FC236}">
                <a16:creationId xmlns:a16="http://schemas.microsoft.com/office/drawing/2014/main" id="{14B69A4A-F231-4E84-AAA5-FC45C257EB16}"/>
              </a:ext>
            </a:extLst>
          </p:cNvPr>
          <p:cNvSpPr txBox="1"/>
          <p:nvPr/>
        </p:nvSpPr>
        <p:spPr bwMode="auto">
          <a:xfrm>
            <a:off x="5705880" y="4907261"/>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–3</a:t>
            </a:r>
          </a:p>
        </p:txBody>
      </p:sp>
      <p:sp>
        <p:nvSpPr>
          <p:cNvPr id="19" name="TextBox 18">
            <a:extLst>
              <a:ext uri="{FF2B5EF4-FFF2-40B4-BE49-F238E27FC236}">
                <a16:creationId xmlns:a16="http://schemas.microsoft.com/office/drawing/2014/main" id="{973E884D-A08A-4561-8203-8317D90CC913}"/>
              </a:ext>
            </a:extLst>
          </p:cNvPr>
          <p:cNvSpPr txBox="1"/>
          <p:nvPr/>
        </p:nvSpPr>
        <p:spPr bwMode="auto">
          <a:xfrm>
            <a:off x="6172829" y="3980101"/>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10</a:t>
            </a:r>
          </a:p>
        </p:txBody>
      </p:sp>
      <p:sp>
        <p:nvSpPr>
          <p:cNvPr id="20" name="TextBox 19">
            <a:extLst>
              <a:ext uri="{FF2B5EF4-FFF2-40B4-BE49-F238E27FC236}">
                <a16:creationId xmlns:a16="http://schemas.microsoft.com/office/drawing/2014/main" id="{0A58AECE-2808-4377-95B8-1336069480B4}"/>
              </a:ext>
            </a:extLst>
          </p:cNvPr>
          <p:cNvSpPr txBox="1"/>
          <p:nvPr/>
        </p:nvSpPr>
        <p:spPr bwMode="auto">
          <a:xfrm>
            <a:off x="6971374" y="3980101"/>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11</a:t>
            </a:r>
          </a:p>
        </p:txBody>
      </p:sp>
      <p:sp>
        <p:nvSpPr>
          <p:cNvPr id="21" name="TextBox 20">
            <a:extLst>
              <a:ext uri="{FF2B5EF4-FFF2-40B4-BE49-F238E27FC236}">
                <a16:creationId xmlns:a16="http://schemas.microsoft.com/office/drawing/2014/main" id="{253BBD1C-135C-47CD-B5C2-63DF0CF72272}"/>
              </a:ext>
            </a:extLst>
          </p:cNvPr>
          <p:cNvSpPr txBox="1"/>
          <p:nvPr/>
        </p:nvSpPr>
        <p:spPr bwMode="auto">
          <a:xfrm>
            <a:off x="4564930" y="3980101"/>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8</a:t>
            </a:r>
          </a:p>
        </p:txBody>
      </p:sp>
      <p:sp>
        <p:nvSpPr>
          <p:cNvPr id="22" name="TextBox 21">
            <a:extLst>
              <a:ext uri="{FF2B5EF4-FFF2-40B4-BE49-F238E27FC236}">
                <a16:creationId xmlns:a16="http://schemas.microsoft.com/office/drawing/2014/main" id="{64AE220A-D3A1-48B0-BE69-3FC9D6C9C83F}"/>
              </a:ext>
            </a:extLst>
          </p:cNvPr>
          <p:cNvSpPr txBox="1"/>
          <p:nvPr/>
        </p:nvSpPr>
        <p:spPr bwMode="auto">
          <a:xfrm>
            <a:off x="5285730" y="1178085"/>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3</a:t>
            </a:r>
          </a:p>
        </p:txBody>
      </p:sp>
      <p:sp>
        <p:nvSpPr>
          <p:cNvPr id="23" name="TextBox 22">
            <a:extLst>
              <a:ext uri="{FF2B5EF4-FFF2-40B4-BE49-F238E27FC236}">
                <a16:creationId xmlns:a16="http://schemas.microsoft.com/office/drawing/2014/main" id="{8E278780-493F-40F4-BF84-8CD75C1132B7}"/>
              </a:ext>
            </a:extLst>
          </p:cNvPr>
          <p:cNvSpPr txBox="1"/>
          <p:nvPr/>
        </p:nvSpPr>
        <p:spPr bwMode="auto">
          <a:xfrm>
            <a:off x="4889933" y="117808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11</a:t>
            </a:r>
          </a:p>
        </p:txBody>
      </p:sp>
      <p:sp>
        <p:nvSpPr>
          <p:cNvPr id="24" name="TextBox 23">
            <a:extLst>
              <a:ext uri="{FF2B5EF4-FFF2-40B4-BE49-F238E27FC236}">
                <a16:creationId xmlns:a16="http://schemas.microsoft.com/office/drawing/2014/main" id="{2B10AE33-A2DD-4944-A433-3FDB2F35EDCC}"/>
              </a:ext>
            </a:extLst>
          </p:cNvPr>
          <p:cNvSpPr txBox="1"/>
          <p:nvPr/>
        </p:nvSpPr>
        <p:spPr bwMode="auto">
          <a:xfrm>
            <a:off x="6234470" y="117808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spTree>
    <p:extLst>
      <p:ext uri="{BB962C8B-B14F-4D97-AF65-F5344CB8AC3E}">
        <p14:creationId xmlns:p14="http://schemas.microsoft.com/office/powerpoint/2010/main" val="280437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3" presetClass="emph" presetSubtype="2" autoRev="1" fill="hold" grpId="1" nodeType="afterEffect">
                                  <p:stCondLst>
                                    <p:cond delay="0"/>
                                  </p:stCondLst>
                                  <p:childTnLst>
                                    <p:animClr clrSpc="rgb" dir="cw">
                                      <p:cBhvr override="childStyle">
                                        <p:cTn id="28" dur="2000" fill="hold"/>
                                        <p:tgtEl>
                                          <p:spTgt spid="6"/>
                                        </p:tgtEl>
                                        <p:attrNameLst>
                                          <p:attrName>style.color</p:attrName>
                                        </p:attrNameLst>
                                      </p:cBhvr>
                                      <p:to>
                                        <a:srgbClr val="FF2017"/>
                                      </p:to>
                                    </p:animClr>
                                  </p:childTnLst>
                                </p:cTn>
                              </p:par>
                              <p:par>
                                <p:cTn id="29" presetID="3" presetClass="emph" presetSubtype="2" autoRev="1" fill="hold" grpId="1" nodeType="withEffect">
                                  <p:stCondLst>
                                    <p:cond delay="0"/>
                                  </p:stCondLst>
                                  <p:childTnLst>
                                    <p:animClr clrSpc="rgb" dir="cw">
                                      <p:cBhvr override="childStyle">
                                        <p:cTn id="30" dur="2000" fill="hold"/>
                                        <p:tgtEl>
                                          <p:spTgt spid="17"/>
                                        </p:tgtEl>
                                        <p:attrNameLst>
                                          <p:attrName>style.color</p:attrName>
                                        </p:attrNameLst>
                                      </p:cBhvr>
                                      <p:to>
                                        <a:srgbClr val="FF2017"/>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500"/>
                            </p:stCondLst>
                            <p:childTnLst>
                              <p:par>
                                <p:cTn id="48" presetID="3" presetClass="emph" presetSubtype="2" autoRev="1" fill="hold" grpId="1" nodeType="afterEffect">
                                  <p:stCondLst>
                                    <p:cond delay="0"/>
                                  </p:stCondLst>
                                  <p:childTnLst>
                                    <p:animClr clrSpc="rgb" dir="cw">
                                      <p:cBhvr override="childStyle">
                                        <p:cTn id="49" dur="2000" fill="hold"/>
                                        <p:tgtEl>
                                          <p:spTgt spid="5"/>
                                        </p:tgtEl>
                                        <p:attrNameLst>
                                          <p:attrName>style.color</p:attrName>
                                        </p:attrNameLst>
                                      </p:cBhvr>
                                      <p:to>
                                        <a:srgbClr val="FF2017"/>
                                      </p:to>
                                    </p:animClr>
                                  </p:childTnLst>
                                </p:cTn>
                              </p:par>
                              <p:par>
                                <p:cTn id="50" presetID="3" presetClass="emph" presetSubtype="2" autoRev="1" fill="hold" grpId="1" nodeType="withEffect">
                                  <p:stCondLst>
                                    <p:cond delay="0"/>
                                  </p:stCondLst>
                                  <p:childTnLst>
                                    <p:animClr clrSpc="rgb" dir="cw">
                                      <p:cBhvr override="childStyle">
                                        <p:cTn id="51" dur="2000" fill="hold"/>
                                        <p:tgtEl>
                                          <p:spTgt spid="13"/>
                                        </p:tgtEl>
                                        <p:attrNameLst>
                                          <p:attrName>style.color</p:attrName>
                                        </p:attrNameLst>
                                      </p:cBhvr>
                                      <p:to>
                                        <a:srgbClr val="FF2017"/>
                                      </p:to>
                                    </p:animClr>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500"/>
                            </p:stCondLst>
                            <p:childTnLst>
                              <p:par>
                                <p:cTn id="61" presetID="3" presetClass="emph" presetSubtype="2" autoRev="1" fill="hold" grpId="1" nodeType="afterEffect">
                                  <p:stCondLst>
                                    <p:cond delay="0"/>
                                  </p:stCondLst>
                                  <p:childTnLst>
                                    <p:animClr clrSpc="rgb" dir="cw">
                                      <p:cBhvr override="childStyle">
                                        <p:cTn id="62" dur="2000" fill="hold"/>
                                        <p:tgtEl>
                                          <p:spTgt spid="18"/>
                                        </p:tgtEl>
                                        <p:attrNameLst>
                                          <p:attrName>style.color</p:attrName>
                                        </p:attrNameLst>
                                      </p:cBhvr>
                                      <p:to>
                                        <a:srgbClr val="FF2017"/>
                                      </p:to>
                                    </p:animClr>
                                  </p:childTnLst>
                                </p:cTn>
                              </p:par>
                              <p:par>
                                <p:cTn id="63" presetID="3" presetClass="emph" presetSubtype="2" autoRev="1" fill="hold" grpId="0" nodeType="withEffect">
                                  <p:stCondLst>
                                    <p:cond delay="0"/>
                                  </p:stCondLst>
                                  <p:childTnLst>
                                    <p:animClr clrSpc="rgb" dir="cw">
                                      <p:cBhvr override="childStyle">
                                        <p:cTn id="64" dur="2000" fill="hold"/>
                                        <p:tgtEl>
                                          <p:spTgt spid="22"/>
                                        </p:tgtEl>
                                        <p:attrNameLst>
                                          <p:attrName>style.color</p:attrName>
                                        </p:attrNameLst>
                                      </p:cBhvr>
                                      <p:to>
                                        <a:srgbClr val="FF2017"/>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13" grpId="0"/>
      <p:bldP spid="13" grpId="1"/>
      <p:bldP spid="17" grpId="0"/>
      <p:bldP spid="17" grpId="1"/>
      <p:bldP spid="18" grpId="0"/>
      <p:bldP spid="18" grpId="1"/>
      <p:bldP spid="19" grpId="0"/>
      <p:bldP spid="21" grpId="0"/>
      <p:bldP spid="2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4:1</a:t>
            </a:r>
          </a:p>
        </p:txBody>
      </p:sp>
      <p:pic>
        <p:nvPicPr>
          <p:cNvPr id="10" name="Picture 9">
            <a:extLst>
              <a:ext uri="{FF2B5EF4-FFF2-40B4-BE49-F238E27FC236}">
                <a16:creationId xmlns:a16="http://schemas.microsoft.com/office/drawing/2014/main" id="{81C44540-6441-45B5-989B-912ECC423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010" y="3823457"/>
            <a:ext cx="22446" cy="172082"/>
          </a:xfrm>
          <a:prstGeom prst="rect">
            <a:avLst/>
          </a:prstGeom>
        </p:spPr>
      </p:pic>
      <p:sp>
        <p:nvSpPr>
          <p:cNvPr id="11" name="TextBox 10">
            <a:extLst>
              <a:ext uri="{FF2B5EF4-FFF2-40B4-BE49-F238E27FC236}">
                <a16:creationId xmlns:a16="http://schemas.microsoft.com/office/drawing/2014/main" id="{8A12E373-C130-41A9-B905-DA7A7F752227}"/>
              </a:ext>
            </a:extLst>
          </p:cNvPr>
          <p:cNvSpPr txBox="1"/>
          <p:nvPr/>
        </p:nvSpPr>
        <p:spPr bwMode="auto">
          <a:xfrm>
            <a:off x="5502104" y="2755845"/>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–7</a:t>
            </a:r>
          </a:p>
        </p:txBody>
      </p:sp>
      <p:pic>
        <p:nvPicPr>
          <p:cNvPr id="12" name="Picture 11">
            <a:extLst>
              <a:ext uri="{FF2B5EF4-FFF2-40B4-BE49-F238E27FC236}">
                <a16:creationId xmlns:a16="http://schemas.microsoft.com/office/drawing/2014/main" id="{A85D4288-74D8-4726-B94F-EF6D58354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4898732" y="4393991"/>
            <a:ext cx="2424290" cy="547176"/>
          </a:xfrm>
          <a:prstGeom prst="rect">
            <a:avLst/>
          </a:prstGeom>
        </p:spPr>
      </p:pic>
      <p:sp>
        <p:nvSpPr>
          <p:cNvPr id="13" name="TextBox 12">
            <a:extLst>
              <a:ext uri="{FF2B5EF4-FFF2-40B4-BE49-F238E27FC236}">
                <a16:creationId xmlns:a16="http://schemas.microsoft.com/office/drawing/2014/main" id="{ED5644C4-882F-4530-8CB1-2F3672EEE363}"/>
              </a:ext>
            </a:extLst>
          </p:cNvPr>
          <p:cNvSpPr txBox="1"/>
          <p:nvPr/>
        </p:nvSpPr>
        <p:spPr bwMode="auto">
          <a:xfrm>
            <a:off x="6762558" y="2755845"/>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–1</a:t>
            </a:r>
          </a:p>
        </p:txBody>
      </p:sp>
      <p:sp>
        <p:nvSpPr>
          <p:cNvPr id="14" name="TextBox 13">
            <a:extLst>
              <a:ext uri="{FF2B5EF4-FFF2-40B4-BE49-F238E27FC236}">
                <a16:creationId xmlns:a16="http://schemas.microsoft.com/office/drawing/2014/main" id="{2AA39EB7-F703-42C8-93C9-B131BFE68DB3}"/>
              </a:ext>
            </a:extLst>
          </p:cNvPr>
          <p:cNvSpPr txBox="1"/>
          <p:nvPr/>
        </p:nvSpPr>
        <p:spPr bwMode="auto">
          <a:xfrm>
            <a:off x="5719314" y="4907261"/>
            <a:ext cx="783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628C"/>
                </a:solidFill>
                <a:latin typeface="Myriad Pro Semibold"/>
                <a:ea typeface="Myriad Pro Semibold" charset="0"/>
                <a:cs typeface="Myriad Pro Semibold" charset="0"/>
              </a:rPr>
              <a:t>–8</a:t>
            </a:r>
          </a:p>
        </p:txBody>
      </p:sp>
      <p:sp>
        <p:nvSpPr>
          <p:cNvPr id="15" name="TextBox 14">
            <a:extLst>
              <a:ext uri="{FF2B5EF4-FFF2-40B4-BE49-F238E27FC236}">
                <a16:creationId xmlns:a16="http://schemas.microsoft.com/office/drawing/2014/main" id="{119F0C68-CD4D-4004-AE14-DE9D691AE96C}"/>
              </a:ext>
            </a:extLst>
          </p:cNvPr>
          <p:cNvSpPr txBox="1"/>
          <p:nvPr/>
        </p:nvSpPr>
        <p:spPr bwMode="auto">
          <a:xfrm>
            <a:off x="6638842" y="3980101"/>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10</a:t>
            </a:r>
          </a:p>
        </p:txBody>
      </p:sp>
      <p:sp>
        <p:nvSpPr>
          <p:cNvPr id="16" name="TextBox 15">
            <a:extLst>
              <a:ext uri="{FF2B5EF4-FFF2-40B4-BE49-F238E27FC236}">
                <a16:creationId xmlns:a16="http://schemas.microsoft.com/office/drawing/2014/main" id="{9C02F43D-AEC8-417A-A8F0-2C32146AAE29}"/>
              </a:ext>
            </a:extLst>
          </p:cNvPr>
          <p:cNvSpPr txBox="1"/>
          <p:nvPr/>
        </p:nvSpPr>
        <p:spPr bwMode="auto">
          <a:xfrm>
            <a:off x="6994234" y="3980101"/>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11</a:t>
            </a:r>
          </a:p>
        </p:txBody>
      </p:sp>
      <p:sp>
        <p:nvSpPr>
          <p:cNvPr id="17" name="TextBox 16">
            <a:extLst>
              <a:ext uri="{FF2B5EF4-FFF2-40B4-BE49-F238E27FC236}">
                <a16:creationId xmlns:a16="http://schemas.microsoft.com/office/drawing/2014/main" id="{B1C6597E-879C-4510-8370-C96BE5DA30FF}"/>
              </a:ext>
            </a:extLst>
          </p:cNvPr>
          <p:cNvSpPr txBox="1"/>
          <p:nvPr/>
        </p:nvSpPr>
        <p:spPr bwMode="auto">
          <a:xfrm>
            <a:off x="4564930" y="3980101"/>
            <a:ext cx="643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pic>
        <p:nvPicPr>
          <p:cNvPr id="21" name="Picture 20">
            <a:extLst>
              <a:ext uri="{FF2B5EF4-FFF2-40B4-BE49-F238E27FC236}">
                <a16:creationId xmlns:a16="http://schemas.microsoft.com/office/drawing/2014/main" id="{DB44660A-E3F0-4860-B0F7-AF36AF844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53376" y="3148851"/>
            <a:ext cx="2080582" cy="591064"/>
          </a:xfrm>
          <a:prstGeom prst="rect">
            <a:avLst/>
          </a:prstGeom>
        </p:spPr>
      </p:pic>
      <p:pic>
        <p:nvPicPr>
          <p:cNvPr id="22" name="Picture 21">
            <a:extLst>
              <a:ext uri="{FF2B5EF4-FFF2-40B4-BE49-F238E27FC236}">
                <a16:creationId xmlns:a16="http://schemas.microsoft.com/office/drawing/2014/main" id="{C7B92A53-A5DD-45DF-B4F8-FC65CF4B59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914218" y="3140968"/>
            <a:ext cx="420771" cy="591064"/>
          </a:xfrm>
          <a:prstGeom prst="rect">
            <a:avLst/>
          </a:prstGeom>
        </p:spPr>
      </p:pic>
      <p:sp>
        <p:nvSpPr>
          <p:cNvPr id="27" name="TextBox 26">
            <a:extLst>
              <a:ext uri="{FF2B5EF4-FFF2-40B4-BE49-F238E27FC236}">
                <a16:creationId xmlns:a16="http://schemas.microsoft.com/office/drawing/2014/main" id="{132C95B1-FAE7-4CCB-8229-5A56101BC2F0}"/>
              </a:ext>
            </a:extLst>
          </p:cNvPr>
          <p:cNvSpPr txBox="1"/>
          <p:nvPr/>
        </p:nvSpPr>
        <p:spPr bwMode="auto">
          <a:xfrm>
            <a:off x="6092718" y="1757486"/>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7</a:t>
            </a:r>
          </a:p>
        </p:txBody>
      </p:sp>
      <p:sp>
        <p:nvSpPr>
          <p:cNvPr id="28" name="TextBox 27">
            <a:extLst>
              <a:ext uri="{FF2B5EF4-FFF2-40B4-BE49-F238E27FC236}">
                <a16:creationId xmlns:a16="http://schemas.microsoft.com/office/drawing/2014/main" id="{F4DFB9FF-EAE6-4A4E-A15E-A35CF3CA4BF7}"/>
              </a:ext>
            </a:extLst>
          </p:cNvPr>
          <p:cNvSpPr txBox="1"/>
          <p:nvPr/>
        </p:nvSpPr>
        <p:spPr bwMode="auto">
          <a:xfrm>
            <a:off x="5532072" y="175748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29" name="TextBox 28">
            <a:extLst>
              <a:ext uri="{FF2B5EF4-FFF2-40B4-BE49-F238E27FC236}">
                <a16:creationId xmlns:a16="http://schemas.microsoft.com/office/drawing/2014/main" id="{1F3C437A-EA24-422F-B7D1-64F13D3CC2D3}"/>
              </a:ext>
            </a:extLst>
          </p:cNvPr>
          <p:cNvSpPr txBox="1"/>
          <p:nvPr/>
        </p:nvSpPr>
        <p:spPr bwMode="auto">
          <a:xfrm>
            <a:off x="6607202" y="11780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cxnSp>
        <p:nvCxnSpPr>
          <p:cNvPr id="30" name="Straight Connector 29">
            <a:extLst>
              <a:ext uri="{FF2B5EF4-FFF2-40B4-BE49-F238E27FC236}">
                <a16:creationId xmlns:a16="http://schemas.microsoft.com/office/drawing/2014/main" id="{422D6D17-778B-4675-99A7-4A2FE2B54C5E}"/>
              </a:ext>
            </a:extLst>
          </p:cNvPr>
          <p:cNvCxnSpPr/>
          <p:nvPr/>
        </p:nvCxnSpPr>
        <p:spPr bwMode="auto">
          <a:xfrm flipH="1">
            <a:off x="5834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E36F2F20-4BB4-419C-A0A2-CFA1E180494D}"/>
              </a:ext>
            </a:extLst>
          </p:cNvPr>
          <p:cNvCxnSpPr>
            <a:cxnSpLocks/>
          </p:cNvCxnSpPr>
          <p:nvPr/>
        </p:nvCxnSpPr>
        <p:spPr bwMode="auto">
          <a:xfrm>
            <a:off x="6122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a:extLst>
              <a:ext uri="{FF2B5EF4-FFF2-40B4-BE49-F238E27FC236}">
                <a16:creationId xmlns:a16="http://schemas.microsoft.com/office/drawing/2014/main" id="{CB7C8074-0D6A-4553-A1A7-9103FC73080A}"/>
              </a:ext>
            </a:extLst>
          </p:cNvPr>
          <p:cNvSpPr txBox="1"/>
          <p:nvPr/>
        </p:nvSpPr>
        <p:spPr bwMode="auto">
          <a:xfrm>
            <a:off x="5285730" y="1178085"/>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8</a:t>
            </a:r>
          </a:p>
        </p:txBody>
      </p:sp>
      <p:sp>
        <p:nvSpPr>
          <p:cNvPr id="33" name="TextBox 32">
            <a:extLst>
              <a:ext uri="{FF2B5EF4-FFF2-40B4-BE49-F238E27FC236}">
                <a16:creationId xmlns:a16="http://schemas.microsoft.com/office/drawing/2014/main" id="{5AD69C64-591B-499E-A5CD-CFD3306AF9DC}"/>
              </a:ext>
            </a:extLst>
          </p:cNvPr>
          <p:cNvSpPr txBox="1"/>
          <p:nvPr/>
        </p:nvSpPr>
        <p:spPr bwMode="auto">
          <a:xfrm>
            <a:off x="4889933" y="117808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11</a:t>
            </a:r>
          </a:p>
        </p:txBody>
      </p:sp>
      <p:sp>
        <p:nvSpPr>
          <p:cNvPr id="34" name="TextBox 33">
            <a:extLst>
              <a:ext uri="{FF2B5EF4-FFF2-40B4-BE49-F238E27FC236}">
                <a16:creationId xmlns:a16="http://schemas.microsoft.com/office/drawing/2014/main" id="{92E6B4E1-C40E-49B8-974C-302660D3DA3D}"/>
              </a:ext>
            </a:extLst>
          </p:cNvPr>
          <p:cNvSpPr txBox="1"/>
          <p:nvPr/>
        </p:nvSpPr>
        <p:spPr bwMode="auto">
          <a:xfrm>
            <a:off x="6234470" y="117808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pic>
        <p:nvPicPr>
          <p:cNvPr id="38" name="Picture 37">
            <a:extLst>
              <a:ext uri="{FF2B5EF4-FFF2-40B4-BE49-F238E27FC236}">
                <a16:creationId xmlns:a16="http://schemas.microsoft.com/office/drawing/2014/main" id="{2D6FCDBA-9F51-4E75-80A9-5C43302AA6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3015" y="3808754"/>
            <a:ext cx="2678490" cy="186524"/>
          </a:xfrm>
          <a:prstGeom prst="rect">
            <a:avLst/>
          </a:prstGeom>
        </p:spPr>
      </p:pic>
      <p:pic>
        <p:nvPicPr>
          <p:cNvPr id="39" name="Picture 38">
            <a:extLst>
              <a:ext uri="{FF2B5EF4-FFF2-40B4-BE49-F238E27FC236}">
                <a16:creationId xmlns:a16="http://schemas.microsoft.com/office/drawing/2014/main" id="{CED31FC2-2027-499F-BE46-238108E1DE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3770" y="3823457"/>
            <a:ext cx="14963" cy="172082"/>
          </a:xfrm>
          <a:prstGeom prst="rect">
            <a:avLst/>
          </a:prstGeom>
        </p:spPr>
      </p:pic>
    </p:spTree>
    <p:extLst>
      <p:ext uri="{BB962C8B-B14F-4D97-AF65-F5344CB8AC3E}">
        <p14:creationId xmlns:p14="http://schemas.microsoft.com/office/powerpoint/2010/main" val="39415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3" presetClass="emph" presetSubtype="2" autoRev="1" fill="hold" grpId="1" nodeType="afterEffect">
                                  <p:stCondLst>
                                    <p:cond delay="0"/>
                                  </p:stCondLst>
                                  <p:childTnLst>
                                    <p:animClr clrSpc="rgb" dir="cw">
                                      <p:cBhvr override="childStyle">
                                        <p:cTn id="28" dur="2000" fill="hold"/>
                                        <p:tgtEl>
                                          <p:spTgt spid="28"/>
                                        </p:tgtEl>
                                        <p:attrNameLst>
                                          <p:attrName>style.color</p:attrName>
                                        </p:attrNameLst>
                                      </p:cBhvr>
                                      <p:to>
                                        <a:srgbClr val="FF2017"/>
                                      </p:to>
                                    </p:animClr>
                                  </p:childTnLst>
                                </p:cTn>
                              </p:par>
                              <p:par>
                                <p:cTn id="29" presetID="3" presetClass="emph" presetSubtype="2" autoRev="1" fill="hold" grpId="1" nodeType="withEffect">
                                  <p:stCondLst>
                                    <p:cond delay="0"/>
                                  </p:stCondLst>
                                  <p:childTnLst>
                                    <p:animClr clrSpc="rgb" dir="cw">
                                      <p:cBhvr override="childStyle">
                                        <p:cTn id="30" dur="2000" fill="hold"/>
                                        <p:tgtEl>
                                          <p:spTgt spid="13"/>
                                        </p:tgtEl>
                                        <p:attrNameLst>
                                          <p:attrName>style.color</p:attrName>
                                        </p:attrNameLst>
                                      </p:cBhvr>
                                      <p:to>
                                        <a:srgbClr val="FF2017"/>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500"/>
                            </p:stCondLst>
                            <p:childTnLst>
                              <p:par>
                                <p:cTn id="48" presetID="3" presetClass="emph" presetSubtype="2" autoRev="1" fill="hold" grpId="1" nodeType="afterEffect">
                                  <p:stCondLst>
                                    <p:cond delay="0"/>
                                  </p:stCondLst>
                                  <p:childTnLst>
                                    <p:animClr clrSpc="rgb" dir="cw">
                                      <p:cBhvr override="childStyle">
                                        <p:cTn id="49" dur="2000" fill="hold"/>
                                        <p:tgtEl>
                                          <p:spTgt spid="11"/>
                                        </p:tgtEl>
                                        <p:attrNameLst>
                                          <p:attrName>style.color</p:attrName>
                                        </p:attrNameLst>
                                      </p:cBhvr>
                                      <p:to>
                                        <a:srgbClr val="FF2017"/>
                                      </p:to>
                                    </p:animClr>
                                  </p:childTnLst>
                                </p:cTn>
                              </p:par>
                              <p:par>
                                <p:cTn id="50" presetID="3" presetClass="emph" presetSubtype="2" autoRev="1" fill="hold" grpId="1" nodeType="withEffect">
                                  <p:stCondLst>
                                    <p:cond delay="0"/>
                                  </p:stCondLst>
                                  <p:childTnLst>
                                    <p:animClr clrSpc="rgb" dir="cw">
                                      <p:cBhvr override="childStyle">
                                        <p:cTn id="51" dur="2000" fill="hold"/>
                                        <p:tgtEl>
                                          <p:spTgt spid="27"/>
                                        </p:tgtEl>
                                        <p:attrNameLst>
                                          <p:attrName>style.color</p:attrName>
                                        </p:attrNameLst>
                                      </p:cBhvr>
                                      <p:to>
                                        <a:srgbClr val="FF2017"/>
                                      </p:to>
                                    </p:animClr>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500"/>
                            </p:stCondLst>
                            <p:childTnLst>
                              <p:par>
                                <p:cTn id="61" presetID="3" presetClass="emph" presetSubtype="2" autoRev="1" fill="hold" grpId="1" nodeType="afterEffect">
                                  <p:stCondLst>
                                    <p:cond delay="0"/>
                                  </p:stCondLst>
                                  <p:childTnLst>
                                    <p:animClr clrSpc="rgb" dir="cw">
                                      <p:cBhvr override="childStyle">
                                        <p:cTn id="62" dur="2000" fill="hold"/>
                                        <p:tgtEl>
                                          <p:spTgt spid="14"/>
                                        </p:tgtEl>
                                        <p:attrNameLst>
                                          <p:attrName>style.color</p:attrName>
                                        </p:attrNameLst>
                                      </p:cBhvr>
                                      <p:to>
                                        <a:srgbClr val="FF2017"/>
                                      </p:to>
                                    </p:animClr>
                                  </p:childTnLst>
                                </p:cTn>
                              </p:par>
                              <p:par>
                                <p:cTn id="63" presetID="3" presetClass="emph" presetSubtype="2" autoRev="1" fill="hold" grpId="0" nodeType="withEffect">
                                  <p:stCondLst>
                                    <p:cond delay="0"/>
                                  </p:stCondLst>
                                  <p:childTnLst>
                                    <p:animClr clrSpc="rgb" dir="cw">
                                      <p:cBhvr override="childStyle">
                                        <p:cTn id="64" dur="2000" fill="hold"/>
                                        <p:tgtEl>
                                          <p:spTgt spid="32"/>
                                        </p:tgtEl>
                                        <p:attrNameLst>
                                          <p:attrName>style.color</p:attrName>
                                        </p:attrNameLst>
                                      </p:cBhvr>
                                      <p:to>
                                        <a:srgbClr val="FF2017"/>
                                      </p:to>
                                    </p:animClr>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10" presetClass="entr" presetSubtype="0" fill="hold"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4" grpId="0"/>
      <p:bldP spid="14" grpId="1"/>
      <p:bldP spid="15" grpId="0"/>
      <p:bldP spid="17" grpId="0"/>
      <p:bldP spid="27" grpId="0"/>
      <p:bldP spid="27" grpId="1"/>
      <p:bldP spid="28" grpId="0"/>
      <p:bldP spid="28" grpId="1"/>
      <p:bldP spid="29" grpId="0"/>
      <p:bldP spid="3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4:2</a:t>
            </a:r>
          </a:p>
        </p:txBody>
      </p:sp>
      <p:sp>
        <p:nvSpPr>
          <p:cNvPr id="7" name="TextBox 6">
            <a:extLst>
              <a:ext uri="{FF2B5EF4-FFF2-40B4-BE49-F238E27FC236}">
                <a16:creationId xmlns:a16="http://schemas.microsoft.com/office/drawing/2014/main" id="{5B0C6EAF-2F82-4AB1-86ED-300187E133DE}"/>
              </a:ext>
            </a:extLst>
          </p:cNvPr>
          <p:cNvSpPr txBox="1"/>
          <p:nvPr/>
        </p:nvSpPr>
        <p:spPr bwMode="auto">
          <a:xfrm>
            <a:off x="5692668" y="1700336"/>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8" name="TextBox 7">
            <a:extLst>
              <a:ext uri="{FF2B5EF4-FFF2-40B4-BE49-F238E27FC236}">
                <a16:creationId xmlns:a16="http://schemas.microsoft.com/office/drawing/2014/main" id="{49B6F01A-141D-4FCA-A74B-C414AA6B4DDD}"/>
              </a:ext>
            </a:extLst>
          </p:cNvPr>
          <p:cNvSpPr txBox="1"/>
          <p:nvPr/>
        </p:nvSpPr>
        <p:spPr bwMode="auto">
          <a:xfrm>
            <a:off x="5132022" y="170033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9" name="TextBox 8">
            <a:extLst>
              <a:ext uri="{FF2B5EF4-FFF2-40B4-BE49-F238E27FC236}">
                <a16:creationId xmlns:a16="http://schemas.microsoft.com/office/drawing/2014/main" id="{4B1603F8-58BB-42C6-BEBF-5E02FAAD1BC8}"/>
              </a:ext>
            </a:extLst>
          </p:cNvPr>
          <p:cNvSpPr txBox="1"/>
          <p:nvPr/>
        </p:nvSpPr>
        <p:spPr bwMode="auto">
          <a:xfrm>
            <a:off x="6207152" y="112093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11</a:t>
            </a:r>
          </a:p>
        </p:txBody>
      </p:sp>
      <p:cxnSp>
        <p:nvCxnSpPr>
          <p:cNvPr id="10" name="Straight Connector 9">
            <a:extLst>
              <a:ext uri="{FF2B5EF4-FFF2-40B4-BE49-F238E27FC236}">
                <a16:creationId xmlns:a16="http://schemas.microsoft.com/office/drawing/2014/main" id="{D5F602B9-AEF5-453F-9682-1D7414713064}"/>
              </a:ext>
            </a:extLst>
          </p:cNvPr>
          <p:cNvCxnSpPr/>
          <p:nvPr/>
        </p:nvCxnSpPr>
        <p:spPr bwMode="auto">
          <a:xfrm flipH="1">
            <a:off x="5434109" y="149964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67C6E2A3-28FC-4306-B8F6-659E3ED35D29}"/>
              </a:ext>
            </a:extLst>
          </p:cNvPr>
          <p:cNvCxnSpPr>
            <a:cxnSpLocks/>
          </p:cNvCxnSpPr>
          <p:nvPr/>
        </p:nvCxnSpPr>
        <p:spPr bwMode="auto">
          <a:xfrm>
            <a:off x="5722141" y="149964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765D5FC7-2B05-40FA-AD2B-6BE852AB9031}"/>
              </a:ext>
            </a:extLst>
          </p:cNvPr>
          <p:cNvSpPr txBox="1"/>
          <p:nvPr/>
        </p:nvSpPr>
        <p:spPr bwMode="auto">
          <a:xfrm>
            <a:off x="4857096" y="1120935"/>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3</a:t>
            </a:r>
          </a:p>
        </p:txBody>
      </p:sp>
      <p:sp>
        <p:nvSpPr>
          <p:cNvPr id="13" name="TextBox 12">
            <a:extLst>
              <a:ext uri="{FF2B5EF4-FFF2-40B4-BE49-F238E27FC236}">
                <a16:creationId xmlns:a16="http://schemas.microsoft.com/office/drawing/2014/main" id="{F3D32F59-9A58-437F-9395-D2880A6BDC7D}"/>
              </a:ext>
            </a:extLst>
          </p:cNvPr>
          <p:cNvSpPr txBox="1"/>
          <p:nvPr/>
        </p:nvSpPr>
        <p:spPr bwMode="auto">
          <a:xfrm>
            <a:off x="4518467" y="112093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8</a:t>
            </a:r>
          </a:p>
        </p:txBody>
      </p:sp>
      <p:sp>
        <p:nvSpPr>
          <p:cNvPr id="14" name="TextBox 13">
            <a:extLst>
              <a:ext uri="{FF2B5EF4-FFF2-40B4-BE49-F238E27FC236}">
                <a16:creationId xmlns:a16="http://schemas.microsoft.com/office/drawing/2014/main" id="{5E0D6801-7AEA-4C4B-A9C3-2FDF3656F3E6}"/>
              </a:ext>
            </a:extLst>
          </p:cNvPr>
          <p:cNvSpPr txBox="1"/>
          <p:nvPr/>
        </p:nvSpPr>
        <p:spPr bwMode="auto">
          <a:xfrm>
            <a:off x="5834420" y="112093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pic>
        <p:nvPicPr>
          <p:cNvPr id="56" name="Picture 55">
            <a:extLst>
              <a:ext uri="{FF2B5EF4-FFF2-40B4-BE49-F238E27FC236}">
                <a16:creationId xmlns:a16="http://schemas.microsoft.com/office/drawing/2014/main" id="{8D1FF4AA-E611-4B62-834B-E0985BF77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2800334"/>
            <a:ext cx="254381" cy="254381"/>
          </a:xfrm>
          <a:prstGeom prst="rect">
            <a:avLst/>
          </a:prstGeom>
        </p:spPr>
      </p:pic>
      <p:pic>
        <p:nvPicPr>
          <p:cNvPr id="57" name="Picture 56">
            <a:extLst>
              <a:ext uri="{FF2B5EF4-FFF2-40B4-BE49-F238E27FC236}">
                <a16:creationId xmlns:a16="http://schemas.microsoft.com/office/drawing/2014/main" id="{4415986C-CDD7-467E-8B58-1322242C6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3155993"/>
            <a:ext cx="254381" cy="254381"/>
          </a:xfrm>
          <a:prstGeom prst="rect">
            <a:avLst/>
          </a:prstGeom>
        </p:spPr>
      </p:pic>
      <p:pic>
        <p:nvPicPr>
          <p:cNvPr id="58" name="Picture 57">
            <a:extLst>
              <a:ext uri="{FF2B5EF4-FFF2-40B4-BE49-F238E27FC236}">
                <a16:creationId xmlns:a16="http://schemas.microsoft.com/office/drawing/2014/main" id="{413EC5FB-FE03-4CA5-8B23-D963AF7E7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3511652"/>
            <a:ext cx="254381" cy="254381"/>
          </a:xfrm>
          <a:prstGeom prst="rect">
            <a:avLst/>
          </a:prstGeom>
        </p:spPr>
      </p:pic>
      <p:pic>
        <p:nvPicPr>
          <p:cNvPr id="59" name="Picture 58">
            <a:extLst>
              <a:ext uri="{FF2B5EF4-FFF2-40B4-BE49-F238E27FC236}">
                <a16:creationId xmlns:a16="http://schemas.microsoft.com/office/drawing/2014/main" id="{CF5F2291-75FA-4426-B75B-E2C8F7C4C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3867311"/>
            <a:ext cx="254381" cy="254381"/>
          </a:xfrm>
          <a:prstGeom prst="rect">
            <a:avLst/>
          </a:prstGeom>
        </p:spPr>
      </p:pic>
      <p:pic>
        <p:nvPicPr>
          <p:cNvPr id="60" name="Picture 59">
            <a:extLst>
              <a:ext uri="{FF2B5EF4-FFF2-40B4-BE49-F238E27FC236}">
                <a16:creationId xmlns:a16="http://schemas.microsoft.com/office/drawing/2014/main" id="{822C059F-24F3-4FA9-BB9F-812C0ECC2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4222971"/>
            <a:ext cx="254381" cy="254381"/>
          </a:xfrm>
          <a:prstGeom prst="rect">
            <a:avLst/>
          </a:prstGeom>
        </p:spPr>
      </p:pic>
      <p:pic>
        <p:nvPicPr>
          <p:cNvPr id="61" name="Picture 60">
            <a:extLst>
              <a:ext uri="{FF2B5EF4-FFF2-40B4-BE49-F238E27FC236}">
                <a16:creationId xmlns:a16="http://schemas.microsoft.com/office/drawing/2014/main" id="{CE1ED77A-4DD8-49EB-BBE2-CA62BD789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861" y="2800334"/>
            <a:ext cx="254381" cy="254381"/>
          </a:xfrm>
          <a:prstGeom prst="rect">
            <a:avLst/>
          </a:prstGeom>
        </p:spPr>
      </p:pic>
      <p:pic>
        <p:nvPicPr>
          <p:cNvPr id="62" name="Picture 61">
            <a:extLst>
              <a:ext uri="{FF2B5EF4-FFF2-40B4-BE49-F238E27FC236}">
                <a16:creationId xmlns:a16="http://schemas.microsoft.com/office/drawing/2014/main" id="{D04B8E94-B0AA-43AC-8AE5-812656381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861" y="3155993"/>
            <a:ext cx="254381" cy="254381"/>
          </a:xfrm>
          <a:prstGeom prst="rect">
            <a:avLst/>
          </a:prstGeom>
        </p:spPr>
      </p:pic>
      <p:pic>
        <p:nvPicPr>
          <p:cNvPr id="63" name="Picture 62">
            <a:extLst>
              <a:ext uri="{FF2B5EF4-FFF2-40B4-BE49-F238E27FC236}">
                <a16:creationId xmlns:a16="http://schemas.microsoft.com/office/drawing/2014/main" id="{4819E2BB-1504-4452-A5D8-6236D3D58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861" y="3511652"/>
            <a:ext cx="254381" cy="254381"/>
          </a:xfrm>
          <a:prstGeom prst="rect">
            <a:avLst/>
          </a:prstGeom>
        </p:spPr>
      </p:pic>
      <p:pic>
        <p:nvPicPr>
          <p:cNvPr id="64" name="Picture 63">
            <a:extLst>
              <a:ext uri="{FF2B5EF4-FFF2-40B4-BE49-F238E27FC236}">
                <a16:creationId xmlns:a16="http://schemas.microsoft.com/office/drawing/2014/main" id="{B3E3C521-20BE-4DFB-9B99-AF2CA5055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998" y="2800334"/>
            <a:ext cx="254381" cy="254381"/>
          </a:xfrm>
          <a:prstGeom prst="rect">
            <a:avLst/>
          </a:prstGeom>
        </p:spPr>
      </p:pic>
      <p:pic>
        <p:nvPicPr>
          <p:cNvPr id="65" name="Picture 64">
            <a:extLst>
              <a:ext uri="{FF2B5EF4-FFF2-40B4-BE49-F238E27FC236}">
                <a16:creationId xmlns:a16="http://schemas.microsoft.com/office/drawing/2014/main" id="{8FC5E9B8-ADBB-4F4C-A2C2-EFF638709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998" y="3155993"/>
            <a:ext cx="254381" cy="254381"/>
          </a:xfrm>
          <a:prstGeom prst="rect">
            <a:avLst/>
          </a:prstGeom>
        </p:spPr>
      </p:pic>
      <p:pic>
        <p:nvPicPr>
          <p:cNvPr id="66" name="Picture 65">
            <a:extLst>
              <a:ext uri="{FF2B5EF4-FFF2-40B4-BE49-F238E27FC236}">
                <a16:creationId xmlns:a16="http://schemas.microsoft.com/office/drawing/2014/main" id="{1F5E67C0-F624-4E30-AD53-8E04125BE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008" y="2800334"/>
            <a:ext cx="254381" cy="254381"/>
          </a:xfrm>
          <a:prstGeom prst="rect">
            <a:avLst/>
          </a:prstGeom>
        </p:spPr>
      </p:pic>
      <p:pic>
        <p:nvPicPr>
          <p:cNvPr id="76" name="Picture 75">
            <a:extLst>
              <a:ext uri="{FF2B5EF4-FFF2-40B4-BE49-F238E27FC236}">
                <a16:creationId xmlns:a16="http://schemas.microsoft.com/office/drawing/2014/main" id="{1CA686CC-871C-4D88-8923-C3DA4D6CA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4574139"/>
            <a:ext cx="254381" cy="254381"/>
          </a:xfrm>
          <a:prstGeom prst="rect">
            <a:avLst/>
          </a:prstGeom>
        </p:spPr>
      </p:pic>
      <p:pic>
        <p:nvPicPr>
          <p:cNvPr id="77" name="Picture 76">
            <a:extLst>
              <a:ext uri="{FF2B5EF4-FFF2-40B4-BE49-F238E27FC236}">
                <a16:creationId xmlns:a16="http://schemas.microsoft.com/office/drawing/2014/main" id="{DEB87FDC-5D33-4D2B-B425-2B63DEA52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4929798"/>
            <a:ext cx="254381" cy="254381"/>
          </a:xfrm>
          <a:prstGeom prst="rect">
            <a:avLst/>
          </a:prstGeom>
        </p:spPr>
      </p:pic>
      <p:pic>
        <p:nvPicPr>
          <p:cNvPr id="78" name="Picture 77">
            <a:extLst>
              <a:ext uri="{FF2B5EF4-FFF2-40B4-BE49-F238E27FC236}">
                <a16:creationId xmlns:a16="http://schemas.microsoft.com/office/drawing/2014/main" id="{00238EDF-0EA5-4E58-9451-0BDDA8D78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5285457"/>
            <a:ext cx="254381" cy="254381"/>
          </a:xfrm>
          <a:prstGeom prst="rect">
            <a:avLst/>
          </a:prstGeom>
        </p:spPr>
      </p:pic>
      <p:pic>
        <p:nvPicPr>
          <p:cNvPr id="79" name="Picture 78">
            <a:extLst>
              <a:ext uri="{FF2B5EF4-FFF2-40B4-BE49-F238E27FC236}">
                <a16:creationId xmlns:a16="http://schemas.microsoft.com/office/drawing/2014/main" id="{20A986C2-5256-42BD-BF70-27D1679E7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5641116"/>
            <a:ext cx="254381" cy="254381"/>
          </a:xfrm>
          <a:prstGeom prst="rect">
            <a:avLst/>
          </a:prstGeom>
        </p:spPr>
      </p:pic>
      <p:pic>
        <p:nvPicPr>
          <p:cNvPr id="80" name="Picture 79">
            <a:extLst>
              <a:ext uri="{FF2B5EF4-FFF2-40B4-BE49-F238E27FC236}">
                <a16:creationId xmlns:a16="http://schemas.microsoft.com/office/drawing/2014/main" id="{039EC59A-67F8-4406-953B-C7828A02C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5996776"/>
            <a:ext cx="254381" cy="254381"/>
          </a:xfrm>
          <a:prstGeom prst="rect">
            <a:avLst/>
          </a:prstGeom>
        </p:spPr>
      </p:pic>
      <p:grpSp>
        <p:nvGrpSpPr>
          <p:cNvPr id="81" name="Group 80">
            <a:extLst>
              <a:ext uri="{FF2B5EF4-FFF2-40B4-BE49-F238E27FC236}">
                <a16:creationId xmlns:a16="http://schemas.microsoft.com/office/drawing/2014/main" id="{EA84764D-A0EF-4E4F-B239-8CE3937BFD2F}"/>
              </a:ext>
            </a:extLst>
          </p:cNvPr>
          <p:cNvGrpSpPr/>
          <p:nvPr/>
        </p:nvGrpSpPr>
        <p:grpSpPr>
          <a:xfrm>
            <a:off x="5574861" y="2800333"/>
            <a:ext cx="254381" cy="1677018"/>
            <a:chOff x="5537866" y="4407310"/>
            <a:chExt cx="254381" cy="1677018"/>
          </a:xfrm>
        </p:grpSpPr>
        <p:pic>
          <p:nvPicPr>
            <p:cNvPr id="82" name="Picture 81">
              <a:extLst>
                <a:ext uri="{FF2B5EF4-FFF2-40B4-BE49-F238E27FC236}">
                  <a16:creationId xmlns:a16="http://schemas.microsoft.com/office/drawing/2014/main" id="{E819B718-9992-4D39-90F0-625E06E35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4407310"/>
              <a:ext cx="254381" cy="254381"/>
            </a:xfrm>
            <a:prstGeom prst="rect">
              <a:avLst/>
            </a:prstGeom>
          </p:spPr>
        </p:pic>
        <p:pic>
          <p:nvPicPr>
            <p:cNvPr id="83" name="Picture 82">
              <a:extLst>
                <a:ext uri="{FF2B5EF4-FFF2-40B4-BE49-F238E27FC236}">
                  <a16:creationId xmlns:a16="http://schemas.microsoft.com/office/drawing/2014/main" id="{5C09BA6E-5531-4330-9FA4-A35BBDA05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4762969"/>
              <a:ext cx="254381" cy="254381"/>
            </a:xfrm>
            <a:prstGeom prst="rect">
              <a:avLst/>
            </a:prstGeom>
          </p:spPr>
        </p:pic>
        <p:pic>
          <p:nvPicPr>
            <p:cNvPr id="84" name="Picture 83">
              <a:extLst>
                <a:ext uri="{FF2B5EF4-FFF2-40B4-BE49-F238E27FC236}">
                  <a16:creationId xmlns:a16="http://schemas.microsoft.com/office/drawing/2014/main" id="{6C8673A6-FF15-488C-8790-AF710EB0D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5118628"/>
              <a:ext cx="254381" cy="254381"/>
            </a:xfrm>
            <a:prstGeom prst="rect">
              <a:avLst/>
            </a:prstGeom>
          </p:spPr>
        </p:pic>
        <p:pic>
          <p:nvPicPr>
            <p:cNvPr id="85" name="Picture 84">
              <a:extLst>
                <a:ext uri="{FF2B5EF4-FFF2-40B4-BE49-F238E27FC236}">
                  <a16:creationId xmlns:a16="http://schemas.microsoft.com/office/drawing/2014/main" id="{E40A85F0-47DB-4585-84D2-8150C6CE9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5474287"/>
              <a:ext cx="254381" cy="254381"/>
            </a:xfrm>
            <a:prstGeom prst="rect">
              <a:avLst/>
            </a:prstGeom>
          </p:spPr>
        </p:pic>
        <p:pic>
          <p:nvPicPr>
            <p:cNvPr id="86" name="Picture 85">
              <a:extLst>
                <a:ext uri="{FF2B5EF4-FFF2-40B4-BE49-F238E27FC236}">
                  <a16:creationId xmlns:a16="http://schemas.microsoft.com/office/drawing/2014/main" id="{9D3D4D3B-EA0D-498E-B177-EE7F95926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5829947"/>
              <a:ext cx="254381" cy="254381"/>
            </a:xfrm>
            <a:prstGeom prst="rect">
              <a:avLst/>
            </a:prstGeom>
          </p:spPr>
        </p:pic>
      </p:grpSp>
      <p:sp>
        <p:nvSpPr>
          <p:cNvPr id="89" name="TextBox 88">
            <a:extLst>
              <a:ext uri="{FF2B5EF4-FFF2-40B4-BE49-F238E27FC236}">
                <a16:creationId xmlns:a16="http://schemas.microsoft.com/office/drawing/2014/main" id="{0A6DF2D7-87E9-4102-8638-CE375B191CA6}"/>
              </a:ext>
            </a:extLst>
          </p:cNvPr>
          <p:cNvSpPr txBox="1"/>
          <p:nvPr/>
        </p:nvSpPr>
        <p:spPr bwMode="auto">
          <a:xfrm>
            <a:off x="7421556" y="2699869"/>
            <a:ext cx="2452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8 + 3 = 8 + 2 +1</a:t>
            </a:r>
          </a:p>
        </p:txBody>
      </p:sp>
      <p:sp>
        <p:nvSpPr>
          <p:cNvPr id="90" name="TextBox 89">
            <a:extLst>
              <a:ext uri="{FF2B5EF4-FFF2-40B4-BE49-F238E27FC236}">
                <a16:creationId xmlns:a16="http://schemas.microsoft.com/office/drawing/2014/main" id="{05B3DD27-BE0D-4AA5-A9E3-77A98EC96922}"/>
              </a:ext>
            </a:extLst>
          </p:cNvPr>
          <p:cNvSpPr txBox="1"/>
          <p:nvPr/>
        </p:nvSpPr>
        <p:spPr bwMode="auto">
          <a:xfrm>
            <a:off x="8216489" y="3360549"/>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10 + 1</a:t>
            </a:r>
          </a:p>
        </p:txBody>
      </p:sp>
      <p:sp>
        <p:nvSpPr>
          <p:cNvPr id="91" name="TextBox 90">
            <a:extLst>
              <a:ext uri="{FF2B5EF4-FFF2-40B4-BE49-F238E27FC236}">
                <a16:creationId xmlns:a16="http://schemas.microsoft.com/office/drawing/2014/main" id="{2FF06953-3CEF-4CA7-9D72-A77A5AD98011}"/>
              </a:ext>
            </a:extLst>
          </p:cNvPr>
          <p:cNvSpPr txBox="1"/>
          <p:nvPr/>
        </p:nvSpPr>
        <p:spPr bwMode="auto">
          <a:xfrm>
            <a:off x="8216490" y="402122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11</a:t>
            </a:r>
          </a:p>
        </p:txBody>
      </p:sp>
    </p:spTree>
    <p:extLst>
      <p:ext uri="{BB962C8B-B14F-4D97-AF65-F5344CB8AC3E}">
        <p14:creationId xmlns:p14="http://schemas.microsoft.com/office/powerpoint/2010/main" val="182558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65"/>
                                        </p:tgtEl>
                                      </p:cBhvr>
                                    </p:animEffect>
                                    <p:animScale>
                                      <p:cBhvr>
                                        <p:cTn id="22" dur="500" autoRev="1" fill="hold"/>
                                        <p:tgtEl>
                                          <p:spTgt spid="65"/>
                                        </p:tgtEl>
                                      </p:cBhvr>
                                      <p:by x="105000" y="105000"/>
                                    </p:animScale>
                                  </p:childTnLst>
                                </p:cTn>
                              </p:par>
                              <p:par>
                                <p:cTn id="23" presetID="26" presetClass="emph" presetSubtype="0" fill="hold" nodeType="withEffect">
                                  <p:stCondLst>
                                    <p:cond delay="0"/>
                                  </p:stCondLst>
                                  <p:childTnLst>
                                    <p:animEffect transition="out" filter="fade">
                                      <p:cBhvr>
                                        <p:cTn id="24" dur="1000" tmFilter="0, 0; .2, .5; .8, .5; 1, 0"/>
                                        <p:tgtEl>
                                          <p:spTgt spid="64"/>
                                        </p:tgtEl>
                                      </p:cBhvr>
                                    </p:animEffect>
                                    <p:animScale>
                                      <p:cBhvr>
                                        <p:cTn id="25" dur="500" autoRev="1" fill="hold"/>
                                        <p:tgtEl>
                                          <p:spTgt spid="64"/>
                                        </p:tgtEl>
                                      </p:cBhvr>
                                      <p:by x="105000" y="105000"/>
                                    </p:animScale>
                                  </p:childTnLst>
                                </p:cTn>
                              </p:par>
                              <p:par>
                                <p:cTn id="26" presetID="3" presetClass="emph" presetSubtype="2" fill="hold" grpId="1" nodeType="withEffect">
                                  <p:stCondLst>
                                    <p:cond delay="0"/>
                                  </p:stCondLst>
                                  <p:childTnLst>
                                    <p:animClr clrSpc="rgb" dir="cw">
                                      <p:cBhvr override="childStyle">
                                        <p:cTn id="27" dur="2000" fill="hold"/>
                                        <p:tgtEl>
                                          <p:spTgt spid="8"/>
                                        </p:tgtEl>
                                        <p:attrNameLst>
                                          <p:attrName>style.color</p:attrName>
                                        </p:attrNameLst>
                                      </p:cBhvr>
                                      <p:to>
                                        <a:srgbClr val="FF2017"/>
                                      </p:to>
                                    </p:animClr>
                                  </p:childTnLst>
                                </p:cTn>
                              </p:par>
                            </p:childTnLst>
                          </p:cTn>
                        </p:par>
                        <p:par>
                          <p:cTn id="28" fill="hold">
                            <p:stCondLst>
                              <p:cond delay="2000"/>
                            </p:stCondLst>
                            <p:childTnLst>
                              <p:par>
                                <p:cTn id="29" presetID="35" presetClass="path" presetSubtype="0" fill="hold" nodeType="afterEffect">
                                  <p:stCondLst>
                                    <p:cond delay="0"/>
                                  </p:stCondLst>
                                  <p:childTnLst>
                                    <p:animMotion origin="layout" path="M 2.91667E-6 -3.7037E-6 L -0.06875 0.15602 " pathEditMode="relative" rAng="0" ptsTypes="AA">
                                      <p:cBhvr>
                                        <p:cTn id="30" dur="1500" fill="hold"/>
                                        <p:tgtEl>
                                          <p:spTgt spid="65"/>
                                        </p:tgtEl>
                                        <p:attrNameLst>
                                          <p:attrName>ppt_x</p:attrName>
                                          <p:attrName>ppt_y</p:attrName>
                                        </p:attrNameLst>
                                      </p:cBhvr>
                                      <p:rCtr x="-3438" y="7801"/>
                                    </p:animMotion>
                                  </p:childTnLst>
                                </p:cTn>
                              </p:par>
                              <p:par>
                                <p:cTn id="31" presetID="35" presetClass="path" presetSubtype="0" fill="hold" nodeType="withEffect">
                                  <p:stCondLst>
                                    <p:cond delay="0"/>
                                  </p:stCondLst>
                                  <p:childTnLst>
                                    <p:animMotion origin="layout" path="M 2.91667E-6 -0.00069 L -0.06875 0.15533 " pathEditMode="relative" rAng="0" ptsTypes="AA">
                                      <p:cBhvr>
                                        <p:cTn id="32" dur="1500" fill="hold"/>
                                        <p:tgtEl>
                                          <p:spTgt spid="64"/>
                                        </p:tgtEl>
                                        <p:attrNameLst>
                                          <p:attrName>ppt_x</p:attrName>
                                          <p:attrName>ppt_y</p:attrName>
                                        </p:attrNameLst>
                                      </p:cBhvr>
                                      <p:rCtr x="-3438" y="7801"/>
                                    </p:animMotion>
                                  </p:childTnLst>
                                </p:cTn>
                              </p:par>
                            </p:childTnLst>
                          </p:cTn>
                        </p:par>
                        <p:par>
                          <p:cTn id="33" fill="hold">
                            <p:stCondLst>
                              <p:cond delay="3500"/>
                            </p:stCondLst>
                            <p:childTnLst>
                              <p:par>
                                <p:cTn id="34" presetID="1" presetClass="exit" presetSubtype="0" fill="hold" nodeType="afterEffect">
                                  <p:stCondLst>
                                    <p:cond delay="0"/>
                                  </p:stCondLst>
                                  <p:childTnLst>
                                    <p:set>
                                      <p:cBhvr>
                                        <p:cTn id="35" dur="1" fill="hold">
                                          <p:stCondLst>
                                            <p:cond delay="0"/>
                                          </p:stCondLst>
                                        </p:cTn>
                                        <p:tgtEl>
                                          <p:spTgt spid="65"/>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64"/>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61"/>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6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63"/>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childTnLst>
                                </p:cTn>
                              </p:par>
                            </p:childTnLst>
                          </p:cTn>
                        </p:par>
                        <p:par>
                          <p:cTn id="46" fill="hold">
                            <p:stCondLst>
                              <p:cond delay="3500"/>
                            </p:stCondLst>
                            <p:childTnLst>
                              <p:par>
                                <p:cTn id="47" presetID="3" presetClass="emph" presetSubtype="2" fill="hold" grpId="2" nodeType="afterEffect">
                                  <p:stCondLst>
                                    <p:cond delay="0"/>
                                  </p:stCondLst>
                                  <p:childTnLst>
                                    <p:animClr clrSpc="rgb" dir="cw">
                                      <p:cBhvr override="childStyle">
                                        <p:cTn id="48" dur="1000" fill="hold"/>
                                        <p:tgtEl>
                                          <p:spTgt spid="8"/>
                                        </p:tgtEl>
                                        <p:attrNameLst>
                                          <p:attrName>style.color</p:attrName>
                                        </p:attrNameLst>
                                      </p:cBhvr>
                                      <p:to>
                                        <a:schemeClr val="tx1"/>
                                      </p:to>
                                    </p:animClr>
                                  </p:childTnLst>
                                </p:cTn>
                              </p:par>
                            </p:childTnLst>
                          </p:cTn>
                        </p:par>
                      </p:childTnLst>
                    </p:cTn>
                  </p:par>
                  <p:par>
                    <p:cTn id="49" fill="hold">
                      <p:stCondLst>
                        <p:cond delay="indefinite"/>
                      </p:stCondLst>
                      <p:childTnLst>
                        <p:par>
                          <p:cTn id="50" fill="hold">
                            <p:stCondLst>
                              <p:cond delay="0"/>
                            </p:stCondLst>
                            <p:childTnLst>
                              <p:par>
                                <p:cTn id="51" presetID="42" presetClass="path" presetSubtype="0" fill="hold" nodeType="clickEffect">
                                  <p:stCondLst>
                                    <p:cond delay="0"/>
                                  </p:stCondLst>
                                  <p:childTnLst>
                                    <p:animMotion origin="layout" path="M 1.66667E-6 4.44444E-6 L -0.03216 0.25857 " pathEditMode="relative" rAng="0" ptsTypes="AA">
                                      <p:cBhvr>
                                        <p:cTn id="52" dur="2000" fill="hold"/>
                                        <p:tgtEl>
                                          <p:spTgt spid="81"/>
                                        </p:tgtEl>
                                        <p:attrNameLst>
                                          <p:attrName>ppt_x</p:attrName>
                                          <p:attrName>ppt_y</p:attrName>
                                        </p:attrNameLst>
                                      </p:cBhvr>
                                      <p:rCtr x="-1589" y="12894"/>
                                    </p:animMotion>
                                  </p:childTnLst>
                                </p:cTn>
                              </p:par>
                            </p:childTnLst>
                          </p:cTn>
                        </p:par>
                        <p:par>
                          <p:cTn id="53" fill="hold">
                            <p:stCondLst>
                              <p:cond delay="2000"/>
                            </p:stCondLst>
                            <p:childTnLst>
                              <p:par>
                                <p:cTn id="54" presetID="1" presetClass="exit" presetSubtype="0" fill="hold" nodeType="afterEffect">
                                  <p:stCondLst>
                                    <p:cond delay="0"/>
                                  </p:stCondLst>
                                  <p:childTnLst>
                                    <p:set>
                                      <p:cBhvr>
                                        <p:cTn id="55" dur="1" fill="hold">
                                          <p:stCondLst>
                                            <p:cond delay="0"/>
                                          </p:stCondLst>
                                        </p:cTn>
                                        <p:tgtEl>
                                          <p:spTgt spid="81"/>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7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nodeType="clickEffect">
                                  <p:stCondLst>
                                    <p:cond delay="0"/>
                                  </p:stCondLst>
                                  <p:childTnLst>
                                    <p:animMotion origin="layout" path="M -2.5E-6 -3.7037E-6 L -2.5E-6 -0.0162 " pathEditMode="relative" rAng="0" ptsTypes="AA">
                                      <p:cBhvr>
                                        <p:cTn id="69" dur="2000" fill="hold"/>
                                        <p:tgtEl>
                                          <p:spTgt spid="57"/>
                                        </p:tgtEl>
                                        <p:attrNameLst>
                                          <p:attrName>ppt_x</p:attrName>
                                          <p:attrName>ppt_y</p:attrName>
                                        </p:attrNameLst>
                                      </p:cBhvr>
                                      <p:rCtr x="0" y="-810"/>
                                    </p:animMotion>
                                  </p:childTnLst>
                                </p:cTn>
                              </p:par>
                              <p:par>
                                <p:cTn id="70" presetID="64" presetClass="path" presetSubtype="0" accel="50000" decel="50000" fill="hold" nodeType="withEffect">
                                  <p:stCondLst>
                                    <p:cond delay="0"/>
                                  </p:stCondLst>
                                  <p:childTnLst>
                                    <p:animMotion origin="layout" path="M -2.5E-6 4.44444E-6 L 0.00018 -0.03473 " pathEditMode="relative" rAng="0" ptsTypes="AA">
                                      <p:cBhvr>
                                        <p:cTn id="71" dur="2000" fill="hold"/>
                                        <p:tgtEl>
                                          <p:spTgt spid="58"/>
                                        </p:tgtEl>
                                        <p:attrNameLst>
                                          <p:attrName>ppt_x</p:attrName>
                                          <p:attrName>ppt_y</p:attrName>
                                        </p:attrNameLst>
                                      </p:cBhvr>
                                      <p:rCtr x="0" y="-1736"/>
                                    </p:animMotion>
                                  </p:childTnLst>
                                </p:cTn>
                              </p:par>
                              <p:par>
                                <p:cTn id="72" presetID="64" presetClass="path" presetSubtype="0" accel="50000" decel="50000" fill="hold" nodeType="withEffect">
                                  <p:stCondLst>
                                    <p:cond delay="0"/>
                                  </p:stCondLst>
                                  <p:childTnLst>
                                    <p:animMotion origin="layout" path="M -2.5E-6 2.59259E-6 L -2.5E-6 -0.05185 " pathEditMode="relative" rAng="0" ptsTypes="AA">
                                      <p:cBhvr>
                                        <p:cTn id="73" dur="2000" fill="hold"/>
                                        <p:tgtEl>
                                          <p:spTgt spid="59"/>
                                        </p:tgtEl>
                                        <p:attrNameLst>
                                          <p:attrName>ppt_x</p:attrName>
                                          <p:attrName>ppt_y</p:attrName>
                                        </p:attrNameLst>
                                      </p:cBhvr>
                                      <p:rCtr x="0" y="-2593"/>
                                    </p:animMotion>
                                  </p:childTnLst>
                                </p:cTn>
                              </p:par>
                              <p:par>
                                <p:cTn id="74" presetID="64" presetClass="path" presetSubtype="0" accel="50000" decel="50000" fill="hold" nodeType="withEffect">
                                  <p:stCondLst>
                                    <p:cond delay="0"/>
                                  </p:stCondLst>
                                  <p:childTnLst>
                                    <p:animMotion origin="layout" path="M -2.5E-6 7.40741E-7 L -2.5E-6 -0.06921 " pathEditMode="relative" rAng="0" ptsTypes="AA">
                                      <p:cBhvr>
                                        <p:cTn id="75" dur="2000" fill="hold"/>
                                        <p:tgtEl>
                                          <p:spTgt spid="60"/>
                                        </p:tgtEl>
                                        <p:attrNameLst>
                                          <p:attrName>ppt_x</p:attrName>
                                          <p:attrName>ppt_y</p:attrName>
                                        </p:attrNameLst>
                                      </p:cBhvr>
                                      <p:rCtr x="0" y="-3472"/>
                                    </p:animMotion>
                                  </p:childTnLst>
                                </p:cTn>
                              </p:par>
                              <p:par>
                                <p:cTn id="76" presetID="64" presetClass="path" presetSubtype="0" accel="50000" decel="50000" fill="hold" nodeType="withEffect">
                                  <p:stCondLst>
                                    <p:cond delay="0"/>
                                  </p:stCondLst>
                                  <p:childTnLst>
                                    <p:animMotion origin="layout" path="M -2.5E-6 3.33333E-6 L -2.5E-6 -0.08635 " pathEditMode="relative" rAng="0" ptsTypes="AA">
                                      <p:cBhvr>
                                        <p:cTn id="77" dur="2000" fill="hold"/>
                                        <p:tgtEl>
                                          <p:spTgt spid="76"/>
                                        </p:tgtEl>
                                        <p:attrNameLst>
                                          <p:attrName>ppt_x</p:attrName>
                                          <p:attrName>ppt_y</p:attrName>
                                        </p:attrNameLst>
                                      </p:cBhvr>
                                      <p:rCtr x="0" y="-4329"/>
                                    </p:animMotion>
                                  </p:childTnLst>
                                </p:cTn>
                              </p:par>
                              <p:par>
                                <p:cTn id="78" presetID="64" presetClass="path" presetSubtype="0" accel="50000" decel="50000" fill="hold" nodeType="withEffect">
                                  <p:stCondLst>
                                    <p:cond delay="0"/>
                                  </p:stCondLst>
                                  <p:childTnLst>
                                    <p:animMotion origin="layout" path="M -2.5E-6 1.48148E-6 L -2.5E-6 -0.10301 " pathEditMode="relative" rAng="0" ptsTypes="AA">
                                      <p:cBhvr>
                                        <p:cTn id="79" dur="2000" fill="hold"/>
                                        <p:tgtEl>
                                          <p:spTgt spid="77"/>
                                        </p:tgtEl>
                                        <p:attrNameLst>
                                          <p:attrName>ppt_x</p:attrName>
                                          <p:attrName>ppt_y</p:attrName>
                                        </p:attrNameLst>
                                      </p:cBhvr>
                                      <p:rCtr x="0" y="-5162"/>
                                    </p:animMotion>
                                  </p:childTnLst>
                                </p:cTn>
                              </p:par>
                              <p:par>
                                <p:cTn id="80" presetID="64" presetClass="path" presetSubtype="0" accel="50000" decel="50000" fill="hold" nodeType="withEffect">
                                  <p:stCondLst>
                                    <p:cond delay="0"/>
                                  </p:stCondLst>
                                  <p:childTnLst>
                                    <p:animMotion origin="layout" path="M -2.5E-6 -3.7037E-7 L -2.5E-6 -0.11968 " pathEditMode="relative" rAng="0" ptsTypes="AA">
                                      <p:cBhvr>
                                        <p:cTn id="81" dur="2000" fill="hold"/>
                                        <p:tgtEl>
                                          <p:spTgt spid="78"/>
                                        </p:tgtEl>
                                        <p:attrNameLst>
                                          <p:attrName>ppt_x</p:attrName>
                                          <p:attrName>ppt_y</p:attrName>
                                        </p:attrNameLst>
                                      </p:cBhvr>
                                      <p:rCtr x="0" y="-5995"/>
                                    </p:animMotion>
                                  </p:childTnLst>
                                </p:cTn>
                              </p:par>
                              <p:par>
                                <p:cTn id="82" presetID="64" presetClass="path" presetSubtype="0" accel="50000" decel="50000" fill="hold" nodeType="withEffect">
                                  <p:stCondLst>
                                    <p:cond delay="0"/>
                                  </p:stCondLst>
                                  <p:childTnLst>
                                    <p:animMotion origin="layout" path="M -2.5E-6 -2.22222E-6 L -2.5E-6 -0.1368 " pathEditMode="relative" rAng="0" ptsTypes="AA">
                                      <p:cBhvr>
                                        <p:cTn id="83" dur="2000" fill="hold"/>
                                        <p:tgtEl>
                                          <p:spTgt spid="79"/>
                                        </p:tgtEl>
                                        <p:attrNameLst>
                                          <p:attrName>ppt_x</p:attrName>
                                          <p:attrName>ppt_y</p:attrName>
                                        </p:attrNameLst>
                                      </p:cBhvr>
                                      <p:rCtr x="0" y="-6852"/>
                                    </p:animMotion>
                                  </p:childTnLst>
                                </p:cTn>
                              </p:par>
                              <p:par>
                                <p:cTn id="84" presetID="64" presetClass="path" presetSubtype="0" accel="50000" decel="50000" fill="hold" nodeType="withEffect">
                                  <p:stCondLst>
                                    <p:cond delay="0"/>
                                  </p:stCondLst>
                                  <p:childTnLst>
                                    <p:animMotion origin="layout" path="M -2.5E-6 -4.07407E-6 L -2.5E-6 -0.15555 " pathEditMode="relative" rAng="0" ptsTypes="AA">
                                      <p:cBhvr>
                                        <p:cTn id="85" dur="2000" fill="hold"/>
                                        <p:tgtEl>
                                          <p:spTgt spid="80"/>
                                        </p:tgtEl>
                                        <p:attrNameLst>
                                          <p:attrName>ppt_x</p:attrName>
                                          <p:attrName>ppt_y</p:attrName>
                                        </p:attrNameLst>
                                      </p:cBhvr>
                                      <p:rCtr x="0" y="-7778"/>
                                    </p:animMotion>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1000" tmFilter="0, 0; .2, .5; .8, .5; 1, 0"/>
                                        <p:tgtEl>
                                          <p:spTgt spid="66"/>
                                        </p:tgtEl>
                                      </p:cBhvr>
                                    </p:animEffect>
                                    <p:animScale>
                                      <p:cBhvr>
                                        <p:cTn id="90" dur="500" autoRev="1" fill="hold"/>
                                        <p:tgtEl>
                                          <p:spTgt spid="66"/>
                                        </p:tgtEl>
                                      </p:cBhvr>
                                      <p:by x="105000" y="105000"/>
                                    </p:animScale>
                                  </p:childTnLst>
                                </p:cTn>
                              </p:par>
                            </p:childTnLst>
                          </p:cTn>
                        </p:par>
                        <p:par>
                          <p:cTn id="91" fill="hold">
                            <p:stCondLst>
                              <p:cond delay="1000"/>
                            </p:stCondLst>
                            <p:childTnLst>
                              <p:par>
                                <p:cTn id="92" presetID="3" presetClass="emph" presetSubtype="2" fill="hold" grpId="1" nodeType="afterEffect">
                                  <p:stCondLst>
                                    <p:cond delay="0"/>
                                  </p:stCondLst>
                                  <p:childTnLst>
                                    <p:animClr clrSpc="rgb" dir="cw">
                                      <p:cBhvr override="childStyle">
                                        <p:cTn id="93" dur="1000" fill="hold"/>
                                        <p:tgtEl>
                                          <p:spTgt spid="7"/>
                                        </p:tgtEl>
                                        <p:attrNameLst>
                                          <p:attrName>style.color</p:attrName>
                                        </p:attrNameLst>
                                      </p:cBhvr>
                                      <p:to>
                                        <a:srgbClr val="FF2017"/>
                                      </p:to>
                                    </p:animClr>
                                  </p:childTnLst>
                                </p:cTn>
                              </p:par>
                            </p:childTnLst>
                          </p:cTn>
                        </p:par>
                        <p:par>
                          <p:cTn id="94" fill="hold">
                            <p:stCondLst>
                              <p:cond delay="2000"/>
                            </p:stCondLst>
                            <p:childTnLst>
                              <p:par>
                                <p:cTn id="95" presetID="35" presetClass="path" presetSubtype="0" accel="50000" decel="50000" fill="hold" nodeType="afterEffect">
                                  <p:stCondLst>
                                    <p:cond delay="500"/>
                                  </p:stCondLst>
                                  <p:childTnLst>
                                    <p:animMotion origin="layout" path="M 2.29167E-6 -1.85185E-6 L -0.10039 -0.00046 " pathEditMode="relative" rAng="0" ptsTypes="AA">
                                      <p:cBhvr>
                                        <p:cTn id="96" dur="1750" fill="hold"/>
                                        <p:tgtEl>
                                          <p:spTgt spid="66"/>
                                        </p:tgtEl>
                                        <p:attrNameLst>
                                          <p:attrName>ppt_x</p:attrName>
                                          <p:attrName>ppt_y</p:attrName>
                                        </p:attrNameLst>
                                      </p:cBhvr>
                                      <p:rCtr x="-5026" y="-23"/>
                                    </p:animMotion>
                                  </p:childTnLst>
                                </p:cTn>
                              </p:par>
                            </p:childTnLst>
                          </p:cTn>
                        </p:par>
                        <p:par>
                          <p:cTn id="97" fill="hold">
                            <p:stCondLst>
                              <p:cond delay="4250"/>
                            </p:stCondLst>
                            <p:childTnLst>
                              <p:par>
                                <p:cTn id="98" presetID="3" presetClass="emph" presetSubtype="2" fill="hold" grpId="2" nodeType="afterEffect">
                                  <p:stCondLst>
                                    <p:cond delay="0"/>
                                  </p:stCondLst>
                                  <p:childTnLst>
                                    <p:animClr clrSpc="rgb" dir="cw">
                                      <p:cBhvr override="childStyle">
                                        <p:cTn id="99" dur="1000" fill="hold"/>
                                        <p:tgtEl>
                                          <p:spTgt spid="7"/>
                                        </p:tgtEl>
                                        <p:attrNameLst>
                                          <p:attrName>style.color</p:attrName>
                                        </p:attrNameLst>
                                      </p:cBhvr>
                                      <p:to>
                                        <a:schemeClr val="tx1"/>
                                      </p:to>
                                    </p:animClr>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89"/>
                                        </p:tgtEl>
                                        <p:attrNameLst>
                                          <p:attrName>style.visibility</p:attrName>
                                        </p:attrNameLst>
                                      </p:cBhvr>
                                      <p:to>
                                        <p:strVal val="visible"/>
                                      </p:to>
                                    </p:set>
                                    <p:animEffect transition="in" filter="fade">
                                      <p:cBhvr>
                                        <p:cTn id="104" dur="500"/>
                                        <p:tgtEl>
                                          <p:spTgt spid="8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fade">
                                      <p:cBhvr>
                                        <p:cTn id="109" dur="500"/>
                                        <p:tgtEl>
                                          <p:spTgt spid="9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fade">
                                      <p:cBhvr>
                                        <p:cTn id="114" dur="500"/>
                                        <p:tgtEl>
                                          <p:spTgt spid="9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fade">
                                      <p:cBhvr>
                                        <p:cTn id="1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8" grpId="0"/>
      <p:bldP spid="8" grpId="1"/>
      <p:bldP spid="8" grpId="2"/>
      <p:bldP spid="9" grpId="0"/>
      <p:bldP spid="89" grpId="0"/>
      <p:bldP spid="90" grpId="0"/>
      <p:bldP spid="9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4:2</a:t>
            </a:r>
          </a:p>
        </p:txBody>
      </p:sp>
      <p:sp>
        <p:nvSpPr>
          <p:cNvPr id="3" name="TextBox 2">
            <a:extLst>
              <a:ext uri="{FF2B5EF4-FFF2-40B4-BE49-F238E27FC236}">
                <a16:creationId xmlns:a16="http://schemas.microsoft.com/office/drawing/2014/main" id="{E3C0A173-EFAA-435B-B2C0-0FD5E6F4CBF2}"/>
              </a:ext>
            </a:extLst>
          </p:cNvPr>
          <p:cNvSpPr txBox="1"/>
          <p:nvPr/>
        </p:nvSpPr>
        <p:spPr bwMode="auto">
          <a:xfrm>
            <a:off x="5692668" y="1700336"/>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4" name="TextBox 3">
            <a:extLst>
              <a:ext uri="{FF2B5EF4-FFF2-40B4-BE49-F238E27FC236}">
                <a16:creationId xmlns:a16="http://schemas.microsoft.com/office/drawing/2014/main" id="{5AF946EF-91DD-44B5-836B-8B697D952D59}"/>
              </a:ext>
            </a:extLst>
          </p:cNvPr>
          <p:cNvSpPr txBox="1"/>
          <p:nvPr/>
        </p:nvSpPr>
        <p:spPr bwMode="auto">
          <a:xfrm>
            <a:off x="5132022" y="170033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5" name="TextBox 4">
            <a:extLst>
              <a:ext uri="{FF2B5EF4-FFF2-40B4-BE49-F238E27FC236}">
                <a16:creationId xmlns:a16="http://schemas.microsoft.com/office/drawing/2014/main" id="{06F037C2-EE4A-4AB3-8FCF-55C21555D597}"/>
              </a:ext>
            </a:extLst>
          </p:cNvPr>
          <p:cNvSpPr txBox="1"/>
          <p:nvPr/>
        </p:nvSpPr>
        <p:spPr bwMode="auto">
          <a:xfrm>
            <a:off x="6157111" y="1120935"/>
            <a:ext cx="803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21</a:t>
            </a:r>
          </a:p>
        </p:txBody>
      </p:sp>
      <p:cxnSp>
        <p:nvCxnSpPr>
          <p:cNvPr id="6" name="Straight Connector 5">
            <a:extLst>
              <a:ext uri="{FF2B5EF4-FFF2-40B4-BE49-F238E27FC236}">
                <a16:creationId xmlns:a16="http://schemas.microsoft.com/office/drawing/2014/main" id="{E25826D4-AA2A-4DBB-A8F8-1F979F8AFBAE}"/>
              </a:ext>
            </a:extLst>
          </p:cNvPr>
          <p:cNvCxnSpPr/>
          <p:nvPr/>
        </p:nvCxnSpPr>
        <p:spPr bwMode="auto">
          <a:xfrm flipH="1">
            <a:off x="5434109" y="149964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E1C61505-B5C2-447C-A872-FCD1B75C52E4}"/>
              </a:ext>
            </a:extLst>
          </p:cNvPr>
          <p:cNvCxnSpPr>
            <a:cxnSpLocks/>
          </p:cNvCxnSpPr>
          <p:nvPr/>
        </p:nvCxnSpPr>
        <p:spPr bwMode="auto">
          <a:xfrm>
            <a:off x="5722141" y="149964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2994D65F-E70D-426C-99E1-BDAA42CFAB6C}"/>
              </a:ext>
            </a:extLst>
          </p:cNvPr>
          <p:cNvSpPr txBox="1"/>
          <p:nvPr/>
        </p:nvSpPr>
        <p:spPr bwMode="auto">
          <a:xfrm>
            <a:off x="4857096" y="1120935"/>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3</a:t>
            </a:r>
          </a:p>
        </p:txBody>
      </p:sp>
      <p:sp>
        <p:nvSpPr>
          <p:cNvPr id="10" name="TextBox 9">
            <a:extLst>
              <a:ext uri="{FF2B5EF4-FFF2-40B4-BE49-F238E27FC236}">
                <a16:creationId xmlns:a16="http://schemas.microsoft.com/office/drawing/2014/main" id="{828530A5-3C9C-4AFF-B914-78DA57315A6E}"/>
              </a:ext>
            </a:extLst>
          </p:cNvPr>
          <p:cNvSpPr txBox="1"/>
          <p:nvPr/>
        </p:nvSpPr>
        <p:spPr bwMode="auto">
          <a:xfrm>
            <a:off x="5834420" y="112093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pic>
        <p:nvPicPr>
          <p:cNvPr id="11" name="Picture 10">
            <a:extLst>
              <a:ext uri="{FF2B5EF4-FFF2-40B4-BE49-F238E27FC236}">
                <a16:creationId xmlns:a16="http://schemas.microsoft.com/office/drawing/2014/main" id="{256CA221-2692-4B0C-9FFD-4A8A13BE6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2800334"/>
            <a:ext cx="254381" cy="254381"/>
          </a:xfrm>
          <a:prstGeom prst="rect">
            <a:avLst/>
          </a:prstGeom>
        </p:spPr>
      </p:pic>
      <p:pic>
        <p:nvPicPr>
          <p:cNvPr id="12" name="Picture 11">
            <a:extLst>
              <a:ext uri="{FF2B5EF4-FFF2-40B4-BE49-F238E27FC236}">
                <a16:creationId xmlns:a16="http://schemas.microsoft.com/office/drawing/2014/main" id="{2186D10A-2C93-4124-9644-9A0761194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3155993"/>
            <a:ext cx="254381" cy="254381"/>
          </a:xfrm>
          <a:prstGeom prst="rect">
            <a:avLst/>
          </a:prstGeom>
        </p:spPr>
      </p:pic>
      <p:pic>
        <p:nvPicPr>
          <p:cNvPr id="13" name="Picture 12">
            <a:extLst>
              <a:ext uri="{FF2B5EF4-FFF2-40B4-BE49-F238E27FC236}">
                <a16:creationId xmlns:a16="http://schemas.microsoft.com/office/drawing/2014/main" id="{B4871175-4A57-4C23-9F0C-746FEBDE8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3511652"/>
            <a:ext cx="254381" cy="254381"/>
          </a:xfrm>
          <a:prstGeom prst="rect">
            <a:avLst/>
          </a:prstGeom>
        </p:spPr>
      </p:pic>
      <p:pic>
        <p:nvPicPr>
          <p:cNvPr id="14" name="Picture 13">
            <a:extLst>
              <a:ext uri="{FF2B5EF4-FFF2-40B4-BE49-F238E27FC236}">
                <a16:creationId xmlns:a16="http://schemas.microsoft.com/office/drawing/2014/main" id="{345C7CB9-9D6E-4200-AFCC-E3A3BA3E6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3867311"/>
            <a:ext cx="254381" cy="254381"/>
          </a:xfrm>
          <a:prstGeom prst="rect">
            <a:avLst/>
          </a:prstGeom>
        </p:spPr>
      </p:pic>
      <p:pic>
        <p:nvPicPr>
          <p:cNvPr id="15" name="Picture 14">
            <a:extLst>
              <a:ext uri="{FF2B5EF4-FFF2-40B4-BE49-F238E27FC236}">
                <a16:creationId xmlns:a16="http://schemas.microsoft.com/office/drawing/2014/main" id="{BF20FAD8-9728-4391-8F00-034CBAF0B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4222971"/>
            <a:ext cx="254381" cy="254381"/>
          </a:xfrm>
          <a:prstGeom prst="rect">
            <a:avLst/>
          </a:prstGeom>
        </p:spPr>
      </p:pic>
      <p:pic>
        <p:nvPicPr>
          <p:cNvPr id="16" name="Picture 15">
            <a:extLst>
              <a:ext uri="{FF2B5EF4-FFF2-40B4-BE49-F238E27FC236}">
                <a16:creationId xmlns:a16="http://schemas.microsoft.com/office/drawing/2014/main" id="{FE03F5F4-F7AD-42C0-9024-DF2C06F6E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861" y="2800334"/>
            <a:ext cx="254381" cy="254381"/>
          </a:xfrm>
          <a:prstGeom prst="rect">
            <a:avLst/>
          </a:prstGeom>
        </p:spPr>
      </p:pic>
      <p:pic>
        <p:nvPicPr>
          <p:cNvPr id="17" name="Picture 16">
            <a:extLst>
              <a:ext uri="{FF2B5EF4-FFF2-40B4-BE49-F238E27FC236}">
                <a16:creationId xmlns:a16="http://schemas.microsoft.com/office/drawing/2014/main" id="{FAAF6929-BA1B-4A32-9F35-C0B319484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861" y="3155993"/>
            <a:ext cx="254381" cy="254381"/>
          </a:xfrm>
          <a:prstGeom prst="rect">
            <a:avLst/>
          </a:prstGeom>
        </p:spPr>
      </p:pic>
      <p:pic>
        <p:nvPicPr>
          <p:cNvPr id="18" name="Picture 17">
            <a:extLst>
              <a:ext uri="{FF2B5EF4-FFF2-40B4-BE49-F238E27FC236}">
                <a16:creationId xmlns:a16="http://schemas.microsoft.com/office/drawing/2014/main" id="{2CF55140-2924-4819-8840-B06292C82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861" y="3511652"/>
            <a:ext cx="254381" cy="254381"/>
          </a:xfrm>
          <a:prstGeom prst="rect">
            <a:avLst/>
          </a:prstGeom>
        </p:spPr>
      </p:pic>
      <p:pic>
        <p:nvPicPr>
          <p:cNvPr id="19" name="Picture 18">
            <a:extLst>
              <a:ext uri="{FF2B5EF4-FFF2-40B4-BE49-F238E27FC236}">
                <a16:creationId xmlns:a16="http://schemas.microsoft.com/office/drawing/2014/main" id="{CB091EF9-3B51-4AF1-A71E-23E83C58C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998" y="2800334"/>
            <a:ext cx="254381" cy="254381"/>
          </a:xfrm>
          <a:prstGeom prst="rect">
            <a:avLst/>
          </a:prstGeom>
        </p:spPr>
      </p:pic>
      <p:pic>
        <p:nvPicPr>
          <p:cNvPr id="20" name="Picture 19">
            <a:extLst>
              <a:ext uri="{FF2B5EF4-FFF2-40B4-BE49-F238E27FC236}">
                <a16:creationId xmlns:a16="http://schemas.microsoft.com/office/drawing/2014/main" id="{332AEB12-A9AB-41EF-A8E3-2C2C84CBC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998" y="3155993"/>
            <a:ext cx="254381" cy="254381"/>
          </a:xfrm>
          <a:prstGeom prst="rect">
            <a:avLst/>
          </a:prstGeom>
        </p:spPr>
      </p:pic>
      <p:pic>
        <p:nvPicPr>
          <p:cNvPr id="21" name="Picture 20">
            <a:extLst>
              <a:ext uri="{FF2B5EF4-FFF2-40B4-BE49-F238E27FC236}">
                <a16:creationId xmlns:a16="http://schemas.microsoft.com/office/drawing/2014/main" id="{1053CB53-718C-4299-8630-D02120B94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008" y="2800334"/>
            <a:ext cx="254381" cy="254381"/>
          </a:xfrm>
          <a:prstGeom prst="rect">
            <a:avLst/>
          </a:prstGeom>
        </p:spPr>
      </p:pic>
      <p:pic>
        <p:nvPicPr>
          <p:cNvPr id="22" name="Picture 21">
            <a:extLst>
              <a:ext uri="{FF2B5EF4-FFF2-40B4-BE49-F238E27FC236}">
                <a16:creationId xmlns:a16="http://schemas.microsoft.com/office/drawing/2014/main" id="{CC9D1101-A5FE-49F7-BB64-E071C3B08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4574139"/>
            <a:ext cx="254381" cy="254381"/>
          </a:xfrm>
          <a:prstGeom prst="rect">
            <a:avLst/>
          </a:prstGeom>
        </p:spPr>
      </p:pic>
      <p:pic>
        <p:nvPicPr>
          <p:cNvPr id="23" name="Picture 22">
            <a:extLst>
              <a:ext uri="{FF2B5EF4-FFF2-40B4-BE49-F238E27FC236}">
                <a16:creationId xmlns:a16="http://schemas.microsoft.com/office/drawing/2014/main" id="{0E550426-E53C-4B99-BB57-3F42446A0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4929798"/>
            <a:ext cx="254381" cy="254381"/>
          </a:xfrm>
          <a:prstGeom prst="rect">
            <a:avLst/>
          </a:prstGeom>
        </p:spPr>
      </p:pic>
      <p:pic>
        <p:nvPicPr>
          <p:cNvPr id="24" name="Picture 23">
            <a:extLst>
              <a:ext uri="{FF2B5EF4-FFF2-40B4-BE49-F238E27FC236}">
                <a16:creationId xmlns:a16="http://schemas.microsoft.com/office/drawing/2014/main" id="{221B9757-F103-4EB9-BD69-C76072B8B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5285457"/>
            <a:ext cx="254381" cy="254381"/>
          </a:xfrm>
          <a:prstGeom prst="rect">
            <a:avLst/>
          </a:prstGeom>
        </p:spPr>
      </p:pic>
      <p:pic>
        <p:nvPicPr>
          <p:cNvPr id="25" name="Picture 24">
            <a:extLst>
              <a:ext uri="{FF2B5EF4-FFF2-40B4-BE49-F238E27FC236}">
                <a16:creationId xmlns:a16="http://schemas.microsoft.com/office/drawing/2014/main" id="{6DC7E5B8-9A9C-49CE-BA35-64E4F8710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5641116"/>
            <a:ext cx="254381" cy="254381"/>
          </a:xfrm>
          <a:prstGeom prst="rect">
            <a:avLst/>
          </a:prstGeom>
        </p:spPr>
      </p:pic>
      <p:pic>
        <p:nvPicPr>
          <p:cNvPr id="26" name="Picture 25">
            <a:extLst>
              <a:ext uri="{FF2B5EF4-FFF2-40B4-BE49-F238E27FC236}">
                <a16:creationId xmlns:a16="http://schemas.microsoft.com/office/drawing/2014/main" id="{6A21B473-1A2E-4BC8-A360-C72586B30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5996776"/>
            <a:ext cx="254381" cy="254381"/>
          </a:xfrm>
          <a:prstGeom prst="rect">
            <a:avLst/>
          </a:prstGeom>
        </p:spPr>
      </p:pic>
      <p:grpSp>
        <p:nvGrpSpPr>
          <p:cNvPr id="27" name="Group 26">
            <a:extLst>
              <a:ext uri="{FF2B5EF4-FFF2-40B4-BE49-F238E27FC236}">
                <a16:creationId xmlns:a16="http://schemas.microsoft.com/office/drawing/2014/main" id="{A7F632CE-2231-4E14-942C-2E2ABED0FB28}"/>
              </a:ext>
            </a:extLst>
          </p:cNvPr>
          <p:cNvGrpSpPr/>
          <p:nvPr/>
        </p:nvGrpSpPr>
        <p:grpSpPr>
          <a:xfrm>
            <a:off x="5574861" y="2800333"/>
            <a:ext cx="254381" cy="1677018"/>
            <a:chOff x="5537866" y="4407310"/>
            <a:chExt cx="254381" cy="1677018"/>
          </a:xfrm>
        </p:grpSpPr>
        <p:pic>
          <p:nvPicPr>
            <p:cNvPr id="28" name="Picture 27">
              <a:extLst>
                <a:ext uri="{FF2B5EF4-FFF2-40B4-BE49-F238E27FC236}">
                  <a16:creationId xmlns:a16="http://schemas.microsoft.com/office/drawing/2014/main" id="{3D090BD3-5D2D-4988-8AC2-CD06DD094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4407310"/>
              <a:ext cx="254381" cy="254381"/>
            </a:xfrm>
            <a:prstGeom prst="rect">
              <a:avLst/>
            </a:prstGeom>
          </p:spPr>
        </p:pic>
        <p:pic>
          <p:nvPicPr>
            <p:cNvPr id="29" name="Picture 28">
              <a:extLst>
                <a:ext uri="{FF2B5EF4-FFF2-40B4-BE49-F238E27FC236}">
                  <a16:creationId xmlns:a16="http://schemas.microsoft.com/office/drawing/2014/main" id="{18546768-A8EE-46C5-BC46-E82E9043C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4762969"/>
              <a:ext cx="254381" cy="254381"/>
            </a:xfrm>
            <a:prstGeom prst="rect">
              <a:avLst/>
            </a:prstGeom>
          </p:spPr>
        </p:pic>
        <p:pic>
          <p:nvPicPr>
            <p:cNvPr id="30" name="Picture 29">
              <a:extLst>
                <a:ext uri="{FF2B5EF4-FFF2-40B4-BE49-F238E27FC236}">
                  <a16:creationId xmlns:a16="http://schemas.microsoft.com/office/drawing/2014/main" id="{80173051-148C-417C-98BF-41F45AC56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5118628"/>
              <a:ext cx="254381" cy="254381"/>
            </a:xfrm>
            <a:prstGeom prst="rect">
              <a:avLst/>
            </a:prstGeom>
          </p:spPr>
        </p:pic>
        <p:pic>
          <p:nvPicPr>
            <p:cNvPr id="31" name="Picture 30">
              <a:extLst>
                <a:ext uri="{FF2B5EF4-FFF2-40B4-BE49-F238E27FC236}">
                  <a16:creationId xmlns:a16="http://schemas.microsoft.com/office/drawing/2014/main" id="{AEBC6EC9-2BE2-4A63-86A5-33497DB04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5474287"/>
              <a:ext cx="254381" cy="254381"/>
            </a:xfrm>
            <a:prstGeom prst="rect">
              <a:avLst/>
            </a:prstGeom>
          </p:spPr>
        </p:pic>
        <p:pic>
          <p:nvPicPr>
            <p:cNvPr id="32" name="Picture 31">
              <a:extLst>
                <a:ext uri="{FF2B5EF4-FFF2-40B4-BE49-F238E27FC236}">
                  <a16:creationId xmlns:a16="http://schemas.microsoft.com/office/drawing/2014/main" id="{A632ECC6-FCF3-411D-B5D4-F4504F99D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5829947"/>
              <a:ext cx="254381" cy="254381"/>
            </a:xfrm>
            <a:prstGeom prst="rect">
              <a:avLst/>
            </a:prstGeom>
          </p:spPr>
        </p:pic>
      </p:grpSp>
      <p:sp>
        <p:nvSpPr>
          <p:cNvPr id="33" name="TextBox 32">
            <a:extLst>
              <a:ext uri="{FF2B5EF4-FFF2-40B4-BE49-F238E27FC236}">
                <a16:creationId xmlns:a16="http://schemas.microsoft.com/office/drawing/2014/main" id="{44E194E4-6EDB-4400-91B2-BD3CD7B22638}"/>
              </a:ext>
            </a:extLst>
          </p:cNvPr>
          <p:cNvSpPr txBox="1"/>
          <p:nvPr/>
        </p:nvSpPr>
        <p:spPr bwMode="auto">
          <a:xfrm>
            <a:off x="7421557" y="2699869"/>
            <a:ext cx="2871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18 + 3 = 18 + 2 + 1</a:t>
            </a:r>
          </a:p>
        </p:txBody>
      </p:sp>
      <p:sp>
        <p:nvSpPr>
          <p:cNvPr id="34" name="TextBox 33">
            <a:extLst>
              <a:ext uri="{FF2B5EF4-FFF2-40B4-BE49-F238E27FC236}">
                <a16:creationId xmlns:a16="http://schemas.microsoft.com/office/drawing/2014/main" id="{D96674B0-8F09-42CA-9393-CCE65E1160E7}"/>
              </a:ext>
            </a:extLst>
          </p:cNvPr>
          <p:cNvSpPr txBox="1"/>
          <p:nvPr/>
        </p:nvSpPr>
        <p:spPr bwMode="auto">
          <a:xfrm>
            <a:off x="8377056" y="3360549"/>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20 + 1</a:t>
            </a:r>
          </a:p>
        </p:txBody>
      </p:sp>
      <p:sp>
        <p:nvSpPr>
          <p:cNvPr id="35" name="TextBox 34">
            <a:extLst>
              <a:ext uri="{FF2B5EF4-FFF2-40B4-BE49-F238E27FC236}">
                <a16:creationId xmlns:a16="http://schemas.microsoft.com/office/drawing/2014/main" id="{A64E53B9-DB5D-49E8-A78A-F714A9C8AC6C}"/>
              </a:ext>
            </a:extLst>
          </p:cNvPr>
          <p:cNvSpPr txBox="1"/>
          <p:nvPr/>
        </p:nvSpPr>
        <p:spPr bwMode="auto">
          <a:xfrm>
            <a:off x="8377057" y="402122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21</a:t>
            </a:r>
          </a:p>
        </p:txBody>
      </p:sp>
      <p:sp>
        <p:nvSpPr>
          <p:cNvPr id="38" name="TextBox 37">
            <a:extLst>
              <a:ext uri="{FF2B5EF4-FFF2-40B4-BE49-F238E27FC236}">
                <a16:creationId xmlns:a16="http://schemas.microsoft.com/office/drawing/2014/main" id="{97060082-4001-481E-BFC4-6387BC49B36F}"/>
              </a:ext>
            </a:extLst>
          </p:cNvPr>
          <p:cNvSpPr txBox="1"/>
          <p:nvPr/>
        </p:nvSpPr>
        <p:spPr bwMode="auto">
          <a:xfrm>
            <a:off x="4435932" y="1120935"/>
            <a:ext cx="609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18</a:t>
            </a:r>
          </a:p>
        </p:txBody>
      </p:sp>
      <p:pic>
        <p:nvPicPr>
          <p:cNvPr id="40" name="Picture 39">
            <a:extLst>
              <a:ext uri="{FF2B5EF4-FFF2-40B4-BE49-F238E27FC236}">
                <a16:creationId xmlns:a16="http://schemas.microsoft.com/office/drawing/2014/main" id="{280498FA-EF1C-4282-8F81-49267C7F6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8703" y="2801151"/>
            <a:ext cx="246901" cy="2386699"/>
          </a:xfrm>
          <a:prstGeom prst="rect">
            <a:avLst/>
          </a:prstGeom>
        </p:spPr>
      </p:pic>
    </p:spTree>
    <p:extLst>
      <p:ext uri="{BB962C8B-B14F-4D97-AF65-F5344CB8AC3E}">
        <p14:creationId xmlns:p14="http://schemas.microsoft.com/office/powerpoint/2010/main" val="154225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20"/>
                                        </p:tgtEl>
                                      </p:cBhvr>
                                    </p:animEffect>
                                    <p:animScale>
                                      <p:cBhvr>
                                        <p:cTn id="22" dur="500" autoRev="1" fill="hold"/>
                                        <p:tgtEl>
                                          <p:spTgt spid="20"/>
                                        </p:tgtEl>
                                      </p:cBhvr>
                                      <p:by x="105000" y="105000"/>
                                    </p:animScale>
                                  </p:childTnLst>
                                </p:cTn>
                              </p:par>
                              <p:par>
                                <p:cTn id="23" presetID="26" presetClass="emph" presetSubtype="0" fill="hold" nodeType="withEffect">
                                  <p:stCondLst>
                                    <p:cond delay="0"/>
                                  </p:stCondLst>
                                  <p:childTnLst>
                                    <p:animEffect transition="out" filter="fade">
                                      <p:cBhvr>
                                        <p:cTn id="24" dur="1000" tmFilter="0, 0; .2, .5; .8, .5; 1, 0"/>
                                        <p:tgtEl>
                                          <p:spTgt spid="19"/>
                                        </p:tgtEl>
                                      </p:cBhvr>
                                    </p:animEffect>
                                    <p:animScale>
                                      <p:cBhvr>
                                        <p:cTn id="25" dur="500" autoRev="1" fill="hold"/>
                                        <p:tgtEl>
                                          <p:spTgt spid="19"/>
                                        </p:tgtEl>
                                      </p:cBhvr>
                                      <p:by x="105000" y="105000"/>
                                    </p:animScale>
                                  </p:childTnLst>
                                </p:cTn>
                              </p:par>
                              <p:par>
                                <p:cTn id="26" presetID="3" presetClass="emph" presetSubtype="2" fill="hold" grpId="1" nodeType="withEffect">
                                  <p:stCondLst>
                                    <p:cond delay="0"/>
                                  </p:stCondLst>
                                  <p:childTnLst>
                                    <p:animClr clrSpc="rgb" dir="cw">
                                      <p:cBhvr override="childStyle">
                                        <p:cTn id="27" dur="2000" fill="hold"/>
                                        <p:tgtEl>
                                          <p:spTgt spid="4"/>
                                        </p:tgtEl>
                                        <p:attrNameLst>
                                          <p:attrName>style.color</p:attrName>
                                        </p:attrNameLst>
                                      </p:cBhvr>
                                      <p:to>
                                        <a:srgbClr val="FF2017"/>
                                      </p:to>
                                    </p:animClr>
                                  </p:childTnLst>
                                </p:cTn>
                              </p:par>
                            </p:childTnLst>
                          </p:cTn>
                        </p:par>
                        <p:par>
                          <p:cTn id="28" fill="hold">
                            <p:stCondLst>
                              <p:cond delay="2000"/>
                            </p:stCondLst>
                            <p:childTnLst>
                              <p:par>
                                <p:cTn id="29" presetID="35" presetClass="path" presetSubtype="0" fill="hold" nodeType="afterEffect">
                                  <p:stCondLst>
                                    <p:cond delay="0"/>
                                  </p:stCondLst>
                                  <p:childTnLst>
                                    <p:animMotion origin="layout" path="M 2.91667E-6 -3.7037E-6 L -0.06875 0.15625 " pathEditMode="relative" rAng="0" ptsTypes="AA">
                                      <p:cBhvr>
                                        <p:cTn id="30" dur="1500" fill="hold"/>
                                        <p:tgtEl>
                                          <p:spTgt spid="20"/>
                                        </p:tgtEl>
                                        <p:attrNameLst>
                                          <p:attrName>ppt_x</p:attrName>
                                          <p:attrName>ppt_y</p:attrName>
                                        </p:attrNameLst>
                                      </p:cBhvr>
                                      <p:rCtr x="-3438" y="7801"/>
                                    </p:animMotion>
                                  </p:childTnLst>
                                </p:cTn>
                              </p:par>
                              <p:par>
                                <p:cTn id="31" presetID="35" presetClass="path" presetSubtype="0" fill="hold" nodeType="withEffect">
                                  <p:stCondLst>
                                    <p:cond delay="0"/>
                                  </p:stCondLst>
                                  <p:childTnLst>
                                    <p:animMotion origin="layout" path="M 2.91667E-6 -0.00069 L -0.06641 0.15347 " pathEditMode="relative" rAng="0" ptsTypes="AA">
                                      <p:cBhvr>
                                        <p:cTn id="32" dur="1500" fill="hold"/>
                                        <p:tgtEl>
                                          <p:spTgt spid="19"/>
                                        </p:tgtEl>
                                        <p:attrNameLst>
                                          <p:attrName>ppt_x</p:attrName>
                                          <p:attrName>ppt_y</p:attrName>
                                        </p:attrNameLst>
                                      </p:cBhvr>
                                      <p:rCtr x="-3320" y="7708"/>
                                    </p:animMotion>
                                  </p:childTnLst>
                                </p:cTn>
                              </p:par>
                            </p:childTnLst>
                          </p:cTn>
                        </p:par>
                        <p:par>
                          <p:cTn id="33" fill="hold">
                            <p:stCondLst>
                              <p:cond delay="3500"/>
                            </p:stCondLst>
                            <p:childTnLst>
                              <p:par>
                                <p:cTn id="34" presetID="1" presetClass="exit" presetSubtype="0" fill="hold" nodeType="afterEffect">
                                  <p:stCondLst>
                                    <p:cond delay="0"/>
                                  </p:stCondLst>
                                  <p:childTnLst>
                                    <p:set>
                                      <p:cBhvr>
                                        <p:cTn id="35" dur="1" fill="hold">
                                          <p:stCondLst>
                                            <p:cond delay="0"/>
                                          </p:stCondLst>
                                        </p:cTn>
                                        <p:tgtEl>
                                          <p:spTgt spid="20"/>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7"/>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par>
                          <p:cTn id="46" fill="hold">
                            <p:stCondLst>
                              <p:cond delay="3500"/>
                            </p:stCondLst>
                            <p:childTnLst>
                              <p:par>
                                <p:cTn id="47" presetID="3" presetClass="emph" presetSubtype="2" fill="hold" grpId="2" nodeType="afterEffect">
                                  <p:stCondLst>
                                    <p:cond delay="0"/>
                                  </p:stCondLst>
                                  <p:childTnLst>
                                    <p:animClr clrSpc="rgb" dir="cw">
                                      <p:cBhvr override="childStyle">
                                        <p:cTn id="48" dur="1000" fill="hold"/>
                                        <p:tgtEl>
                                          <p:spTgt spid="4"/>
                                        </p:tgtEl>
                                        <p:attrNameLst>
                                          <p:attrName>style.color</p:attrName>
                                        </p:attrNameLst>
                                      </p:cBhvr>
                                      <p:to>
                                        <a:schemeClr val="tx1"/>
                                      </p:to>
                                    </p:animClr>
                                  </p:childTnLst>
                                </p:cTn>
                              </p:par>
                            </p:childTnLst>
                          </p:cTn>
                        </p:par>
                      </p:childTnLst>
                    </p:cTn>
                  </p:par>
                  <p:par>
                    <p:cTn id="49" fill="hold">
                      <p:stCondLst>
                        <p:cond delay="indefinite"/>
                      </p:stCondLst>
                      <p:childTnLst>
                        <p:par>
                          <p:cTn id="50" fill="hold">
                            <p:stCondLst>
                              <p:cond delay="0"/>
                            </p:stCondLst>
                            <p:childTnLst>
                              <p:par>
                                <p:cTn id="51" presetID="42" presetClass="path" presetSubtype="0" fill="hold" nodeType="clickEffect">
                                  <p:stCondLst>
                                    <p:cond delay="0"/>
                                  </p:stCondLst>
                                  <p:childTnLst>
                                    <p:animMotion origin="layout" path="M 1.66667E-6 4.44444E-6 L -0.03216 0.25857 " pathEditMode="relative" rAng="0" ptsTypes="AA">
                                      <p:cBhvr>
                                        <p:cTn id="52" dur="2000" fill="hold"/>
                                        <p:tgtEl>
                                          <p:spTgt spid="27"/>
                                        </p:tgtEl>
                                        <p:attrNameLst>
                                          <p:attrName>ppt_x</p:attrName>
                                          <p:attrName>ppt_y</p:attrName>
                                        </p:attrNameLst>
                                      </p:cBhvr>
                                      <p:rCtr x="-1589" y="12986"/>
                                    </p:animMotion>
                                  </p:childTnLst>
                                </p:cTn>
                              </p:par>
                            </p:childTnLst>
                          </p:cTn>
                        </p:par>
                        <p:par>
                          <p:cTn id="53" fill="hold">
                            <p:stCondLst>
                              <p:cond delay="2000"/>
                            </p:stCondLst>
                            <p:childTnLst>
                              <p:par>
                                <p:cTn id="54" presetID="1" presetClass="exit" presetSubtype="0" fill="hold" nodeType="afterEffect">
                                  <p:stCondLst>
                                    <p:cond delay="0"/>
                                  </p:stCondLst>
                                  <p:childTnLst>
                                    <p:set>
                                      <p:cBhvr>
                                        <p:cTn id="55" dur="1" fill="hold">
                                          <p:stCondLst>
                                            <p:cond delay="0"/>
                                          </p:stCondLst>
                                        </p:cTn>
                                        <p:tgtEl>
                                          <p:spTgt spid="27"/>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nodeType="clickEffect">
                                  <p:stCondLst>
                                    <p:cond delay="0"/>
                                  </p:stCondLst>
                                  <p:childTnLst>
                                    <p:animMotion origin="layout" path="M -2.5E-6 -3.7037E-6 L -2.5E-6 -0.0162 " pathEditMode="relative" rAng="0" ptsTypes="AA">
                                      <p:cBhvr>
                                        <p:cTn id="69" dur="2000" fill="hold"/>
                                        <p:tgtEl>
                                          <p:spTgt spid="12"/>
                                        </p:tgtEl>
                                        <p:attrNameLst>
                                          <p:attrName>ppt_x</p:attrName>
                                          <p:attrName>ppt_y</p:attrName>
                                        </p:attrNameLst>
                                      </p:cBhvr>
                                      <p:rCtr x="0" y="-810"/>
                                    </p:animMotion>
                                  </p:childTnLst>
                                </p:cTn>
                              </p:par>
                              <p:par>
                                <p:cTn id="70" presetID="64" presetClass="path" presetSubtype="0" accel="50000" decel="50000" fill="hold" nodeType="withEffect">
                                  <p:stCondLst>
                                    <p:cond delay="0"/>
                                  </p:stCondLst>
                                  <p:childTnLst>
                                    <p:animMotion origin="layout" path="M -2.5E-6 4.44444E-6 L 0.00018 -0.03473 " pathEditMode="relative" rAng="0" ptsTypes="AA">
                                      <p:cBhvr>
                                        <p:cTn id="71" dur="2000" fill="hold"/>
                                        <p:tgtEl>
                                          <p:spTgt spid="13"/>
                                        </p:tgtEl>
                                        <p:attrNameLst>
                                          <p:attrName>ppt_x</p:attrName>
                                          <p:attrName>ppt_y</p:attrName>
                                        </p:attrNameLst>
                                      </p:cBhvr>
                                      <p:rCtr x="0" y="-1736"/>
                                    </p:animMotion>
                                  </p:childTnLst>
                                </p:cTn>
                              </p:par>
                              <p:par>
                                <p:cTn id="72" presetID="64" presetClass="path" presetSubtype="0" accel="50000" decel="50000" fill="hold" nodeType="withEffect">
                                  <p:stCondLst>
                                    <p:cond delay="0"/>
                                  </p:stCondLst>
                                  <p:childTnLst>
                                    <p:animMotion origin="layout" path="M -2.5E-6 2.59259E-6 L -2.5E-6 -0.05185 " pathEditMode="relative" rAng="0" ptsTypes="AA">
                                      <p:cBhvr>
                                        <p:cTn id="73" dur="2000" fill="hold"/>
                                        <p:tgtEl>
                                          <p:spTgt spid="14"/>
                                        </p:tgtEl>
                                        <p:attrNameLst>
                                          <p:attrName>ppt_x</p:attrName>
                                          <p:attrName>ppt_y</p:attrName>
                                        </p:attrNameLst>
                                      </p:cBhvr>
                                      <p:rCtr x="0" y="-2593"/>
                                    </p:animMotion>
                                  </p:childTnLst>
                                </p:cTn>
                              </p:par>
                              <p:par>
                                <p:cTn id="74" presetID="64" presetClass="path" presetSubtype="0" accel="50000" decel="50000" fill="hold" nodeType="withEffect">
                                  <p:stCondLst>
                                    <p:cond delay="0"/>
                                  </p:stCondLst>
                                  <p:childTnLst>
                                    <p:animMotion origin="layout" path="M -2.5E-6 7.40741E-7 L -2.5E-6 -0.06921 " pathEditMode="relative" rAng="0" ptsTypes="AA">
                                      <p:cBhvr>
                                        <p:cTn id="75" dur="2000" fill="hold"/>
                                        <p:tgtEl>
                                          <p:spTgt spid="15"/>
                                        </p:tgtEl>
                                        <p:attrNameLst>
                                          <p:attrName>ppt_x</p:attrName>
                                          <p:attrName>ppt_y</p:attrName>
                                        </p:attrNameLst>
                                      </p:cBhvr>
                                      <p:rCtr x="0" y="-3472"/>
                                    </p:animMotion>
                                  </p:childTnLst>
                                </p:cTn>
                              </p:par>
                              <p:par>
                                <p:cTn id="76" presetID="64" presetClass="path" presetSubtype="0" accel="50000" decel="50000" fill="hold" nodeType="withEffect">
                                  <p:stCondLst>
                                    <p:cond delay="0"/>
                                  </p:stCondLst>
                                  <p:childTnLst>
                                    <p:animMotion origin="layout" path="M -2.5E-6 3.33333E-6 L -2.5E-6 -0.08635 " pathEditMode="relative" rAng="0" ptsTypes="AA">
                                      <p:cBhvr>
                                        <p:cTn id="77" dur="2000" fill="hold"/>
                                        <p:tgtEl>
                                          <p:spTgt spid="22"/>
                                        </p:tgtEl>
                                        <p:attrNameLst>
                                          <p:attrName>ppt_x</p:attrName>
                                          <p:attrName>ppt_y</p:attrName>
                                        </p:attrNameLst>
                                      </p:cBhvr>
                                      <p:rCtr x="0" y="-4329"/>
                                    </p:animMotion>
                                  </p:childTnLst>
                                </p:cTn>
                              </p:par>
                              <p:par>
                                <p:cTn id="78" presetID="64" presetClass="path" presetSubtype="0" accel="50000" decel="50000" fill="hold" nodeType="withEffect">
                                  <p:stCondLst>
                                    <p:cond delay="0"/>
                                  </p:stCondLst>
                                  <p:childTnLst>
                                    <p:animMotion origin="layout" path="M -2.5E-6 1.48148E-6 L -2.5E-6 -0.10301 " pathEditMode="relative" rAng="0" ptsTypes="AA">
                                      <p:cBhvr>
                                        <p:cTn id="79" dur="2000" fill="hold"/>
                                        <p:tgtEl>
                                          <p:spTgt spid="23"/>
                                        </p:tgtEl>
                                        <p:attrNameLst>
                                          <p:attrName>ppt_x</p:attrName>
                                          <p:attrName>ppt_y</p:attrName>
                                        </p:attrNameLst>
                                      </p:cBhvr>
                                      <p:rCtr x="0" y="-5162"/>
                                    </p:animMotion>
                                  </p:childTnLst>
                                </p:cTn>
                              </p:par>
                              <p:par>
                                <p:cTn id="80" presetID="64" presetClass="path" presetSubtype="0" accel="50000" decel="50000" fill="hold" nodeType="withEffect">
                                  <p:stCondLst>
                                    <p:cond delay="0"/>
                                  </p:stCondLst>
                                  <p:childTnLst>
                                    <p:animMotion origin="layout" path="M -2.5E-6 -3.7037E-7 L -2.5E-6 -0.11968 " pathEditMode="relative" rAng="0" ptsTypes="AA">
                                      <p:cBhvr>
                                        <p:cTn id="81" dur="2000" fill="hold"/>
                                        <p:tgtEl>
                                          <p:spTgt spid="24"/>
                                        </p:tgtEl>
                                        <p:attrNameLst>
                                          <p:attrName>ppt_x</p:attrName>
                                          <p:attrName>ppt_y</p:attrName>
                                        </p:attrNameLst>
                                      </p:cBhvr>
                                      <p:rCtr x="0" y="-5995"/>
                                    </p:animMotion>
                                  </p:childTnLst>
                                </p:cTn>
                              </p:par>
                              <p:par>
                                <p:cTn id="82" presetID="64" presetClass="path" presetSubtype="0" accel="50000" decel="50000" fill="hold" nodeType="withEffect">
                                  <p:stCondLst>
                                    <p:cond delay="0"/>
                                  </p:stCondLst>
                                  <p:childTnLst>
                                    <p:animMotion origin="layout" path="M -2.5E-6 -2.22222E-6 L -2.5E-6 -0.1368 " pathEditMode="relative" rAng="0" ptsTypes="AA">
                                      <p:cBhvr>
                                        <p:cTn id="83" dur="2000" fill="hold"/>
                                        <p:tgtEl>
                                          <p:spTgt spid="25"/>
                                        </p:tgtEl>
                                        <p:attrNameLst>
                                          <p:attrName>ppt_x</p:attrName>
                                          <p:attrName>ppt_y</p:attrName>
                                        </p:attrNameLst>
                                      </p:cBhvr>
                                      <p:rCtr x="0" y="-6852"/>
                                    </p:animMotion>
                                  </p:childTnLst>
                                </p:cTn>
                              </p:par>
                              <p:par>
                                <p:cTn id="84" presetID="64" presetClass="path" presetSubtype="0" accel="50000" decel="50000" fill="hold" nodeType="withEffect">
                                  <p:stCondLst>
                                    <p:cond delay="0"/>
                                  </p:stCondLst>
                                  <p:childTnLst>
                                    <p:animMotion origin="layout" path="M -2.5E-6 -4.07407E-6 L -2.5E-6 -0.15555 " pathEditMode="relative" rAng="0" ptsTypes="AA">
                                      <p:cBhvr>
                                        <p:cTn id="85" dur="2000" fill="hold"/>
                                        <p:tgtEl>
                                          <p:spTgt spid="26"/>
                                        </p:tgtEl>
                                        <p:attrNameLst>
                                          <p:attrName>ppt_x</p:attrName>
                                          <p:attrName>ppt_y</p:attrName>
                                        </p:attrNameLst>
                                      </p:cBhvr>
                                      <p:rCtr x="0" y="-7778"/>
                                    </p:animMotion>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1000" tmFilter="0, 0; .2, .5; .8, .5; 1, 0"/>
                                        <p:tgtEl>
                                          <p:spTgt spid="21"/>
                                        </p:tgtEl>
                                      </p:cBhvr>
                                    </p:animEffect>
                                    <p:animScale>
                                      <p:cBhvr>
                                        <p:cTn id="90" dur="500" autoRev="1" fill="hold"/>
                                        <p:tgtEl>
                                          <p:spTgt spid="21"/>
                                        </p:tgtEl>
                                      </p:cBhvr>
                                      <p:by x="105000" y="105000"/>
                                    </p:animScale>
                                  </p:childTnLst>
                                </p:cTn>
                              </p:par>
                            </p:childTnLst>
                          </p:cTn>
                        </p:par>
                        <p:par>
                          <p:cTn id="91" fill="hold">
                            <p:stCondLst>
                              <p:cond delay="1000"/>
                            </p:stCondLst>
                            <p:childTnLst>
                              <p:par>
                                <p:cTn id="92" presetID="3" presetClass="emph" presetSubtype="2" fill="hold" grpId="1" nodeType="afterEffect">
                                  <p:stCondLst>
                                    <p:cond delay="0"/>
                                  </p:stCondLst>
                                  <p:childTnLst>
                                    <p:animClr clrSpc="rgb" dir="cw">
                                      <p:cBhvr override="childStyle">
                                        <p:cTn id="93" dur="1000" fill="hold"/>
                                        <p:tgtEl>
                                          <p:spTgt spid="3"/>
                                        </p:tgtEl>
                                        <p:attrNameLst>
                                          <p:attrName>style.color</p:attrName>
                                        </p:attrNameLst>
                                      </p:cBhvr>
                                      <p:to>
                                        <a:srgbClr val="FF2017"/>
                                      </p:to>
                                    </p:animClr>
                                  </p:childTnLst>
                                </p:cTn>
                              </p:par>
                            </p:childTnLst>
                          </p:cTn>
                        </p:par>
                        <p:par>
                          <p:cTn id="94" fill="hold">
                            <p:stCondLst>
                              <p:cond delay="2000"/>
                            </p:stCondLst>
                            <p:childTnLst>
                              <p:par>
                                <p:cTn id="95" presetID="35" presetClass="path" presetSubtype="0" accel="50000" decel="50000" fill="hold" nodeType="afterEffect">
                                  <p:stCondLst>
                                    <p:cond delay="500"/>
                                  </p:stCondLst>
                                  <p:childTnLst>
                                    <p:animMotion origin="layout" path="M -3.33333E-6 1.85185E-6 L -0.09935 -1.85185E-6 " pathEditMode="relative" rAng="0" ptsTypes="AA">
                                      <p:cBhvr>
                                        <p:cTn id="96" dur="1750" fill="hold"/>
                                        <p:tgtEl>
                                          <p:spTgt spid="21"/>
                                        </p:tgtEl>
                                        <p:attrNameLst>
                                          <p:attrName>ppt_x</p:attrName>
                                          <p:attrName>ppt_y</p:attrName>
                                        </p:attrNameLst>
                                      </p:cBhvr>
                                      <p:rCtr x="-5143" y="185"/>
                                    </p:animMotion>
                                  </p:childTnLst>
                                </p:cTn>
                              </p:par>
                            </p:childTnLst>
                          </p:cTn>
                        </p:par>
                        <p:par>
                          <p:cTn id="97" fill="hold">
                            <p:stCondLst>
                              <p:cond delay="4250"/>
                            </p:stCondLst>
                            <p:childTnLst>
                              <p:par>
                                <p:cTn id="98" presetID="3" presetClass="emph" presetSubtype="2" fill="hold" grpId="2" nodeType="afterEffect">
                                  <p:stCondLst>
                                    <p:cond delay="0"/>
                                  </p:stCondLst>
                                  <p:childTnLst>
                                    <p:animClr clrSpc="rgb" dir="cw">
                                      <p:cBhvr override="childStyle">
                                        <p:cTn id="99" dur="1000" fill="hold"/>
                                        <p:tgtEl>
                                          <p:spTgt spid="3"/>
                                        </p:tgtEl>
                                        <p:attrNameLst>
                                          <p:attrName>style.color</p:attrName>
                                        </p:attrNameLst>
                                      </p:cBhvr>
                                      <p:to>
                                        <a:schemeClr val="tx1"/>
                                      </p:to>
                                    </p:animClr>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5" grpId="0"/>
      <p:bldP spid="33" grpId="0"/>
      <p:bldP spid="34" grpId="0"/>
      <p:bldP spid="3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4:2</a:t>
            </a:r>
          </a:p>
        </p:txBody>
      </p:sp>
      <p:sp>
        <p:nvSpPr>
          <p:cNvPr id="3" name="TextBox 2">
            <a:extLst>
              <a:ext uri="{FF2B5EF4-FFF2-40B4-BE49-F238E27FC236}">
                <a16:creationId xmlns:a16="http://schemas.microsoft.com/office/drawing/2014/main" id="{5C97168F-9583-4E79-91EE-9FF773904301}"/>
              </a:ext>
            </a:extLst>
          </p:cNvPr>
          <p:cNvSpPr txBox="1"/>
          <p:nvPr/>
        </p:nvSpPr>
        <p:spPr bwMode="auto">
          <a:xfrm>
            <a:off x="5692668" y="1700336"/>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4" name="TextBox 3">
            <a:extLst>
              <a:ext uri="{FF2B5EF4-FFF2-40B4-BE49-F238E27FC236}">
                <a16:creationId xmlns:a16="http://schemas.microsoft.com/office/drawing/2014/main" id="{2EE125FB-6600-4B4A-B451-D154178A0383}"/>
              </a:ext>
            </a:extLst>
          </p:cNvPr>
          <p:cNvSpPr txBox="1"/>
          <p:nvPr/>
        </p:nvSpPr>
        <p:spPr bwMode="auto">
          <a:xfrm>
            <a:off x="5132022" y="170033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cxnSp>
        <p:nvCxnSpPr>
          <p:cNvPr id="6" name="Straight Connector 5">
            <a:extLst>
              <a:ext uri="{FF2B5EF4-FFF2-40B4-BE49-F238E27FC236}">
                <a16:creationId xmlns:a16="http://schemas.microsoft.com/office/drawing/2014/main" id="{40DD474F-0D29-47BF-AAB8-E5AC89CF52B8}"/>
              </a:ext>
            </a:extLst>
          </p:cNvPr>
          <p:cNvCxnSpPr/>
          <p:nvPr/>
        </p:nvCxnSpPr>
        <p:spPr bwMode="auto">
          <a:xfrm flipH="1">
            <a:off x="5434109" y="149964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AD4E6E03-4715-4126-878E-D289BF4926FB}"/>
              </a:ext>
            </a:extLst>
          </p:cNvPr>
          <p:cNvCxnSpPr>
            <a:cxnSpLocks/>
          </p:cNvCxnSpPr>
          <p:nvPr/>
        </p:nvCxnSpPr>
        <p:spPr bwMode="auto">
          <a:xfrm>
            <a:off x="5722141" y="149964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8E8BC97D-0793-4EDA-95A9-1691271077F0}"/>
              </a:ext>
            </a:extLst>
          </p:cNvPr>
          <p:cNvSpPr txBox="1"/>
          <p:nvPr/>
        </p:nvSpPr>
        <p:spPr bwMode="auto">
          <a:xfrm>
            <a:off x="4857096" y="1120935"/>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3</a:t>
            </a:r>
          </a:p>
        </p:txBody>
      </p:sp>
      <p:sp>
        <p:nvSpPr>
          <p:cNvPr id="9" name="TextBox 8">
            <a:extLst>
              <a:ext uri="{FF2B5EF4-FFF2-40B4-BE49-F238E27FC236}">
                <a16:creationId xmlns:a16="http://schemas.microsoft.com/office/drawing/2014/main" id="{AFFB7B0F-B0FB-4D87-B423-DA741DE5E170}"/>
              </a:ext>
            </a:extLst>
          </p:cNvPr>
          <p:cNvSpPr txBox="1"/>
          <p:nvPr/>
        </p:nvSpPr>
        <p:spPr bwMode="auto">
          <a:xfrm>
            <a:off x="5834420" y="112093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pic>
        <p:nvPicPr>
          <p:cNvPr id="10" name="Picture 9">
            <a:extLst>
              <a:ext uri="{FF2B5EF4-FFF2-40B4-BE49-F238E27FC236}">
                <a16:creationId xmlns:a16="http://schemas.microsoft.com/office/drawing/2014/main" id="{164C22DB-0F5D-4A17-AB0C-56F650710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2800334"/>
            <a:ext cx="254381" cy="254381"/>
          </a:xfrm>
          <a:prstGeom prst="rect">
            <a:avLst/>
          </a:prstGeom>
        </p:spPr>
      </p:pic>
      <p:pic>
        <p:nvPicPr>
          <p:cNvPr id="11" name="Picture 10">
            <a:extLst>
              <a:ext uri="{FF2B5EF4-FFF2-40B4-BE49-F238E27FC236}">
                <a16:creationId xmlns:a16="http://schemas.microsoft.com/office/drawing/2014/main" id="{5E1DEA75-E517-42C5-BA0C-2EAB31F4D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3155993"/>
            <a:ext cx="254381" cy="254381"/>
          </a:xfrm>
          <a:prstGeom prst="rect">
            <a:avLst/>
          </a:prstGeom>
        </p:spPr>
      </p:pic>
      <p:pic>
        <p:nvPicPr>
          <p:cNvPr id="12" name="Picture 11">
            <a:extLst>
              <a:ext uri="{FF2B5EF4-FFF2-40B4-BE49-F238E27FC236}">
                <a16:creationId xmlns:a16="http://schemas.microsoft.com/office/drawing/2014/main" id="{D6124D4F-25E7-42DA-99A5-37B1EA292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3511652"/>
            <a:ext cx="254381" cy="254381"/>
          </a:xfrm>
          <a:prstGeom prst="rect">
            <a:avLst/>
          </a:prstGeom>
        </p:spPr>
      </p:pic>
      <p:pic>
        <p:nvPicPr>
          <p:cNvPr id="13" name="Picture 12">
            <a:extLst>
              <a:ext uri="{FF2B5EF4-FFF2-40B4-BE49-F238E27FC236}">
                <a16:creationId xmlns:a16="http://schemas.microsoft.com/office/drawing/2014/main" id="{131E8270-B4B6-498C-9715-422A46035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3867311"/>
            <a:ext cx="254381" cy="254381"/>
          </a:xfrm>
          <a:prstGeom prst="rect">
            <a:avLst/>
          </a:prstGeom>
        </p:spPr>
      </p:pic>
      <p:pic>
        <p:nvPicPr>
          <p:cNvPr id="14" name="Picture 13">
            <a:extLst>
              <a:ext uri="{FF2B5EF4-FFF2-40B4-BE49-F238E27FC236}">
                <a16:creationId xmlns:a16="http://schemas.microsoft.com/office/drawing/2014/main" id="{57DDEF69-C69C-49D9-9183-FEC86CF5A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4222971"/>
            <a:ext cx="254381" cy="254381"/>
          </a:xfrm>
          <a:prstGeom prst="rect">
            <a:avLst/>
          </a:prstGeom>
        </p:spPr>
      </p:pic>
      <p:pic>
        <p:nvPicPr>
          <p:cNvPr id="15" name="Picture 14">
            <a:extLst>
              <a:ext uri="{FF2B5EF4-FFF2-40B4-BE49-F238E27FC236}">
                <a16:creationId xmlns:a16="http://schemas.microsoft.com/office/drawing/2014/main" id="{B1B06A89-211C-4551-A6BC-C9366B002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861" y="2800334"/>
            <a:ext cx="254381" cy="254381"/>
          </a:xfrm>
          <a:prstGeom prst="rect">
            <a:avLst/>
          </a:prstGeom>
        </p:spPr>
      </p:pic>
      <p:pic>
        <p:nvPicPr>
          <p:cNvPr id="16" name="Picture 15">
            <a:extLst>
              <a:ext uri="{FF2B5EF4-FFF2-40B4-BE49-F238E27FC236}">
                <a16:creationId xmlns:a16="http://schemas.microsoft.com/office/drawing/2014/main" id="{C1C14253-449A-402C-BFBA-70C2701E7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861" y="3155993"/>
            <a:ext cx="254381" cy="254381"/>
          </a:xfrm>
          <a:prstGeom prst="rect">
            <a:avLst/>
          </a:prstGeom>
        </p:spPr>
      </p:pic>
      <p:pic>
        <p:nvPicPr>
          <p:cNvPr id="17" name="Picture 16">
            <a:extLst>
              <a:ext uri="{FF2B5EF4-FFF2-40B4-BE49-F238E27FC236}">
                <a16:creationId xmlns:a16="http://schemas.microsoft.com/office/drawing/2014/main" id="{ACAD3C93-693A-4D27-AA29-88A60571C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861" y="3511652"/>
            <a:ext cx="254381" cy="254381"/>
          </a:xfrm>
          <a:prstGeom prst="rect">
            <a:avLst/>
          </a:prstGeom>
        </p:spPr>
      </p:pic>
      <p:pic>
        <p:nvPicPr>
          <p:cNvPr id="18" name="Picture 17">
            <a:extLst>
              <a:ext uri="{FF2B5EF4-FFF2-40B4-BE49-F238E27FC236}">
                <a16:creationId xmlns:a16="http://schemas.microsoft.com/office/drawing/2014/main" id="{7ABE5B5C-51E0-4C6B-A2AA-3717CE5BA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998" y="2800334"/>
            <a:ext cx="254381" cy="254381"/>
          </a:xfrm>
          <a:prstGeom prst="rect">
            <a:avLst/>
          </a:prstGeom>
        </p:spPr>
      </p:pic>
      <p:pic>
        <p:nvPicPr>
          <p:cNvPr id="19" name="Picture 18">
            <a:extLst>
              <a:ext uri="{FF2B5EF4-FFF2-40B4-BE49-F238E27FC236}">
                <a16:creationId xmlns:a16="http://schemas.microsoft.com/office/drawing/2014/main" id="{C5AAC2B7-CF98-4DD0-BE1B-47B58F446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998" y="3155993"/>
            <a:ext cx="254381" cy="254381"/>
          </a:xfrm>
          <a:prstGeom prst="rect">
            <a:avLst/>
          </a:prstGeom>
        </p:spPr>
      </p:pic>
      <p:pic>
        <p:nvPicPr>
          <p:cNvPr id="20" name="Picture 19">
            <a:extLst>
              <a:ext uri="{FF2B5EF4-FFF2-40B4-BE49-F238E27FC236}">
                <a16:creationId xmlns:a16="http://schemas.microsoft.com/office/drawing/2014/main" id="{46819A27-8278-4ED2-9E2F-55FB9E30C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008" y="2800334"/>
            <a:ext cx="254381" cy="254381"/>
          </a:xfrm>
          <a:prstGeom prst="rect">
            <a:avLst/>
          </a:prstGeom>
        </p:spPr>
      </p:pic>
      <p:pic>
        <p:nvPicPr>
          <p:cNvPr id="21" name="Picture 20">
            <a:extLst>
              <a:ext uri="{FF2B5EF4-FFF2-40B4-BE49-F238E27FC236}">
                <a16:creationId xmlns:a16="http://schemas.microsoft.com/office/drawing/2014/main" id="{A45693C8-97C4-4304-8DB7-6194499DB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4574139"/>
            <a:ext cx="254381" cy="254381"/>
          </a:xfrm>
          <a:prstGeom prst="rect">
            <a:avLst/>
          </a:prstGeom>
        </p:spPr>
      </p:pic>
      <p:pic>
        <p:nvPicPr>
          <p:cNvPr id="22" name="Picture 21">
            <a:extLst>
              <a:ext uri="{FF2B5EF4-FFF2-40B4-BE49-F238E27FC236}">
                <a16:creationId xmlns:a16="http://schemas.microsoft.com/office/drawing/2014/main" id="{B34A22C3-614B-49F0-8EED-A44F35D4E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4929798"/>
            <a:ext cx="254381" cy="254381"/>
          </a:xfrm>
          <a:prstGeom prst="rect">
            <a:avLst/>
          </a:prstGeom>
        </p:spPr>
      </p:pic>
      <p:pic>
        <p:nvPicPr>
          <p:cNvPr id="23" name="Picture 22">
            <a:extLst>
              <a:ext uri="{FF2B5EF4-FFF2-40B4-BE49-F238E27FC236}">
                <a16:creationId xmlns:a16="http://schemas.microsoft.com/office/drawing/2014/main" id="{91C439C8-6FC5-403F-9F37-DD9C820C3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5285457"/>
            <a:ext cx="254381" cy="254381"/>
          </a:xfrm>
          <a:prstGeom prst="rect">
            <a:avLst/>
          </a:prstGeom>
        </p:spPr>
      </p:pic>
      <p:pic>
        <p:nvPicPr>
          <p:cNvPr id="24" name="Picture 23">
            <a:extLst>
              <a:ext uri="{FF2B5EF4-FFF2-40B4-BE49-F238E27FC236}">
                <a16:creationId xmlns:a16="http://schemas.microsoft.com/office/drawing/2014/main" id="{A48C3E08-0F8A-450C-AF94-A25F85696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5641116"/>
            <a:ext cx="254381" cy="254381"/>
          </a:xfrm>
          <a:prstGeom prst="rect">
            <a:avLst/>
          </a:prstGeom>
        </p:spPr>
      </p:pic>
      <p:pic>
        <p:nvPicPr>
          <p:cNvPr id="25" name="Picture 24">
            <a:extLst>
              <a:ext uri="{FF2B5EF4-FFF2-40B4-BE49-F238E27FC236}">
                <a16:creationId xmlns:a16="http://schemas.microsoft.com/office/drawing/2014/main" id="{A716A7D5-F3DB-4059-AC26-BCB378910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053" y="5996776"/>
            <a:ext cx="254381" cy="254381"/>
          </a:xfrm>
          <a:prstGeom prst="rect">
            <a:avLst/>
          </a:prstGeom>
        </p:spPr>
      </p:pic>
      <p:grpSp>
        <p:nvGrpSpPr>
          <p:cNvPr id="26" name="Group 25">
            <a:extLst>
              <a:ext uri="{FF2B5EF4-FFF2-40B4-BE49-F238E27FC236}">
                <a16:creationId xmlns:a16="http://schemas.microsoft.com/office/drawing/2014/main" id="{5F3CF48C-655E-4D17-9FCD-D1C24BC2D97B}"/>
              </a:ext>
            </a:extLst>
          </p:cNvPr>
          <p:cNvGrpSpPr/>
          <p:nvPr/>
        </p:nvGrpSpPr>
        <p:grpSpPr>
          <a:xfrm>
            <a:off x="5574861" y="2800333"/>
            <a:ext cx="254381" cy="1677018"/>
            <a:chOff x="5537866" y="4407310"/>
            <a:chExt cx="254381" cy="1677018"/>
          </a:xfrm>
        </p:grpSpPr>
        <p:pic>
          <p:nvPicPr>
            <p:cNvPr id="27" name="Picture 26">
              <a:extLst>
                <a:ext uri="{FF2B5EF4-FFF2-40B4-BE49-F238E27FC236}">
                  <a16:creationId xmlns:a16="http://schemas.microsoft.com/office/drawing/2014/main" id="{96CE5467-59F1-4F45-AFB5-5D66593F0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4407310"/>
              <a:ext cx="254381" cy="254381"/>
            </a:xfrm>
            <a:prstGeom prst="rect">
              <a:avLst/>
            </a:prstGeom>
          </p:spPr>
        </p:pic>
        <p:pic>
          <p:nvPicPr>
            <p:cNvPr id="28" name="Picture 27">
              <a:extLst>
                <a:ext uri="{FF2B5EF4-FFF2-40B4-BE49-F238E27FC236}">
                  <a16:creationId xmlns:a16="http://schemas.microsoft.com/office/drawing/2014/main" id="{F524284C-C986-4090-A730-16141CBDA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4762969"/>
              <a:ext cx="254381" cy="254381"/>
            </a:xfrm>
            <a:prstGeom prst="rect">
              <a:avLst/>
            </a:prstGeom>
          </p:spPr>
        </p:pic>
        <p:pic>
          <p:nvPicPr>
            <p:cNvPr id="29" name="Picture 28">
              <a:extLst>
                <a:ext uri="{FF2B5EF4-FFF2-40B4-BE49-F238E27FC236}">
                  <a16:creationId xmlns:a16="http://schemas.microsoft.com/office/drawing/2014/main" id="{02C72104-9129-4A7F-AD7B-8BE5A5526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5118628"/>
              <a:ext cx="254381" cy="254381"/>
            </a:xfrm>
            <a:prstGeom prst="rect">
              <a:avLst/>
            </a:prstGeom>
          </p:spPr>
        </p:pic>
        <p:pic>
          <p:nvPicPr>
            <p:cNvPr id="30" name="Picture 29">
              <a:extLst>
                <a:ext uri="{FF2B5EF4-FFF2-40B4-BE49-F238E27FC236}">
                  <a16:creationId xmlns:a16="http://schemas.microsoft.com/office/drawing/2014/main" id="{665066C3-DF3B-45F5-B1D1-9B1825EBC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5474287"/>
              <a:ext cx="254381" cy="254381"/>
            </a:xfrm>
            <a:prstGeom prst="rect">
              <a:avLst/>
            </a:prstGeom>
          </p:spPr>
        </p:pic>
        <p:pic>
          <p:nvPicPr>
            <p:cNvPr id="31" name="Picture 30">
              <a:extLst>
                <a:ext uri="{FF2B5EF4-FFF2-40B4-BE49-F238E27FC236}">
                  <a16:creationId xmlns:a16="http://schemas.microsoft.com/office/drawing/2014/main" id="{897E144A-BFF4-4C8F-B6ED-85622F38A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866" y="5829947"/>
              <a:ext cx="254381" cy="254381"/>
            </a:xfrm>
            <a:prstGeom prst="rect">
              <a:avLst/>
            </a:prstGeom>
          </p:spPr>
        </p:pic>
      </p:grpSp>
      <p:sp>
        <p:nvSpPr>
          <p:cNvPr id="32" name="TextBox 31">
            <a:extLst>
              <a:ext uri="{FF2B5EF4-FFF2-40B4-BE49-F238E27FC236}">
                <a16:creationId xmlns:a16="http://schemas.microsoft.com/office/drawing/2014/main" id="{F1FAF01B-96F6-4D45-9FEE-0C78E8D00DF0}"/>
              </a:ext>
            </a:extLst>
          </p:cNvPr>
          <p:cNvSpPr txBox="1"/>
          <p:nvPr/>
        </p:nvSpPr>
        <p:spPr bwMode="auto">
          <a:xfrm>
            <a:off x="7421557" y="2699869"/>
            <a:ext cx="28712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28 + 3 = 28 + 2 + 1</a:t>
            </a:r>
          </a:p>
        </p:txBody>
      </p:sp>
      <p:sp>
        <p:nvSpPr>
          <p:cNvPr id="33" name="TextBox 32">
            <a:extLst>
              <a:ext uri="{FF2B5EF4-FFF2-40B4-BE49-F238E27FC236}">
                <a16:creationId xmlns:a16="http://schemas.microsoft.com/office/drawing/2014/main" id="{331D1BDE-8308-42DF-9E5B-AEF546201D51}"/>
              </a:ext>
            </a:extLst>
          </p:cNvPr>
          <p:cNvSpPr txBox="1"/>
          <p:nvPr/>
        </p:nvSpPr>
        <p:spPr bwMode="auto">
          <a:xfrm>
            <a:off x="8377056" y="3360549"/>
            <a:ext cx="1359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30 + 1</a:t>
            </a:r>
          </a:p>
        </p:txBody>
      </p:sp>
      <p:sp>
        <p:nvSpPr>
          <p:cNvPr id="34" name="TextBox 33">
            <a:extLst>
              <a:ext uri="{FF2B5EF4-FFF2-40B4-BE49-F238E27FC236}">
                <a16:creationId xmlns:a16="http://schemas.microsoft.com/office/drawing/2014/main" id="{6315498F-134B-459D-BAA5-FD80B22C5BA4}"/>
              </a:ext>
            </a:extLst>
          </p:cNvPr>
          <p:cNvSpPr txBox="1"/>
          <p:nvPr/>
        </p:nvSpPr>
        <p:spPr bwMode="auto">
          <a:xfrm>
            <a:off x="8377057" y="402122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31</a:t>
            </a:r>
          </a:p>
        </p:txBody>
      </p:sp>
      <p:pic>
        <p:nvPicPr>
          <p:cNvPr id="36" name="Picture 35">
            <a:extLst>
              <a:ext uri="{FF2B5EF4-FFF2-40B4-BE49-F238E27FC236}">
                <a16:creationId xmlns:a16="http://schemas.microsoft.com/office/drawing/2014/main" id="{586387BF-8B23-4DD5-8341-5B8F81684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8703" y="2801151"/>
            <a:ext cx="246901" cy="2386699"/>
          </a:xfrm>
          <a:prstGeom prst="rect">
            <a:avLst/>
          </a:prstGeom>
        </p:spPr>
      </p:pic>
      <p:pic>
        <p:nvPicPr>
          <p:cNvPr id="37" name="Picture 36">
            <a:extLst>
              <a:ext uri="{FF2B5EF4-FFF2-40B4-BE49-F238E27FC236}">
                <a16:creationId xmlns:a16="http://schemas.microsoft.com/office/drawing/2014/main" id="{4256CCE2-A5DC-4DE7-888A-045B5FAFF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914" y="2801150"/>
            <a:ext cx="246901" cy="2386699"/>
          </a:xfrm>
          <a:prstGeom prst="rect">
            <a:avLst/>
          </a:prstGeom>
        </p:spPr>
      </p:pic>
      <p:sp>
        <p:nvSpPr>
          <p:cNvPr id="38" name="TextBox 37">
            <a:extLst>
              <a:ext uri="{FF2B5EF4-FFF2-40B4-BE49-F238E27FC236}">
                <a16:creationId xmlns:a16="http://schemas.microsoft.com/office/drawing/2014/main" id="{54854A6B-CD4C-426E-816E-3A6FC8C9FB84}"/>
              </a:ext>
            </a:extLst>
          </p:cNvPr>
          <p:cNvSpPr txBox="1"/>
          <p:nvPr/>
        </p:nvSpPr>
        <p:spPr bwMode="auto">
          <a:xfrm>
            <a:off x="4429723" y="1120935"/>
            <a:ext cx="609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28</a:t>
            </a:r>
          </a:p>
        </p:txBody>
      </p:sp>
      <p:sp>
        <p:nvSpPr>
          <p:cNvPr id="39" name="TextBox 38">
            <a:extLst>
              <a:ext uri="{FF2B5EF4-FFF2-40B4-BE49-F238E27FC236}">
                <a16:creationId xmlns:a16="http://schemas.microsoft.com/office/drawing/2014/main" id="{B1F6FCAF-67CB-4205-B6FC-74D8A91582DC}"/>
              </a:ext>
            </a:extLst>
          </p:cNvPr>
          <p:cNvSpPr txBox="1"/>
          <p:nvPr/>
        </p:nvSpPr>
        <p:spPr bwMode="auto">
          <a:xfrm>
            <a:off x="6150902" y="1120935"/>
            <a:ext cx="803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31</a:t>
            </a:r>
          </a:p>
        </p:txBody>
      </p:sp>
    </p:spTree>
    <p:extLst>
      <p:ext uri="{BB962C8B-B14F-4D97-AF65-F5344CB8AC3E}">
        <p14:creationId xmlns:p14="http://schemas.microsoft.com/office/powerpoint/2010/main" val="282139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19"/>
                                        </p:tgtEl>
                                      </p:cBhvr>
                                    </p:animEffect>
                                    <p:animScale>
                                      <p:cBhvr>
                                        <p:cTn id="22" dur="500" autoRev="1" fill="hold"/>
                                        <p:tgtEl>
                                          <p:spTgt spid="19"/>
                                        </p:tgtEl>
                                      </p:cBhvr>
                                      <p:by x="105000" y="105000"/>
                                    </p:animScale>
                                  </p:childTnLst>
                                </p:cTn>
                              </p:par>
                              <p:par>
                                <p:cTn id="23" presetID="26" presetClass="emph" presetSubtype="0" fill="hold" nodeType="withEffect">
                                  <p:stCondLst>
                                    <p:cond delay="0"/>
                                  </p:stCondLst>
                                  <p:childTnLst>
                                    <p:animEffect transition="out" filter="fade">
                                      <p:cBhvr>
                                        <p:cTn id="24" dur="1000" tmFilter="0, 0; .2, .5; .8, .5; 1, 0"/>
                                        <p:tgtEl>
                                          <p:spTgt spid="18"/>
                                        </p:tgtEl>
                                      </p:cBhvr>
                                    </p:animEffect>
                                    <p:animScale>
                                      <p:cBhvr>
                                        <p:cTn id="25" dur="500" autoRev="1" fill="hold"/>
                                        <p:tgtEl>
                                          <p:spTgt spid="18"/>
                                        </p:tgtEl>
                                      </p:cBhvr>
                                      <p:by x="105000" y="105000"/>
                                    </p:animScale>
                                  </p:childTnLst>
                                </p:cTn>
                              </p:par>
                              <p:par>
                                <p:cTn id="26" presetID="3" presetClass="emph" presetSubtype="2" fill="hold" grpId="1" nodeType="withEffect">
                                  <p:stCondLst>
                                    <p:cond delay="0"/>
                                  </p:stCondLst>
                                  <p:childTnLst>
                                    <p:animClr clrSpc="rgb" dir="cw">
                                      <p:cBhvr override="childStyle">
                                        <p:cTn id="27" dur="2000" fill="hold"/>
                                        <p:tgtEl>
                                          <p:spTgt spid="4"/>
                                        </p:tgtEl>
                                        <p:attrNameLst>
                                          <p:attrName>style.color</p:attrName>
                                        </p:attrNameLst>
                                      </p:cBhvr>
                                      <p:to>
                                        <a:srgbClr val="FF2017"/>
                                      </p:to>
                                    </p:animClr>
                                  </p:childTnLst>
                                </p:cTn>
                              </p:par>
                            </p:childTnLst>
                          </p:cTn>
                        </p:par>
                        <p:par>
                          <p:cTn id="28" fill="hold">
                            <p:stCondLst>
                              <p:cond delay="2000"/>
                            </p:stCondLst>
                            <p:childTnLst>
                              <p:par>
                                <p:cTn id="29" presetID="35" presetClass="path" presetSubtype="0" fill="hold" nodeType="afterEffect">
                                  <p:stCondLst>
                                    <p:cond delay="0"/>
                                  </p:stCondLst>
                                  <p:childTnLst>
                                    <p:animMotion origin="layout" path="M 2.91667E-6 -3.7037E-6 L -0.06875 0.15718 " pathEditMode="relative" rAng="0" ptsTypes="AA">
                                      <p:cBhvr>
                                        <p:cTn id="30" dur="1500" fill="hold"/>
                                        <p:tgtEl>
                                          <p:spTgt spid="19"/>
                                        </p:tgtEl>
                                        <p:attrNameLst>
                                          <p:attrName>ppt_x</p:attrName>
                                          <p:attrName>ppt_y</p:attrName>
                                        </p:attrNameLst>
                                      </p:cBhvr>
                                      <p:rCtr x="-3438" y="7847"/>
                                    </p:animMotion>
                                  </p:childTnLst>
                                </p:cTn>
                              </p:par>
                              <p:par>
                                <p:cTn id="31" presetID="35" presetClass="path" presetSubtype="0" fill="hold" nodeType="withEffect">
                                  <p:stCondLst>
                                    <p:cond delay="0"/>
                                  </p:stCondLst>
                                  <p:childTnLst>
                                    <p:animMotion origin="layout" path="M 2.91667E-6 -0.00069 L -0.06875 0.15347 " pathEditMode="relative" rAng="0" ptsTypes="AA">
                                      <p:cBhvr>
                                        <p:cTn id="32" dur="1500" fill="hold"/>
                                        <p:tgtEl>
                                          <p:spTgt spid="18"/>
                                        </p:tgtEl>
                                        <p:attrNameLst>
                                          <p:attrName>ppt_x</p:attrName>
                                          <p:attrName>ppt_y</p:attrName>
                                        </p:attrNameLst>
                                      </p:cBhvr>
                                      <p:rCtr x="-3438" y="7708"/>
                                    </p:animMotion>
                                  </p:childTnLst>
                                </p:cTn>
                              </p:par>
                            </p:childTnLst>
                          </p:cTn>
                        </p:par>
                        <p:par>
                          <p:cTn id="33" fill="hold">
                            <p:stCondLst>
                              <p:cond delay="3500"/>
                            </p:stCondLst>
                            <p:childTnLst>
                              <p:par>
                                <p:cTn id="34" presetID="1" presetClass="exit" presetSubtype="0" fill="hold" nodeType="after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8"/>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5"/>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par>
                          <p:cTn id="46" fill="hold">
                            <p:stCondLst>
                              <p:cond delay="3500"/>
                            </p:stCondLst>
                            <p:childTnLst>
                              <p:par>
                                <p:cTn id="47" presetID="3" presetClass="emph" presetSubtype="2" fill="hold" grpId="2" nodeType="afterEffect">
                                  <p:stCondLst>
                                    <p:cond delay="0"/>
                                  </p:stCondLst>
                                  <p:childTnLst>
                                    <p:animClr clrSpc="rgb" dir="cw">
                                      <p:cBhvr override="childStyle">
                                        <p:cTn id="48" dur="1000" fill="hold"/>
                                        <p:tgtEl>
                                          <p:spTgt spid="4"/>
                                        </p:tgtEl>
                                        <p:attrNameLst>
                                          <p:attrName>style.color</p:attrName>
                                        </p:attrNameLst>
                                      </p:cBhvr>
                                      <p:to>
                                        <a:schemeClr val="tx1"/>
                                      </p:to>
                                    </p:animClr>
                                  </p:childTnLst>
                                </p:cTn>
                              </p:par>
                            </p:childTnLst>
                          </p:cTn>
                        </p:par>
                      </p:childTnLst>
                    </p:cTn>
                  </p:par>
                  <p:par>
                    <p:cTn id="49" fill="hold">
                      <p:stCondLst>
                        <p:cond delay="indefinite"/>
                      </p:stCondLst>
                      <p:childTnLst>
                        <p:par>
                          <p:cTn id="50" fill="hold">
                            <p:stCondLst>
                              <p:cond delay="0"/>
                            </p:stCondLst>
                            <p:childTnLst>
                              <p:par>
                                <p:cTn id="51" presetID="42" presetClass="path" presetSubtype="0" fill="hold" nodeType="clickEffect">
                                  <p:stCondLst>
                                    <p:cond delay="0"/>
                                  </p:stCondLst>
                                  <p:childTnLst>
                                    <p:animMotion origin="layout" path="M 1.66667E-6 4.44444E-6 L -0.03216 0.25857 " pathEditMode="relative" rAng="0" ptsTypes="AA">
                                      <p:cBhvr>
                                        <p:cTn id="52" dur="2000" fill="hold"/>
                                        <p:tgtEl>
                                          <p:spTgt spid="26"/>
                                        </p:tgtEl>
                                        <p:attrNameLst>
                                          <p:attrName>ppt_x</p:attrName>
                                          <p:attrName>ppt_y</p:attrName>
                                        </p:attrNameLst>
                                      </p:cBhvr>
                                      <p:rCtr x="-1628" y="12917"/>
                                    </p:animMotion>
                                  </p:childTnLst>
                                </p:cTn>
                              </p:par>
                            </p:childTnLst>
                          </p:cTn>
                        </p:par>
                        <p:par>
                          <p:cTn id="53" fill="hold">
                            <p:stCondLst>
                              <p:cond delay="2000"/>
                            </p:stCondLst>
                            <p:childTnLst>
                              <p:par>
                                <p:cTn id="54" presetID="1" presetClass="exit" presetSubtype="0" fill="hold" nodeType="afterEffect">
                                  <p:stCondLst>
                                    <p:cond delay="0"/>
                                  </p:stCondLst>
                                  <p:childTnLst>
                                    <p:set>
                                      <p:cBhvr>
                                        <p:cTn id="55" dur="1" fill="hold">
                                          <p:stCondLst>
                                            <p:cond delay="0"/>
                                          </p:stCondLst>
                                        </p:cTn>
                                        <p:tgtEl>
                                          <p:spTgt spid="26"/>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nodeType="clickEffect">
                                  <p:stCondLst>
                                    <p:cond delay="0"/>
                                  </p:stCondLst>
                                  <p:childTnLst>
                                    <p:animMotion origin="layout" path="M -2.5E-6 -3.7037E-6 L -2.5E-6 -0.0162 " pathEditMode="relative" rAng="0" ptsTypes="AA">
                                      <p:cBhvr>
                                        <p:cTn id="69" dur="2000" fill="hold"/>
                                        <p:tgtEl>
                                          <p:spTgt spid="11"/>
                                        </p:tgtEl>
                                        <p:attrNameLst>
                                          <p:attrName>ppt_x</p:attrName>
                                          <p:attrName>ppt_y</p:attrName>
                                        </p:attrNameLst>
                                      </p:cBhvr>
                                      <p:rCtr x="0" y="-810"/>
                                    </p:animMotion>
                                  </p:childTnLst>
                                </p:cTn>
                              </p:par>
                              <p:par>
                                <p:cTn id="70" presetID="64" presetClass="path" presetSubtype="0" accel="50000" decel="50000" fill="hold" nodeType="withEffect">
                                  <p:stCondLst>
                                    <p:cond delay="0"/>
                                  </p:stCondLst>
                                  <p:childTnLst>
                                    <p:animMotion origin="layout" path="M -2.5E-6 4.44444E-6 L 0.00018 -0.03473 " pathEditMode="relative" rAng="0" ptsTypes="AA">
                                      <p:cBhvr>
                                        <p:cTn id="71" dur="2000" fill="hold"/>
                                        <p:tgtEl>
                                          <p:spTgt spid="12"/>
                                        </p:tgtEl>
                                        <p:attrNameLst>
                                          <p:attrName>ppt_x</p:attrName>
                                          <p:attrName>ppt_y</p:attrName>
                                        </p:attrNameLst>
                                      </p:cBhvr>
                                      <p:rCtr x="0" y="-1736"/>
                                    </p:animMotion>
                                  </p:childTnLst>
                                </p:cTn>
                              </p:par>
                              <p:par>
                                <p:cTn id="72" presetID="64" presetClass="path" presetSubtype="0" accel="50000" decel="50000" fill="hold" nodeType="withEffect">
                                  <p:stCondLst>
                                    <p:cond delay="0"/>
                                  </p:stCondLst>
                                  <p:childTnLst>
                                    <p:animMotion origin="layout" path="M -2.5E-6 2.59259E-6 L -2.5E-6 -0.05185 " pathEditMode="relative" rAng="0" ptsTypes="AA">
                                      <p:cBhvr>
                                        <p:cTn id="73" dur="2000" fill="hold"/>
                                        <p:tgtEl>
                                          <p:spTgt spid="13"/>
                                        </p:tgtEl>
                                        <p:attrNameLst>
                                          <p:attrName>ppt_x</p:attrName>
                                          <p:attrName>ppt_y</p:attrName>
                                        </p:attrNameLst>
                                      </p:cBhvr>
                                      <p:rCtr x="0" y="-2593"/>
                                    </p:animMotion>
                                  </p:childTnLst>
                                </p:cTn>
                              </p:par>
                              <p:par>
                                <p:cTn id="74" presetID="64" presetClass="path" presetSubtype="0" accel="50000" decel="50000" fill="hold" nodeType="withEffect">
                                  <p:stCondLst>
                                    <p:cond delay="0"/>
                                  </p:stCondLst>
                                  <p:childTnLst>
                                    <p:animMotion origin="layout" path="M -2.5E-6 7.40741E-7 L -2.5E-6 -0.06921 " pathEditMode="relative" rAng="0" ptsTypes="AA">
                                      <p:cBhvr>
                                        <p:cTn id="75" dur="2000" fill="hold"/>
                                        <p:tgtEl>
                                          <p:spTgt spid="14"/>
                                        </p:tgtEl>
                                        <p:attrNameLst>
                                          <p:attrName>ppt_x</p:attrName>
                                          <p:attrName>ppt_y</p:attrName>
                                        </p:attrNameLst>
                                      </p:cBhvr>
                                      <p:rCtr x="0" y="-3472"/>
                                    </p:animMotion>
                                  </p:childTnLst>
                                </p:cTn>
                              </p:par>
                              <p:par>
                                <p:cTn id="76" presetID="64" presetClass="path" presetSubtype="0" accel="50000" decel="50000" fill="hold" nodeType="withEffect">
                                  <p:stCondLst>
                                    <p:cond delay="0"/>
                                  </p:stCondLst>
                                  <p:childTnLst>
                                    <p:animMotion origin="layout" path="M -2.5E-6 3.33333E-6 L -2.5E-6 -0.08635 " pathEditMode="relative" rAng="0" ptsTypes="AA">
                                      <p:cBhvr>
                                        <p:cTn id="77" dur="2000" fill="hold"/>
                                        <p:tgtEl>
                                          <p:spTgt spid="21"/>
                                        </p:tgtEl>
                                        <p:attrNameLst>
                                          <p:attrName>ppt_x</p:attrName>
                                          <p:attrName>ppt_y</p:attrName>
                                        </p:attrNameLst>
                                      </p:cBhvr>
                                      <p:rCtr x="0" y="-4329"/>
                                    </p:animMotion>
                                  </p:childTnLst>
                                </p:cTn>
                              </p:par>
                              <p:par>
                                <p:cTn id="78" presetID="64" presetClass="path" presetSubtype="0" accel="50000" decel="50000" fill="hold" nodeType="withEffect">
                                  <p:stCondLst>
                                    <p:cond delay="0"/>
                                  </p:stCondLst>
                                  <p:childTnLst>
                                    <p:animMotion origin="layout" path="M -2.5E-6 1.48148E-6 L -2.5E-6 -0.10301 " pathEditMode="relative" rAng="0" ptsTypes="AA">
                                      <p:cBhvr>
                                        <p:cTn id="79" dur="2000" fill="hold"/>
                                        <p:tgtEl>
                                          <p:spTgt spid="22"/>
                                        </p:tgtEl>
                                        <p:attrNameLst>
                                          <p:attrName>ppt_x</p:attrName>
                                          <p:attrName>ppt_y</p:attrName>
                                        </p:attrNameLst>
                                      </p:cBhvr>
                                      <p:rCtr x="0" y="-5162"/>
                                    </p:animMotion>
                                  </p:childTnLst>
                                </p:cTn>
                              </p:par>
                              <p:par>
                                <p:cTn id="80" presetID="64" presetClass="path" presetSubtype="0" accel="50000" decel="50000" fill="hold" nodeType="withEffect">
                                  <p:stCondLst>
                                    <p:cond delay="0"/>
                                  </p:stCondLst>
                                  <p:childTnLst>
                                    <p:animMotion origin="layout" path="M -2.5E-6 -3.7037E-7 L -2.5E-6 -0.11968 " pathEditMode="relative" rAng="0" ptsTypes="AA">
                                      <p:cBhvr>
                                        <p:cTn id="81" dur="2000" fill="hold"/>
                                        <p:tgtEl>
                                          <p:spTgt spid="23"/>
                                        </p:tgtEl>
                                        <p:attrNameLst>
                                          <p:attrName>ppt_x</p:attrName>
                                          <p:attrName>ppt_y</p:attrName>
                                        </p:attrNameLst>
                                      </p:cBhvr>
                                      <p:rCtr x="0" y="-5995"/>
                                    </p:animMotion>
                                  </p:childTnLst>
                                </p:cTn>
                              </p:par>
                              <p:par>
                                <p:cTn id="82" presetID="64" presetClass="path" presetSubtype="0" accel="50000" decel="50000" fill="hold" nodeType="withEffect">
                                  <p:stCondLst>
                                    <p:cond delay="0"/>
                                  </p:stCondLst>
                                  <p:childTnLst>
                                    <p:animMotion origin="layout" path="M -2.5E-6 -2.22222E-6 L -2.5E-6 -0.1368 " pathEditMode="relative" rAng="0" ptsTypes="AA">
                                      <p:cBhvr>
                                        <p:cTn id="83" dur="2000" fill="hold"/>
                                        <p:tgtEl>
                                          <p:spTgt spid="24"/>
                                        </p:tgtEl>
                                        <p:attrNameLst>
                                          <p:attrName>ppt_x</p:attrName>
                                          <p:attrName>ppt_y</p:attrName>
                                        </p:attrNameLst>
                                      </p:cBhvr>
                                      <p:rCtr x="0" y="-6852"/>
                                    </p:animMotion>
                                  </p:childTnLst>
                                </p:cTn>
                              </p:par>
                              <p:par>
                                <p:cTn id="84" presetID="64" presetClass="path" presetSubtype="0" accel="50000" decel="50000" fill="hold" nodeType="withEffect">
                                  <p:stCondLst>
                                    <p:cond delay="0"/>
                                  </p:stCondLst>
                                  <p:childTnLst>
                                    <p:animMotion origin="layout" path="M -2.5E-6 -4.07407E-6 L -2.5E-6 -0.15555 " pathEditMode="relative" rAng="0" ptsTypes="AA">
                                      <p:cBhvr>
                                        <p:cTn id="85" dur="2000" fill="hold"/>
                                        <p:tgtEl>
                                          <p:spTgt spid="25"/>
                                        </p:tgtEl>
                                        <p:attrNameLst>
                                          <p:attrName>ppt_x</p:attrName>
                                          <p:attrName>ppt_y</p:attrName>
                                        </p:attrNameLst>
                                      </p:cBhvr>
                                      <p:rCtr x="0" y="-7778"/>
                                    </p:animMotion>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1000" tmFilter="0, 0; .2, .5; .8, .5; 1, 0"/>
                                        <p:tgtEl>
                                          <p:spTgt spid="20"/>
                                        </p:tgtEl>
                                      </p:cBhvr>
                                    </p:animEffect>
                                    <p:animScale>
                                      <p:cBhvr>
                                        <p:cTn id="90" dur="500" autoRev="1" fill="hold"/>
                                        <p:tgtEl>
                                          <p:spTgt spid="20"/>
                                        </p:tgtEl>
                                      </p:cBhvr>
                                      <p:by x="105000" y="105000"/>
                                    </p:animScale>
                                  </p:childTnLst>
                                </p:cTn>
                              </p:par>
                            </p:childTnLst>
                          </p:cTn>
                        </p:par>
                        <p:par>
                          <p:cTn id="91" fill="hold">
                            <p:stCondLst>
                              <p:cond delay="1000"/>
                            </p:stCondLst>
                            <p:childTnLst>
                              <p:par>
                                <p:cTn id="92" presetID="3" presetClass="emph" presetSubtype="2" fill="hold" grpId="1" nodeType="afterEffect">
                                  <p:stCondLst>
                                    <p:cond delay="0"/>
                                  </p:stCondLst>
                                  <p:childTnLst>
                                    <p:animClr clrSpc="rgb" dir="cw">
                                      <p:cBhvr override="childStyle">
                                        <p:cTn id="93" dur="1000" fill="hold"/>
                                        <p:tgtEl>
                                          <p:spTgt spid="3"/>
                                        </p:tgtEl>
                                        <p:attrNameLst>
                                          <p:attrName>style.color</p:attrName>
                                        </p:attrNameLst>
                                      </p:cBhvr>
                                      <p:to>
                                        <a:srgbClr val="FF2017"/>
                                      </p:to>
                                    </p:animClr>
                                  </p:childTnLst>
                                </p:cTn>
                              </p:par>
                            </p:childTnLst>
                          </p:cTn>
                        </p:par>
                        <p:par>
                          <p:cTn id="94" fill="hold">
                            <p:stCondLst>
                              <p:cond delay="2000"/>
                            </p:stCondLst>
                            <p:childTnLst>
                              <p:par>
                                <p:cTn id="95" presetID="35" presetClass="path" presetSubtype="0" accel="50000" decel="50000" fill="hold" nodeType="afterEffect">
                                  <p:stCondLst>
                                    <p:cond delay="500"/>
                                  </p:stCondLst>
                                  <p:childTnLst>
                                    <p:animMotion origin="layout" path="M -2.70833E-6 1.85185E-6 L -0.10013 -1.85185E-6 " pathEditMode="relative" rAng="0" ptsTypes="AA">
                                      <p:cBhvr>
                                        <p:cTn id="96" dur="1750" fill="hold"/>
                                        <p:tgtEl>
                                          <p:spTgt spid="20"/>
                                        </p:tgtEl>
                                        <p:attrNameLst>
                                          <p:attrName>ppt_x</p:attrName>
                                          <p:attrName>ppt_y</p:attrName>
                                        </p:attrNameLst>
                                      </p:cBhvr>
                                      <p:rCtr x="-5169" y="185"/>
                                    </p:animMotion>
                                  </p:childTnLst>
                                </p:cTn>
                              </p:par>
                            </p:childTnLst>
                          </p:cTn>
                        </p:par>
                        <p:par>
                          <p:cTn id="97" fill="hold">
                            <p:stCondLst>
                              <p:cond delay="4250"/>
                            </p:stCondLst>
                            <p:childTnLst>
                              <p:par>
                                <p:cTn id="98" presetID="3" presetClass="emph" presetSubtype="2" fill="hold" grpId="2" nodeType="afterEffect">
                                  <p:stCondLst>
                                    <p:cond delay="0"/>
                                  </p:stCondLst>
                                  <p:childTnLst>
                                    <p:animClr clrSpc="rgb" dir="cw">
                                      <p:cBhvr override="childStyle">
                                        <p:cTn id="99" dur="1000" fill="hold"/>
                                        <p:tgtEl>
                                          <p:spTgt spid="3"/>
                                        </p:tgtEl>
                                        <p:attrNameLst>
                                          <p:attrName>style.color</p:attrName>
                                        </p:attrNameLst>
                                      </p:cBhvr>
                                      <p:to>
                                        <a:schemeClr val="tx1"/>
                                      </p:to>
                                    </p:animClr>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500"/>
                                        <p:tgtEl>
                                          <p:spTgt spid="3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32" grpId="0"/>
      <p:bldP spid="33" grpId="0"/>
      <p:bldP spid="34" grpId="0"/>
      <p:bldP spid="3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US" dirty="0"/>
              <a:t>1.13 Calculation: two-digit +/− single-digit – step 4:3</a:t>
            </a:r>
          </a:p>
        </p:txBody>
      </p:sp>
      <p:pic>
        <p:nvPicPr>
          <p:cNvPr id="6" name="Picture 5">
            <a:extLst>
              <a:ext uri="{FF2B5EF4-FFF2-40B4-BE49-F238E27FC236}">
                <a16:creationId xmlns:a16="http://schemas.microsoft.com/office/drawing/2014/main" id="{AD2E5243-F82E-4F2B-B702-0835447BA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163" y="2679751"/>
            <a:ext cx="3404226" cy="270177"/>
          </a:xfrm>
          <a:prstGeom prst="rect">
            <a:avLst/>
          </a:prstGeom>
        </p:spPr>
      </p:pic>
      <p:pic>
        <p:nvPicPr>
          <p:cNvPr id="8" name="Picture 7">
            <a:extLst>
              <a:ext uri="{FF2B5EF4-FFF2-40B4-BE49-F238E27FC236}">
                <a16:creationId xmlns:a16="http://schemas.microsoft.com/office/drawing/2014/main" id="{DE94F920-DAFF-43A2-A16C-3C905BA24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164" y="4093127"/>
            <a:ext cx="3412539" cy="270177"/>
          </a:xfrm>
          <a:prstGeom prst="rect">
            <a:avLst/>
          </a:prstGeom>
        </p:spPr>
      </p:pic>
      <p:pic>
        <p:nvPicPr>
          <p:cNvPr id="10" name="Picture 9">
            <a:extLst>
              <a:ext uri="{FF2B5EF4-FFF2-40B4-BE49-F238E27FC236}">
                <a16:creationId xmlns:a16="http://schemas.microsoft.com/office/drawing/2014/main" id="{52BEE7CE-82B1-4DEC-AD26-7A6BDF75C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64" y="5506504"/>
            <a:ext cx="3412539" cy="270177"/>
          </a:xfrm>
          <a:prstGeom prst="rect">
            <a:avLst/>
          </a:prstGeom>
        </p:spPr>
      </p:pic>
      <p:pic>
        <p:nvPicPr>
          <p:cNvPr id="4" name="Picture 3">
            <a:extLst>
              <a:ext uri="{FF2B5EF4-FFF2-40B4-BE49-F238E27FC236}">
                <a16:creationId xmlns:a16="http://schemas.microsoft.com/office/drawing/2014/main" id="{1EC2505B-B445-468C-AC57-C53D482C8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2914" y="1266375"/>
            <a:ext cx="3370973" cy="270177"/>
          </a:xfrm>
          <a:prstGeom prst="rect">
            <a:avLst/>
          </a:prstGeom>
        </p:spPr>
      </p:pic>
      <p:pic>
        <p:nvPicPr>
          <p:cNvPr id="12" name="Picture 11">
            <a:extLst>
              <a:ext uri="{FF2B5EF4-FFF2-40B4-BE49-F238E27FC236}">
                <a16:creationId xmlns:a16="http://schemas.microsoft.com/office/drawing/2014/main" id="{6870EE02-333F-4A16-800F-9CAD43DE5A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0866" y="953905"/>
            <a:ext cx="1317631" cy="282646"/>
          </a:xfrm>
          <a:prstGeom prst="rect">
            <a:avLst/>
          </a:prstGeom>
        </p:spPr>
      </p:pic>
      <p:pic>
        <p:nvPicPr>
          <p:cNvPr id="14" name="Picture 13">
            <a:extLst>
              <a:ext uri="{FF2B5EF4-FFF2-40B4-BE49-F238E27FC236}">
                <a16:creationId xmlns:a16="http://schemas.microsoft.com/office/drawing/2014/main" id="{03678583-75E7-4580-A30F-2880761CF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3639" y="953905"/>
            <a:ext cx="677520" cy="282646"/>
          </a:xfrm>
          <a:prstGeom prst="rect">
            <a:avLst/>
          </a:prstGeom>
        </p:spPr>
      </p:pic>
      <p:pic>
        <p:nvPicPr>
          <p:cNvPr id="16" name="Picture 15">
            <a:extLst>
              <a:ext uri="{FF2B5EF4-FFF2-40B4-BE49-F238E27FC236}">
                <a16:creationId xmlns:a16="http://schemas.microsoft.com/office/drawing/2014/main" id="{B4E3AA84-A8B3-40A6-AFDA-518C678737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3717" y="1618745"/>
            <a:ext cx="1982681" cy="282646"/>
          </a:xfrm>
          <a:prstGeom prst="rect">
            <a:avLst/>
          </a:prstGeom>
        </p:spPr>
      </p:pic>
      <p:sp>
        <p:nvSpPr>
          <p:cNvPr id="17" name="TextBox 16">
            <a:extLst>
              <a:ext uri="{FF2B5EF4-FFF2-40B4-BE49-F238E27FC236}">
                <a16:creationId xmlns:a16="http://schemas.microsoft.com/office/drawing/2014/main" id="{AE60D434-FC18-4EEB-B078-9EB1F28D4681}"/>
              </a:ext>
            </a:extLst>
          </p:cNvPr>
          <p:cNvSpPr txBox="1"/>
          <p:nvPr/>
        </p:nvSpPr>
        <p:spPr bwMode="auto">
          <a:xfrm>
            <a:off x="5970644" y="188356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18" name="Oval 17">
            <a:extLst>
              <a:ext uri="{FF2B5EF4-FFF2-40B4-BE49-F238E27FC236}">
                <a16:creationId xmlns:a16="http://schemas.microsoft.com/office/drawing/2014/main" id="{F4DCBF2B-A557-4495-89C3-C226B810ECAC}"/>
              </a:ext>
            </a:extLst>
          </p:cNvPr>
          <p:cNvSpPr>
            <a:spLocks noChangeAspect="1"/>
          </p:cNvSpPr>
          <p:nvPr/>
        </p:nvSpPr>
        <p:spPr bwMode="auto">
          <a:xfrm>
            <a:off x="5131945"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0801C917-FC15-40E6-AE97-19BEFFD38A4D}"/>
              </a:ext>
            </a:extLst>
          </p:cNvPr>
          <p:cNvSpPr>
            <a:spLocks noChangeAspect="1"/>
          </p:cNvSpPr>
          <p:nvPr/>
        </p:nvSpPr>
        <p:spPr bwMode="auto">
          <a:xfrm>
            <a:off x="7092254"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TextBox 19">
            <a:extLst>
              <a:ext uri="{FF2B5EF4-FFF2-40B4-BE49-F238E27FC236}">
                <a16:creationId xmlns:a16="http://schemas.microsoft.com/office/drawing/2014/main" id="{B253CBBB-F20F-4E61-A23B-05F3C11A60BB}"/>
              </a:ext>
            </a:extLst>
          </p:cNvPr>
          <p:cNvSpPr txBox="1"/>
          <p:nvPr/>
        </p:nvSpPr>
        <p:spPr bwMode="auto">
          <a:xfrm>
            <a:off x="5679526" y="66832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21" name="TextBox 20">
            <a:extLst>
              <a:ext uri="{FF2B5EF4-FFF2-40B4-BE49-F238E27FC236}">
                <a16:creationId xmlns:a16="http://schemas.microsoft.com/office/drawing/2014/main" id="{E69DE2FD-DA25-43A2-8C7B-3F3A8CD696C2}"/>
              </a:ext>
            </a:extLst>
          </p:cNvPr>
          <p:cNvSpPr txBox="1"/>
          <p:nvPr/>
        </p:nvSpPr>
        <p:spPr bwMode="auto">
          <a:xfrm>
            <a:off x="6672245" y="66832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34" name="Picture 33">
            <a:extLst>
              <a:ext uri="{FF2B5EF4-FFF2-40B4-BE49-F238E27FC236}">
                <a16:creationId xmlns:a16="http://schemas.microsoft.com/office/drawing/2014/main" id="{FFA74526-613E-41D8-B726-331CACA06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0866" y="2367281"/>
            <a:ext cx="1317631" cy="282646"/>
          </a:xfrm>
          <a:prstGeom prst="rect">
            <a:avLst/>
          </a:prstGeom>
        </p:spPr>
      </p:pic>
      <p:pic>
        <p:nvPicPr>
          <p:cNvPr id="35" name="Picture 34">
            <a:extLst>
              <a:ext uri="{FF2B5EF4-FFF2-40B4-BE49-F238E27FC236}">
                <a16:creationId xmlns:a16="http://schemas.microsoft.com/office/drawing/2014/main" id="{30710B36-11BD-4C45-A9FA-779EEC0473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3639" y="2367281"/>
            <a:ext cx="677520" cy="282646"/>
          </a:xfrm>
          <a:prstGeom prst="rect">
            <a:avLst/>
          </a:prstGeom>
        </p:spPr>
      </p:pic>
      <p:pic>
        <p:nvPicPr>
          <p:cNvPr id="36" name="Picture 35">
            <a:extLst>
              <a:ext uri="{FF2B5EF4-FFF2-40B4-BE49-F238E27FC236}">
                <a16:creationId xmlns:a16="http://schemas.microsoft.com/office/drawing/2014/main" id="{FB148EF8-2D25-4A49-A45B-2994FC81DD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3717" y="3032121"/>
            <a:ext cx="1982681" cy="282646"/>
          </a:xfrm>
          <a:prstGeom prst="rect">
            <a:avLst/>
          </a:prstGeom>
        </p:spPr>
      </p:pic>
      <p:sp>
        <p:nvSpPr>
          <p:cNvPr id="37" name="TextBox 36">
            <a:extLst>
              <a:ext uri="{FF2B5EF4-FFF2-40B4-BE49-F238E27FC236}">
                <a16:creationId xmlns:a16="http://schemas.microsoft.com/office/drawing/2014/main" id="{8BA2D224-C286-4EF8-A17A-974B53D626DB}"/>
              </a:ext>
            </a:extLst>
          </p:cNvPr>
          <p:cNvSpPr txBox="1"/>
          <p:nvPr/>
        </p:nvSpPr>
        <p:spPr bwMode="auto">
          <a:xfrm>
            <a:off x="5970644" y="329693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38" name="Oval 37">
            <a:extLst>
              <a:ext uri="{FF2B5EF4-FFF2-40B4-BE49-F238E27FC236}">
                <a16:creationId xmlns:a16="http://schemas.microsoft.com/office/drawing/2014/main" id="{2DFA5460-9BED-4FBB-882A-B7B8B991218E}"/>
              </a:ext>
            </a:extLst>
          </p:cNvPr>
          <p:cNvSpPr>
            <a:spLocks noChangeAspect="1"/>
          </p:cNvSpPr>
          <p:nvPr/>
        </p:nvSpPr>
        <p:spPr bwMode="auto">
          <a:xfrm>
            <a:off x="5131945"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9" name="Oval 38">
            <a:extLst>
              <a:ext uri="{FF2B5EF4-FFF2-40B4-BE49-F238E27FC236}">
                <a16:creationId xmlns:a16="http://schemas.microsoft.com/office/drawing/2014/main" id="{DDD03C4B-C18F-46AF-BD3C-377751F6D97A}"/>
              </a:ext>
            </a:extLst>
          </p:cNvPr>
          <p:cNvSpPr>
            <a:spLocks noChangeAspect="1"/>
          </p:cNvSpPr>
          <p:nvPr/>
        </p:nvSpPr>
        <p:spPr bwMode="auto">
          <a:xfrm>
            <a:off x="7089079"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TextBox 39">
            <a:extLst>
              <a:ext uri="{FF2B5EF4-FFF2-40B4-BE49-F238E27FC236}">
                <a16:creationId xmlns:a16="http://schemas.microsoft.com/office/drawing/2014/main" id="{155012E5-6345-4D0D-B179-1858DE0A06F8}"/>
              </a:ext>
            </a:extLst>
          </p:cNvPr>
          <p:cNvSpPr txBox="1"/>
          <p:nvPr/>
        </p:nvSpPr>
        <p:spPr bwMode="auto">
          <a:xfrm>
            <a:off x="5679526" y="208169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41" name="TextBox 40">
            <a:extLst>
              <a:ext uri="{FF2B5EF4-FFF2-40B4-BE49-F238E27FC236}">
                <a16:creationId xmlns:a16="http://schemas.microsoft.com/office/drawing/2014/main" id="{0168D474-FE1D-45B6-A5A9-B4ADC08B9777}"/>
              </a:ext>
            </a:extLst>
          </p:cNvPr>
          <p:cNvSpPr txBox="1"/>
          <p:nvPr/>
        </p:nvSpPr>
        <p:spPr bwMode="auto">
          <a:xfrm>
            <a:off x="6672245" y="208169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44" name="Picture 43">
            <a:extLst>
              <a:ext uri="{FF2B5EF4-FFF2-40B4-BE49-F238E27FC236}">
                <a16:creationId xmlns:a16="http://schemas.microsoft.com/office/drawing/2014/main" id="{6A0B1ADE-BAEB-421D-92C3-2D74CFA51F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0866" y="3780657"/>
            <a:ext cx="1317631" cy="282646"/>
          </a:xfrm>
          <a:prstGeom prst="rect">
            <a:avLst/>
          </a:prstGeom>
        </p:spPr>
      </p:pic>
      <p:pic>
        <p:nvPicPr>
          <p:cNvPr id="45" name="Picture 44">
            <a:extLst>
              <a:ext uri="{FF2B5EF4-FFF2-40B4-BE49-F238E27FC236}">
                <a16:creationId xmlns:a16="http://schemas.microsoft.com/office/drawing/2014/main" id="{7EF53E18-9727-499F-88D4-7CD5F36F01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3639" y="3780657"/>
            <a:ext cx="677520" cy="282646"/>
          </a:xfrm>
          <a:prstGeom prst="rect">
            <a:avLst/>
          </a:prstGeom>
        </p:spPr>
      </p:pic>
      <p:pic>
        <p:nvPicPr>
          <p:cNvPr id="46" name="Picture 45">
            <a:extLst>
              <a:ext uri="{FF2B5EF4-FFF2-40B4-BE49-F238E27FC236}">
                <a16:creationId xmlns:a16="http://schemas.microsoft.com/office/drawing/2014/main" id="{E9BC2BF6-4B6F-4E33-9F2F-50EB52E1AA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3717" y="4445497"/>
            <a:ext cx="1982681" cy="282646"/>
          </a:xfrm>
          <a:prstGeom prst="rect">
            <a:avLst/>
          </a:prstGeom>
        </p:spPr>
      </p:pic>
      <p:sp>
        <p:nvSpPr>
          <p:cNvPr id="47" name="TextBox 46">
            <a:extLst>
              <a:ext uri="{FF2B5EF4-FFF2-40B4-BE49-F238E27FC236}">
                <a16:creationId xmlns:a16="http://schemas.microsoft.com/office/drawing/2014/main" id="{3D972E6A-F3E7-4FBC-A993-C6489D92571D}"/>
              </a:ext>
            </a:extLst>
          </p:cNvPr>
          <p:cNvSpPr txBox="1"/>
          <p:nvPr/>
        </p:nvSpPr>
        <p:spPr bwMode="auto">
          <a:xfrm>
            <a:off x="5970644" y="4710314"/>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48" name="Oval 47">
            <a:extLst>
              <a:ext uri="{FF2B5EF4-FFF2-40B4-BE49-F238E27FC236}">
                <a16:creationId xmlns:a16="http://schemas.microsoft.com/office/drawing/2014/main" id="{9E1B5596-F584-44B0-BF05-3F8E4E46DD99}"/>
              </a:ext>
            </a:extLst>
          </p:cNvPr>
          <p:cNvSpPr>
            <a:spLocks noChangeAspect="1"/>
          </p:cNvSpPr>
          <p:nvPr/>
        </p:nvSpPr>
        <p:spPr bwMode="auto">
          <a:xfrm>
            <a:off x="5131945"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9" name="Oval 48">
            <a:extLst>
              <a:ext uri="{FF2B5EF4-FFF2-40B4-BE49-F238E27FC236}">
                <a16:creationId xmlns:a16="http://schemas.microsoft.com/office/drawing/2014/main" id="{DE957B3E-B87F-4CFD-A5C0-22199CD5A486}"/>
              </a:ext>
            </a:extLst>
          </p:cNvPr>
          <p:cNvSpPr>
            <a:spLocks noChangeAspect="1"/>
          </p:cNvSpPr>
          <p:nvPr/>
        </p:nvSpPr>
        <p:spPr bwMode="auto">
          <a:xfrm>
            <a:off x="7092254"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0" name="TextBox 49">
            <a:extLst>
              <a:ext uri="{FF2B5EF4-FFF2-40B4-BE49-F238E27FC236}">
                <a16:creationId xmlns:a16="http://schemas.microsoft.com/office/drawing/2014/main" id="{DF5280DF-2353-400B-A75E-09F02B771BB3}"/>
              </a:ext>
            </a:extLst>
          </p:cNvPr>
          <p:cNvSpPr txBox="1"/>
          <p:nvPr/>
        </p:nvSpPr>
        <p:spPr bwMode="auto">
          <a:xfrm>
            <a:off x="5679526" y="349507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51" name="TextBox 50">
            <a:extLst>
              <a:ext uri="{FF2B5EF4-FFF2-40B4-BE49-F238E27FC236}">
                <a16:creationId xmlns:a16="http://schemas.microsoft.com/office/drawing/2014/main" id="{9CB6D462-7845-4F8D-B816-136205FB1AD7}"/>
              </a:ext>
            </a:extLst>
          </p:cNvPr>
          <p:cNvSpPr txBox="1"/>
          <p:nvPr/>
        </p:nvSpPr>
        <p:spPr bwMode="auto">
          <a:xfrm>
            <a:off x="6672245" y="349507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54" name="Picture 53">
            <a:extLst>
              <a:ext uri="{FF2B5EF4-FFF2-40B4-BE49-F238E27FC236}">
                <a16:creationId xmlns:a16="http://schemas.microsoft.com/office/drawing/2014/main" id="{07CC986D-8CAE-4EDB-917E-3C5DC30AF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0866" y="5194034"/>
            <a:ext cx="1317631" cy="282646"/>
          </a:xfrm>
          <a:prstGeom prst="rect">
            <a:avLst/>
          </a:prstGeom>
        </p:spPr>
      </p:pic>
      <p:pic>
        <p:nvPicPr>
          <p:cNvPr id="55" name="Picture 54">
            <a:extLst>
              <a:ext uri="{FF2B5EF4-FFF2-40B4-BE49-F238E27FC236}">
                <a16:creationId xmlns:a16="http://schemas.microsoft.com/office/drawing/2014/main" id="{62B68D49-155B-450F-9542-BB5F83D40A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3639" y="5194034"/>
            <a:ext cx="677520" cy="282646"/>
          </a:xfrm>
          <a:prstGeom prst="rect">
            <a:avLst/>
          </a:prstGeom>
        </p:spPr>
      </p:pic>
      <p:pic>
        <p:nvPicPr>
          <p:cNvPr id="56" name="Picture 55">
            <a:extLst>
              <a:ext uri="{FF2B5EF4-FFF2-40B4-BE49-F238E27FC236}">
                <a16:creationId xmlns:a16="http://schemas.microsoft.com/office/drawing/2014/main" id="{12C34870-4E00-4EAD-B201-63A50FA879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3717" y="5858874"/>
            <a:ext cx="1982681" cy="282646"/>
          </a:xfrm>
          <a:prstGeom prst="rect">
            <a:avLst/>
          </a:prstGeom>
        </p:spPr>
      </p:pic>
      <p:sp>
        <p:nvSpPr>
          <p:cNvPr id="57" name="TextBox 56">
            <a:extLst>
              <a:ext uri="{FF2B5EF4-FFF2-40B4-BE49-F238E27FC236}">
                <a16:creationId xmlns:a16="http://schemas.microsoft.com/office/drawing/2014/main" id="{1DEDA3B1-00BC-4B9C-97DA-517B3C9931C3}"/>
              </a:ext>
            </a:extLst>
          </p:cNvPr>
          <p:cNvSpPr txBox="1"/>
          <p:nvPr/>
        </p:nvSpPr>
        <p:spPr bwMode="auto">
          <a:xfrm>
            <a:off x="5970644" y="612369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58" name="Oval 57">
            <a:extLst>
              <a:ext uri="{FF2B5EF4-FFF2-40B4-BE49-F238E27FC236}">
                <a16:creationId xmlns:a16="http://schemas.microsoft.com/office/drawing/2014/main" id="{ECBF9A7E-DDD6-44C9-991F-A275F4477D24}"/>
              </a:ext>
            </a:extLst>
          </p:cNvPr>
          <p:cNvSpPr>
            <a:spLocks noChangeAspect="1"/>
          </p:cNvSpPr>
          <p:nvPr/>
        </p:nvSpPr>
        <p:spPr bwMode="auto">
          <a:xfrm>
            <a:off x="5131945"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9" name="Oval 58">
            <a:extLst>
              <a:ext uri="{FF2B5EF4-FFF2-40B4-BE49-F238E27FC236}">
                <a16:creationId xmlns:a16="http://schemas.microsoft.com/office/drawing/2014/main" id="{332AFA3A-2318-45C6-B6C5-E5A2F243C964}"/>
              </a:ext>
            </a:extLst>
          </p:cNvPr>
          <p:cNvSpPr>
            <a:spLocks noChangeAspect="1"/>
          </p:cNvSpPr>
          <p:nvPr/>
        </p:nvSpPr>
        <p:spPr bwMode="auto">
          <a:xfrm>
            <a:off x="7092254"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TextBox 59">
            <a:extLst>
              <a:ext uri="{FF2B5EF4-FFF2-40B4-BE49-F238E27FC236}">
                <a16:creationId xmlns:a16="http://schemas.microsoft.com/office/drawing/2014/main" id="{628880A8-26AD-485E-A33D-B80598641277}"/>
              </a:ext>
            </a:extLst>
          </p:cNvPr>
          <p:cNvSpPr txBox="1"/>
          <p:nvPr/>
        </p:nvSpPr>
        <p:spPr bwMode="auto">
          <a:xfrm>
            <a:off x="5679526" y="490845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61" name="TextBox 60">
            <a:extLst>
              <a:ext uri="{FF2B5EF4-FFF2-40B4-BE49-F238E27FC236}">
                <a16:creationId xmlns:a16="http://schemas.microsoft.com/office/drawing/2014/main" id="{C0D166EA-5071-4F33-B1CB-323D8EC2BDFA}"/>
              </a:ext>
            </a:extLst>
          </p:cNvPr>
          <p:cNvSpPr txBox="1"/>
          <p:nvPr/>
        </p:nvSpPr>
        <p:spPr bwMode="auto">
          <a:xfrm>
            <a:off x="6672245" y="490845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Tree>
    <p:extLst>
      <p:ext uri="{BB962C8B-B14F-4D97-AF65-F5344CB8AC3E}">
        <p14:creationId xmlns:p14="http://schemas.microsoft.com/office/powerpoint/2010/main" val="40827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heel(1)">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heel(1)">
                                      <p:cBhvr>
                                        <p:cTn id="40" dur="1000"/>
                                        <p:tgtEl>
                                          <p:spTgt spid="38"/>
                                        </p:tgtEl>
                                      </p:cBhvr>
                                    </p:animEffect>
                                  </p:childTnLst>
                                </p:cTn>
                              </p:par>
                            </p:childTnLst>
                          </p:cTn>
                        </p:par>
                        <p:par>
                          <p:cTn id="41" fill="hold">
                            <p:stCondLst>
                              <p:cond delay="1000"/>
                            </p:stCondLst>
                            <p:childTnLst>
                              <p:par>
                                <p:cTn id="42" presetID="22" presetClass="entr" presetSubtype="8" fill="hold" nodeType="afterEffect">
                                  <p:stCondLst>
                                    <p:cond delay="50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heel(1)">
                                      <p:cBhvr>
                                        <p:cTn id="68" dur="10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heel(1)">
                                      <p:cBhvr>
                                        <p:cTn id="73" dur="1000"/>
                                        <p:tgtEl>
                                          <p:spTgt spid="48"/>
                                        </p:tgtEl>
                                      </p:cBhvr>
                                    </p:animEffect>
                                  </p:childTnLst>
                                </p:cTn>
                              </p:par>
                            </p:childTnLst>
                          </p:cTn>
                        </p:par>
                        <p:par>
                          <p:cTn id="74" fill="hold">
                            <p:stCondLst>
                              <p:cond delay="1000"/>
                            </p:stCondLst>
                            <p:childTnLst>
                              <p:par>
                                <p:cTn id="75" presetID="22" presetClass="entr" presetSubtype="8" fill="hold" nodeType="afterEffect">
                                  <p:stCondLst>
                                    <p:cond delay="50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wipe(left)">
                                      <p:cBhvr>
                                        <p:cTn id="85" dur="500"/>
                                        <p:tgtEl>
                                          <p:spTgt spid="4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left)">
                                      <p:cBhvr>
                                        <p:cTn id="93" dur="500"/>
                                        <p:tgtEl>
                                          <p:spTgt spid="4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grpId="0" nodeType="click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heel(1)">
                                      <p:cBhvr>
                                        <p:cTn id="101" dur="1000"/>
                                        <p:tgtEl>
                                          <p:spTgt spid="49"/>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heel(1)">
                                      <p:cBhvr>
                                        <p:cTn id="106" dur="1000"/>
                                        <p:tgtEl>
                                          <p:spTgt spid="58"/>
                                        </p:tgtEl>
                                      </p:cBhvr>
                                    </p:animEffect>
                                  </p:childTnLst>
                                </p:cTn>
                              </p:par>
                            </p:childTnLst>
                          </p:cTn>
                        </p:par>
                        <p:par>
                          <p:cTn id="107" fill="hold">
                            <p:stCondLst>
                              <p:cond delay="1000"/>
                            </p:stCondLst>
                            <p:childTnLst>
                              <p:par>
                                <p:cTn id="108" presetID="22" presetClass="entr" presetSubtype="8" fill="hold" nodeType="afterEffect">
                                  <p:stCondLst>
                                    <p:cond delay="500"/>
                                  </p:stCondLst>
                                  <p:childTnLst>
                                    <p:set>
                                      <p:cBhvr>
                                        <p:cTn id="109" dur="1" fill="hold">
                                          <p:stCondLst>
                                            <p:cond delay="0"/>
                                          </p:stCondLst>
                                        </p:cTn>
                                        <p:tgtEl>
                                          <p:spTgt spid="54"/>
                                        </p:tgtEl>
                                        <p:attrNameLst>
                                          <p:attrName>style.visibility</p:attrName>
                                        </p:attrNameLst>
                                      </p:cBhvr>
                                      <p:to>
                                        <p:strVal val="visible"/>
                                      </p:to>
                                    </p:set>
                                    <p:animEffect transition="in" filter="wipe(left)">
                                      <p:cBhvr>
                                        <p:cTn id="110" dur="500"/>
                                        <p:tgtEl>
                                          <p:spTgt spid="54"/>
                                        </p:tgtEl>
                                      </p:cBhvr>
                                    </p:animEffect>
                                  </p:childTnLst>
                                </p:cTn>
                              </p:par>
                              <p:par>
                                <p:cTn id="111" presetID="10" presetClass="entr" presetSubtype="0" fill="hold" grpId="0" nodeType="withEffect">
                                  <p:stCondLst>
                                    <p:cond delay="50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500"/>
                                        <p:tgtEl>
                                          <p:spTgt spid="6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left)">
                                      <p:cBhvr>
                                        <p:cTn id="118" dur="500"/>
                                        <p:tgtEl>
                                          <p:spTgt spid="5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fade">
                                      <p:cBhvr>
                                        <p:cTn id="121" dur="500"/>
                                        <p:tgtEl>
                                          <p:spTgt spid="61"/>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wipe(left)">
                                      <p:cBhvr>
                                        <p:cTn id="126" dur="500"/>
                                        <p:tgtEl>
                                          <p:spTgt spid="5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fade">
                                      <p:cBhvr>
                                        <p:cTn id="129" dur="500"/>
                                        <p:tgtEl>
                                          <p:spTgt spid="57"/>
                                        </p:tgtEl>
                                      </p:cBhvr>
                                    </p:animEffect>
                                  </p:childTnLst>
                                </p:cTn>
                              </p:par>
                            </p:childTnLst>
                          </p:cTn>
                        </p:par>
                      </p:childTnLst>
                    </p:cTn>
                  </p:par>
                  <p:par>
                    <p:cTn id="130" fill="hold">
                      <p:stCondLst>
                        <p:cond delay="indefinite"/>
                      </p:stCondLst>
                      <p:childTnLst>
                        <p:par>
                          <p:cTn id="131" fill="hold">
                            <p:stCondLst>
                              <p:cond delay="0"/>
                            </p:stCondLst>
                            <p:childTnLst>
                              <p:par>
                                <p:cTn id="132" presetID="21" presetClass="entr" presetSubtype="1" fill="hold" grpId="0" nodeType="clickEffect">
                                  <p:stCondLst>
                                    <p:cond delay="0"/>
                                  </p:stCondLst>
                                  <p:childTnLst>
                                    <p:set>
                                      <p:cBhvr>
                                        <p:cTn id="133" dur="1" fill="hold">
                                          <p:stCondLst>
                                            <p:cond delay="0"/>
                                          </p:stCondLst>
                                        </p:cTn>
                                        <p:tgtEl>
                                          <p:spTgt spid="59"/>
                                        </p:tgtEl>
                                        <p:attrNameLst>
                                          <p:attrName>style.visibility</p:attrName>
                                        </p:attrNameLst>
                                      </p:cBhvr>
                                      <p:to>
                                        <p:strVal val="visible"/>
                                      </p:to>
                                    </p:set>
                                    <p:animEffect transition="in" filter="wheel(1)">
                                      <p:cBhvr>
                                        <p:cTn id="13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p:bldP spid="21" grpId="0"/>
      <p:bldP spid="37" grpId="0"/>
      <p:bldP spid="38" grpId="0" animBg="1"/>
      <p:bldP spid="39" grpId="0" animBg="1"/>
      <p:bldP spid="40" grpId="0"/>
      <p:bldP spid="41" grpId="0"/>
      <p:bldP spid="47" grpId="0"/>
      <p:bldP spid="48" grpId="0" animBg="1"/>
      <p:bldP spid="49" grpId="0" animBg="1"/>
      <p:bldP spid="50" grpId="0"/>
      <p:bldP spid="51" grpId="0"/>
      <p:bldP spid="57" grpId="0"/>
      <p:bldP spid="58" grpId="0" animBg="1"/>
      <p:bldP spid="59" grpId="0" animBg="1"/>
      <p:bldP spid="60" grpId="0"/>
      <p:bldP spid="6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12192001" cy="630000"/>
          </a:xfrm>
        </p:spPr>
        <p:txBody>
          <a:bodyPr/>
          <a:lstStyle/>
          <a:p>
            <a:r>
              <a:rPr lang="en-US" dirty="0"/>
              <a:t>1.13 Calculation: two-digit +/− single-digit – step 4:3</a:t>
            </a:r>
          </a:p>
        </p:txBody>
      </p:sp>
      <p:pic>
        <p:nvPicPr>
          <p:cNvPr id="6" name="Picture 5">
            <a:extLst>
              <a:ext uri="{FF2B5EF4-FFF2-40B4-BE49-F238E27FC236}">
                <a16:creationId xmlns:a16="http://schemas.microsoft.com/office/drawing/2014/main" id="{AD2E5243-F82E-4F2B-B702-0835447BAB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163" y="2680243"/>
            <a:ext cx="3404226" cy="269190"/>
          </a:xfrm>
          <a:prstGeom prst="rect">
            <a:avLst/>
          </a:prstGeom>
        </p:spPr>
      </p:pic>
      <p:pic>
        <p:nvPicPr>
          <p:cNvPr id="8" name="Picture 7">
            <a:extLst>
              <a:ext uri="{FF2B5EF4-FFF2-40B4-BE49-F238E27FC236}">
                <a16:creationId xmlns:a16="http://schemas.microsoft.com/office/drawing/2014/main" id="{DE94F920-DAFF-43A2-A16C-3C905BA24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164" y="4093127"/>
            <a:ext cx="3412539" cy="270177"/>
          </a:xfrm>
          <a:prstGeom prst="rect">
            <a:avLst/>
          </a:prstGeom>
        </p:spPr>
      </p:pic>
      <p:pic>
        <p:nvPicPr>
          <p:cNvPr id="10" name="Picture 9">
            <a:extLst>
              <a:ext uri="{FF2B5EF4-FFF2-40B4-BE49-F238E27FC236}">
                <a16:creationId xmlns:a16="http://schemas.microsoft.com/office/drawing/2014/main" id="{52BEE7CE-82B1-4DEC-AD26-7A6BDF75C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64" y="5506504"/>
            <a:ext cx="3412539" cy="270177"/>
          </a:xfrm>
          <a:prstGeom prst="rect">
            <a:avLst/>
          </a:prstGeom>
        </p:spPr>
      </p:pic>
      <p:pic>
        <p:nvPicPr>
          <p:cNvPr id="4" name="Picture 3">
            <a:extLst>
              <a:ext uri="{FF2B5EF4-FFF2-40B4-BE49-F238E27FC236}">
                <a16:creationId xmlns:a16="http://schemas.microsoft.com/office/drawing/2014/main" id="{1EC2505B-B445-468C-AC57-C53D482C8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2914" y="1266375"/>
            <a:ext cx="3370973" cy="270177"/>
          </a:xfrm>
          <a:prstGeom prst="rect">
            <a:avLst/>
          </a:prstGeom>
        </p:spPr>
      </p:pic>
      <p:pic>
        <p:nvPicPr>
          <p:cNvPr id="12" name="Picture 11">
            <a:extLst>
              <a:ext uri="{FF2B5EF4-FFF2-40B4-BE49-F238E27FC236}">
                <a16:creationId xmlns:a16="http://schemas.microsoft.com/office/drawing/2014/main" id="{6870EE02-333F-4A16-800F-9CAD43DE5A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0866" y="953905"/>
            <a:ext cx="1317631" cy="282646"/>
          </a:xfrm>
          <a:prstGeom prst="rect">
            <a:avLst/>
          </a:prstGeom>
        </p:spPr>
      </p:pic>
      <p:pic>
        <p:nvPicPr>
          <p:cNvPr id="14" name="Picture 13">
            <a:extLst>
              <a:ext uri="{FF2B5EF4-FFF2-40B4-BE49-F238E27FC236}">
                <a16:creationId xmlns:a16="http://schemas.microsoft.com/office/drawing/2014/main" id="{03678583-75E7-4580-A30F-2880761CF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3639" y="953905"/>
            <a:ext cx="677520" cy="282646"/>
          </a:xfrm>
          <a:prstGeom prst="rect">
            <a:avLst/>
          </a:prstGeom>
        </p:spPr>
      </p:pic>
      <p:pic>
        <p:nvPicPr>
          <p:cNvPr id="16" name="Picture 15">
            <a:extLst>
              <a:ext uri="{FF2B5EF4-FFF2-40B4-BE49-F238E27FC236}">
                <a16:creationId xmlns:a16="http://schemas.microsoft.com/office/drawing/2014/main" id="{B4E3AA84-A8B3-40A6-AFDA-518C678737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3717" y="1618745"/>
            <a:ext cx="1982681" cy="282646"/>
          </a:xfrm>
          <a:prstGeom prst="rect">
            <a:avLst/>
          </a:prstGeom>
        </p:spPr>
      </p:pic>
      <p:sp>
        <p:nvSpPr>
          <p:cNvPr id="17" name="TextBox 16">
            <a:extLst>
              <a:ext uri="{FF2B5EF4-FFF2-40B4-BE49-F238E27FC236}">
                <a16:creationId xmlns:a16="http://schemas.microsoft.com/office/drawing/2014/main" id="{AE60D434-FC18-4EEB-B078-9EB1F28D4681}"/>
              </a:ext>
            </a:extLst>
          </p:cNvPr>
          <p:cNvSpPr txBox="1"/>
          <p:nvPr/>
        </p:nvSpPr>
        <p:spPr bwMode="auto">
          <a:xfrm>
            <a:off x="5970644" y="188356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18" name="Oval 17">
            <a:extLst>
              <a:ext uri="{FF2B5EF4-FFF2-40B4-BE49-F238E27FC236}">
                <a16:creationId xmlns:a16="http://schemas.microsoft.com/office/drawing/2014/main" id="{F4DCBF2B-A557-4495-89C3-C226B810ECAC}"/>
              </a:ext>
            </a:extLst>
          </p:cNvPr>
          <p:cNvSpPr>
            <a:spLocks noChangeAspect="1"/>
          </p:cNvSpPr>
          <p:nvPr/>
        </p:nvSpPr>
        <p:spPr bwMode="auto">
          <a:xfrm>
            <a:off x="5131945"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0801C917-FC15-40E6-AE97-19BEFFD38A4D}"/>
              </a:ext>
            </a:extLst>
          </p:cNvPr>
          <p:cNvSpPr>
            <a:spLocks noChangeAspect="1"/>
          </p:cNvSpPr>
          <p:nvPr/>
        </p:nvSpPr>
        <p:spPr bwMode="auto">
          <a:xfrm>
            <a:off x="7092254"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TextBox 19">
            <a:extLst>
              <a:ext uri="{FF2B5EF4-FFF2-40B4-BE49-F238E27FC236}">
                <a16:creationId xmlns:a16="http://schemas.microsoft.com/office/drawing/2014/main" id="{B253CBBB-F20F-4E61-A23B-05F3C11A60BB}"/>
              </a:ext>
            </a:extLst>
          </p:cNvPr>
          <p:cNvSpPr txBox="1"/>
          <p:nvPr/>
        </p:nvSpPr>
        <p:spPr bwMode="auto">
          <a:xfrm>
            <a:off x="5679526" y="66832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21" name="TextBox 20">
            <a:extLst>
              <a:ext uri="{FF2B5EF4-FFF2-40B4-BE49-F238E27FC236}">
                <a16:creationId xmlns:a16="http://schemas.microsoft.com/office/drawing/2014/main" id="{E69DE2FD-DA25-43A2-8C7B-3F3A8CD696C2}"/>
              </a:ext>
            </a:extLst>
          </p:cNvPr>
          <p:cNvSpPr txBox="1"/>
          <p:nvPr/>
        </p:nvSpPr>
        <p:spPr bwMode="auto">
          <a:xfrm>
            <a:off x="6672245" y="66832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34" name="Picture 33">
            <a:extLst>
              <a:ext uri="{FF2B5EF4-FFF2-40B4-BE49-F238E27FC236}">
                <a16:creationId xmlns:a16="http://schemas.microsoft.com/office/drawing/2014/main" id="{FFA74526-613E-41D8-B726-331CACA06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0866" y="2367281"/>
            <a:ext cx="1317631" cy="282646"/>
          </a:xfrm>
          <a:prstGeom prst="rect">
            <a:avLst/>
          </a:prstGeom>
        </p:spPr>
      </p:pic>
      <p:pic>
        <p:nvPicPr>
          <p:cNvPr id="35" name="Picture 34">
            <a:extLst>
              <a:ext uri="{FF2B5EF4-FFF2-40B4-BE49-F238E27FC236}">
                <a16:creationId xmlns:a16="http://schemas.microsoft.com/office/drawing/2014/main" id="{30710B36-11BD-4C45-A9FA-779EEC0473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3639" y="2367281"/>
            <a:ext cx="677520" cy="282646"/>
          </a:xfrm>
          <a:prstGeom prst="rect">
            <a:avLst/>
          </a:prstGeom>
        </p:spPr>
      </p:pic>
      <p:pic>
        <p:nvPicPr>
          <p:cNvPr id="36" name="Picture 35">
            <a:extLst>
              <a:ext uri="{FF2B5EF4-FFF2-40B4-BE49-F238E27FC236}">
                <a16:creationId xmlns:a16="http://schemas.microsoft.com/office/drawing/2014/main" id="{FB148EF8-2D25-4A49-A45B-2994FC81DD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3717" y="3032121"/>
            <a:ext cx="1982681" cy="282646"/>
          </a:xfrm>
          <a:prstGeom prst="rect">
            <a:avLst/>
          </a:prstGeom>
        </p:spPr>
      </p:pic>
      <p:sp>
        <p:nvSpPr>
          <p:cNvPr id="37" name="TextBox 36">
            <a:extLst>
              <a:ext uri="{FF2B5EF4-FFF2-40B4-BE49-F238E27FC236}">
                <a16:creationId xmlns:a16="http://schemas.microsoft.com/office/drawing/2014/main" id="{8BA2D224-C286-4EF8-A17A-974B53D626DB}"/>
              </a:ext>
            </a:extLst>
          </p:cNvPr>
          <p:cNvSpPr txBox="1"/>
          <p:nvPr/>
        </p:nvSpPr>
        <p:spPr bwMode="auto">
          <a:xfrm>
            <a:off x="5970644" y="329693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38" name="Oval 37">
            <a:extLst>
              <a:ext uri="{FF2B5EF4-FFF2-40B4-BE49-F238E27FC236}">
                <a16:creationId xmlns:a16="http://schemas.microsoft.com/office/drawing/2014/main" id="{2DFA5460-9BED-4FBB-882A-B7B8B991218E}"/>
              </a:ext>
            </a:extLst>
          </p:cNvPr>
          <p:cNvSpPr>
            <a:spLocks noChangeAspect="1"/>
          </p:cNvSpPr>
          <p:nvPr/>
        </p:nvSpPr>
        <p:spPr bwMode="auto">
          <a:xfrm>
            <a:off x="5131945"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9" name="Oval 38">
            <a:extLst>
              <a:ext uri="{FF2B5EF4-FFF2-40B4-BE49-F238E27FC236}">
                <a16:creationId xmlns:a16="http://schemas.microsoft.com/office/drawing/2014/main" id="{DDD03C4B-C18F-46AF-BD3C-377751F6D97A}"/>
              </a:ext>
            </a:extLst>
          </p:cNvPr>
          <p:cNvSpPr>
            <a:spLocks noChangeAspect="1"/>
          </p:cNvSpPr>
          <p:nvPr/>
        </p:nvSpPr>
        <p:spPr bwMode="auto">
          <a:xfrm>
            <a:off x="7089079"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TextBox 39">
            <a:extLst>
              <a:ext uri="{FF2B5EF4-FFF2-40B4-BE49-F238E27FC236}">
                <a16:creationId xmlns:a16="http://schemas.microsoft.com/office/drawing/2014/main" id="{155012E5-6345-4D0D-B179-1858DE0A06F8}"/>
              </a:ext>
            </a:extLst>
          </p:cNvPr>
          <p:cNvSpPr txBox="1"/>
          <p:nvPr/>
        </p:nvSpPr>
        <p:spPr bwMode="auto">
          <a:xfrm>
            <a:off x="5679526" y="208169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41" name="TextBox 40">
            <a:extLst>
              <a:ext uri="{FF2B5EF4-FFF2-40B4-BE49-F238E27FC236}">
                <a16:creationId xmlns:a16="http://schemas.microsoft.com/office/drawing/2014/main" id="{0168D474-FE1D-45B6-A5A9-B4ADC08B9777}"/>
              </a:ext>
            </a:extLst>
          </p:cNvPr>
          <p:cNvSpPr txBox="1"/>
          <p:nvPr/>
        </p:nvSpPr>
        <p:spPr bwMode="auto">
          <a:xfrm>
            <a:off x="6672245" y="208169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44" name="Picture 43">
            <a:extLst>
              <a:ext uri="{FF2B5EF4-FFF2-40B4-BE49-F238E27FC236}">
                <a16:creationId xmlns:a16="http://schemas.microsoft.com/office/drawing/2014/main" id="{6A0B1ADE-BAEB-421D-92C3-2D74CFA51F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0866" y="3780657"/>
            <a:ext cx="1317631" cy="282646"/>
          </a:xfrm>
          <a:prstGeom prst="rect">
            <a:avLst/>
          </a:prstGeom>
        </p:spPr>
      </p:pic>
      <p:pic>
        <p:nvPicPr>
          <p:cNvPr id="45" name="Picture 44">
            <a:extLst>
              <a:ext uri="{FF2B5EF4-FFF2-40B4-BE49-F238E27FC236}">
                <a16:creationId xmlns:a16="http://schemas.microsoft.com/office/drawing/2014/main" id="{7EF53E18-9727-499F-88D4-7CD5F36F01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3639" y="3780657"/>
            <a:ext cx="677520" cy="282646"/>
          </a:xfrm>
          <a:prstGeom prst="rect">
            <a:avLst/>
          </a:prstGeom>
        </p:spPr>
      </p:pic>
      <p:pic>
        <p:nvPicPr>
          <p:cNvPr id="46" name="Picture 45">
            <a:extLst>
              <a:ext uri="{FF2B5EF4-FFF2-40B4-BE49-F238E27FC236}">
                <a16:creationId xmlns:a16="http://schemas.microsoft.com/office/drawing/2014/main" id="{E9BC2BF6-4B6F-4E33-9F2F-50EB52E1AA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3717" y="4445497"/>
            <a:ext cx="1982681" cy="282646"/>
          </a:xfrm>
          <a:prstGeom prst="rect">
            <a:avLst/>
          </a:prstGeom>
        </p:spPr>
      </p:pic>
      <p:sp>
        <p:nvSpPr>
          <p:cNvPr id="47" name="TextBox 46">
            <a:extLst>
              <a:ext uri="{FF2B5EF4-FFF2-40B4-BE49-F238E27FC236}">
                <a16:creationId xmlns:a16="http://schemas.microsoft.com/office/drawing/2014/main" id="{3D972E6A-F3E7-4FBC-A993-C6489D92571D}"/>
              </a:ext>
            </a:extLst>
          </p:cNvPr>
          <p:cNvSpPr txBox="1"/>
          <p:nvPr/>
        </p:nvSpPr>
        <p:spPr bwMode="auto">
          <a:xfrm>
            <a:off x="5970644" y="4710314"/>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48" name="Oval 47">
            <a:extLst>
              <a:ext uri="{FF2B5EF4-FFF2-40B4-BE49-F238E27FC236}">
                <a16:creationId xmlns:a16="http://schemas.microsoft.com/office/drawing/2014/main" id="{9E1B5596-F584-44B0-BF05-3F8E4E46DD99}"/>
              </a:ext>
            </a:extLst>
          </p:cNvPr>
          <p:cNvSpPr>
            <a:spLocks noChangeAspect="1"/>
          </p:cNvSpPr>
          <p:nvPr/>
        </p:nvSpPr>
        <p:spPr bwMode="auto">
          <a:xfrm>
            <a:off x="5131945"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9" name="Oval 48">
            <a:extLst>
              <a:ext uri="{FF2B5EF4-FFF2-40B4-BE49-F238E27FC236}">
                <a16:creationId xmlns:a16="http://schemas.microsoft.com/office/drawing/2014/main" id="{DE957B3E-B87F-4CFD-A5C0-22199CD5A486}"/>
              </a:ext>
            </a:extLst>
          </p:cNvPr>
          <p:cNvSpPr>
            <a:spLocks noChangeAspect="1"/>
          </p:cNvSpPr>
          <p:nvPr/>
        </p:nvSpPr>
        <p:spPr bwMode="auto">
          <a:xfrm>
            <a:off x="7092254"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0" name="TextBox 49">
            <a:extLst>
              <a:ext uri="{FF2B5EF4-FFF2-40B4-BE49-F238E27FC236}">
                <a16:creationId xmlns:a16="http://schemas.microsoft.com/office/drawing/2014/main" id="{DF5280DF-2353-400B-A75E-09F02B771BB3}"/>
              </a:ext>
            </a:extLst>
          </p:cNvPr>
          <p:cNvSpPr txBox="1"/>
          <p:nvPr/>
        </p:nvSpPr>
        <p:spPr bwMode="auto">
          <a:xfrm>
            <a:off x="5679526" y="349507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51" name="TextBox 50">
            <a:extLst>
              <a:ext uri="{FF2B5EF4-FFF2-40B4-BE49-F238E27FC236}">
                <a16:creationId xmlns:a16="http://schemas.microsoft.com/office/drawing/2014/main" id="{9CB6D462-7845-4F8D-B816-136205FB1AD7}"/>
              </a:ext>
            </a:extLst>
          </p:cNvPr>
          <p:cNvSpPr txBox="1"/>
          <p:nvPr/>
        </p:nvSpPr>
        <p:spPr bwMode="auto">
          <a:xfrm>
            <a:off x="6672245" y="349507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54" name="Picture 53">
            <a:extLst>
              <a:ext uri="{FF2B5EF4-FFF2-40B4-BE49-F238E27FC236}">
                <a16:creationId xmlns:a16="http://schemas.microsoft.com/office/drawing/2014/main" id="{07CC986D-8CAE-4EDB-917E-3C5DC30AF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0866" y="5194034"/>
            <a:ext cx="1317631" cy="282646"/>
          </a:xfrm>
          <a:prstGeom prst="rect">
            <a:avLst/>
          </a:prstGeom>
        </p:spPr>
      </p:pic>
      <p:pic>
        <p:nvPicPr>
          <p:cNvPr id="55" name="Picture 54">
            <a:extLst>
              <a:ext uri="{FF2B5EF4-FFF2-40B4-BE49-F238E27FC236}">
                <a16:creationId xmlns:a16="http://schemas.microsoft.com/office/drawing/2014/main" id="{62B68D49-155B-450F-9542-BB5F83D40A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3639" y="5194034"/>
            <a:ext cx="677520" cy="282646"/>
          </a:xfrm>
          <a:prstGeom prst="rect">
            <a:avLst/>
          </a:prstGeom>
        </p:spPr>
      </p:pic>
      <p:pic>
        <p:nvPicPr>
          <p:cNvPr id="56" name="Picture 55">
            <a:extLst>
              <a:ext uri="{FF2B5EF4-FFF2-40B4-BE49-F238E27FC236}">
                <a16:creationId xmlns:a16="http://schemas.microsoft.com/office/drawing/2014/main" id="{12C34870-4E00-4EAD-B201-63A50FA879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3717" y="5858874"/>
            <a:ext cx="1982681" cy="282646"/>
          </a:xfrm>
          <a:prstGeom prst="rect">
            <a:avLst/>
          </a:prstGeom>
        </p:spPr>
      </p:pic>
      <p:sp>
        <p:nvSpPr>
          <p:cNvPr id="57" name="TextBox 56">
            <a:extLst>
              <a:ext uri="{FF2B5EF4-FFF2-40B4-BE49-F238E27FC236}">
                <a16:creationId xmlns:a16="http://schemas.microsoft.com/office/drawing/2014/main" id="{1DEDA3B1-00BC-4B9C-97DA-517B3C9931C3}"/>
              </a:ext>
            </a:extLst>
          </p:cNvPr>
          <p:cNvSpPr txBox="1"/>
          <p:nvPr/>
        </p:nvSpPr>
        <p:spPr bwMode="auto">
          <a:xfrm>
            <a:off x="5970644" y="612369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58" name="Oval 57">
            <a:extLst>
              <a:ext uri="{FF2B5EF4-FFF2-40B4-BE49-F238E27FC236}">
                <a16:creationId xmlns:a16="http://schemas.microsoft.com/office/drawing/2014/main" id="{ECBF9A7E-DDD6-44C9-991F-A275F4477D24}"/>
              </a:ext>
            </a:extLst>
          </p:cNvPr>
          <p:cNvSpPr>
            <a:spLocks noChangeAspect="1"/>
          </p:cNvSpPr>
          <p:nvPr/>
        </p:nvSpPr>
        <p:spPr bwMode="auto">
          <a:xfrm>
            <a:off x="5131945"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9" name="Oval 58">
            <a:extLst>
              <a:ext uri="{FF2B5EF4-FFF2-40B4-BE49-F238E27FC236}">
                <a16:creationId xmlns:a16="http://schemas.microsoft.com/office/drawing/2014/main" id="{332AFA3A-2318-45C6-B6C5-E5A2F243C964}"/>
              </a:ext>
            </a:extLst>
          </p:cNvPr>
          <p:cNvSpPr>
            <a:spLocks noChangeAspect="1"/>
          </p:cNvSpPr>
          <p:nvPr/>
        </p:nvSpPr>
        <p:spPr bwMode="auto">
          <a:xfrm>
            <a:off x="7092254"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TextBox 59">
            <a:extLst>
              <a:ext uri="{FF2B5EF4-FFF2-40B4-BE49-F238E27FC236}">
                <a16:creationId xmlns:a16="http://schemas.microsoft.com/office/drawing/2014/main" id="{628880A8-26AD-485E-A33D-B80598641277}"/>
              </a:ext>
            </a:extLst>
          </p:cNvPr>
          <p:cNvSpPr txBox="1"/>
          <p:nvPr/>
        </p:nvSpPr>
        <p:spPr bwMode="auto">
          <a:xfrm>
            <a:off x="5679526" y="490845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61" name="TextBox 60">
            <a:extLst>
              <a:ext uri="{FF2B5EF4-FFF2-40B4-BE49-F238E27FC236}">
                <a16:creationId xmlns:a16="http://schemas.microsoft.com/office/drawing/2014/main" id="{C0D166EA-5071-4F33-B1CB-323D8EC2BDFA}"/>
              </a:ext>
            </a:extLst>
          </p:cNvPr>
          <p:cNvSpPr txBox="1"/>
          <p:nvPr/>
        </p:nvSpPr>
        <p:spPr bwMode="auto">
          <a:xfrm>
            <a:off x="6672245" y="4908450"/>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Tree>
    <p:extLst>
      <p:ext uri="{BB962C8B-B14F-4D97-AF65-F5344CB8AC3E}">
        <p14:creationId xmlns:p14="http://schemas.microsoft.com/office/powerpoint/2010/main" val="8167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heel(1)">
                                      <p:cBhvr>
                                        <p:cTn id="20" dur="1000"/>
                                        <p:tgtEl>
                                          <p:spTgt spid="38"/>
                                        </p:tgtEl>
                                      </p:cBhvr>
                                    </p:animEffect>
                                  </p:childTnLst>
                                </p:cTn>
                              </p:par>
                            </p:childTnLst>
                          </p:cTn>
                        </p:par>
                        <p:par>
                          <p:cTn id="21" fill="hold">
                            <p:stCondLst>
                              <p:cond delay="1000"/>
                            </p:stCondLst>
                            <p:childTnLst>
                              <p:par>
                                <p:cTn id="22" presetID="22" presetClass="entr" presetSubtype="8" fill="hold" nodeType="afterEffect">
                                  <p:stCondLst>
                                    <p:cond delay="50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heel(1)">
                                      <p:cBhvr>
                                        <p:cTn id="48" dur="10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heel(1)">
                                      <p:cBhvr>
                                        <p:cTn id="53" dur="1000"/>
                                        <p:tgtEl>
                                          <p:spTgt spid="48"/>
                                        </p:tgtEl>
                                      </p:cBhvr>
                                    </p:animEffect>
                                  </p:childTnLst>
                                </p:cTn>
                              </p:par>
                            </p:childTnLst>
                          </p:cTn>
                        </p:par>
                        <p:par>
                          <p:cTn id="54" fill="hold">
                            <p:stCondLst>
                              <p:cond delay="1000"/>
                            </p:stCondLst>
                            <p:childTnLst>
                              <p:par>
                                <p:cTn id="55" presetID="22" presetClass="entr" presetSubtype="8" fill="hold" nodeType="afterEffect">
                                  <p:stCondLst>
                                    <p:cond delay="50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heel(1)">
                                      <p:cBhvr>
                                        <p:cTn id="81" dur="1000"/>
                                        <p:tgtEl>
                                          <p:spTgt spid="49"/>
                                        </p:tgtEl>
                                      </p:cBhvr>
                                    </p:animEffect>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heel(1)">
                                      <p:cBhvr>
                                        <p:cTn id="86" dur="1000"/>
                                        <p:tgtEl>
                                          <p:spTgt spid="58"/>
                                        </p:tgtEl>
                                      </p:cBhvr>
                                    </p:animEffect>
                                  </p:childTnLst>
                                </p:cTn>
                              </p:par>
                            </p:childTnLst>
                          </p:cTn>
                        </p:par>
                        <p:par>
                          <p:cTn id="87" fill="hold">
                            <p:stCondLst>
                              <p:cond delay="1000"/>
                            </p:stCondLst>
                            <p:childTnLst>
                              <p:par>
                                <p:cTn id="88" presetID="22" presetClass="entr" presetSubtype="8" fill="hold" nodeType="afterEffect">
                                  <p:stCondLst>
                                    <p:cond delay="500"/>
                                  </p:stCondLst>
                                  <p:childTnLst>
                                    <p:set>
                                      <p:cBhvr>
                                        <p:cTn id="89" dur="1" fill="hold">
                                          <p:stCondLst>
                                            <p:cond delay="0"/>
                                          </p:stCondLst>
                                        </p:cTn>
                                        <p:tgtEl>
                                          <p:spTgt spid="54"/>
                                        </p:tgtEl>
                                        <p:attrNameLst>
                                          <p:attrName>style.visibility</p:attrName>
                                        </p:attrNameLst>
                                      </p:cBhvr>
                                      <p:to>
                                        <p:strVal val="visible"/>
                                      </p:to>
                                    </p:set>
                                    <p:animEffect transition="in" filter="wipe(left)">
                                      <p:cBhvr>
                                        <p:cTn id="90" dur="500"/>
                                        <p:tgtEl>
                                          <p:spTgt spid="54"/>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left)">
                                      <p:cBhvr>
                                        <p:cTn id="98" dur="500"/>
                                        <p:tgtEl>
                                          <p:spTgt spid="5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500"/>
                                        <p:tgtEl>
                                          <p:spTgt spid="6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wipe(left)">
                                      <p:cBhvr>
                                        <p:cTn id="106" dur="500"/>
                                        <p:tgtEl>
                                          <p:spTgt spid="5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fade">
                                      <p:cBhvr>
                                        <p:cTn id="109" dur="500"/>
                                        <p:tgtEl>
                                          <p:spTgt spid="57"/>
                                        </p:tgtEl>
                                      </p:cBhvr>
                                    </p:animEffect>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grpId="0" nodeType="click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wheel(1)">
                                      <p:cBhvr>
                                        <p:cTn id="11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7" grpId="0"/>
      <p:bldP spid="48" grpId="0" animBg="1"/>
      <p:bldP spid="49" grpId="0" animBg="1"/>
      <p:bldP spid="50" grpId="0"/>
      <p:bldP spid="51" grpId="0"/>
      <p:bldP spid="57" grpId="0"/>
      <p:bldP spid="58" grpId="0" animBg="1"/>
      <p:bldP spid="59" grpId="0" animBg="1"/>
      <p:bldP spid="60" grpId="0"/>
      <p:bldP spid="6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US" dirty="0"/>
              <a:t>1.13 Calculation: two-digit +/− single-digit – step 4:3</a:t>
            </a:r>
          </a:p>
        </p:txBody>
      </p:sp>
      <p:pic>
        <p:nvPicPr>
          <p:cNvPr id="6" name="Picture 5">
            <a:extLst>
              <a:ext uri="{FF2B5EF4-FFF2-40B4-BE49-F238E27FC236}">
                <a16:creationId xmlns:a16="http://schemas.microsoft.com/office/drawing/2014/main" id="{AD2E5243-F82E-4F2B-B702-0835447BAB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311" y="2680243"/>
            <a:ext cx="3395930" cy="269190"/>
          </a:xfrm>
          <a:prstGeom prst="rect">
            <a:avLst/>
          </a:prstGeom>
        </p:spPr>
      </p:pic>
      <p:pic>
        <p:nvPicPr>
          <p:cNvPr id="8" name="Picture 7">
            <a:extLst>
              <a:ext uri="{FF2B5EF4-FFF2-40B4-BE49-F238E27FC236}">
                <a16:creationId xmlns:a16="http://schemas.microsoft.com/office/drawing/2014/main" id="{DE94F920-DAFF-43A2-A16C-3C905BA24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164" y="4093127"/>
            <a:ext cx="3412539" cy="270177"/>
          </a:xfrm>
          <a:prstGeom prst="rect">
            <a:avLst/>
          </a:prstGeom>
        </p:spPr>
      </p:pic>
      <p:pic>
        <p:nvPicPr>
          <p:cNvPr id="4" name="Picture 3">
            <a:extLst>
              <a:ext uri="{FF2B5EF4-FFF2-40B4-BE49-F238E27FC236}">
                <a16:creationId xmlns:a16="http://schemas.microsoft.com/office/drawing/2014/main" id="{1EC2505B-B445-468C-AC57-C53D482C8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914" y="1266375"/>
            <a:ext cx="3370973" cy="270177"/>
          </a:xfrm>
          <a:prstGeom prst="rect">
            <a:avLst/>
          </a:prstGeom>
        </p:spPr>
      </p:pic>
      <p:pic>
        <p:nvPicPr>
          <p:cNvPr id="12" name="Picture 11">
            <a:extLst>
              <a:ext uri="{FF2B5EF4-FFF2-40B4-BE49-F238E27FC236}">
                <a16:creationId xmlns:a16="http://schemas.microsoft.com/office/drawing/2014/main" id="{6870EE02-333F-4A16-800F-9CAD43DE5A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0866" y="953905"/>
            <a:ext cx="1317631" cy="282646"/>
          </a:xfrm>
          <a:prstGeom prst="rect">
            <a:avLst/>
          </a:prstGeom>
        </p:spPr>
      </p:pic>
      <p:pic>
        <p:nvPicPr>
          <p:cNvPr id="14" name="Picture 13">
            <a:extLst>
              <a:ext uri="{FF2B5EF4-FFF2-40B4-BE49-F238E27FC236}">
                <a16:creationId xmlns:a16="http://schemas.microsoft.com/office/drawing/2014/main" id="{03678583-75E7-4580-A30F-2880761CF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639" y="953905"/>
            <a:ext cx="677520" cy="282646"/>
          </a:xfrm>
          <a:prstGeom prst="rect">
            <a:avLst/>
          </a:prstGeom>
        </p:spPr>
      </p:pic>
      <p:pic>
        <p:nvPicPr>
          <p:cNvPr id="16" name="Picture 15">
            <a:extLst>
              <a:ext uri="{FF2B5EF4-FFF2-40B4-BE49-F238E27FC236}">
                <a16:creationId xmlns:a16="http://schemas.microsoft.com/office/drawing/2014/main" id="{B4E3AA84-A8B3-40A6-AFDA-518C678737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3717" y="1618745"/>
            <a:ext cx="1982681" cy="282646"/>
          </a:xfrm>
          <a:prstGeom prst="rect">
            <a:avLst/>
          </a:prstGeom>
        </p:spPr>
      </p:pic>
      <p:sp>
        <p:nvSpPr>
          <p:cNvPr id="17" name="TextBox 16">
            <a:extLst>
              <a:ext uri="{FF2B5EF4-FFF2-40B4-BE49-F238E27FC236}">
                <a16:creationId xmlns:a16="http://schemas.microsoft.com/office/drawing/2014/main" id="{AE60D434-FC18-4EEB-B078-9EB1F28D4681}"/>
              </a:ext>
            </a:extLst>
          </p:cNvPr>
          <p:cNvSpPr txBox="1"/>
          <p:nvPr/>
        </p:nvSpPr>
        <p:spPr bwMode="auto">
          <a:xfrm>
            <a:off x="5970644" y="1883562"/>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18" name="Oval 17">
            <a:extLst>
              <a:ext uri="{FF2B5EF4-FFF2-40B4-BE49-F238E27FC236}">
                <a16:creationId xmlns:a16="http://schemas.microsoft.com/office/drawing/2014/main" id="{F4DCBF2B-A557-4495-89C3-C226B810ECAC}"/>
              </a:ext>
            </a:extLst>
          </p:cNvPr>
          <p:cNvSpPr>
            <a:spLocks noChangeAspect="1"/>
          </p:cNvSpPr>
          <p:nvPr/>
        </p:nvSpPr>
        <p:spPr bwMode="auto">
          <a:xfrm>
            <a:off x="5131945"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0801C917-FC15-40E6-AE97-19BEFFD38A4D}"/>
              </a:ext>
            </a:extLst>
          </p:cNvPr>
          <p:cNvSpPr>
            <a:spLocks noChangeAspect="1"/>
          </p:cNvSpPr>
          <p:nvPr/>
        </p:nvSpPr>
        <p:spPr bwMode="auto">
          <a:xfrm>
            <a:off x="7092254"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TextBox 19">
            <a:extLst>
              <a:ext uri="{FF2B5EF4-FFF2-40B4-BE49-F238E27FC236}">
                <a16:creationId xmlns:a16="http://schemas.microsoft.com/office/drawing/2014/main" id="{B253CBBB-F20F-4E61-A23B-05F3C11A60BB}"/>
              </a:ext>
            </a:extLst>
          </p:cNvPr>
          <p:cNvSpPr txBox="1"/>
          <p:nvPr/>
        </p:nvSpPr>
        <p:spPr bwMode="auto">
          <a:xfrm>
            <a:off x="5679526" y="66832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21" name="TextBox 20">
            <a:extLst>
              <a:ext uri="{FF2B5EF4-FFF2-40B4-BE49-F238E27FC236}">
                <a16:creationId xmlns:a16="http://schemas.microsoft.com/office/drawing/2014/main" id="{E69DE2FD-DA25-43A2-8C7B-3F3A8CD696C2}"/>
              </a:ext>
            </a:extLst>
          </p:cNvPr>
          <p:cNvSpPr txBox="1"/>
          <p:nvPr/>
        </p:nvSpPr>
        <p:spPr bwMode="auto">
          <a:xfrm>
            <a:off x="6672245" y="668321"/>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34" name="Picture 33">
            <a:extLst>
              <a:ext uri="{FF2B5EF4-FFF2-40B4-BE49-F238E27FC236}">
                <a16:creationId xmlns:a16="http://schemas.microsoft.com/office/drawing/2014/main" id="{FFA74526-613E-41D8-B726-331CACA06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0866" y="2367281"/>
            <a:ext cx="1317631" cy="282646"/>
          </a:xfrm>
          <a:prstGeom prst="rect">
            <a:avLst/>
          </a:prstGeom>
        </p:spPr>
      </p:pic>
      <p:pic>
        <p:nvPicPr>
          <p:cNvPr id="35" name="Picture 34">
            <a:extLst>
              <a:ext uri="{FF2B5EF4-FFF2-40B4-BE49-F238E27FC236}">
                <a16:creationId xmlns:a16="http://schemas.microsoft.com/office/drawing/2014/main" id="{30710B36-11BD-4C45-A9FA-779EEC0473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639" y="2367281"/>
            <a:ext cx="677520" cy="282646"/>
          </a:xfrm>
          <a:prstGeom prst="rect">
            <a:avLst/>
          </a:prstGeom>
        </p:spPr>
      </p:pic>
      <p:pic>
        <p:nvPicPr>
          <p:cNvPr id="36" name="Picture 35">
            <a:extLst>
              <a:ext uri="{FF2B5EF4-FFF2-40B4-BE49-F238E27FC236}">
                <a16:creationId xmlns:a16="http://schemas.microsoft.com/office/drawing/2014/main" id="{FB148EF8-2D25-4A49-A45B-2994FC81DD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3717" y="3032121"/>
            <a:ext cx="1982681" cy="282646"/>
          </a:xfrm>
          <a:prstGeom prst="rect">
            <a:avLst/>
          </a:prstGeom>
        </p:spPr>
      </p:pic>
      <p:sp>
        <p:nvSpPr>
          <p:cNvPr id="37" name="TextBox 36">
            <a:extLst>
              <a:ext uri="{FF2B5EF4-FFF2-40B4-BE49-F238E27FC236}">
                <a16:creationId xmlns:a16="http://schemas.microsoft.com/office/drawing/2014/main" id="{8BA2D224-C286-4EF8-A17A-974B53D626DB}"/>
              </a:ext>
            </a:extLst>
          </p:cNvPr>
          <p:cNvSpPr txBox="1"/>
          <p:nvPr/>
        </p:nvSpPr>
        <p:spPr bwMode="auto">
          <a:xfrm>
            <a:off x="5970644" y="3296938"/>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38" name="Oval 37">
            <a:extLst>
              <a:ext uri="{FF2B5EF4-FFF2-40B4-BE49-F238E27FC236}">
                <a16:creationId xmlns:a16="http://schemas.microsoft.com/office/drawing/2014/main" id="{2DFA5460-9BED-4FBB-882A-B7B8B991218E}"/>
              </a:ext>
            </a:extLst>
          </p:cNvPr>
          <p:cNvSpPr>
            <a:spLocks noChangeAspect="1"/>
          </p:cNvSpPr>
          <p:nvPr/>
        </p:nvSpPr>
        <p:spPr bwMode="auto">
          <a:xfrm>
            <a:off x="5131945"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9" name="Oval 38">
            <a:extLst>
              <a:ext uri="{FF2B5EF4-FFF2-40B4-BE49-F238E27FC236}">
                <a16:creationId xmlns:a16="http://schemas.microsoft.com/office/drawing/2014/main" id="{DDD03C4B-C18F-46AF-BD3C-377751F6D97A}"/>
              </a:ext>
            </a:extLst>
          </p:cNvPr>
          <p:cNvSpPr>
            <a:spLocks noChangeAspect="1"/>
          </p:cNvSpPr>
          <p:nvPr/>
        </p:nvSpPr>
        <p:spPr bwMode="auto">
          <a:xfrm>
            <a:off x="7089079"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TextBox 39">
            <a:extLst>
              <a:ext uri="{FF2B5EF4-FFF2-40B4-BE49-F238E27FC236}">
                <a16:creationId xmlns:a16="http://schemas.microsoft.com/office/drawing/2014/main" id="{155012E5-6345-4D0D-B179-1858DE0A06F8}"/>
              </a:ext>
            </a:extLst>
          </p:cNvPr>
          <p:cNvSpPr txBox="1"/>
          <p:nvPr/>
        </p:nvSpPr>
        <p:spPr bwMode="auto">
          <a:xfrm>
            <a:off x="5679526" y="208169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41" name="TextBox 40">
            <a:extLst>
              <a:ext uri="{FF2B5EF4-FFF2-40B4-BE49-F238E27FC236}">
                <a16:creationId xmlns:a16="http://schemas.microsoft.com/office/drawing/2014/main" id="{0168D474-FE1D-45B6-A5A9-B4ADC08B9777}"/>
              </a:ext>
            </a:extLst>
          </p:cNvPr>
          <p:cNvSpPr txBox="1"/>
          <p:nvPr/>
        </p:nvSpPr>
        <p:spPr bwMode="auto">
          <a:xfrm>
            <a:off x="6672245" y="2081697"/>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44" name="Picture 43">
            <a:extLst>
              <a:ext uri="{FF2B5EF4-FFF2-40B4-BE49-F238E27FC236}">
                <a16:creationId xmlns:a16="http://schemas.microsoft.com/office/drawing/2014/main" id="{6A0B1ADE-BAEB-421D-92C3-2D74CFA51F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0866" y="3780657"/>
            <a:ext cx="1317631" cy="282646"/>
          </a:xfrm>
          <a:prstGeom prst="rect">
            <a:avLst/>
          </a:prstGeom>
        </p:spPr>
      </p:pic>
      <p:pic>
        <p:nvPicPr>
          <p:cNvPr id="45" name="Picture 44">
            <a:extLst>
              <a:ext uri="{FF2B5EF4-FFF2-40B4-BE49-F238E27FC236}">
                <a16:creationId xmlns:a16="http://schemas.microsoft.com/office/drawing/2014/main" id="{7EF53E18-9727-499F-88D4-7CD5F36F01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639" y="3780657"/>
            <a:ext cx="677520" cy="282646"/>
          </a:xfrm>
          <a:prstGeom prst="rect">
            <a:avLst/>
          </a:prstGeom>
        </p:spPr>
      </p:pic>
      <p:pic>
        <p:nvPicPr>
          <p:cNvPr id="46" name="Picture 45">
            <a:extLst>
              <a:ext uri="{FF2B5EF4-FFF2-40B4-BE49-F238E27FC236}">
                <a16:creationId xmlns:a16="http://schemas.microsoft.com/office/drawing/2014/main" id="{E9BC2BF6-4B6F-4E33-9F2F-50EB52E1AA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3717" y="4445497"/>
            <a:ext cx="1982681" cy="282646"/>
          </a:xfrm>
          <a:prstGeom prst="rect">
            <a:avLst/>
          </a:prstGeom>
        </p:spPr>
      </p:pic>
      <p:sp>
        <p:nvSpPr>
          <p:cNvPr id="47" name="TextBox 46">
            <a:extLst>
              <a:ext uri="{FF2B5EF4-FFF2-40B4-BE49-F238E27FC236}">
                <a16:creationId xmlns:a16="http://schemas.microsoft.com/office/drawing/2014/main" id="{3D972E6A-F3E7-4FBC-A993-C6489D92571D}"/>
              </a:ext>
            </a:extLst>
          </p:cNvPr>
          <p:cNvSpPr txBox="1"/>
          <p:nvPr/>
        </p:nvSpPr>
        <p:spPr bwMode="auto">
          <a:xfrm>
            <a:off x="5970644" y="4710314"/>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48" name="Oval 47">
            <a:extLst>
              <a:ext uri="{FF2B5EF4-FFF2-40B4-BE49-F238E27FC236}">
                <a16:creationId xmlns:a16="http://schemas.microsoft.com/office/drawing/2014/main" id="{9E1B5596-F584-44B0-BF05-3F8E4E46DD99}"/>
              </a:ext>
            </a:extLst>
          </p:cNvPr>
          <p:cNvSpPr>
            <a:spLocks noChangeAspect="1"/>
          </p:cNvSpPr>
          <p:nvPr/>
        </p:nvSpPr>
        <p:spPr bwMode="auto">
          <a:xfrm>
            <a:off x="5131945"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9" name="Oval 48">
            <a:extLst>
              <a:ext uri="{FF2B5EF4-FFF2-40B4-BE49-F238E27FC236}">
                <a16:creationId xmlns:a16="http://schemas.microsoft.com/office/drawing/2014/main" id="{DE957B3E-B87F-4CFD-A5C0-22199CD5A486}"/>
              </a:ext>
            </a:extLst>
          </p:cNvPr>
          <p:cNvSpPr>
            <a:spLocks noChangeAspect="1"/>
          </p:cNvSpPr>
          <p:nvPr/>
        </p:nvSpPr>
        <p:spPr bwMode="auto">
          <a:xfrm>
            <a:off x="7092254"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0" name="TextBox 49">
            <a:extLst>
              <a:ext uri="{FF2B5EF4-FFF2-40B4-BE49-F238E27FC236}">
                <a16:creationId xmlns:a16="http://schemas.microsoft.com/office/drawing/2014/main" id="{DF5280DF-2353-400B-A75E-09F02B771BB3}"/>
              </a:ext>
            </a:extLst>
          </p:cNvPr>
          <p:cNvSpPr txBox="1"/>
          <p:nvPr/>
        </p:nvSpPr>
        <p:spPr bwMode="auto">
          <a:xfrm>
            <a:off x="5679526" y="349507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51" name="TextBox 50">
            <a:extLst>
              <a:ext uri="{FF2B5EF4-FFF2-40B4-BE49-F238E27FC236}">
                <a16:creationId xmlns:a16="http://schemas.microsoft.com/office/drawing/2014/main" id="{9CB6D462-7845-4F8D-B816-136205FB1AD7}"/>
              </a:ext>
            </a:extLst>
          </p:cNvPr>
          <p:cNvSpPr txBox="1"/>
          <p:nvPr/>
        </p:nvSpPr>
        <p:spPr bwMode="auto">
          <a:xfrm>
            <a:off x="6672245" y="3495073"/>
            <a:ext cx="4203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Tree>
    <p:extLst>
      <p:ext uri="{BB962C8B-B14F-4D97-AF65-F5344CB8AC3E}">
        <p14:creationId xmlns:p14="http://schemas.microsoft.com/office/powerpoint/2010/main" val="11261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heel(1)">
                                      <p:cBhvr>
                                        <p:cTn id="16" dur="1000"/>
                                        <p:tgtEl>
                                          <p:spTgt spid="38"/>
                                        </p:tgtEl>
                                      </p:cBhvr>
                                    </p:animEffect>
                                  </p:childTnLst>
                                </p:cTn>
                              </p:par>
                            </p:childTnLst>
                          </p:cTn>
                        </p:par>
                        <p:par>
                          <p:cTn id="17" fill="hold">
                            <p:stCondLst>
                              <p:cond delay="1000"/>
                            </p:stCondLst>
                            <p:childTnLst>
                              <p:par>
                                <p:cTn id="18" presetID="22" presetClass="entr" presetSubtype="8" fill="hold"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heel(1)">
                                      <p:cBhvr>
                                        <p:cTn id="44" dur="10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heel(1)">
                                      <p:cBhvr>
                                        <p:cTn id="49" dur="1000"/>
                                        <p:tgtEl>
                                          <p:spTgt spid="48"/>
                                        </p:tgtEl>
                                      </p:cBhvr>
                                    </p:animEffect>
                                  </p:childTnLst>
                                </p:cTn>
                              </p:par>
                            </p:childTnLst>
                          </p:cTn>
                        </p:par>
                        <p:par>
                          <p:cTn id="50" fill="hold">
                            <p:stCondLst>
                              <p:cond delay="1000"/>
                            </p:stCondLst>
                            <p:childTnLst>
                              <p:par>
                                <p:cTn id="51" presetID="22" presetClass="entr" presetSubtype="8" fill="hold" nodeType="afterEffect">
                                  <p:stCondLst>
                                    <p:cond delay="50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500"/>
                                        <p:tgtEl>
                                          <p:spTgt spid="44"/>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left)">
                                      <p:cBhvr>
                                        <p:cTn id="61" dur="500"/>
                                        <p:tgtEl>
                                          <p:spTgt spid="4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heel(1)">
                                      <p:cBhvr>
                                        <p:cTn id="7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7" grpId="0"/>
      <p:bldP spid="48" grpId="0" animBg="1"/>
      <p:bldP spid="49" grpId="0" animBg="1"/>
      <p:bldP spid="50" grpId="0"/>
      <p:bldP spid="5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4:4</a:t>
            </a:r>
          </a:p>
        </p:txBody>
      </p:sp>
      <p:pic>
        <p:nvPicPr>
          <p:cNvPr id="4" name="Picture 3">
            <a:extLst>
              <a:ext uri="{FF2B5EF4-FFF2-40B4-BE49-F238E27FC236}">
                <a16:creationId xmlns:a16="http://schemas.microsoft.com/office/drawing/2014/main" id="{25E3E8EC-6A22-47F9-B902-74313BBBE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1913933"/>
            <a:ext cx="6135088" cy="3030134"/>
          </a:xfrm>
          <a:prstGeom prst="rect">
            <a:avLst/>
          </a:prstGeom>
        </p:spPr>
      </p:pic>
      <p:sp>
        <p:nvSpPr>
          <p:cNvPr id="5" name="TextBox 4">
            <a:extLst>
              <a:ext uri="{FF2B5EF4-FFF2-40B4-BE49-F238E27FC236}">
                <a16:creationId xmlns:a16="http://schemas.microsoft.com/office/drawing/2014/main" id="{FEA16890-AEF2-4633-BEAA-927E85FB1B84}"/>
              </a:ext>
            </a:extLst>
          </p:cNvPr>
          <p:cNvSpPr txBox="1"/>
          <p:nvPr/>
        </p:nvSpPr>
        <p:spPr bwMode="auto">
          <a:xfrm>
            <a:off x="6566148" y="3459098"/>
            <a:ext cx="4058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0000"/>
                </a:solidFill>
                <a:latin typeface="Myriad Pro Semibold"/>
                <a:ea typeface="Myriad Pro Semibold" charset="0"/>
                <a:cs typeface="Myriad Pro Semibold" charset="0"/>
              </a:rPr>
              <a:t>22</a:t>
            </a:r>
          </a:p>
        </p:txBody>
      </p:sp>
      <p:sp>
        <p:nvSpPr>
          <p:cNvPr id="6" name="TextBox 5">
            <a:extLst>
              <a:ext uri="{FF2B5EF4-FFF2-40B4-BE49-F238E27FC236}">
                <a16:creationId xmlns:a16="http://schemas.microsoft.com/office/drawing/2014/main" id="{A70BEE23-271F-41EA-A2F9-DDA8B7D19C9A}"/>
              </a:ext>
            </a:extLst>
          </p:cNvPr>
          <p:cNvSpPr txBox="1"/>
          <p:nvPr/>
        </p:nvSpPr>
        <p:spPr bwMode="auto">
          <a:xfrm>
            <a:off x="8805634" y="3459098"/>
            <a:ext cx="4058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0000"/>
                </a:solidFill>
                <a:latin typeface="Myriad Pro Semibold"/>
                <a:ea typeface="Myriad Pro Semibold" charset="0"/>
                <a:cs typeface="Myriad Pro Semibold" charset="0"/>
              </a:rPr>
              <a:t>32</a:t>
            </a:r>
          </a:p>
        </p:txBody>
      </p:sp>
    </p:spTree>
    <p:extLst>
      <p:ext uri="{BB962C8B-B14F-4D97-AF65-F5344CB8AC3E}">
        <p14:creationId xmlns:p14="http://schemas.microsoft.com/office/powerpoint/2010/main" val="362074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B135C4-AED9-4451-B6A4-BFB9CC698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233" y="2467588"/>
            <a:ext cx="6157534" cy="1922827"/>
          </a:xfrm>
          <a:prstGeom prst="rect">
            <a:avLst/>
          </a:prstGeom>
        </p:spPr>
      </p:pic>
      <p:sp>
        <p:nvSpPr>
          <p:cNvPr id="2" name="Text Placeholder 1"/>
          <p:cNvSpPr>
            <a:spLocks noGrp="1"/>
          </p:cNvSpPr>
          <p:nvPr>
            <p:ph type="body" sz="quarter" idx="11"/>
          </p:nvPr>
        </p:nvSpPr>
        <p:spPr/>
        <p:txBody>
          <a:bodyPr/>
          <a:lstStyle/>
          <a:p>
            <a:r>
              <a:rPr lang="en-US" dirty="0"/>
              <a:t>1.13 Calculation: two-digit +/− single-digit – step 1:1</a:t>
            </a:r>
          </a:p>
        </p:txBody>
      </p:sp>
      <p:sp>
        <p:nvSpPr>
          <p:cNvPr id="5" name="Star: 12 Points 4">
            <a:extLst>
              <a:ext uri="{FF2B5EF4-FFF2-40B4-BE49-F238E27FC236}">
                <a16:creationId xmlns:a16="http://schemas.microsoft.com/office/drawing/2014/main" id="{D42F91A0-E884-41D8-B2CF-8BDCBC54B662}"/>
              </a:ext>
            </a:extLst>
          </p:cNvPr>
          <p:cNvSpPr>
            <a:spLocks noChangeAspect="1"/>
          </p:cNvSpPr>
          <p:nvPr/>
        </p:nvSpPr>
        <p:spPr bwMode="auto">
          <a:xfrm rot="20700000">
            <a:off x="5415672" y="3955945"/>
            <a:ext cx="396000" cy="395956"/>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Star: 12 Points 5">
            <a:extLst>
              <a:ext uri="{FF2B5EF4-FFF2-40B4-BE49-F238E27FC236}">
                <a16:creationId xmlns:a16="http://schemas.microsoft.com/office/drawing/2014/main" id="{7E68BAD0-9CA4-4141-9888-5082F96EA286}"/>
              </a:ext>
            </a:extLst>
          </p:cNvPr>
          <p:cNvSpPr>
            <a:spLocks noChangeAspect="1"/>
          </p:cNvSpPr>
          <p:nvPr/>
        </p:nvSpPr>
        <p:spPr bwMode="auto">
          <a:xfrm rot="20700000">
            <a:off x="6082775" y="3955945"/>
            <a:ext cx="396000" cy="395956"/>
          </a:xfrm>
          <a:prstGeom prst="star12">
            <a:avLst/>
          </a:prstGeom>
          <a:noFill/>
          <a:ln w="19050" cap="flat" cmpd="sng" algn="ctr">
            <a:solidFill>
              <a:srgbClr val="4790C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Star: 12 Points 6">
            <a:extLst>
              <a:ext uri="{FF2B5EF4-FFF2-40B4-BE49-F238E27FC236}">
                <a16:creationId xmlns:a16="http://schemas.microsoft.com/office/drawing/2014/main" id="{5DD4AB1B-1B47-4C97-BBB9-08099A976E7B}"/>
              </a:ext>
            </a:extLst>
          </p:cNvPr>
          <p:cNvSpPr>
            <a:spLocks noChangeAspect="1"/>
          </p:cNvSpPr>
          <p:nvPr/>
        </p:nvSpPr>
        <p:spPr bwMode="auto">
          <a:xfrm rot="20700000">
            <a:off x="5930416" y="3390773"/>
            <a:ext cx="576064" cy="576000"/>
          </a:xfrm>
          <a:prstGeom prst="star12">
            <a:avLst/>
          </a:prstGeom>
          <a:noFill/>
          <a:ln w="19050" cap="flat" cmpd="sng" algn="ctr">
            <a:solidFill>
              <a:srgbClr val="4790C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Star: 12 Points 7">
            <a:extLst>
              <a:ext uri="{FF2B5EF4-FFF2-40B4-BE49-F238E27FC236}">
                <a16:creationId xmlns:a16="http://schemas.microsoft.com/office/drawing/2014/main" id="{3D68F396-55FE-4655-B228-0B4F8F7F769C}"/>
              </a:ext>
            </a:extLst>
          </p:cNvPr>
          <p:cNvSpPr>
            <a:spLocks noChangeAspect="1"/>
          </p:cNvSpPr>
          <p:nvPr/>
        </p:nvSpPr>
        <p:spPr bwMode="auto">
          <a:xfrm rot="20700000">
            <a:off x="5984422" y="3444773"/>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399014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4</a:t>
            </a:r>
            <a:r>
              <a:rPr lang="en-GB" sz="2400" b="1" i="0" u="none" strike="noStrike" dirty="0">
                <a:effectLst/>
              </a:rPr>
              <a:t>, Learning Outcome </a:t>
            </a:r>
            <a:r>
              <a:rPr lang="en-GB" sz="2400" b="1" dirty="0"/>
              <a:t>10</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0452843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‘make ten’ to subtract a multiple of ten or a single- digit from a two-digit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531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4,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a:extLst>
              <a:ext uri="{FF2B5EF4-FFF2-40B4-BE49-F238E27FC236}">
                <a16:creationId xmlns:a16="http://schemas.microsoft.com/office/drawing/2014/main" id="{9126C2B8-63FE-4D16-860E-02FA4A2B729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1.13 Addition and Subtraction: two-digit and single-digit numbers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02976540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4:5 - 4:8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28-31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348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4:5</a:t>
            </a:r>
          </a:p>
        </p:txBody>
      </p:sp>
      <p:pic>
        <p:nvPicPr>
          <p:cNvPr id="6" name="Picture 5">
            <a:extLst>
              <a:ext uri="{FF2B5EF4-FFF2-40B4-BE49-F238E27FC236}">
                <a16:creationId xmlns:a16="http://schemas.microsoft.com/office/drawing/2014/main" id="{7AB42C06-DB20-454C-A1D1-67C9BBCBF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013" y="1725119"/>
            <a:ext cx="172082" cy="1608590"/>
          </a:xfrm>
          <a:prstGeom prst="rect">
            <a:avLst/>
          </a:prstGeom>
        </p:spPr>
      </p:pic>
      <p:pic>
        <p:nvPicPr>
          <p:cNvPr id="8" name="Picture 7">
            <a:extLst>
              <a:ext uri="{FF2B5EF4-FFF2-40B4-BE49-F238E27FC236}">
                <a16:creationId xmlns:a16="http://schemas.microsoft.com/office/drawing/2014/main" id="{45172A60-BBD7-4921-8A61-872669DAC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978" y="1725120"/>
            <a:ext cx="172082" cy="1122273"/>
          </a:xfrm>
          <a:prstGeom prst="rect">
            <a:avLst/>
          </a:prstGeom>
        </p:spPr>
      </p:pic>
      <p:pic>
        <p:nvPicPr>
          <p:cNvPr id="10" name="Picture 9">
            <a:extLst>
              <a:ext uri="{FF2B5EF4-FFF2-40B4-BE49-F238E27FC236}">
                <a16:creationId xmlns:a16="http://schemas.microsoft.com/office/drawing/2014/main" id="{BBFA2D97-E23A-4E96-A90A-76815EA1C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557" y="3622254"/>
            <a:ext cx="1690889" cy="1533773"/>
          </a:xfrm>
          <a:prstGeom prst="rect">
            <a:avLst/>
          </a:prstGeom>
        </p:spPr>
      </p:pic>
      <p:sp>
        <p:nvSpPr>
          <p:cNvPr id="11" name="TextBox 10">
            <a:extLst>
              <a:ext uri="{FF2B5EF4-FFF2-40B4-BE49-F238E27FC236}">
                <a16:creationId xmlns:a16="http://schemas.microsoft.com/office/drawing/2014/main" id="{13876940-AD13-49D2-BB92-8231E81E99DC}"/>
              </a:ext>
            </a:extLst>
          </p:cNvPr>
          <p:cNvSpPr txBox="1"/>
          <p:nvPr/>
        </p:nvSpPr>
        <p:spPr bwMode="auto">
          <a:xfrm flipH="1">
            <a:off x="6465065" y="4593537"/>
            <a:ext cx="317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5</a:t>
            </a:r>
          </a:p>
        </p:txBody>
      </p:sp>
      <p:sp>
        <p:nvSpPr>
          <p:cNvPr id="14" name="TextBox 13">
            <a:extLst>
              <a:ext uri="{FF2B5EF4-FFF2-40B4-BE49-F238E27FC236}">
                <a16:creationId xmlns:a16="http://schemas.microsoft.com/office/drawing/2014/main" id="{B96024A4-F2E3-4360-B550-167CC0C6C5A2}"/>
              </a:ext>
            </a:extLst>
          </p:cNvPr>
          <p:cNvSpPr txBox="1"/>
          <p:nvPr/>
        </p:nvSpPr>
        <p:spPr bwMode="auto">
          <a:xfrm flipH="1">
            <a:off x="5982709" y="3716490"/>
            <a:ext cx="409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5</a:t>
            </a:r>
          </a:p>
        </p:txBody>
      </p:sp>
      <p:sp>
        <p:nvSpPr>
          <p:cNvPr id="15" name="TextBox 14">
            <a:extLst>
              <a:ext uri="{FF2B5EF4-FFF2-40B4-BE49-F238E27FC236}">
                <a16:creationId xmlns:a16="http://schemas.microsoft.com/office/drawing/2014/main" id="{583854FA-A66F-4B66-AD26-FC4682E67DEB}"/>
              </a:ext>
            </a:extLst>
          </p:cNvPr>
          <p:cNvSpPr txBox="1"/>
          <p:nvPr/>
        </p:nvSpPr>
        <p:spPr bwMode="auto">
          <a:xfrm flipH="1">
            <a:off x="5443228" y="4593536"/>
            <a:ext cx="432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0</a:t>
            </a:r>
          </a:p>
        </p:txBody>
      </p:sp>
      <p:sp>
        <p:nvSpPr>
          <p:cNvPr id="17" name="TextBox 16">
            <a:extLst>
              <a:ext uri="{FF2B5EF4-FFF2-40B4-BE49-F238E27FC236}">
                <a16:creationId xmlns:a16="http://schemas.microsoft.com/office/drawing/2014/main" id="{3EB93B6D-EAC4-4AD8-B024-D45A949C5BD6}"/>
              </a:ext>
            </a:extLst>
          </p:cNvPr>
          <p:cNvSpPr txBox="1"/>
          <p:nvPr/>
        </p:nvSpPr>
        <p:spPr bwMode="auto">
          <a:xfrm flipH="1">
            <a:off x="5300707" y="4593537"/>
            <a:ext cx="385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19" name="TextBox 18">
            <a:extLst>
              <a:ext uri="{FF2B5EF4-FFF2-40B4-BE49-F238E27FC236}">
                <a16:creationId xmlns:a16="http://schemas.microsoft.com/office/drawing/2014/main" id="{42370E0F-4C2D-4CDD-9D41-A1AC69869C7C}"/>
              </a:ext>
            </a:extLst>
          </p:cNvPr>
          <p:cNvSpPr txBox="1"/>
          <p:nvPr/>
        </p:nvSpPr>
        <p:spPr bwMode="auto">
          <a:xfrm flipH="1">
            <a:off x="5830355" y="3716490"/>
            <a:ext cx="385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pic>
        <p:nvPicPr>
          <p:cNvPr id="20" name="Picture 19">
            <a:extLst>
              <a:ext uri="{FF2B5EF4-FFF2-40B4-BE49-F238E27FC236}">
                <a16:creationId xmlns:a16="http://schemas.microsoft.com/office/drawing/2014/main" id="{E8F2F83D-24D0-4FCD-A561-24FD55BD1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033" y="1725119"/>
            <a:ext cx="172082" cy="1608590"/>
          </a:xfrm>
          <a:prstGeom prst="rect">
            <a:avLst/>
          </a:prstGeom>
        </p:spPr>
      </p:pic>
      <p:pic>
        <p:nvPicPr>
          <p:cNvPr id="21" name="Picture 20">
            <a:extLst>
              <a:ext uri="{FF2B5EF4-FFF2-40B4-BE49-F238E27FC236}">
                <a16:creationId xmlns:a16="http://schemas.microsoft.com/office/drawing/2014/main" id="{E7DB8466-B586-4151-A21D-5499E9AAE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023" y="1725119"/>
            <a:ext cx="172082" cy="1608590"/>
          </a:xfrm>
          <a:prstGeom prst="rect">
            <a:avLst/>
          </a:prstGeom>
        </p:spPr>
      </p:pic>
      <p:sp>
        <p:nvSpPr>
          <p:cNvPr id="24" name="TextBox 23">
            <a:extLst>
              <a:ext uri="{FF2B5EF4-FFF2-40B4-BE49-F238E27FC236}">
                <a16:creationId xmlns:a16="http://schemas.microsoft.com/office/drawing/2014/main" id="{DF586A5A-BC86-48C3-A0A1-898C8B420E5E}"/>
              </a:ext>
            </a:extLst>
          </p:cNvPr>
          <p:cNvSpPr txBox="1"/>
          <p:nvPr/>
        </p:nvSpPr>
        <p:spPr bwMode="auto">
          <a:xfrm flipH="1">
            <a:off x="5316667" y="5248750"/>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25" name="TextBox 24">
            <a:extLst>
              <a:ext uri="{FF2B5EF4-FFF2-40B4-BE49-F238E27FC236}">
                <a16:creationId xmlns:a16="http://schemas.microsoft.com/office/drawing/2014/main" id="{E2C96830-905A-4754-A057-1AE94CF9E92D}"/>
              </a:ext>
            </a:extLst>
          </p:cNvPr>
          <p:cNvSpPr txBox="1"/>
          <p:nvPr/>
        </p:nvSpPr>
        <p:spPr bwMode="auto">
          <a:xfrm flipH="1">
            <a:off x="5480436" y="5248750"/>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5</a:t>
            </a:r>
          </a:p>
        </p:txBody>
      </p:sp>
      <p:sp>
        <p:nvSpPr>
          <p:cNvPr id="26" name="TextBox 25">
            <a:extLst>
              <a:ext uri="{FF2B5EF4-FFF2-40B4-BE49-F238E27FC236}">
                <a16:creationId xmlns:a16="http://schemas.microsoft.com/office/drawing/2014/main" id="{DB33E07E-5EB4-46B7-AB87-73522D6E19C1}"/>
              </a:ext>
            </a:extLst>
          </p:cNvPr>
          <p:cNvSpPr txBox="1"/>
          <p:nvPr/>
        </p:nvSpPr>
        <p:spPr bwMode="auto">
          <a:xfrm flipH="1">
            <a:off x="5689664" y="5248750"/>
            <a:ext cx="607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5</a:t>
            </a:r>
          </a:p>
        </p:txBody>
      </p:sp>
      <p:sp>
        <p:nvSpPr>
          <p:cNvPr id="27" name="TextBox 26">
            <a:extLst>
              <a:ext uri="{FF2B5EF4-FFF2-40B4-BE49-F238E27FC236}">
                <a16:creationId xmlns:a16="http://schemas.microsoft.com/office/drawing/2014/main" id="{2D1970E1-C6E4-4057-8959-FFDA3F058CC8}"/>
              </a:ext>
            </a:extLst>
          </p:cNvPr>
          <p:cNvSpPr txBox="1"/>
          <p:nvPr/>
        </p:nvSpPr>
        <p:spPr bwMode="auto">
          <a:xfrm flipH="1">
            <a:off x="6546383" y="5248750"/>
            <a:ext cx="374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0</a:t>
            </a:r>
          </a:p>
        </p:txBody>
      </p:sp>
      <p:sp>
        <p:nvSpPr>
          <p:cNvPr id="28" name="TextBox 27">
            <a:extLst>
              <a:ext uri="{FF2B5EF4-FFF2-40B4-BE49-F238E27FC236}">
                <a16:creationId xmlns:a16="http://schemas.microsoft.com/office/drawing/2014/main" id="{061713EC-8056-449A-9AD2-49BC0D2A46FB}"/>
              </a:ext>
            </a:extLst>
          </p:cNvPr>
          <p:cNvSpPr txBox="1"/>
          <p:nvPr/>
        </p:nvSpPr>
        <p:spPr bwMode="auto">
          <a:xfrm flipH="1">
            <a:off x="6423609" y="5248750"/>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29" name="TextBox 28">
            <a:extLst>
              <a:ext uri="{FF2B5EF4-FFF2-40B4-BE49-F238E27FC236}">
                <a16:creationId xmlns:a16="http://schemas.microsoft.com/office/drawing/2014/main" id="{FF825B7E-5C10-42FA-94D1-A44F4DEB42E3}"/>
              </a:ext>
            </a:extLst>
          </p:cNvPr>
          <p:cNvSpPr txBox="1"/>
          <p:nvPr/>
        </p:nvSpPr>
        <p:spPr bwMode="auto">
          <a:xfrm flipH="1">
            <a:off x="6183198" y="5248750"/>
            <a:ext cx="396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cxnSp>
        <p:nvCxnSpPr>
          <p:cNvPr id="32" name="Straight Connector 31">
            <a:extLst>
              <a:ext uri="{FF2B5EF4-FFF2-40B4-BE49-F238E27FC236}">
                <a16:creationId xmlns:a16="http://schemas.microsoft.com/office/drawing/2014/main" id="{0FACF6BA-B5F6-405E-8709-C78FBE828E14}"/>
              </a:ext>
            </a:extLst>
          </p:cNvPr>
          <p:cNvCxnSpPr/>
          <p:nvPr/>
        </p:nvCxnSpPr>
        <p:spPr bwMode="auto">
          <a:xfrm>
            <a:off x="5433070" y="4970243"/>
            <a:ext cx="144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5BD97BC6-497C-4499-97B3-4170B3178E58}"/>
              </a:ext>
            </a:extLst>
          </p:cNvPr>
          <p:cNvCxnSpPr/>
          <p:nvPr/>
        </p:nvCxnSpPr>
        <p:spPr bwMode="auto">
          <a:xfrm>
            <a:off x="5957247" y="4099797"/>
            <a:ext cx="144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1697C34F-B2CC-4D16-B48B-BD51B70B062F}"/>
              </a:ext>
            </a:extLst>
          </p:cNvPr>
          <p:cNvCxnSpPr/>
          <p:nvPr/>
        </p:nvCxnSpPr>
        <p:spPr bwMode="auto">
          <a:xfrm>
            <a:off x="5398629" y="5625461"/>
            <a:ext cx="144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07ACE645-214C-41D8-91D7-02A417D37A5C}"/>
              </a:ext>
            </a:extLst>
          </p:cNvPr>
          <p:cNvCxnSpPr/>
          <p:nvPr/>
        </p:nvCxnSpPr>
        <p:spPr bwMode="auto">
          <a:xfrm>
            <a:off x="6502984" y="5625461"/>
            <a:ext cx="14400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a:extLst>
              <a:ext uri="{FF2B5EF4-FFF2-40B4-BE49-F238E27FC236}">
                <a16:creationId xmlns:a16="http://schemas.microsoft.com/office/drawing/2014/main" id="{9B343F18-BCDD-4C88-8E40-543C22B30032}"/>
              </a:ext>
            </a:extLst>
          </p:cNvPr>
          <p:cNvSpPr txBox="1"/>
          <p:nvPr/>
        </p:nvSpPr>
        <p:spPr bwMode="auto">
          <a:xfrm flipH="1">
            <a:off x="5831119" y="3716490"/>
            <a:ext cx="38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37" name="TextBox 36">
            <a:extLst>
              <a:ext uri="{FF2B5EF4-FFF2-40B4-BE49-F238E27FC236}">
                <a16:creationId xmlns:a16="http://schemas.microsoft.com/office/drawing/2014/main" id="{0F64FE3E-E371-404B-912A-98D79DABC89F}"/>
              </a:ext>
            </a:extLst>
          </p:cNvPr>
          <p:cNvSpPr txBox="1"/>
          <p:nvPr/>
        </p:nvSpPr>
        <p:spPr bwMode="auto">
          <a:xfrm flipH="1">
            <a:off x="5316699" y="5248750"/>
            <a:ext cx="28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38" name="TextBox 37">
            <a:extLst>
              <a:ext uri="{FF2B5EF4-FFF2-40B4-BE49-F238E27FC236}">
                <a16:creationId xmlns:a16="http://schemas.microsoft.com/office/drawing/2014/main" id="{83D5664E-31F7-444F-A065-4B9476A0C563}"/>
              </a:ext>
            </a:extLst>
          </p:cNvPr>
          <p:cNvSpPr txBox="1"/>
          <p:nvPr/>
        </p:nvSpPr>
        <p:spPr bwMode="auto">
          <a:xfrm flipH="1">
            <a:off x="6423609" y="5248750"/>
            <a:ext cx="28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39" name="TextBox 38">
            <a:extLst>
              <a:ext uri="{FF2B5EF4-FFF2-40B4-BE49-F238E27FC236}">
                <a16:creationId xmlns:a16="http://schemas.microsoft.com/office/drawing/2014/main" id="{2281F0F1-C791-48E9-9068-9307B1A91B95}"/>
              </a:ext>
            </a:extLst>
          </p:cNvPr>
          <p:cNvSpPr txBox="1"/>
          <p:nvPr/>
        </p:nvSpPr>
        <p:spPr bwMode="auto">
          <a:xfrm flipH="1">
            <a:off x="5301471" y="4593537"/>
            <a:ext cx="38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40" name="TextBox 39">
            <a:extLst>
              <a:ext uri="{FF2B5EF4-FFF2-40B4-BE49-F238E27FC236}">
                <a16:creationId xmlns:a16="http://schemas.microsoft.com/office/drawing/2014/main" id="{E6B1AD91-FF07-4022-9008-E4E7B0E47517}"/>
              </a:ext>
            </a:extLst>
          </p:cNvPr>
          <p:cNvSpPr txBox="1"/>
          <p:nvPr/>
        </p:nvSpPr>
        <p:spPr bwMode="auto">
          <a:xfrm flipH="1">
            <a:off x="5316699" y="5248750"/>
            <a:ext cx="28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sp>
        <p:nvSpPr>
          <p:cNvPr id="41" name="TextBox 40">
            <a:extLst>
              <a:ext uri="{FF2B5EF4-FFF2-40B4-BE49-F238E27FC236}">
                <a16:creationId xmlns:a16="http://schemas.microsoft.com/office/drawing/2014/main" id="{2A534A5F-B77F-4C24-BDC4-04D61CBDD0AB}"/>
              </a:ext>
            </a:extLst>
          </p:cNvPr>
          <p:cNvSpPr txBox="1"/>
          <p:nvPr/>
        </p:nvSpPr>
        <p:spPr bwMode="auto">
          <a:xfrm flipH="1">
            <a:off x="5301471" y="4593537"/>
            <a:ext cx="38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sp>
        <p:nvSpPr>
          <p:cNvPr id="42" name="TextBox 41">
            <a:extLst>
              <a:ext uri="{FF2B5EF4-FFF2-40B4-BE49-F238E27FC236}">
                <a16:creationId xmlns:a16="http://schemas.microsoft.com/office/drawing/2014/main" id="{49D0607E-7534-464C-843E-599458AC4B3C}"/>
              </a:ext>
            </a:extLst>
          </p:cNvPr>
          <p:cNvSpPr txBox="1"/>
          <p:nvPr/>
        </p:nvSpPr>
        <p:spPr bwMode="auto">
          <a:xfrm flipH="1">
            <a:off x="5831119" y="3716490"/>
            <a:ext cx="38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sp>
        <p:nvSpPr>
          <p:cNvPr id="43" name="TextBox 42">
            <a:extLst>
              <a:ext uri="{FF2B5EF4-FFF2-40B4-BE49-F238E27FC236}">
                <a16:creationId xmlns:a16="http://schemas.microsoft.com/office/drawing/2014/main" id="{0F8F3C8C-1A2B-49B3-A4F9-3546DB43E6D0}"/>
              </a:ext>
            </a:extLst>
          </p:cNvPr>
          <p:cNvSpPr txBox="1"/>
          <p:nvPr/>
        </p:nvSpPr>
        <p:spPr bwMode="auto">
          <a:xfrm flipH="1">
            <a:off x="6423609" y="5248750"/>
            <a:ext cx="28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pic>
        <p:nvPicPr>
          <p:cNvPr id="45" name="Picture 44">
            <a:extLst>
              <a:ext uri="{FF2B5EF4-FFF2-40B4-BE49-F238E27FC236}">
                <a16:creationId xmlns:a16="http://schemas.microsoft.com/office/drawing/2014/main" id="{B7F31B90-6827-44D9-A16D-77F896C9D0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456" y="1700809"/>
            <a:ext cx="6135088" cy="3935435"/>
          </a:xfrm>
          <a:prstGeom prst="rect">
            <a:avLst/>
          </a:prstGeom>
        </p:spPr>
      </p:pic>
    </p:spTree>
    <p:extLst>
      <p:ext uri="{BB962C8B-B14F-4D97-AF65-F5344CB8AC3E}">
        <p14:creationId xmlns:p14="http://schemas.microsoft.com/office/powerpoint/2010/main" val="169031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xit" presetSubtype="0" fill="hold" nodeType="withEffect">
                                  <p:stCondLst>
                                    <p:cond delay="0"/>
                                  </p:stCondLst>
                                  <p:childTnLst>
                                    <p:animEffect transition="out" filter="fade">
                                      <p:cBhvr>
                                        <p:cTn id="71" dur="500"/>
                                        <p:tgtEl>
                                          <p:spTgt spid="34"/>
                                        </p:tgtEl>
                                      </p:cBhvr>
                                    </p:animEffect>
                                    <p:set>
                                      <p:cBhvr>
                                        <p:cTn id="72" dur="1" fill="hold">
                                          <p:stCondLst>
                                            <p:cond delay="499"/>
                                          </p:stCondLst>
                                        </p:cTn>
                                        <p:tgtEl>
                                          <p:spTgt spid="3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par>
                                <p:cTn id="84" presetID="10" presetClass="exit" presetSubtype="0" fill="hold" nodeType="withEffect">
                                  <p:stCondLst>
                                    <p:cond delay="0"/>
                                  </p:stCondLst>
                                  <p:childTnLst>
                                    <p:animEffect transition="out" filter="fade">
                                      <p:cBhvr>
                                        <p:cTn id="85" dur="500"/>
                                        <p:tgtEl>
                                          <p:spTgt spid="35"/>
                                        </p:tgtEl>
                                      </p:cBhvr>
                                    </p:animEffect>
                                    <p:set>
                                      <p:cBhvr>
                                        <p:cTn id="86" dur="1" fill="hold">
                                          <p:stCondLst>
                                            <p:cond delay="499"/>
                                          </p:stCondLst>
                                        </p:cTn>
                                        <p:tgtEl>
                                          <p:spTgt spid="35"/>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36"/>
                                        </p:tgtEl>
                                      </p:cBhvr>
                                    </p:animEffect>
                                    <p:set>
                                      <p:cBhvr>
                                        <p:cTn id="94" dur="1" fill="hold">
                                          <p:stCondLst>
                                            <p:cond delay="499"/>
                                          </p:stCondLst>
                                        </p:cTn>
                                        <p:tgtEl>
                                          <p:spTgt spid="36"/>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37"/>
                                        </p:tgtEl>
                                      </p:cBhvr>
                                    </p:animEffect>
                                    <p:set>
                                      <p:cBhvr>
                                        <p:cTn id="97" dur="1" fill="hold">
                                          <p:stCondLst>
                                            <p:cond delay="499"/>
                                          </p:stCondLst>
                                        </p:cTn>
                                        <p:tgtEl>
                                          <p:spTgt spid="37"/>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par>
                                <p:cTn id="104" presetID="10" presetClass="entr" presetSubtype="0" fill="hold"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par>
                                <p:cTn id="107" presetID="10" presetClass="entr" presetSubtype="0" fill="hold"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500"/>
                                        <p:tgtEl>
                                          <p:spTgt spid="33"/>
                                        </p:tgtEl>
                                      </p:cBhvr>
                                    </p:animEffect>
                                  </p:childTnLst>
                                </p:cTn>
                              </p:par>
                              <p:par>
                                <p:cTn id="110" presetID="10" presetClass="entr" presetSubtype="0" fill="hold"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par>
                                <p:cTn id="113" presetID="10" presetClass="entr" presetSubtype="0"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500"/>
                                        <p:tgtEl>
                                          <p:spTgt spid="2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500"/>
                                        <p:tgtEl>
                                          <p:spTgt spid="4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fade">
                                      <p:cBhvr>
                                        <p:cTn id="126" dur="500"/>
                                        <p:tgtEl>
                                          <p:spTgt spid="42"/>
                                        </p:tgtEl>
                                      </p:cBhvr>
                                    </p:animEffect>
                                  </p:childTnLst>
                                </p:cTn>
                              </p:par>
                              <p:par>
                                <p:cTn id="127" presetID="10" presetClass="exit" presetSubtype="0" fill="hold" nodeType="withEffect">
                                  <p:stCondLst>
                                    <p:cond delay="0"/>
                                  </p:stCondLst>
                                  <p:childTnLst>
                                    <p:animEffect transition="out" filter="fade">
                                      <p:cBhvr>
                                        <p:cTn id="128" dur="500"/>
                                        <p:tgtEl>
                                          <p:spTgt spid="34"/>
                                        </p:tgtEl>
                                      </p:cBhvr>
                                    </p:animEffect>
                                    <p:set>
                                      <p:cBhvr>
                                        <p:cTn id="129" dur="1" fill="hold">
                                          <p:stCondLst>
                                            <p:cond delay="499"/>
                                          </p:stCondLst>
                                        </p:cTn>
                                        <p:tgtEl>
                                          <p:spTgt spid="34"/>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33"/>
                                        </p:tgtEl>
                                      </p:cBhvr>
                                    </p:animEffect>
                                    <p:set>
                                      <p:cBhvr>
                                        <p:cTn id="132" dur="1" fill="hold">
                                          <p:stCondLst>
                                            <p:cond delay="499"/>
                                          </p:stCondLst>
                                        </p:cTn>
                                        <p:tgtEl>
                                          <p:spTgt spid="3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500"/>
                                        <p:tgtEl>
                                          <p:spTgt spid="4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fade">
                                      <p:cBhvr>
                                        <p:cTn id="140" dur="500"/>
                                        <p:tgtEl>
                                          <p:spTgt spid="43"/>
                                        </p:tgtEl>
                                      </p:cBhvr>
                                    </p:animEffect>
                                  </p:childTnLst>
                                </p:cTn>
                              </p:par>
                              <p:par>
                                <p:cTn id="141" presetID="10" presetClass="exit" presetSubtype="0" fill="hold" nodeType="withEffect">
                                  <p:stCondLst>
                                    <p:cond delay="0"/>
                                  </p:stCondLst>
                                  <p:childTnLst>
                                    <p:animEffect transition="out" filter="fade">
                                      <p:cBhvr>
                                        <p:cTn id="142" dur="500"/>
                                        <p:tgtEl>
                                          <p:spTgt spid="35"/>
                                        </p:tgtEl>
                                      </p:cBhvr>
                                    </p:animEffect>
                                    <p:set>
                                      <p:cBhvr>
                                        <p:cTn id="143" dur="1" fill="hold">
                                          <p:stCondLst>
                                            <p:cond delay="499"/>
                                          </p:stCondLst>
                                        </p:cTn>
                                        <p:tgtEl>
                                          <p:spTgt spid="35"/>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32"/>
                                        </p:tgtEl>
                                      </p:cBhvr>
                                    </p:animEffect>
                                    <p:set>
                                      <p:cBhvr>
                                        <p:cTn id="146" dur="1" fill="hold">
                                          <p:stCondLst>
                                            <p:cond delay="499"/>
                                          </p:stCondLst>
                                        </p:cTn>
                                        <p:tgtEl>
                                          <p:spTgt spid="32"/>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8"/>
                                        </p:tgtEl>
                                      </p:cBhvr>
                                    </p:animEffect>
                                    <p:set>
                                      <p:cBhvr>
                                        <p:cTn id="151" dur="1" fill="hold">
                                          <p:stCondLst>
                                            <p:cond delay="499"/>
                                          </p:stCondLst>
                                        </p:cTn>
                                        <p:tgtEl>
                                          <p:spTgt spid="8"/>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1"/>
                                        </p:tgtEl>
                                      </p:cBhvr>
                                    </p:animEffect>
                                    <p:set>
                                      <p:cBhvr>
                                        <p:cTn id="154" dur="1" fill="hold">
                                          <p:stCondLst>
                                            <p:cond delay="499"/>
                                          </p:stCondLst>
                                        </p:cTn>
                                        <p:tgtEl>
                                          <p:spTgt spid="11"/>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26"/>
                                        </p:tgtEl>
                                      </p:cBhvr>
                                    </p:animEffect>
                                    <p:set>
                                      <p:cBhvr>
                                        <p:cTn id="157" dur="1" fill="hold">
                                          <p:stCondLst>
                                            <p:cond delay="499"/>
                                          </p:stCondLst>
                                        </p:cTn>
                                        <p:tgtEl>
                                          <p:spTgt spid="26"/>
                                        </p:tgtEl>
                                        <p:attrNameLst>
                                          <p:attrName>style.visibility</p:attrName>
                                        </p:attrNameLst>
                                      </p:cBhvr>
                                      <p:to>
                                        <p:strVal val="hidden"/>
                                      </p:to>
                                    </p:set>
                                  </p:childTnLst>
                                </p:cTn>
                              </p:par>
                              <p:par>
                                <p:cTn id="158" presetID="10" presetClass="exit" presetSubtype="0" fill="hold" grpId="2" nodeType="withEffect">
                                  <p:stCondLst>
                                    <p:cond delay="0"/>
                                  </p:stCondLst>
                                  <p:childTnLst>
                                    <p:animEffect transition="out" filter="fade">
                                      <p:cBhvr>
                                        <p:cTn id="159" dur="500"/>
                                        <p:tgtEl>
                                          <p:spTgt spid="28"/>
                                        </p:tgtEl>
                                      </p:cBhvr>
                                    </p:animEffect>
                                    <p:set>
                                      <p:cBhvr>
                                        <p:cTn id="160" dur="1" fill="hold">
                                          <p:stCondLst>
                                            <p:cond delay="499"/>
                                          </p:stCondLst>
                                        </p:cTn>
                                        <p:tgtEl>
                                          <p:spTgt spid="28"/>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27"/>
                                        </p:tgtEl>
                                      </p:cBhvr>
                                    </p:animEffect>
                                    <p:set>
                                      <p:cBhvr>
                                        <p:cTn id="163" dur="1" fill="hold">
                                          <p:stCondLst>
                                            <p:cond delay="499"/>
                                          </p:stCondLst>
                                        </p:cTn>
                                        <p:tgtEl>
                                          <p:spTgt spid="27"/>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15"/>
                                        </p:tgtEl>
                                      </p:cBhvr>
                                    </p:animEffect>
                                    <p:set>
                                      <p:cBhvr>
                                        <p:cTn id="166" dur="1" fill="hold">
                                          <p:stCondLst>
                                            <p:cond delay="499"/>
                                          </p:stCondLst>
                                        </p:cTn>
                                        <p:tgtEl>
                                          <p:spTgt spid="15"/>
                                        </p:tgtEl>
                                        <p:attrNameLst>
                                          <p:attrName>style.visibility</p:attrName>
                                        </p:attrNameLst>
                                      </p:cBhvr>
                                      <p:to>
                                        <p:strVal val="hidden"/>
                                      </p:to>
                                    </p:set>
                                  </p:childTnLst>
                                </p:cTn>
                              </p:par>
                              <p:par>
                                <p:cTn id="167" presetID="10" presetClass="exit" presetSubtype="0" fill="hold" grpId="2" nodeType="withEffect">
                                  <p:stCondLst>
                                    <p:cond delay="0"/>
                                  </p:stCondLst>
                                  <p:childTnLst>
                                    <p:animEffect transition="out" filter="fade">
                                      <p:cBhvr>
                                        <p:cTn id="168" dur="500"/>
                                        <p:tgtEl>
                                          <p:spTgt spid="17"/>
                                        </p:tgtEl>
                                      </p:cBhvr>
                                    </p:animEffect>
                                    <p:set>
                                      <p:cBhvr>
                                        <p:cTn id="169" dur="1" fill="hold">
                                          <p:stCondLst>
                                            <p:cond delay="499"/>
                                          </p:stCondLst>
                                        </p:cTn>
                                        <p:tgtEl>
                                          <p:spTgt spid="17"/>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29"/>
                                        </p:tgtEl>
                                      </p:cBhvr>
                                    </p:animEffect>
                                    <p:set>
                                      <p:cBhvr>
                                        <p:cTn id="172" dur="1" fill="hold">
                                          <p:stCondLst>
                                            <p:cond delay="499"/>
                                          </p:stCondLst>
                                        </p:cTn>
                                        <p:tgtEl>
                                          <p:spTgt spid="29"/>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24"/>
                                        </p:tgtEl>
                                      </p:cBhvr>
                                    </p:animEffect>
                                    <p:set>
                                      <p:cBhvr>
                                        <p:cTn id="175" dur="1" fill="hold">
                                          <p:stCondLst>
                                            <p:cond delay="499"/>
                                          </p:stCondLst>
                                        </p:cTn>
                                        <p:tgtEl>
                                          <p:spTgt spid="24"/>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19"/>
                                        </p:tgtEl>
                                      </p:cBhvr>
                                    </p:animEffect>
                                    <p:set>
                                      <p:cBhvr>
                                        <p:cTn id="178" dur="1" fill="hold">
                                          <p:stCondLst>
                                            <p:cond delay="499"/>
                                          </p:stCondLst>
                                        </p:cTn>
                                        <p:tgtEl>
                                          <p:spTgt spid="19"/>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35"/>
                                        </p:tgtEl>
                                      </p:cBhvr>
                                    </p:animEffect>
                                    <p:set>
                                      <p:cBhvr>
                                        <p:cTn id="181" dur="1" fill="hold">
                                          <p:stCondLst>
                                            <p:cond delay="499"/>
                                          </p:stCondLst>
                                        </p:cTn>
                                        <p:tgtEl>
                                          <p:spTgt spid="35"/>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34"/>
                                        </p:tgtEl>
                                      </p:cBhvr>
                                    </p:animEffect>
                                    <p:set>
                                      <p:cBhvr>
                                        <p:cTn id="184" dur="1" fill="hold">
                                          <p:stCondLst>
                                            <p:cond delay="499"/>
                                          </p:stCondLst>
                                        </p:cTn>
                                        <p:tgtEl>
                                          <p:spTgt spid="34"/>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32"/>
                                        </p:tgtEl>
                                      </p:cBhvr>
                                    </p:animEffect>
                                    <p:set>
                                      <p:cBhvr>
                                        <p:cTn id="187" dur="1" fill="hold">
                                          <p:stCondLst>
                                            <p:cond delay="499"/>
                                          </p:stCondLst>
                                        </p:cTn>
                                        <p:tgtEl>
                                          <p:spTgt spid="32"/>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33"/>
                                        </p:tgtEl>
                                      </p:cBhvr>
                                    </p:animEffect>
                                    <p:set>
                                      <p:cBhvr>
                                        <p:cTn id="190" dur="1" fill="hold">
                                          <p:stCondLst>
                                            <p:cond delay="499"/>
                                          </p:stCondLst>
                                        </p:cTn>
                                        <p:tgtEl>
                                          <p:spTgt spid="33"/>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21"/>
                                        </p:tgtEl>
                                      </p:cBhvr>
                                    </p:animEffect>
                                    <p:set>
                                      <p:cBhvr>
                                        <p:cTn id="193" dur="1" fill="hold">
                                          <p:stCondLst>
                                            <p:cond delay="499"/>
                                          </p:stCondLst>
                                        </p:cTn>
                                        <p:tgtEl>
                                          <p:spTgt spid="21"/>
                                        </p:tgtEl>
                                        <p:attrNameLst>
                                          <p:attrName>style.visibility</p:attrName>
                                        </p:attrNameLst>
                                      </p:cBhvr>
                                      <p:to>
                                        <p:strVal val="hidden"/>
                                      </p:to>
                                    </p:set>
                                  </p:childTnLst>
                                </p:cTn>
                              </p:par>
                              <p:par>
                                <p:cTn id="194" presetID="10" presetClass="exit" presetSubtype="0" fill="hold" grpId="2" nodeType="withEffect">
                                  <p:stCondLst>
                                    <p:cond delay="0"/>
                                  </p:stCondLst>
                                  <p:childTnLst>
                                    <p:animEffect transition="out" filter="fade">
                                      <p:cBhvr>
                                        <p:cTn id="195" dur="500"/>
                                        <p:tgtEl>
                                          <p:spTgt spid="36"/>
                                        </p:tgtEl>
                                      </p:cBhvr>
                                    </p:animEffect>
                                    <p:set>
                                      <p:cBhvr>
                                        <p:cTn id="196" dur="1" fill="hold">
                                          <p:stCondLst>
                                            <p:cond delay="499"/>
                                          </p:stCondLst>
                                        </p:cTn>
                                        <p:tgtEl>
                                          <p:spTgt spid="36"/>
                                        </p:tgtEl>
                                        <p:attrNameLst>
                                          <p:attrName>style.visibility</p:attrName>
                                        </p:attrNameLst>
                                      </p:cBhvr>
                                      <p:to>
                                        <p:strVal val="hidden"/>
                                      </p:to>
                                    </p:set>
                                  </p:childTnLst>
                                </p:cTn>
                              </p:par>
                              <p:par>
                                <p:cTn id="197" presetID="10" presetClass="exit" presetSubtype="0" fill="hold" grpId="2" nodeType="withEffect">
                                  <p:stCondLst>
                                    <p:cond delay="0"/>
                                  </p:stCondLst>
                                  <p:childTnLst>
                                    <p:animEffect transition="out" filter="fade">
                                      <p:cBhvr>
                                        <p:cTn id="198" dur="500"/>
                                        <p:tgtEl>
                                          <p:spTgt spid="37"/>
                                        </p:tgtEl>
                                      </p:cBhvr>
                                    </p:animEffect>
                                    <p:set>
                                      <p:cBhvr>
                                        <p:cTn id="199" dur="1" fill="hold">
                                          <p:stCondLst>
                                            <p:cond delay="499"/>
                                          </p:stCondLst>
                                        </p:cTn>
                                        <p:tgtEl>
                                          <p:spTgt spid="37"/>
                                        </p:tgtEl>
                                        <p:attrNameLst>
                                          <p:attrName>style.visibility</p:attrName>
                                        </p:attrNameLst>
                                      </p:cBhvr>
                                      <p:to>
                                        <p:strVal val="hidden"/>
                                      </p:to>
                                    </p:set>
                                  </p:childTnLst>
                                </p:cTn>
                              </p:par>
                              <p:par>
                                <p:cTn id="200" presetID="10" presetClass="exit" presetSubtype="0" fill="hold" grpId="2" nodeType="withEffect">
                                  <p:stCondLst>
                                    <p:cond delay="0"/>
                                  </p:stCondLst>
                                  <p:childTnLst>
                                    <p:animEffect transition="out" filter="fade">
                                      <p:cBhvr>
                                        <p:cTn id="201" dur="500"/>
                                        <p:tgtEl>
                                          <p:spTgt spid="38"/>
                                        </p:tgtEl>
                                      </p:cBhvr>
                                    </p:animEffect>
                                    <p:set>
                                      <p:cBhvr>
                                        <p:cTn id="202" dur="1" fill="hold">
                                          <p:stCondLst>
                                            <p:cond delay="499"/>
                                          </p:stCondLst>
                                        </p:cTn>
                                        <p:tgtEl>
                                          <p:spTgt spid="38"/>
                                        </p:tgtEl>
                                        <p:attrNameLst>
                                          <p:attrName>style.visibility</p:attrName>
                                        </p:attrNameLst>
                                      </p:cBhvr>
                                      <p:to>
                                        <p:strVal val="hidden"/>
                                      </p:to>
                                    </p:set>
                                  </p:childTnLst>
                                </p:cTn>
                              </p:par>
                              <p:par>
                                <p:cTn id="203" presetID="10" presetClass="exit" presetSubtype="0" fill="hold" grpId="2" nodeType="withEffect">
                                  <p:stCondLst>
                                    <p:cond delay="0"/>
                                  </p:stCondLst>
                                  <p:childTnLst>
                                    <p:animEffect transition="out" filter="fade">
                                      <p:cBhvr>
                                        <p:cTn id="204" dur="500"/>
                                        <p:tgtEl>
                                          <p:spTgt spid="39"/>
                                        </p:tgtEl>
                                      </p:cBhvr>
                                    </p:animEffect>
                                    <p:set>
                                      <p:cBhvr>
                                        <p:cTn id="205" dur="1" fill="hold">
                                          <p:stCondLst>
                                            <p:cond delay="499"/>
                                          </p:stCondLst>
                                        </p:cTn>
                                        <p:tgtEl>
                                          <p:spTgt spid="39"/>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20"/>
                                        </p:tgtEl>
                                      </p:cBhvr>
                                    </p:animEffect>
                                    <p:set>
                                      <p:cBhvr>
                                        <p:cTn id="208" dur="1" fill="hold">
                                          <p:stCondLst>
                                            <p:cond delay="499"/>
                                          </p:stCondLst>
                                        </p:cTn>
                                        <p:tgtEl>
                                          <p:spTgt spid="20"/>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40"/>
                                        </p:tgtEl>
                                      </p:cBhvr>
                                    </p:animEffect>
                                    <p:set>
                                      <p:cBhvr>
                                        <p:cTn id="211" dur="1" fill="hold">
                                          <p:stCondLst>
                                            <p:cond delay="499"/>
                                          </p:stCondLst>
                                        </p:cTn>
                                        <p:tgtEl>
                                          <p:spTgt spid="40"/>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42"/>
                                        </p:tgtEl>
                                      </p:cBhvr>
                                    </p:animEffect>
                                    <p:set>
                                      <p:cBhvr>
                                        <p:cTn id="214" dur="1" fill="hold">
                                          <p:stCondLst>
                                            <p:cond delay="499"/>
                                          </p:stCondLst>
                                        </p:cTn>
                                        <p:tgtEl>
                                          <p:spTgt spid="42"/>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41"/>
                                        </p:tgtEl>
                                      </p:cBhvr>
                                    </p:animEffect>
                                    <p:set>
                                      <p:cBhvr>
                                        <p:cTn id="217" dur="1" fill="hold">
                                          <p:stCondLst>
                                            <p:cond delay="499"/>
                                          </p:stCondLst>
                                        </p:cTn>
                                        <p:tgtEl>
                                          <p:spTgt spid="41"/>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43"/>
                                        </p:tgtEl>
                                      </p:cBhvr>
                                    </p:animEffect>
                                    <p:set>
                                      <p:cBhvr>
                                        <p:cTn id="220" dur="1" fill="hold">
                                          <p:stCondLst>
                                            <p:cond delay="499"/>
                                          </p:stCondLst>
                                        </p:cTn>
                                        <p:tgtEl>
                                          <p:spTgt spid="43"/>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6"/>
                                        </p:tgtEl>
                                      </p:cBhvr>
                                    </p:animEffect>
                                    <p:set>
                                      <p:cBhvr>
                                        <p:cTn id="223" dur="1" fill="hold">
                                          <p:stCondLst>
                                            <p:cond delay="499"/>
                                          </p:stCondLst>
                                        </p:cTn>
                                        <p:tgtEl>
                                          <p:spTgt spid="6"/>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10"/>
                                        </p:tgtEl>
                                      </p:cBhvr>
                                    </p:animEffect>
                                    <p:set>
                                      <p:cBhvr>
                                        <p:cTn id="226" dur="1" fill="hold">
                                          <p:stCondLst>
                                            <p:cond delay="499"/>
                                          </p:stCondLst>
                                        </p:cTn>
                                        <p:tgtEl>
                                          <p:spTgt spid="10"/>
                                        </p:tgtEl>
                                        <p:attrNameLst>
                                          <p:attrName>style.visibility</p:attrName>
                                        </p:attrNameLst>
                                      </p:cBhvr>
                                      <p:to>
                                        <p:strVal val="hidden"/>
                                      </p:to>
                                    </p:set>
                                  </p:childTnLst>
                                </p:cTn>
                              </p:par>
                              <p:par>
                                <p:cTn id="227" presetID="10" presetClass="exit" presetSubtype="0" fill="hold" grpId="0" nodeType="withEffect">
                                  <p:stCondLst>
                                    <p:cond delay="0"/>
                                  </p:stCondLst>
                                  <p:childTnLst>
                                    <p:animEffect transition="out" filter="fade">
                                      <p:cBhvr>
                                        <p:cTn id="228" dur="500"/>
                                        <p:tgtEl>
                                          <p:spTgt spid="14"/>
                                        </p:tgtEl>
                                      </p:cBhvr>
                                    </p:animEffect>
                                    <p:set>
                                      <p:cBhvr>
                                        <p:cTn id="229" dur="1" fill="hold">
                                          <p:stCondLst>
                                            <p:cond delay="499"/>
                                          </p:stCondLst>
                                        </p:cTn>
                                        <p:tgtEl>
                                          <p:spTgt spid="14"/>
                                        </p:tgtEl>
                                        <p:attrNameLst>
                                          <p:attrName>style.visibility</p:attrName>
                                        </p:attrNameLst>
                                      </p:cBhvr>
                                      <p:to>
                                        <p:strVal val="hidden"/>
                                      </p:to>
                                    </p:set>
                                  </p:childTnLst>
                                </p:cTn>
                              </p:par>
                              <p:par>
                                <p:cTn id="230" presetID="10" presetClass="exit" presetSubtype="0" fill="hold" grpId="0" nodeType="withEffect">
                                  <p:stCondLst>
                                    <p:cond delay="0"/>
                                  </p:stCondLst>
                                  <p:childTnLst>
                                    <p:animEffect transition="out" filter="fade">
                                      <p:cBhvr>
                                        <p:cTn id="231" dur="500"/>
                                        <p:tgtEl>
                                          <p:spTgt spid="25"/>
                                        </p:tgtEl>
                                      </p:cBhvr>
                                    </p:animEffect>
                                    <p:set>
                                      <p:cBhvr>
                                        <p:cTn id="232" dur="1" fill="hold">
                                          <p:stCondLst>
                                            <p:cond delay="499"/>
                                          </p:stCondLst>
                                        </p:cTn>
                                        <p:tgtEl>
                                          <p:spTgt spid="25"/>
                                        </p:tgtEl>
                                        <p:attrNameLst>
                                          <p:attrName>style.visibility</p:attrName>
                                        </p:attrNameLst>
                                      </p:cBhvr>
                                      <p:to>
                                        <p:strVal val="hidden"/>
                                      </p:to>
                                    </p:set>
                                  </p:childTnLst>
                                </p:cTn>
                              </p:par>
                            </p:childTnLst>
                          </p:cTn>
                        </p:par>
                        <p:par>
                          <p:cTn id="233" fill="hold">
                            <p:stCondLst>
                              <p:cond delay="500"/>
                            </p:stCondLst>
                            <p:childTnLst>
                              <p:par>
                                <p:cTn id="234" presetID="10" presetClass="entr" presetSubtype="0" fill="hold" nodeType="afterEffect">
                                  <p:stCondLst>
                                    <p:cond delay="0"/>
                                  </p:stCondLst>
                                  <p:childTnLst>
                                    <p:set>
                                      <p:cBhvr>
                                        <p:cTn id="235" dur="1" fill="hold">
                                          <p:stCondLst>
                                            <p:cond delay="0"/>
                                          </p:stCondLst>
                                        </p:cTn>
                                        <p:tgtEl>
                                          <p:spTgt spid="45"/>
                                        </p:tgtEl>
                                        <p:attrNameLst>
                                          <p:attrName>style.visibility</p:attrName>
                                        </p:attrNameLst>
                                      </p:cBhvr>
                                      <p:to>
                                        <p:strVal val="visible"/>
                                      </p:to>
                                    </p:set>
                                    <p:animEffect transition="in" filter="fade">
                                      <p:cBhvr>
                                        <p:cTn id="2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P spid="15" grpId="0"/>
      <p:bldP spid="15" grpId="1"/>
      <p:bldP spid="17" grpId="0"/>
      <p:bldP spid="17" grpId="1"/>
      <p:bldP spid="17" grpId="2"/>
      <p:bldP spid="19" grpId="0"/>
      <p:bldP spid="19" grpId="1"/>
      <p:bldP spid="24" grpId="0"/>
      <p:bldP spid="24" grpId="1"/>
      <p:bldP spid="25" grpId="0"/>
      <p:bldP spid="26" grpId="0"/>
      <p:bldP spid="26" grpId="1"/>
      <p:bldP spid="27" grpId="0"/>
      <p:bldP spid="27" grpId="1"/>
      <p:bldP spid="28" grpId="0"/>
      <p:bldP spid="28" grpId="1"/>
      <p:bldP spid="28" grpId="2"/>
      <p:bldP spid="29" grpId="0"/>
      <p:bldP spid="29" grpId="1"/>
      <p:bldP spid="36" grpId="0"/>
      <p:bldP spid="36" grpId="1"/>
      <p:bldP spid="36" grpId="2"/>
      <p:bldP spid="37" grpId="0"/>
      <p:bldP spid="37" grpId="1"/>
      <p:bldP spid="37" grpId="2"/>
      <p:bldP spid="38" grpId="0"/>
      <p:bldP spid="38" grpId="1"/>
      <p:bldP spid="38" grpId="2"/>
      <p:bldP spid="39" grpId="0"/>
      <p:bldP spid="39" grpId="1"/>
      <p:bldP spid="39" grpId="2"/>
      <p:bldP spid="40" grpId="0"/>
      <p:bldP spid="40" grpId="1"/>
      <p:bldP spid="41" grpId="0"/>
      <p:bldP spid="41" grpId="1"/>
      <p:bldP spid="42" grpId="0"/>
      <p:bldP spid="42" grpId="1"/>
      <p:bldP spid="43" grpId="0"/>
      <p:bldP spid="43" grpId="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4:6</a:t>
            </a:r>
          </a:p>
        </p:txBody>
      </p:sp>
      <p:sp>
        <p:nvSpPr>
          <p:cNvPr id="3" name="TextBox 2">
            <a:extLst>
              <a:ext uri="{FF2B5EF4-FFF2-40B4-BE49-F238E27FC236}">
                <a16:creationId xmlns:a16="http://schemas.microsoft.com/office/drawing/2014/main" id="{3892D958-DA78-44DA-89C4-D5588394E988}"/>
              </a:ext>
            </a:extLst>
          </p:cNvPr>
          <p:cNvSpPr txBox="1"/>
          <p:nvPr/>
        </p:nvSpPr>
        <p:spPr bwMode="auto">
          <a:xfrm>
            <a:off x="6092718" y="1757486"/>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4" name="TextBox 3">
            <a:extLst>
              <a:ext uri="{FF2B5EF4-FFF2-40B4-BE49-F238E27FC236}">
                <a16:creationId xmlns:a16="http://schemas.microsoft.com/office/drawing/2014/main" id="{4B81F24F-3080-40E2-8C50-8DA7659CA4B4}"/>
              </a:ext>
            </a:extLst>
          </p:cNvPr>
          <p:cNvSpPr txBox="1"/>
          <p:nvPr/>
        </p:nvSpPr>
        <p:spPr bwMode="auto">
          <a:xfrm>
            <a:off x="5532072" y="175748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5" name="TextBox 4">
            <a:extLst>
              <a:ext uri="{FF2B5EF4-FFF2-40B4-BE49-F238E27FC236}">
                <a16:creationId xmlns:a16="http://schemas.microsoft.com/office/drawing/2014/main" id="{FC1EDF47-1028-455C-8AAD-84168FFE2329}"/>
              </a:ext>
            </a:extLst>
          </p:cNvPr>
          <p:cNvSpPr txBox="1"/>
          <p:nvPr/>
        </p:nvSpPr>
        <p:spPr bwMode="auto">
          <a:xfrm>
            <a:off x="6607202" y="1178085"/>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8</a:t>
            </a:r>
          </a:p>
        </p:txBody>
      </p:sp>
      <p:cxnSp>
        <p:nvCxnSpPr>
          <p:cNvPr id="6" name="Straight Connector 5">
            <a:extLst>
              <a:ext uri="{FF2B5EF4-FFF2-40B4-BE49-F238E27FC236}">
                <a16:creationId xmlns:a16="http://schemas.microsoft.com/office/drawing/2014/main" id="{8B66E6E4-CAF0-42F7-AE14-1445943522B0}"/>
              </a:ext>
            </a:extLst>
          </p:cNvPr>
          <p:cNvCxnSpPr/>
          <p:nvPr/>
        </p:nvCxnSpPr>
        <p:spPr bwMode="auto">
          <a:xfrm flipH="1">
            <a:off x="5834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6E61C8FB-D3EF-47A0-B888-B385FD081B13}"/>
              </a:ext>
            </a:extLst>
          </p:cNvPr>
          <p:cNvCxnSpPr>
            <a:cxnSpLocks/>
          </p:cNvCxnSpPr>
          <p:nvPr/>
        </p:nvCxnSpPr>
        <p:spPr bwMode="auto">
          <a:xfrm>
            <a:off x="6122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49B8D043-7C38-4526-BEEB-5354E5CEAD91}"/>
              </a:ext>
            </a:extLst>
          </p:cNvPr>
          <p:cNvSpPr txBox="1"/>
          <p:nvPr/>
        </p:nvSpPr>
        <p:spPr bwMode="auto">
          <a:xfrm>
            <a:off x="5285730" y="1178085"/>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3</a:t>
            </a:r>
          </a:p>
        </p:txBody>
      </p:sp>
      <p:sp>
        <p:nvSpPr>
          <p:cNvPr id="9" name="TextBox 8">
            <a:extLst>
              <a:ext uri="{FF2B5EF4-FFF2-40B4-BE49-F238E27FC236}">
                <a16:creationId xmlns:a16="http://schemas.microsoft.com/office/drawing/2014/main" id="{704B6B31-0C46-4D9F-A2FD-4C8F1DE4C607}"/>
              </a:ext>
            </a:extLst>
          </p:cNvPr>
          <p:cNvSpPr txBox="1"/>
          <p:nvPr/>
        </p:nvSpPr>
        <p:spPr bwMode="auto">
          <a:xfrm>
            <a:off x="4912373" y="1178085"/>
            <a:ext cx="642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11</a:t>
            </a:r>
          </a:p>
        </p:txBody>
      </p:sp>
      <p:sp>
        <p:nvSpPr>
          <p:cNvPr id="10" name="TextBox 9">
            <a:extLst>
              <a:ext uri="{FF2B5EF4-FFF2-40B4-BE49-F238E27FC236}">
                <a16:creationId xmlns:a16="http://schemas.microsoft.com/office/drawing/2014/main" id="{3D21B99E-FB6F-43C8-BEDA-4EFC0AA91475}"/>
              </a:ext>
            </a:extLst>
          </p:cNvPr>
          <p:cNvSpPr txBox="1"/>
          <p:nvPr/>
        </p:nvSpPr>
        <p:spPr bwMode="auto">
          <a:xfrm>
            <a:off x="6234470" y="117808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pic>
        <p:nvPicPr>
          <p:cNvPr id="43" name="Picture 42">
            <a:extLst>
              <a:ext uri="{FF2B5EF4-FFF2-40B4-BE49-F238E27FC236}">
                <a16:creationId xmlns:a16="http://schemas.microsoft.com/office/drawing/2014/main" id="{219321E4-4674-492F-AE1C-CD849E597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2798297"/>
            <a:ext cx="254381" cy="254381"/>
          </a:xfrm>
          <a:prstGeom prst="rect">
            <a:avLst/>
          </a:prstGeom>
        </p:spPr>
      </p:pic>
      <p:grpSp>
        <p:nvGrpSpPr>
          <p:cNvPr id="11" name="Group 10">
            <a:extLst>
              <a:ext uri="{FF2B5EF4-FFF2-40B4-BE49-F238E27FC236}">
                <a16:creationId xmlns:a16="http://schemas.microsoft.com/office/drawing/2014/main" id="{C93A50A8-3F75-4764-8C5D-564FF66DDFAB}"/>
              </a:ext>
            </a:extLst>
          </p:cNvPr>
          <p:cNvGrpSpPr/>
          <p:nvPr/>
        </p:nvGrpSpPr>
        <p:grpSpPr>
          <a:xfrm>
            <a:off x="5183053" y="4574138"/>
            <a:ext cx="254381" cy="1677018"/>
            <a:chOff x="3659052" y="4574138"/>
            <a:chExt cx="254381" cy="1677018"/>
          </a:xfrm>
        </p:grpSpPr>
        <p:pic>
          <p:nvPicPr>
            <p:cNvPr id="48" name="Picture 47">
              <a:extLst>
                <a:ext uri="{FF2B5EF4-FFF2-40B4-BE49-F238E27FC236}">
                  <a16:creationId xmlns:a16="http://schemas.microsoft.com/office/drawing/2014/main" id="{F0EEAB0F-5E30-4EEE-BBF6-BD1CD5D37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574138"/>
              <a:ext cx="254381" cy="254381"/>
            </a:xfrm>
            <a:prstGeom prst="rect">
              <a:avLst/>
            </a:prstGeom>
          </p:spPr>
        </p:pic>
        <p:pic>
          <p:nvPicPr>
            <p:cNvPr id="49" name="Picture 48">
              <a:extLst>
                <a:ext uri="{FF2B5EF4-FFF2-40B4-BE49-F238E27FC236}">
                  <a16:creationId xmlns:a16="http://schemas.microsoft.com/office/drawing/2014/main" id="{CC08DCBC-91CE-4987-A7AB-F994413D1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929797"/>
              <a:ext cx="254381" cy="254381"/>
            </a:xfrm>
            <a:prstGeom prst="rect">
              <a:avLst/>
            </a:prstGeom>
          </p:spPr>
        </p:pic>
        <p:pic>
          <p:nvPicPr>
            <p:cNvPr id="50" name="Picture 49">
              <a:extLst>
                <a:ext uri="{FF2B5EF4-FFF2-40B4-BE49-F238E27FC236}">
                  <a16:creationId xmlns:a16="http://schemas.microsoft.com/office/drawing/2014/main" id="{9F4F9A4F-0F0E-4C77-BDD7-F240E0A7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285456"/>
              <a:ext cx="254381" cy="254381"/>
            </a:xfrm>
            <a:prstGeom prst="rect">
              <a:avLst/>
            </a:prstGeom>
          </p:spPr>
        </p:pic>
        <p:pic>
          <p:nvPicPr>
            <p:cNvPr id="51" name="Picture 50">
              <a:extLst>
                <a:ext uri="{FF2B5EF4-FFF2-40B4-BE49-F238E27FC236}">
                  <a16:creationId xmlns:a16="http://schemas.microsoft.com/office/drawing/2014/main" id="{FDAF970C-79AF-42F9-AE07-5820D73A9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641115"/>
              <a:ext cx="254381" cy="254381"/>
            </a:xfrm>
            <a:prstGeom prst="rect">
              <a:avLst/>
            </a:prstGeom>
          </p:spPr>
        </p:pic>
        <p:pic>
          <p:nvPicPr>
            <p:cNvPr id="52" name="Picture 51">
              <a:extLst>
                <a:ext uri="{FF2B5EF4-FFF2-40B4-BE49-F238E27FC236}">
                  <a16:creationId xmlns:a16="http://schemas.microsoft.com/office/drawing/2014/main" id="{3407094B-7231-4F31-8579-DA4AD6AAE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996775"/>
              <a:ext cx="254381" cy="254381"/>
            </a:xfrm>
            <a:prstGeom prst="rect">
              <a:avLst/>
            </a:prstGeom>
          </p:spPr>
        </p:pic>
      </p:grpSp>
      <p:pic>
        <p:nvPicPr>
          <p:cNvPr id="53" name="Picture 52">
            <a:extLst>
              <a:ext uri="{FF2B5EF4-FFF2-40B4-BE49-F238E27FC236}">
                <a16:creationId xmlns:a16="http://schemas.microsoft.com/office/drawing/2014/main" id="{1CCDA775-E935-406A-9CA2-2A7050610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035448"/>
            <a:ext cx="254381" cy="254381"/>
          </a:xfrm>
          <a:prstGeom prst="rect">
            <a:avLst/>
          </a:prstGeom>
        </p:spPr>
      </p:pic>
      <p:pic>
        <p:nvPicPr>
          <p:cNvPr id="55" name="Picture 54">
            <a:extLst>
              <a:ext uri="{FF2B5EF4-FFF2-40B4-BE49-F238E27FC236}">
                <a16:creationId xmlns:a16="http://schemas.microsoft.com/office/drawing/2014/main" id="{B4CB662D-0EB1-4206-91D5-91DE06AA4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272599"/>
            <a:ext cx="254381" cy="254381"/>
          </a:xfrm>
          <a:prstGeom prst="rect">
            <a:avLst/>
          </a:prstGeom>
        </p:spPr>
      </p:pic>
      <p:pic>
        <p:nvPicPr>
          <p:cNvPr id="56" name="Picture 55">
            <a:extLst>
              <a:ext uri="{FF2B5EF4-FFF2-40B4-BE49-F238E27FC236}">
                <a16:creationId xmlns:a16="http://schemas.microsoft.com/office/drawing/2014/main" id="{735DF039-07D8-4AB1-AF40-031671E59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509750"/>
            <a:ext cx="254381" cy="254381"/>
          </a:xfrm>
          <a:prstGeom prst="rect">
            <a:avLst/>
          </a:prstGeom>
        </p:spPr>
      </p:pic>
      <p:pic>
        <p:nvPicPr>
          <p:cNvPr id="54" name="Picture 53">
            <a:extLst>
              <a:ext uri="{FF2B5EF4-FFF2-40B4-BE49-F238E27FC236}">
                <a16:creationId xmlns:a16="http://schemas.microsoft.com/office/drawing/2014/main" id="{E3C819EB-79B8-4EA1-8E3F-64C1FA871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746901"/>
            <a:ext cx="254381" cy="254381"/>
          </a:xfrm>
          <a:prstGeom prst="rect">
            <a:avLst/>
          </a:prstGeom>
        </p:spPr>
      </p:pic>
      <p:pic>
        <p:nvPicPr>
          <p:cNvPr id="57" name="Picture 56">
            <a:extLst>
              <a:ext uri="{FF2B5EF4-FFF2-40B4-BE49-F238E27FC236}">
                <a16:creationId xmlns:a16="http://schemas.microsoft.com/office/drawing/2014/main" id="{EFB5809C-D5A3-4107-9754-00A04DBED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984052"/>
            <a:ext cx="254381" cy="254381"/>
          </a:xfrm>
          <a:prstGeom prst="rect">
            <a:avLst/>
          </a:prstGeom>
        </p:spPr>
      </p:pic>
      <p:pic>
        <p:nvPicPr>
          <p:cNvPr id="58" name="Picture 57">
            <a:extLst>
              <a:ext uri="{FF2B5EF4-FFF2-40B4-BE49-F238E27FC236}">
                <a16:creationId xmlns:a16="http://schemas.microsoft.com/office/drawing/2014/main" id="{42B9A4B1-DB52-4961-A647-6BD8E4998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4221203"/>
            <a:ext cx="254381" cy="254381"/>
          </a:xfrm>
          <a:prstGeom prst="rect">
            <a:avLst/>
          </a:prstGeom>
        </p:spPr>
      </p:pic>
      <p:pic>
        <p:nvPicPr>
          <p:cNvPr id="59" name="Picture 58">
            <a:extLst>
              <a:ext uri="{FF2B5EF4-FFF2-40B4-BE49-F238E27FC236}">
                <a16:creationId xmlns:a16="http://schemas.microsoft.com/office/drawing/2014/main" id="{0F2CD616-B582-4C3E-98C2-CF0F26546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4458354"/>
            <a:ext cx="254381" cy="254381"/>
          </a:xfrm>
          <a:prstGeom prst="rect">
            <a:avLst/>
          </a:prstGeom>
        </p:spPr>
      </p:pic>
      <p:pic>
        <p:nvPicPr>
          <p:cNvPr id="60" name="Picture 59">
            <a:extLst>
              <a:ext uri="{FF2B5EF4-FFF2-40B4-BE49-F238E27FC236}">
                <a16:creationId xmlns:a16="http://schemas.microsoft.com/office/drawing/2014/main" id="{E1A33C63-5E28-4A67-8BEF-0FCEB9F82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4695505"/>
            <a:ext cx="254381" cy="254381"/>
          </a:xfrm>
          <a:prstGeom prst="rect">
            <a:avLst/>
          </a:prstGeom>
        </p:spPr>
      </p:pic>
      <p:pic>
        <p:nvPicPr>
          <p:cNvPr id="62" name="Picture 61">
            <a:extLst>
              <a:ext uri="{FF2B5EF4-FFF2-40B4-BE49-F238E27FC236}">
                <a16:creationId xmlns:a16="http://schemas.microsoft.com/office/drawing/2014/main" id="{923CB200-C6FF-4A74-ABEA-5595AFC2E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4932652"/>
            <a:ext cx="254381" cy="254381"/>
          </a:xfrm>
          <a:prstGeom prst="rect">
            <a:avLst/>
          </a:prstGeom>
        </p:spPr>
      </p:pic>
      <p:pic>
        <p:nvPicPr>
          <p:cNvPr id="63" name="Picture 62" hidden="1">
            <a:extLst>
              <a:ext uri="{FF2B5EF4-FFF2-40B4-BE49-F238E27FC236}">
                <a16:creationId xmlns:a16="http://schemas.microsoft.com/office/drawing/2014/main" id="{22E6E560-A467-4066-A85E-C0328B1AA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703" y="2800334"/>
            <a:ext cx="246901" cy="2386699"/>
          </a:xfrm>
          <a:prstGeom prst="rect">
            <a:avLst/>
          </a:prstGeom>
        </p:spPr>
      </p:pic>
      <p:pic>
        <p:nvPicPr>
          <p:cNvPr id="64" name="Picture 63">
            <a:extLst>
              <a:ext uri="{FF2B5EF4-FFF2-40B4-BE49-F238E27FC236}">
                <a16:creationId xmlns:a16="http://schemas.microsoft.com/office/drawing/2014/main" id="{EF1D9C44-B894-464C-AC99-A8F9D0D2C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2800334"/>
            <a:ext cx="254381" cy="254381"/>
          </a:xfrm>
          <a:prstGeom prst="rect">
            <a:avLst/>
          </a:prstGeom>
        </p:spPr>
      </p:pic>
      <p:pic>
        <p:nvPicPr>
          <p:cNvPr id="61" name="Picture 60">
            <a:extLst>
              <a:ext uri="{FF2B5EF4-FFF2-40B4-BE49-F238E27FC236}">
                <a16:creationId xmlns:a16="http://schemas.microsoft.com/office/drawing/2014/main" id="{E819B718-9992-4D39-90F0-625E06E35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2800334"/>
            <a:ext cx="254381" cy="254381"/>
          </a:xfrm>
          <a:prstGeom prst="rect">
            <a:avLst/>
          </a:prstGeom>
        </p:spPr>
      </p:pic>
      <p:pic>
        <p:nvPicPr>
          <p:cNvPr id="65" name="Picture 64">
            <a:extLst>
              <a:ext uri="{FF2B5EF4-FFF2-40B4-BE49-F238E27FC236}">
                <a16:creationId xmlns:a16="http://schemas.microsoft.com/office/drawing/2014/main" id="{5C09BA6E-5531-4330-9FA4-A35BBDA05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3155993"/>
            <a:ext cx="254381" cy="254381"/>
          </a:xfrm>
          <a:prstGeom prst="rect">
            <a:avLst/>
          </a:prstGeom>
        </p:spPr>
      </p:pic>
      <p:pic>
        <p:nvPicPr>
          <p:cNvPr id="66" name="Picture 65">
            <a:extLst>
              <a:ext uri="{FF2B5EF4-FFF2-40B4-BE49-F238E27FC236}">
                <a16:creationId xmlns:a16="http://schemas.microsoft.com/office/drawing/2014/main" id="{6C8673A6-FF15-488C-8790-AF710EB0D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3511652"/>
            <a:ext cx="254381" cy="254381"/>
          </a:xfrm>
          <a:prstGeom prst="rect">
            <a:avLst/>
          </a:prstGeom>
        </p:spPr>
      </p:pic>
      <p:pic>
        <p:nvPicPr>
          <p:cNvPr id="73" name="Picture 72">
            <a:extLst>
              <a:ext uri="{FF2B5EF4-FFF2-40B4-BE49-F238E27FC236}">
                <a16:creationId xmlns:a16="http://schemas.microsoft.com/office/drawing/2014/main" id="{E40A85F0-47DB-4585-84D2-8150C6CE9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3867311"/>
            <a:ext cx="254381" cy="254381"/>
          </a:xfrm>
          <a:prstGeom prst="rect">
            <a:avLst/>
          </a:prstGeom>
        </p:spPr>
      </p:pic>
      <p:pic>
        <p:nvPicPr>
          <p:cNvPr id="74" name="Picture 73">
            <a:extLst>
              <a:ext uri="{FF2B5EF4-FFF2-40B4-BE49-F238E27FC236}">
                <a16:creationId xmlns:a16="http://schemas.microsoft.com/office/drawing/2014/main" id="{9D3D4D3B-EA0D-498E-B177-EE7F95926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4222971"/>
            <a:ext cx="254381" cy="254381"/>
          </a:xfrm>
          <a:prstGeom prst="rect">
            <a:avLst/>
          </a:prstGeom>
        </p:spPr>
      </p:pic>
      <p:sp>
        <p:nvSpPr>
          <p:cNvPr id="75" name="TextBox 74">
            <a:extLst>
              <a:ext uri="{FF2B5EF4-FFF2-40B4-BE49-F238E27FC236}">
                <a16:creationId xmlns:a16="http://schemas.microsoft.com/office/drawing/2014/main" id="{CE56425C-4E5A-41B4-A216-3D27EA33B06C}"/>
              </a:ext>
            </a:extLst>
          </p:cNvPr>
          <p:cNvSpPr txBox="1"/>
          <p:nvPr/>
        </p:nvSpPr>
        <p:spPr bwMode="auto">
          <a:xfrm>
            <a:off x="7296522" y="2699869"/>
            <a:ext cx="2702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11 – 3 = 11 – 1 – 2</a:t>
            </a:r>
          </a:p>
        </p:txBody>
      </p:sp>
      <p:sp>
        <p:nvSpPr>
          <p:cNvPr id="76" name="TextBox 75">
            <a:extLst>
              <a:ext uri="{FF2B5EF4-FFF2-40B4-BE49-F238E27FC236}">
                <a16:creationId xmlns:a16="http://schemas.microsoft.com/office/drawing/2014/main" id="{F8271375-0816-4C24-8DEA-3698E69208D6}"/>
              </a:ext>
            </a:extLst>
          </p:cNvPr>
          <p:cNvSpPr txBox="1"/>
          <p:nvPr/>
        </p:nvSpPr>
        <p:spPr bwMode="auto">
          <a:xfrm>
            <a:off x="8202063" y="3360549"/>
            <a:ext cx="1303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10 – 2</a:t>
            </a:r>
          </a:p>
        </p:txBody>
      </p:sp>
      <p:sp>
        <p:nvSpPr>
          <p:cNvPr id="77" name="TextBox 76">
            <a:extLst>
              <a:ext uri="{FF2B5EF4-FFF2-40B4-BE49-F238E27FC236}">
                <a16:creationId xmlns:a16="http://schemas.microsoft.com/office/drawing/2014/main" id="{C7ADBA7C-CEA7-4E68-AB2B-57601322FEF9}"/>
              </a:ext>
            </a:extLst>
          </p:cNvPr>
          <p:cNvSpPr txBox="1"/>
          <p:nvPr/>
        </p:nvSpPr>
        <p:spPr bwMode="auto">
          <a:xfrm>
            <a:off x="8202063" y="4021228"/>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8</a:t>
            </a:r>
          </a:p>
        </p:txBody>
      </p:sp>
    </p:spTree>
    <p:extLst>
      <p:ext uri="{BB962C8B-B14F-4D97-AF65-F5344CB8AC3E}">
        <p14:creationId xmlns:p14="http://schemas.microsoft.com/office/powerpoint/2010/main" val="2693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par>
                                <p:cTn id="43" presetID="22" presetClass="entr" presetSubtype="1"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mph" presetSubtype="2" autoRev="1" fill="hold" grpId="1" nodeType="clickEffect">
                                  <p:stCondLst>
                                    <p:cond delay="0"/>
                                  </p:stCondLst>
                                  <p:childTnLst>
                                    <p:animClr clrSpc="rgb" dir="cw">
                                      <p:cBhvr override="childStyle">
                                        <p:cTn id="56" dur="1000" fill="hold"/>
                                        <p:tgtEl>
                                          <p:spTgt spid="4"/>
                                        </p:tgtEl>
                                        <p:attrNameLst>
                                          <p:attrName>style.color</p:attrName>
                                        </p:attrNameLst>
                                      </p:cBhvr>
                                      <p:to>
                                        <a:srgbClr val="FF2017"/>
                                      </p:to>
                                    </p:animClr>
                                  </p:childTnLst>
                                </p:cTn>
                              </p:par>
                              <p:par>
                                <p:cTn id="57" presetID="26" presetClass="emph" presetSubtype="0" fill="hold" nodeType="withEffect">
                                  <p:stCondLst>
                                    <p:cond delay="0"/>
                                  </p:stCondLst>
                                  <p:childTnLst>
                                    <p:animEffect transition="out" filter="fade">
                                      <p:cBhvr>
                                        <p:cTn id="58" dur="1000" tmFilter="0, 0; .2, .5; .8, .5; 1, 0"/>
                                        <p:tgtEl>
                                          <p:spTgt spid="64"/>
                                        </p:tgtEl>
                                      </p:cBhvr>
                                    </p:animEffect>
                                    <p:animScale>
                                      <p:cBhvr>
                                        <p:cTn id="59" dur="500" autoRev="1" fill="hold"/>
                                        <p:tgtEl>
                                          <p:spTgt spid="64"/>
                                        </p:tgtEl>
                                      </p:cBhvr>
                                      <p:by x="105000" y="105000"/>
                                    </p:animScale>
                                  </p:childTnLst>
                                </p:cTn>
                              </p:par>
                            </p:childTnLst>
                          </p:cTn>
                        </p:par>
                        <p:par>
                          <p:cTn id="60" fill="hold">
                            <p:stCondLst>
                              <p:cond delay="2000"/>
                            </p:stCondLst>
                            <p:childTnLst>
                              <p:par>
                                <p:cTn id="61" presetID="63" presetClass="path" presetSubtype="0" accel="50000" decel="50000" fill="hold" nodeType="afterEffect">
                                  <p:stCondLst>
                                    <p:cond delay="0"/>
                                  </p:stCondLst>
                                  <p:childTnLst>
                                    <p:animMotion origin="layout" path="M 0 0 L 0.25 0 E" pathEditMode="relative" ptsTypes="">
                                      <p:cBhvr>
                                        <p:cTn id="62" dur="2000" fill="hold"/>
                                        <p:tgtEl>
                                          <p:spTgt spid="64"/>
                                        </p:tgtEl>
                                        <p:attrNameLst>
                                          <p:attrName>ppt_x</p:attrName>
                                          <p:attrName>ppt_y</p:attrName>
                                        </p:attrNameLst>
                                      </p:cBhvr>
                                    </p:animMotion>
                                  </p:childTnLst>
                                </p:cTn>
                              </p:par>
                              <p:par>
                                <p:cTn id="63" presetID="10" presetClass="exit" presetSubtype="0" fill="hold" nodeType="withEffect">
                                  <p:stCondLst>
                                    <p:cond delay="1500"/>
                                  </p:stCondLst>
                                  <p:childTnLst>
                                    <p:animEffect transition="out" filter="fade">
                                      <p:cBhvr>
                                        <p:cTn id="64" dur="500"/>
                                        <p:tgtEl>
                                          <p:spTgt spid="64"/>
                                        </p:tgtEl>
                                      </p:cBhvr>
                                    </p:animEffect>
                                    <p:set>
                                      <p:cBhvr>
                                        <p:cTn id="65" dur="1" fill="hold">
                                          <p:stCondLst>
                                            <p:cond delay="499"/>
                                          </p:stCondLst>
                                        </p:cTn>
                                        <p:tgtEl>
                                          <p:spTgt spid="64"/>
                                        </p:tgtEl>
                                        <p:attrNameLst>
                                          <p:attrName>style.visibility</p:attrName>
                                        </p:attrNameLst>
                                      </p:cBhvr>
                                      <p:to>
                                        <p:strVal val="hidden"/>
                                      </p:to>
                                    </p:set>
                                  </p:childTnLst>
                                </p:cTn>
                              </p:par>
                            </p:childTnLst>
                          </p:cTn>
                        </p:par>
                        <p:par>
                          <p:cTn id="66" fill="hold">
                            <p:stCondLst>
                              <p:cond delay="4000"/>
                            </p:stCondLst>
                            <p:childTnLst>
                              <p:par>
                                <p:cTn id="67" presetID="3" presetClass="emph" presetSubtype="2" fill="hold" grpId="2" nodeType="afterEffect">
                                  <p:stCondLst>
                                    <p:cond delay="0"/>
                                  </p:stCondLst>
                                  <p:childTnLst>
                                    <p:animClr clrSpc="rgb" dir="cw">
                                      <p:cBhvr override="childStyle">
                                        <p:cTn id="68" dur="1000" fill="hold"/>
                                        <p:tgtEl>
                                          <p:spTgt spid="4"/>
                                        </p:tgtEl>
                                        <p:attrNameLst>
                                          <p:attrName>style.color</p:attrName>
                                        </p:attrNameLst>
                                      </p:cBhvr>
                                      <p:to>
                                        <a:schemeClr val="tx1"/>
                                      </p:to>
                                    </p:animClr>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2.5E-6 -1.11111E-6 L -2.5E-6 0.01806 " pathEditMode="relative" rAng="0" ptsTypes="AA">
                                      <p:cBhvr>
                                        <p:cTn id="72" dur="2000" fill="hold"/>
                                        <p:tgtEl>
                                          <p:spTgt spid="53"/>
                                        </p:tgtEl>
                                        <p:attrNameLst>
                                          <p:attrName>ppt_x</p:attrName>
                                          <p:attrName>ppt_y</p:attrName>
                                        </p:attrNameLst>
                                      </p:cBhvr>
                                      <p:rCtr x="0" y="903"/>
                                    </p:animMotion>
                                  </p:childTnLst>
                                </p:cTn>
                              </p:par>
                              <p:par>
                                <p:cTn id="73" presetID="42" presetClass="path" presetSubtype="0" accel="50000" decel="50000" fill="hold" nodeType="withEffect">
                                  <p:stCondLst>
                                    <p:cond delay="0"/>
                                  </p:stCondLst>
                                  <p:childTnLst>
                                    <p:animMotion origin="layout" path="M -2.5E-6 -1.85185E-6 L -2.5E-6 0.03426 " pathEditMode="relative" rAng="0" ptsTypes="AA">
                                      <p:cBhvr>
                                        <p:cTn id="74" dur="2000" fill="hold"/>
                                        <p:tgtEl>
                                          <p:spTgt spid="55"/>
                                        </p:tgtEl>
                                        <p:attrNameLst>
                                          <p:attrName>ppt_x</p:attrName>
                                          <p:attrName>ppt_y</p:attrName>
                                        </p:attrNameLst>
                                      </p:cBhvr>
                                      <p:rCtr x="0" y="1713"/>
                                    </p:animMotion>
                                  </p:childTnLst>
                                </p:cTn>
                              </p:par>
                              <p:par>
                                <p:cTn id="75" presetID="42" presetClass="path" presetSubtype="0" accel="50000" decel="50000" fill="hold" nodeType="withEffect">
                                  <p:stCondLst>
                                    <p:cond delay="0"/>
                                  </p:stCondLst>
                                  <p:childTnLst>
                                    <p:animMotion origin="layout" path="M -2.5E-6 -4.07407E-6 L -2.5E-6 0.05186 " pathEditMode="relative" rAng="0" ptsTypes="AA">
                                      <p:cBhvr>
                                        <p:cTn id="76" dur="2000" fill="hold"/>
                                        <p:tgtEl>
                                          <p:spTgt spid="56"/>
                                        </p:tgtEl>
                                        <p:attrNameLst>
                                          <p:attrName>ppt_x</p:attrName>
                                          <p:attrName>ppt_y</p:attrName>
                                        </p:attrNameLst>
                                      </p:cBhvr>
                                      <p:rCtr x="0" y="2593"/>
                                    </p:animMotion>
                                  </p:childTnLst>
                                </p:cTn>
                              </p:par>
                              <p:par>
                                <p:cTn id="77" presetID="42" presetClass="path" presetSubtype="0" accel="50000" decel="50000" fill="hold" nodeType="withEffect">
                                  <p:stCondLst>
                                    <p:cond delay="0"/>
                                  </p:stCondLst>
                                  <p:childTnLst>
                                    <p:animMotion origin="layout" path="M -2.5E-6 -4.81481E-6 L -2.5E-6 0.06922 " pathEditMode="relative" rAng="0" ptsTypes="AA">
                                      <p:cBhvr>
                                        <p:cTn id="78" dur="2000" fill="hold"/>
                                        <p:tgtEl>
                                          <p:spTgt spid="54"/>
                                        </p:tgtEl>
                                        <p:attrNameLst>
                                          <p:attrName>ppt_x</p:attrName>
                                          <p:attrName>ppt_y</p:attrName>
                                        </p:attrNameLst>
                                      </p:cBhvr>
                                      <p:rCtr x="0" y="3449"/>
                                    </p:animMotion>
                                  </p:childTnLst>
                                </p:cTn>
                              </p:par>
                              <p:par>
                                <p:cTn id="79" presetID="42" presetClass="path" presetSubtype="0" accel="50000" decel="50000" fill="hold" nodeType="withEffect">
                                  <p:stCondLst>
                                    <p:cond delay="0"/>
                                  </p:stCondLst>
                                  <p:childTnLst>
                                    <p:animMotion origin="layout" path="M -2.5E-6 2.96296E-6 L -2.5E-6 0.08657 " pathEditMode="relative" rAng="0" ptsTypes="AA">
                                      <p:cBhvr>
                                        <p:cTn id="80" dur="2000" fill="hold"/>
                                        <p:tgtEl>
                                          <p:spTgt spid="57"/>
                                        </p:tgtEl>
                                        <p:attrNameLst>
                                          <p:attrName>ppt_x</p:attrName>
                                          <p:attrName>ppt_y</p:attrName>
                                        </p:attrNameLst>
                                      </p:cBhvr>
                                      <p:rCtr x="0" y="4329"/>
                                    </p:animMotion>
                                  </p:childTnLst>
                                </p:cTn>
                              </p:par>
                              <p:par>
                                <p:cTn id="81" presetID="42" presetClass="path" presetSubtype="0" accel="50000" decel="50000" fill="hold" nodeType="withEffect">
                                  <p:stCondLst>
                                    <p:cond delay="0"/>
                                  </p:stCondLst>
                                  <p:childTnLst>
                                    <p:animMotion origin="layout" path="M -2.5E-6 2.22222E-6 L 0.00018 0.10347 " pathEditMode="relative" rAng="0" ptsTypes="AA">
                                      <p:cBhvr>
                                        <p:cTn id="82" dur="2000" fill="hold"/>
                                        <p:tgtEl>
                                          <p:spTgt spid="58"/>
                                        </p:tgtEl>
                                        <p:attrNameLst>
                                          <p:attrName>ppt_x</p:attrName>
                                          <p:attrName>ppt_y</p:attrName>
                                        </p:attrNameLst>
                                      </p:cBhvr>
                                      <p:rCtr x="0" y="5162"/>
                                    </p:animMotion>
                                  </p:childTnLst>
                                </p:cTn>
                              </p:par>
                              <p:par>
                                <p:cTn id="83" presetID="42" presetClass="path" presetSubtype="0" accel="50000" decel="50000" fill="hold" nodeType="withEffect">
                                  <p:stCondLst>
                                    <p:cond delay="0"/>
                                  </p:stCondLst>
                                  <p:childTnLst>
                                    <p:animMotion origin="layout" path="M -2.5E-6 1.48148E-6 L -2.5E-6 0.1206 " pathEditMode="relative" rAng="0" ptsTypes="AA">
                                      <p:cBhvr>
                                        <p:cTn id="84" dur="2000" fill="hold"/>
                                        <p:tgtEl>
                                          <p:spTgt spid="59"/>
                                        </p:tgtEl>
                                        <p:attrNameLst>
                                          <p:attrName>ppt_x</p:attrName>
                                          <p:attrName>ppt_y</p:attrName>
                                        </p:attrNameLst>
                                      </p:cBhvr>
                                      <p:rCtr x="0" y="6019"/>
                                    </p:animMotion>
                                  </p:childTnLst>
                                </p:cTn>
                              </p:par>
                              <p:par>
                                <p:cTn id="85" presetID="42" presetClass="path" presetSubtype="0" accel="50000" decel="50000" fill="hold" nodeType="withEffect">
                                  <p:stCondLst>
                                    <p:cond delay="0"/>
                                  </p:stCondLst>
                                  <p:childTnLst>
                                    <p:animMotion origin="layout" path="M -2.5E-6 -7.40741E-7 L -2.5E-6 0.13773 " pathEditMode="relative" rAng="0" ptsTypes="AA">
                                      <p:cBhvr>
                                        <p:cTn id="86" dur="2000" fill="hold"/>
                                        <p:tgtEl>
                                          <p:spTgt spid="60"/>
                                        </p:tgtEl>
                                        <p:attrNameLst>
                                          <p:attrName>ppt_x</p:attrName>
                                          <p:attrName>ppt_y</p:attrName>
                                        </p:attrNameLst>
                                      </p:cBhvr>
                                      <p:rCtr x="0" y="6875"/>
                                    </p:animMotion>
                                  </p:childTnLst>
                                </p:cTn>
                              </p:par>
                              <p:par>
                                <p:cTn id="87" presetID="42" presetClass="path" presetSubtype="0" accel="50000" decel="50000" fill="hold" nodeType="withEffect">
                                  <p:stCondLst>
                                    <p:cond delay="0"/>
                                  </p:stCondLst>
                                  <p:childTnLst>
                                    <p:animMotion origin="layout" path="M -2.5E-6 -1.48148E-6 L -2.5E-6 0.15509 " pathEditMode="relative" rAng="0" ptsTypes="AA">
                                      <p:cBhvr>
                                        <p:cTn id="88" dur="2000" fill="hold"/>
                                        <p:tgtEl>
                                          <p:spTgt spid="62"/>
                                        </p:tgtEl>
                                        <p:attrNameLst>
                                          <p:attrName>ppt_x</p:attrName>
                                          <p:attrName>ppt_y</p:attrName>
                                        </p:attrNameLst>
                                      </p:cBhvr>
                                      <p:rCtr x="0" y="7755"/>
                                    </p:animMotion>
                                  </p:childTnLst>
                                </p:cTn>
                              </p:par>
                            </p:childTnLst>
                          </p:cTn>
                        </p:par>
                        <p:par>
                          <p:cTn id="89" fill="hold">
                            <p:stCondLst>
                              <p:cond delay="2000"/>
                            </p:stCondLst>
                            <p:childTnLst>
                              <p:par>
                                <p:cTn id="90" presetID="1" presetClass="exit" presetSubtype="0" fill="hold" nodeType="afterEffect">
                                  <p:stCondLst>
                                    <p:cond delay="0"/>
                                  </p:stCondLst>
                                  <p:childTnLst>
                                    <p:set>
                                      <p:cBhvr>
                                        <p:cTn id="91" dur="1" fill="hold">
                                          <p:stCondLst>
                                            <p:cond delay="0"/>
                                          </p:stCondLst>
                                        </p:cTn>
                                        <p:tgtEl>
                                          <p:spTgt spid="57"/>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58"/>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59"/>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60"/>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62"/>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1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63" presetClass="path" presetSubtype="0" accel="50000" decel="50000" fill="hold" nodeType="clickEffect">
                                  <p:stCondLst>
                                    <p:cond delay="0"/>
                                  </p:stCondLst>
                                  <p:childTnLst>
                                    <p:animMotion origin="layout" path="M 3.125E-6 -3.7037E-7 L 0.03268 -0.26042 " pathEditMode="relative" rAng="0" ptsTypes="AA">
                                      <p:cBhvr>
                                        <p:cTn id="105" dur="2000" fill="hold"/>
                                        <p:tgtEl>
                                          <p:spTgt spid="11"/>
                                        </p:tgtEl>
                                        <p:attrNameLst>
                                          <p:attrName>ppt_x</p:attrName>
                                          <p:attrName>ppt_y</p:attrName>
                                        </p:attrNameLst>
                                      </p:cBhvr>
                                      <p:rCtr x="1628" y="-13032"/>
                                    </p:animMotion>
                                  </p:childTnLst>
                                </p:cTn>
                              </p:par>
                            </p:childTnLst>
                          </p:cTn>
                        </p:par>
                        <p:par>
                          <p:cTn id="106" fill="hold">
                            <p:stCondLst>
                              <p:cond delay="2000"/>
                            </p:stCondLst>
                            <p:childTnLst>
                              <p:par>
                                <p:cTn id="107" presetID="1" presetClass="exit" presetSubtype="0" fill="hold" nodeType="afterEffect">
                                  <p:stCondLst>
                                    <p:cond delay="0"/>
                                  </p:stCondLst>
                                  <p:childTnLst>
                                    <p:set>
                                      <p:cBhvr>
                                        <p:cTn id="108" dur="1" fill="hold">
                                          <p:stCondLst>
                                            <p:cond delay="0"/>
                                          </p:stCondLst>
                                        </p:cTn>
                                        <p:tgtEl>
                                          <p:spTgt spid="11"/>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3" presetClass="emph" presetSubtype="2" fill="hold" grpId="1" nodeType="clickEffect">
                                  <p:stCondLst>
                                    <p:cond delay="0"/>
                                  </p:stCondLst>
                                  <p:childTnLst>
                                    <p:animClr clrSpc="rgb" dir="cw">
                                      <p:cBhvr override="childStyle">
                                        <p:cTn id="122" dur="1000" fill="hold"/>
                                        <p:tgtEl>
                                          <p:spTgt spid="3"/>
                                        </p:tgtEl>
                                        <p:attrNameLst>
                                          <p:attrName>style.color</p:attrName>
                                        </p:attrNameLst>
                                      </p:cBhvr>
                                      <p:to>
                                        <a:srgbClr val="FF2017"/>
                                      </p:to>
                                    </p:animClr>
                                  </p:childTnLst>
                                </p:cTn>
                              </p:par>
                              <p:par>
                                <p:cTn id="123" presetID="26" presetClass="emph" presetSubtype="0" fill="hold" nodeType="withEffect">
                                  <p:stCondLst>
                                    <p:cond delay="0"/>
                                  </p:stCondLst>
                                  <p:childTnLst>
                                    <p:animEffect transition="out" filter="fade">
                                      <p:cBhvr>
                                        <p:cTn id="124" dur="1000" tmFilter="0, 0; .2, .5; .8, .5; 1, 0"/>
                                        <p:tgtEl>
                                          <p:spTgt spid="73"/>
                                        </p:tgtEl>
                                      </p:cBhvr>
                                    </p:animEffect>
                                    <p:animScale>
                                      <p:cBhvr>
                                        <p:cTn id="125" dur="500" autoRev="1" fill="hold"/>
                                        <p:tgtEl>
                                          <p:spTgt spid="73"/>
                                        </p:tgtEl>
                                      </p:cBhvr>
                                      <p:by x="105000" y="105000"/>
                                    </p:animScale>
                                  </p:childTnLst>
                                </p:cTn>
                              </p:par>
                              <p:par>
                                <p:cTn id="126" presetID="26" presetClass="emph" presetSubtype="0" fill="hold" nodeType="withEffect">
                                  <p:stCondLst>
                                    <p:cond delay="0"/>
                                  </p:stCondLst>
                                  <p:childTnLst>
                                    <p:animEffect transition="out" filter="fade">
                                      <p:cBhvr>
                                        <p:cTn id="127" dur="1000" tmFilter="0, 0; .2, .5; .8, .5; 1, 0"/>
                                        <p:tgtEl>
                                          <p:spTgt spid="74"/>
                                        </p:tgtEl>
                                      </p:cBhvr>
                                    </p:animEffect>
                                    <p:animScale>
                                      <p:cBhvr>
                                        <p:cTn id="128" dur="500" autoRev="1" fill="hold"/>
                                        <p:tgtEl>
                                          <p:spTgt spid="74"/>
                                        </p:tgtEl>
                                      </p:cBhvr>
                                      <p:by x="105000" y="105000"/>
                                    </p:animScale>
                                  </p:childTnLst>
                                </p:cTn>
                              </p:par>
                            </p:childTnLst>
                          </p:cTn>
                        </p:par>
                        <p:par>
                          <p:cTn id="129" fill="hold">
                            <p:stCondLst>
                              <p:cond delay="1000"/>
                            </p:stCondLst>
                            <p:childTnLst>
                              <p:par>
                                <p:cTn id="130" presetID="63" presetClass="path" presetSubtype="0" accel="50000" decel="50000" fill="hold" nodeType="afterEffect">
                                  <p:stCondLst>
                                    <p:cond delay="0"/>
                                  </p:stCondLst>
                                  <p:childTnLst>
                                    <p:animMotion origin="layout" path="M 0 0 L 0.25 0 E" pathEditMode="relative" ptsTypes="">
                                      <p:cBhvr>
                                        <p:cTn id="131" dur="2000" fill="hold"/>
                                        <p:tgtEl>
                                          <p:spTgt spid="73"/>
                                        </p:tgtEl>
                                        <p:attrNameLst>
                                          <p:attrName>ppt_x</p:attrName>
                                          <p:attrName>ppt_y</p:attrName>
                                        </p:attrNameLst>
                                      </p:cBhvr>
                                    </p:animMotion>
                                  </p:childTnLst>
                                </p:cTn>
                              </p:par>
                              <p:par>
                                <p:cTn id="132" presetID="63" presetClass="path" presetSubtype="0" accel="50000" decel="50000" fill="hold" nodeType="withEffect">
                                  <p:stCondLst>
                                    <p:cond delay="0"/>
                                  </p:stCondLst>
                                  <p:childTnLst>
                                    <p:animMotion origin="layout" path="M 0 0 L 0.25 0 E" pathEditMode="relative" ptsTypes="">
                                      <p:cBhvr>
                                        <p:cTn id="133" dur="2000" fill="hold"/>
                                        <p:tgtEl>
                                          <p:spTgt spid="74"/>
                                        </p:tgtEl>
                                        <p:attrNameLst>
                                          <p:attrName>ppt_x</p:attrName>
                                          <p:attrName>ppt_y</p:attrName>
                                        </p:attrNameLst>
                                      </p:cBhvr>
                                    </p:animMotion>
                                  </p:childTnLst>
                                </p:cTn>
                              </p:par>
                              <p:par>
                                <p:cTn id="134" presetID="10" presetClass="exit" presetSubtype="0" fill="hold" nodeType="withEffect">
                                  <p:stCondLst>
                                    <p:cond delay="1500"/>
                                  </p:stCondLst>
                                  <p:childTnLst>
                                    <p:animEffect transition="out" filter="fade">
                                      <p:cBhvr>
                                        <p:cTn id="135" dur="500"/>
                                        <p:tgtEl>
                                          <p:spTgt spid="73"/>
                                        </p:tgtEl>
                                      </p:cBhvr>
                                    </p:animEffect>
                                    <p:set>
                                      <p:cBhvr>
                                        <p:cTn id="136" dur="1" fill="hold">
                                          <p:stCondLst>
                                            <p:cond delay="499"/>
                                          </p:stCondLst>
                                        </p:cTn>
                                        <p:tgtEl>
                                          <p:spTgt spid="73"/>
                                        </p:tgtEl>
                                        <p:attrNameLst>
                                          <p:attrName>style.visibility</p:attrName>
                                        </p:attrNameLst>
                                      </p:cBhvr>
                                      <p:to>
                                        <p:strVal val="hidden"/>
                                      </p:to>
                                    </p:set>
                                  </p:childTnLst>
                                </p:cTn>
                              </p:par>
                              <p:par>
                                <p:cTn id="137" presetID="10" presetClass="exit" presetSubtype="0" fill="hold" nodeType="withEffect">
                                  <p:stCondLst>
                                    <p:cond delay="1500"/>
                                  </p:stCondLst>
                                  <p:childTnLst>
                                    <p:animEffect transition="out" filter="fade">
                                      <p:cBhvr>
                                        <p:cTn id="138" dur="500"/>
                                        <p:tgtEl>
                                          <p:spTgt spid="74"/>
                                        </p:tgtEl>
                                      </p:cBhvr>
                                    </p:animEffect>
                                    <p:set>
                                      <p:cBhvr>
                                        <p:cTn id="139" dur="1" fill="hold">
                                          <p:stCondLst>
                                            <p:cond delay="499"/>
                                          </p:stCondLst>
                                        </p:cTn>
                                        <p:tgtEl>
                                          <p:spTgt spid="74"/>
                                        </p:tgtEl>
                                        <p:attrNameLst>
                                          <p:attrName>style.visibility</p:attrName>
                                        </p:attrNameLst>
                                      </p:cBhvr>
                                      <p:to>
                                        <p:strVal val="hidden"/>
                                      </p:to>
                                    </p:set>
                                  </p:childTnLst>
                                </p:cTn>
                              </p:par>
                            </p:childTnLst>
                          </p:cTn>
                        </p:par>
                        <p:par>
                          <p:cTn id="140" fill="hold">
                            <p:stCondLst>
                              <p:cond delay="3000"/>
                            </p:stCondLst>
                            <p:childTnLst>
                              <p:par>
                                <p:cTn id="141" presetID="3" presetClass="emph" presetSubtype="2" fill="hold" grpId="2" nodeType="afterEffect">
                                  <p:stCondLst>
                                    <p:cond delay="0"/>
                                  </p:stCondLst>
                                  <p:childTnLst>
                                    <p:animClr clrSpc="rgb" dir="cw">
                                      <p:cBhvr override="childStyle">
                                        <p:cTn id="142" dur="1000" fill="hold"/>
                                        <p:tgtEl>
                                          <p:spTgt spid="3"/>
                                        </p:tgtEl>
                                        <p:attrNameLst>
                                          <p:attrName>style.color</p:attrName>
                                        </p:attrNameLst>
                                      </p:cBhvr>
                                      <p:to>
                                        <a:schemeClr val="tx1"/>
                                      </p:to>
                                    </p:animClr>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75"/>
                                        </p:tgtEl>
                                        <p:attrNameLst>
                                          <p:attrName>style.visibility</p:attrName>
                                        </p:attrNameLst>
                                      </p:cBhvr>
                                      <p:to>
                                        <p:strVal val="visible"/>
                                      </p:to>
                                    </p:set>
                                    <p:animEffect transition="in" filter="fade">
                                      <p:cBhvr>
                                        <p:cTn id="147" dur="500"/>
                                        <p:tgtEl>
                                          <p:spTgt spid="75"/>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76"/>
                                        </p:tgtEl>
                                        <p:attrNameLst>
                                          <p:attrName>style.visibility</p:attrName>
                                        </p:attrNameLst>
                                      </p:cBhvr>
                                      <p:to>
                                        <p:strVal val="visible"/>
                                      </p:to>
                                    </p:set>
                                    <p:animEffect transition="in" filter="fade">
                                      <p:cBhvr>
                                        <p:cTn id="152" dur="500"/>
                                        <p:tgtEl>
                                          <p:spTgt spid="76"/>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7"/>
                                        </p:tgtEl>
                                        <p:attrNameLst>
                                          <p:attrName>style.visibility</p:attrName>
                                        </p:attrNameLst>
                                      </p:cBhvr>
                                      <p:to>
                                        <p:strVal val="visible"/>
                                      </p:to>
                                    </p:set>
                                    <p:animEffect transition="in" filter="fade">
                                      <p:cBhvr>
                                        <p:cTn id="157" dur="500"/>
                                        <p:tgtEl>
                                          <p:spTgt spid="77"/>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5"/>
                                        </p:tgtEl>
                                        <p:attrNameLst>
                                          <p:attrName>style.visibility</p:attrName>
                                        </p:attrNameLst>
                                      </p:cBhvr>
                                      <p:to>
                                        <p:strVal val="visible"/>
                                      </p:to>
                                    </p:set>
                                    <p:animEffect transition="in" filter="fade">
                                      <p:cBhvr>
                                        <p:cTn id="1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5" grpId="0"/>
      <p:bldP spid="75" grpId="0"/>
      <p:bldP spid="76" grpId="0"/>
      <p:bldP spid="7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4:6</a:t>
            </a:r>
          </a:p>
        </p:txBody>
      </p:sp>
      <p:sp>
        <p:nvSpPr>
          <p:cNvPr id="3" name="TextBox 2">
            <a:extLst>
              <a:ext uri="{FF2B5EF4-FFF2-40B4-BE49-F238E27FC236}">
                <a16:creationId xmlns:a16="http://schemas.microsoft.com/office/drawing/2014/main" id="{3892D958-DA78-44DA-89C4-D5588394E988}"/>
              </a:ext>
            </a:extLst>
          </p:cNvPr>
          <p:cNvSpPr txBox="1"/>
          <p:nvPr/>
        </p:nvSpPr>
        <p:spPr bwMode="auto">
          <a:xfrm>
            <a:off x="6092718" y="1757486"/>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4" name="TextBox 3">
            <a:extLst>
              <a:ext uri="{FF2B5EF4-FFF2-40B4-BE49-F238E27FC236}">
                <a16:creationId xmlns:a16="http://schemas.microsoft.com/office/drawing/2014/main" id="{4B81F24F-3080-40E2-8C50-8DA7659CA4B4}"/>
              </a:ext>
            </a:extLst>
          </p:cNvPr>
          <p:cNvSpPr txBox="1"/>
          <p:nvPr/>
        </p:nvSpPr>
        <p:spPr bwMode="auto">
          <a:xfrm>
            <a:off x="5532072" y="175748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5" name="TextBox 4">
            <a:extLst>
              <a:ext uri="{FF2B5EF4-FFF2-40B4-BE49-F238E27FC236}">
                <a16:creationId xmlns:a16="http://schemas.microsoft.com/office/drawing/2014/main" id="{FC1EDF47-1028-455C-8AAD-84168FFE2329}"/>
              </a:ext>
            </a:extLst>
          </p:cNvPr>
          <p:cNvSpPr txBox="1"/>
          <p:nvPr/>
        </p:nvSpPr>
        <p:spPr bwMode="auto">
          <a:xfrm>
            <a:off x="6566762" y="1178085"/>
            <a:ext cx="81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18</a:t>
            </a:r>
          </a:p>
        </p:txBody>
      </p:sp>
      <p:cxnSp>
        <p:nvCxnSpPr>
          <p:cNvPr id="6" name="Straight Connector 5">
            <a:extLst>
              <a:ext uri="{FF2B5EF4-FFF2-40B4-BE49-F238E27FC236}">
                <a16:creationId xmlns:a16="http://schemas.microsoft.com/office/drawing/2014/main" id="{8B66E6E4-CAF0-42F7-AE14-1445943522B0}"/>
              </a:ext>
            </a:extLst>
          </p:cNvPr>
          <p:cNvCxnSpPr/>
          <p:nvPr/>
        </p:nvCxnSpPr>
        <p:spPr bwMode="auto">
          <a:xfrm flipH="1">
            <a:off x="5834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6E61C8FB-D3EF-47A0-B888-B385FD081B13}"/>
              </a:ext>
            </a:extLst>
          </p:cNvPr>
          <p:cNvCxnSpPr>
            <a:cxnSpLocks/>
          </p:cNvCxnSpPr>
          <p:nvPr/>
        </p:nvCxnSpPr>
        <p:spPr bwMode="auto">
          <a:xfrm>
            <a:off x="6122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49B8D043-7C38-4526-BEEB-5354E5CEAD91}"/>
              </a:ext>
            </a:extLst>
          </p:cNvPr>
          <p:cNvSpPr txBox="1"/>
          <p:nvPr/>
        </p:nvSpPr>
        <p:spPr bwMode="auto">
          <a:xfrm>
            <a:off x="5285730" y="1178085"/>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3</a:t>
            </a:r>
          </a:p>
        </p:txBody>
      </p:sp>
      <p:sp>
        <p:nvSpPr>
          <p:cNvPr id="10" name="TextBox 9">
            <a:extLst>
              <a:ext uri="{FF2B5EF4-FFF2-40B4-BE49-F238E27FC236}">
                <a16:creationId xmlns:a16="http://schemas.microsoft.com/office/drawing/2014/main" id="{3D21B99E-FB6F-43C8-BEDA-4EFC0AA91475}"/>
              </a:ext>
            </a:extLst>
          </p:cNvPr>
          <p:cNvSpPr txBox="1"/>
          <p:nvPr/>
        </p:nvSpPr>
        <p:spPr bwMode="auto">
          <a:xfrm>
            <a:off x="6234470" y="117808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pic>
        <p:nvPicPr>
          <p:cNvPr id="43" name="Picture 42">
            <a:extLst>
              <a:ext uri="{FF2B5EF4-FFF2-40B4-BE49-F238E27FC236}">
                <a16:creationId xmlns:a16="http://schemas.microsoft.com/office/drawing/2014/main" id="{219321E4-4674-492F-AE1C-CD849E597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2798297"/>
            <a:ext cx="254381" cy="254381"/>
          </a:xfrm>
          <a:prstGeom prst="rect">
            <a:avLst/>
          </a:prstGeom>
        </p:spPr>
      </p:pic>
      <p:grpSp>
        <p:nvGrpSpPr>
          <p:cNvPr id="11" name="Group 10">
            <a:extLst>
              <a:ext uri="{FF2B5EF4-FFF2-40B4-BE49-F238E27FC236}">
                <a16:creationId xmlns:a16="http://schemas.microsoft.com/office/drawing/2014/main" id="{C93A50A8-3F75-4764-8C5D-564FF66DDFAB}"/>
              </a:ext>
            </a:extLst>
          </p:cNvPr>
          <p:cNvGrpSpPr/>
          <p:nvPr/>
        </p:nvGrpSpPr>
        <p:grpSpPr>
          <a:xfrm>
            <a:off x="5183053" y="4574138"/>
            <a:ext cx="254381" cy="1677018"/>
            <a:chOff x="3659052" y="4574138"/>
            <a:chExt cx="254381" cy="1677018"/>
          </a:xfrm>
        </p:grpSpPr>
        <p:pic>
          <p:nvPicPr>
            <p:cNvPr id="48" name="Picture 47">
              <a:extLst>
                <a:ext uri="{FF2B5EF4-FFF2-40B4-BE49-F238E27FC236}">
                  <a16:creationId xmlns:a16="http://schemas.microsoft.com/office/drawing/2014/main" id="{F0EEAB0F-5E30-4EEE-BBF6-BD1CD5D37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574138"/>
              <a:ext cx="254381" cy="254381"/>
            </a:xfrm>
            <a:prstGeom prst="rect">
              <a:avLst/>
            </a:prstGeom>
          </p:spPr>
        </p:pic>
        <p:pic>
          <p:nvPicPr>
            <p:cNvPr id="49" name="Picture 48">
              <a:extLst>
                <a:ext uri="{FF2B5EF4-FFF2-40B4-BE49-F238E27FC236}">
                  <a16:creationId xmlns:a16="http://schemas.microsoft.com/office/drawing/2014/main" id="{CC08DCBC-91CE-4987-A7AB-F994413D1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929797"/>
              <a:ext cx="254381" cy="254381"/>
            </a:xfrm>
            <a:prstGeom prst="rect">
              <a:avLst/>
            </a:prstGeom>
          </p:spPr>
        </p:pic>
        <p:pic>
          <p:nvPicPr>
            <p:cNvPr id="50" name="Picture 49">
              <a:extLst>
                <a:ext uri="{FF2B5EF4-FFF2-40B4-BE49-F238E27FC236}">
                  <a16:creationId xmlns:a16="http://schemas.microsoft.com/office/drawing/2014/main" id="{9F4F9A4F-0F0E-4C77-BDD7-F240E0A7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285456"/>
              <a:ext cx="254381" cy="254381"/>
            </a:xfrm>
            <a:prstGeom prst="rect">
              <a:avLst/>
            </a:prstGeom>
          </p:spPr>
        </p:pic>
        <p:pic>
          <p:nvPicPr>
            <p:cNvPr id="51" name="Picture 50">
              <a:extLst>
                <a:ext uri="{FF2B5EF4-FFF2-40B4-BE49-F238E27FC236}">
                  <a16:creationId xmlns:a16="http://schemas.microsoft.com/office/drawing/2014/main" id="{FDAF970C-79AF-42F9-AE07-5820D73A9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641115"/>
              <a:ext cx="254381" cy="254381"/>
            </a:xfrm>
            <a:prstGeom prst="rect">
              <a:avLst/>
            </a:prstGeom>
          </p:spPr>
        </p:pic>
        <p:pic>
          <p:nvPicPr>
            <p:cNvPr id="52" name="Picture 51">
              <a:extLst>
                <a:ext uri="{FF2B5EF4-FFF2-40B4-BE49-F238E27FC236}">
                  <a16:creationId xmlns:a16="http://schemas.microsoft.com/office/drawing/2014/main" id="{3407094B-7231-4F31-8579-DA4AD6AAE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996775"/>
              <a:ext cx="254381" cy="254381"/>
            </a:xfrm>
            <a:prstGeom prst="rect">
              <a:avLst/>
            </a:prstGeom>
          </p:spPr>
        </p:pic>
      </p:grpSp>
      <p:pic>
        <p:nvPicPr>
          <p:cNvPr id="53" name="Picture 52">
            <a:extLst>
              <a:ext uri="{FF2B5EF4-FFF2-40B4-BE49-F238E27FC236}">
                <a16:creationId xmlns:a16="http://schemas.microsoft.com/office/drawing/2014/main" id="{1CCDA775-E935-406A-9CA2-2A7050610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035448"/>
            <a:ext cx="254381" cy="254381"/>
          </a:xfrm>
          <a:prstGeom prst="rect">
            <a:avLst/>
          </a:prstGeom>
        </p:spPr>
      </p:pic>
      <p:pic>
        <p:nvPicPr>
          <p:cNvPr id="55" name="Picture 54">
            <a:extLst>
              <a:ext uri="{FF2B5EF4-FFF2-40B4-BE49-F238E27FC236}">
                <a16:creationId xmlns:a16="http://schemas.microsoft.com/office/drawing/2014/main" id="{B4CB662D-0EB1-4206-91D5-91DE06AA4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272599"/>
            <a:ext cx="254381" cy="254381"/>
          </a:xfrm>
          <a:prstGeom prst="rect">
            <a:avLst/>
          </a:prstGeom>
        </p:spPr>
      </p:pic>
      <p:pic>
        <p:nvPicPr>
          <p:cNvPr id="56" name="Picture 55">
            <a:extLst>
              <a:ext uri="{FF2B5EF4-FFF2-40B4-BE49-F238E27FC236}">
                <a16:creationId xmlns:a16="http://schemas.microsoft.com/office/drawing/2014/main" id="{735DF039-07D8-4AB1-AF40-031671E59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509750"/>
            <a:ext cx="254381" cy="254381"/>
          </a:xfrm>
          <a:prstGeom prst="rect">
            <a:avLst/>
          </a:prstGeom>
        </p:spPr>
      </p:pic>
      <p:pic>
        <p:nvPicPr>
          <p:cNvPr id="54" name="Picture 53">
            <a:extLst>
              <a:ext uri="{FF2B5EF4-FFF2-40B4-BE49-F238E27FC236}">
                <a16:creationId xmlns:a16="http://schemas.microsoft.com/office/drawing/2014/main" id="{E3C819EB-79B8-4EA1-8E3F-64C1FA871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746901"/>
            <a:ext cx="254381" cy="254381"/>
          </a:xfrm>
          <a:prstGeom prst="rect">
            <a:avLst/>
          </a:prstGeom>
        </p:spPr>
      </p:pic>
      <p:pic>
        <p:nvPicPr>
          <p:cNvPr id="57" name="Picture 56">
            <a:extLst>
              <a:ext uri="{FF2B5EF4-FFF2-40B4-BE49-F238E27FC236}">
                <a16:creationId xmlns:a16="http://schemas.microsoft.com/office/drawing/2014/main" id="{EFB5809C-D5A3-4107-9754-00A04DBED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984052"/>
            <a:ext cx="254381" cy="254381"/>
          </a:xfrm>
          <a:prstGeom prst="rect">
            <a:avLst/>
          </a:prstGeom>
        </p:spPr>
      </p:pic>
      <p:pic>
        <p:nvPicPr>
          <p:cNvPr id="58" name="Picture 57">
            <a:extLst>
              <a:ext uri="{FF2B5EF4-FFF2-40B4-BE49-F238E27FC236}">
                <a16:creationId xmlns:a16="http://schemas.microsoft.com/office/drawing/2014/main" id="{42B9A4B1-DB52-4961-A647-6BD8E4998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4221203"/>
            <a:ext cx="254381" cy="254381"/>
          </a:xfrm>
          <a:prstGeom prst="rect">
            <a:avLst/>
          </a:prstGeom>
        </p:spPr>
      </p:pic>
      <p:pic>
        <p:nvPicPr>
          <p:cNvPr id="59" name="Picture 58">
            <a:extLst>
              <a:ext uri="{FF2B5EF4-FFF2-40B4-BE49-F238E27FC236}">
                <a16:creationId xmlns:a16="http://schemas.microsoft.com/office/drawing/2014/main" id="{0F2CD616-B582-4C3E-98C2-CF0F26546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4458354"/>
            <a:ext cx="254381" cy="254381"/>
          </a:xfrm>
          <a:prstGeom prst="rect">
            <a:avLst/>
          </a:prstGeom>
        </p:spPr>
      </p:pic>
      <p:pic>
        <p:nvPicPr>
          <p:cNvPr id="60" name="Picture 59">
            <a:extLst>
              <a:ext uri="{FF2B5EF4-FFF2-40B4-BE49-F238E27FC236}">
                <a16:creationId xmlns:a16="http://schemas.microsoft.com/office/drawing/2014/main" id="{E1A33C63-5E28-4A67-8BEF-0FCEB9F82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4695505"/>
            <a:ext cx="254381" cy="254381"/>
          </a:xfrm>
          <a:prstGeom prst="rect">
            <a:avLst/>
          </a:prstGeom>
        </p:spPr>
      </p:pic>
      <p:pic>
        <p:nvPicPr>
          <p:cNvPr id="62" name="Picture 61">
            <a:extLst>
              <a:ext uri="{FF2B5EF4-FFF2-40B4-BE49-F238E27FC236}">
                <a16:creationId xmlns:a16="http://schemas.microsoft.com/office/drawing/2014/main" id="{923CB200-C6FF-4A74-ABEA-5595AFC2E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4932652"/>
            <a:ext cx="254381" cy="254381"/>
          </a:xfrm>
          <a:prstGeom prst="rect">
            <a:avLst/>
          </a:prstGeom>
        </p:spPr>
      </p:pic>
      <p:pic>
        <p:nvPicPr>
          <p:cNvPr id="63" name="Picture 62">
            <a:extLst>
              <a:ext uri="{FF2B5EF4-FFF2-40B4-BE49-F238E27FC236}">
                <a16:creationId xmlns:a16="http://schemas.microsoft.com/office/drawing/2014/main" id="{22E6E560-A467-4066-A85E-C0328B1AA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703" y="2800334"/>
            <a:ext cx="246901" cy="2386699"/>
          </a:xfrm>
          <a:prstGeom prst="rect">
            <a:avLst/>
          </a:prstGeom>
        </p:spPr>
      </p:pic>
      <p:pic>
        <p:nvPicPr>
          <p:cNvPr id="64" name="Picture 63">
            <a:extLst>
              <a:ext uri="{FF2B5EF4-FFF2-40B4-BE49-F238E27FC236}">
                <a16:creationId xmlns:a16="http://schemas.microsoft.com/office/drawing/2014/main" id="{EF1D9C44-B894-464C-AC99-A8F9D0D2C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2800334"/>
            <a:ext cx="254381" cy="254381"/>
          </a:xfrm>
          <a:prstGeom prst="rect">
            <a:avLst/>
          </a:prstGeom>
        </p:spPr>
      </p:pic>
      <p:pic>
        <p:nvPicPr>
          <p:cNvPr id="61" name="Picture 60">
            <a:extLst>
              <a:ext uri="{FF2B5EF4-FFF2-40B4-BE49-F238E27FC236}">
                <a16:creationId xmlns:a16="http://schemas.microsoft.com/office/drawing/2014/main" id="{E819B718-9992-4D39-90F0-625E06E35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2800334"/>
            <a:ext cx="254381" cy="254381"/>
          </a:xfrm>
          <a:prstGeom prst="rect">
            <a:avLst/>
          </a:prstGeom>
        </p:spPr>
      </p:pic>
      <p:pic>
        <p:nvPicPr>
          <p:cNvPr id="65" name="Picture 64">
            <a:extLst>
              <a:ext uri="{FF2B5EF4-FFF2-40B4-BE49-F238E27FC236}">
                <a16:creationId xmlns:a16="http://schemas.microsoft.com/office/drawing/2014/main" id="{5C09BA6E-5531-4330-9FA4-A35BBDA05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3155993"/>
            <a:ext cx="254381" cy="254381"/>
          </a:xfrm>
          <a:prstGeom prst="rect">
            <a:avLst/>
          </a:prstGeom>
        </p:spPr>
      </p:pic>
      <p:pic>
        <p:nvPicPr>
          <p:cNvPr id="66" name="Picture 65">
            <a:extLst>
              <a:ext uri="{FF2B5EF4-FFF2-40B4-BE49-F238E27FC236}">
                <a16:creationId xmlns:a16="http://schemas.microsoft.com/office/drawing/2014/main" id="{6C8673A6-FF15-488C-8790-AF710EB0D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3511652"/>
            <a:ext cx="254381" cy="254381"/>
          </a:xfrm>
          <a:prstGeom prst="rect">
            <a:avLst/>
          </a:prstGeom>
        </p:spPr>
      </p:pic>
      <p:pic>
        <p:nvPicPr>
          <p:cNvPr id="73" name="Picture 72">
            <a:extLst>
              <a:ext uri="{FF2B5EF4-FFF2-40B4-BE49-F238E27FC236}">
                <a16:creationId xmlns:a16="http://schemas.microsoft.com/office/drawing/2014/main" id="{E40A85F0-47DB-4585-84D2-8150C6CE9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3867311"/>
            <a:ext cx="254381" cy="254381"/>
          </a:xfrm>
          <a:prstGeom prst="rect">
            <a:avLst/>
          </a:prstGeom>
        </p:spPr>
      </p:pic>
      <p:pic>
        <p:nvPicPr>
          <p:cNvPr id="74" name="Picture 73">
            <a:extLst>
              <a:ext uri="{FF2B5EF4-FFF2-40B4-BE49-F238E27FC236}">
                <a16:creationId xmlns:a16="http://schemas.microsoft.com/office/drawing/2014/main" id="{9D3D4D3B-EA0D-498E-B177-EE7F95926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4222971"/>
            <a:ext cx="254381" cy="254381"/>
          </a:xfrm>
          <a:prstGeom prst="rect">
            <a:avLst/>
          </a:prstGeom>
        </p:spPr>
      </p:pic>
      <p:sp>
        <p:nvSpPr>
          <p:cNvPr id="75" name="TextBox 74">
            <a:extLst>
              <a:ext uri="{FF2B5EF4-FFF2-40B4-BE49-F238E27FC236}">
                <a16:creationId xmlns:a16="http://schemas.microsoft.com/office/drawing/2014/main" id="{CE56425C-4E5A-41B4-A216-3D27EA33B06C}"/>
              </a:ext>
            </a:extLst>
          </p:cNvPr>
          <p:cNvSpPr txBox="1"/>
          <p:nvPr/>
        </p:nvSpPr>
        <p:spPr bwMode="auto">
          <a:xfrm>
            <a:off x="7296522" y="2699869"/>
            <a:ext cx="2702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21 – 3 = 21 – 1 – 2</a:t>
            </a:r>
          </a:p>
        </p:txBody>
      </p:sp>
      <p:sp>
        <p:nvSpPr>
          <p:cNvPr id="76" name="TextBox 75">
            <a:extLst>
              <a:ext uri="{FF2B5EF4-FFF2-40B4-BE49-F238E27FC236}">
                <a16:creationId xmlns:a16="http://schemas.microsoft.com/office/drawing/2014/main" id="{F8271375-0816-4C24-8DEA-3698E69208D6}"/>
              </a:ext>
            </a:extLst>
          </p:cNvPr>
          <p:cNvSpPr txBox="1"/>
          <p:nvPr/>
        </p:nvSpPr>
        <p:spPr bwMode="auto">
          <a:xfrm>
            <a:off x="8202063" y="3360549"/>
            <a:ext cx="1303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20 – 2</a:t>
            </a:r>
          </a:p>
        </p:txBody>
      </p:sp>
      <p:sp>
        <p:nvSpPr>
          <p:cNvPr id="77" name="TextBox 76">
            <a:extLst>
              <a:ext uri="{FF2B5EF4-FFF2-40B4-BE49-F238E27FC236}">
                <a16:creationId xmlns:a16="http://schemas.microsoft.com/office/drawing/2014/main" id="{C7ADBA7C-CEA7-4E68-AB2B-57601322FEF9}"/>
              </a:ext>
            </a:extLst>
          </p:cNvPr>
          <p:cNvSpPr txBox="1"/>
          <p:nvPr/>
        </p:nvSpPr>
        <p:spPr bwMode="auto">
          <a:xfrm>
            <a:off x="8202063" y="402122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18</a:t>
            </a:r>
          </a:p>
        </p:txBody>
      </p:sp>
      <p:sp>
        <p:nvSpPr>
          <p:cNvPr id="37" name="TextBox 36">
            <a:extLst>
              <a:ext uri="{FF2B5EF4-FFF2-40B4-BE49-F238E27FC236}">
                <a16:creationId xmlns:a16="http://schemas.microsoft.com/office/drawing/2014/main" id="{8E96B31E-CAA8-40CE-81D7-05B6D422D44E}"/>
              </a:ext>
            </a:extLst>
          </p:cNvPr>
          <p:cNvSpPr txBox="1"/>
          <p:nvPr/>
        </p:nvSpPr>
        <p:spPr bwMode="auto">
          <a:xfrm>
            <a:off x="4912373" y="1178085"/>
            <a:ext cx="642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21</a:t>
            </a:r>
          </a:p>
        </p:txBody>
      </p:sp>
    </p:spTree>
    <p:extLst>
      <p:ext uri="{BB962C8B-B14F-4D97-AF65-F5344CB8AC3E}">
        <p14:creationId xmlns:p14="http://schemas.microsoft.com/office/powerpoint/2010/main" val="7876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up)">
                                      <p:cBhvr>
                                        <p:cTn id="45" dur="500"/>
                                        <p:tgtEl>
                                          <p:spTgt spid="6"/>
                                        </p:tgtEl>
                                      </p:cBhvr>
                                    </p:animEffect>
                                  </p:childTnLst>
                                </p:cTn>
                              </p:par>
                              <p:par>
                                <p:cTn id="46" presetID="22" presetClass="entr" presetSubtype="1"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mph" presetSubtype="2" autoRev="1" fill="hold" grpId="1" nodeType="clickEffect">
                                  <p:stCondLst>
                                    <p:cond delay="0"/>
                                  </p:stCondLst>
                                  <p:childTnLst>
                                    <p:animClr clrSpc="rgb" dir="cw">
                                      <p:cBhvr override="childStyle">
                                        <p:cTn id="59" dur="1000" fill="hold"/>
                                        <p:tgtEl>
                                          <p:spTgt spid="4"/>
                                        </p:tgtEl>
                                        <p:attrNameLst>
                                          <p:attrName>style.color</p:attrName>
                                        </p:attrNameLst>
                                      </p:cBhvr>
                                      <p:to>
                                        <a:srgbClr val="FF2017"/>
                                      </p:to>
                                    </p:animClr>
                                  </p:childTnLst>
                                </p:cTn>
                              </p:par>
                              <p:par>
                                <p:cTn id="60" presetID="26" presetClass="emph" presetSubtype="0" fill="hold" nodeType="withEffect">
                                  <p:stCondLst>
                                    <p:cond delay="0"/>
                                  </p:stCondLst>
                                  <p:childTnLst>
                                    <p:animEffect transition="out" filter="fade">
                                      <p:cBhvr>
                                        <p:cTn id="61" dur="1000" tmFilter="0, 0; .2, .5; .8, .5; 1, 0"/>
                                        <p:tgtEl>
                                          <p:spTgt spid="64"/>
                                        </p:tgtEl>
                                      </p:cBhvr>
                                    </p:animEffect>
                                    <p:animScale>
                                      <p:cBhvr>
                                        <p:cTn id="62" dur="500" autoRev="1" fill="hold"/>
                                        <p:tgtEl>
                                          <p:spTgt spid="64"/>
                                        </p:tgtEl>
                                      </p:cBhvr>
                                      <p:by x="105000" y="105000"/>
                                    </p:animScale>
                                  </p:childTnLst>
                                </p:cTn>
                              </p:par>
                            </p:childTnLst>
                          </p:cTn>
                        </p:par>
                        <p:par>
                          <p:cTn id="63" fill="hold">
                            <p:stCondLst>
                              <p:cond delay="2000"/>
                            </p:stCondLst>
                            <p:childTnLst>
                              <p:par>
                                <p:cTn id="64" presetID="63" presetClass="path" presetSubtype="0" accel="50000" decel="50000" fill="hold" nodeType="afterEffect">
                                  <p:stCondLst>
                                    <p:cond delay="0"/>
                                  </p:stCondLst>
                                  <p:childTnLst>
                                    <p:animMotion origin="layout" path="M 0 0 L 0.25 0 E" pathEditMode="relative" ptsTypes="">
                                      <p:cBhvr>
                                        <p:cTn id="65" dur="2000" fill="hold"/>
                                        <p:tgtEl>
                                          <p:spTgt spid="64"/>
                                        </p:tgtEl>
                                        <p:attrNameLst>
                                          <p:attrName>ppt_x</p:attrName>
                                          <p:attrName>ppt_y</p:attrName>
                                        </p:attrNameLst>
                                      </p:cBhvr>
                                    </p:animMotion>
                                  </p:childTnLst>
                                </p:cTn>
                              </p:par>
                              <p:par>
                                <p:cTn id="66" presetID="10" presetClass="exit" presetSubtype="0" fill="hold" nodeType="withEffect">
                                  <p:stCondLst>
                                    <p:cond delay="1500"/>
                                  </p:stCondLst>
                                  <p:childTnLst>
                                    <p:animEffect transition="out" filter="fade">
                                      <p:cBhvr>
                                        <p:cTn id="67" dur="500"/>
                                        <p:tgtEl>
                                          <p:spTgt spid="64"/>
                                        </p:tgtEl>
                                      </p:cBhvr>
                                    </p:animEffect>
                                    <p:set>
                                      <p:cBhvr>
                                        <p:cTn id="68" dur="1" fill="hold">
                                          <p:stCondLst>
                                            <p:cond delay="499"/>
                                          </p:stCondLst>
                                        </p:cTn>
                                        <p:tgtEl>
                                          <p:spTgt spid="64"/>
                                        </p:tgtEl>
                                        <p:attrNameLst>
                                          <p:attrName>style.visibility</p:attrName>
                                        </p:attrNameLst>
                                      </p:cBhvr>
                                      <p:to>
                                        <p:strVal val="hidden"/>
                                      </p:to>
                                    </p:set>
                                  </p:childTnLst>
                                </p:cTn>
                              </p:par>
                            </p:childTnLst>
                          </p:cTn>
                        </p:par>
                        <p:par>
                          <p:cTn id="69" fill="hold">
                            <p:stCondLst>
                              <p:cond delay="4000"/>
                            </p:stCondLst>
                            <p:childTnLst>
                              <p:par>
                                <p:cTn id="70" presetID="3" presetClass="emph" presetSubtype="2" fill="hold" grpId="2" nodeType="afterEffect">
                                  <p:stCondLst>
                                    <p:cond delay="0"/>
                                  </p:stCondLst>
                                  <p:childTnLst>
                                    <p:animClr clrSpc="rgb" dir="cw">
                                      <p:cBhvr override="childStyle">
                                        <p:cTn id="71" dur="1000" fill="hold"/>
                                        <p:tgtEl>
                                          <p:spTgt spid="4"/>
                                        </p:tgtEl>
                                        <p:attrNameLst>
                                          <p:attrName>style.color</p:attrName>
                                        </p:attrNameLst>
                                      </p:cBhvr>
                                      <p:to>
                                        <a:schemeClr val="tx1"/>
                                      </p:to>
                                    </p:animClr>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2.5E-6 -1.11111E-6 L -2.5E-6 0.01806 " pathEditMode="relative" rAng="0" ptsTypes="AA">
                                      <p:cBhvr>
                                        <p:cTn id="75" dur="2000" fill="hold"/>
                                        <p:tgtEl>
                                          <p:spTgt spid="53"/>
                                        </p:tgtEl>
                                        <p:attrNameLst>
                                          <p:attrName>ppt_x</p:attrName>
                                          <p:attrName>ppt_y</p:attrName>
                                        </p:attrNameLst>
                                      </p:cBhvr>
                                      <p:rCtr x="0" y="903"/>
                                    </p:animMotion>
                                  </p:childTnLst>
                                </p:cTn>
                              </p:par>
                              <p:par>
                                <p:cTn id="76" presetID="42" presetClass="path" presetSubtype="0" accel="50000" decel="50000" fill="hold" nodeType="withEffect">
                                  <p:stCondLst>
                                    <p:cond delay="0"/>
                                  </p:stCondLst>
                                  <p:childTnLst>
                                    <p:animMotion origin="layout" path="M -2.5E-6 -1.85185E-6 L -2.5E-6 0.03426 " pathEditMode="relative" rAng="0" ptsTypes="AA">
                                      <p:cBhvr>
                                        <p:cTn id="77" dur="2000" fill="hold"/>
                                        <p:tgtEl>
                                          <p:spTgt spid="55"/>
                                        </p:tgtEl>
                                        <p:attrNameLst>
                                          <p:attrName>ppt_x</p:attrName>
                                          <p:attrName>ppt_y</p:attrName>
                                        </p:attrNameLst>
                                      </p:cBhvr>
                                      <p:rCtr x="0" y="1713"/>
                                    </p:animMotion>
                                  </p:childTnLst>
                                </p:cTn>
                              </p:par>
                              <p:par>
                                <p:cTn id="78" presetID="42" presetClass="path" presetSubtype="0" accel="50000" decel="50000" fill="hold" nodeType="withEffect">
                                  <p:stCondLst>
                                    <p:cond delay="0"/>
                                  </p:stCondLst>
                                  <p:childTnLst>
                                    <p:animMotion origin="layout" path="M -2.5E-6 -4.07407E-6 L -2.5E-6 0.05186 " pathEditMode="relative" rAng="0" ptsTypes="AA">
                                      <p:cBhvr>
                                        <p:cTn id="79" dur="2000" fill="hold"/>
                                        <p:tgtEl>
                                          <p:spTgt spid="56"/>
                                        </p:tgtEl>
                                        <p:attrNameLst>
                                          <p:attrName>ppt_x</p:attrName>
                                          <p:attrName>ppt_y</p:attrName>
                                        </p:attrNameLst>
                                      </p:cBhvr>
                                      <p:rCtr x="0" y="2593"/>
                                    </p:animMotion>
                                  </p:childTnLst>
                                </p:cTn>
                              </p:par>
                              <p:par>
                                <p:cTn id="80" presetID="42" presetClass="path" presetSubtype="0" accel="50000" decel="50000" fill="hold" nodeType="withEffect">
                                  <p:stCondLst>
                                    <p:cond delay="0"/>
                                  </p:stCondLst>
                                  <p:childTnLst>
                                    <p:animMotion origin="layout" path="M -2.5E-6 -4.81481E-6 L -2.5E-6 0.06922 " pathEditMode="relative" rAng="0" ptsTypes="AA">
                                      <p:cBhvr>
                                        <p:cTn id="81" dur="2000" fill="hold"/>
                                        <p:tgtEl>
                                          <p:spTgt spid="54"/>
                                        </p:tgtEl>
                                        <p:attrNameLst>
                                          <p:attrName>ppt_x</p:attrName>
                                          <p:attrName>ppt_y</p:attrName>
                                        </p:attrNameLst>
                                      </p:cBhvr>
                                      <p:rCtr x="0" y="3449"/>
                                    </p:animMotion>
                                  </p:childTnLst>
                                </p:cTn>
                              </p:par>
                              <p:par>
                                <p:cTn id="82" presetID="42" presetClass="path" presetSubtype="0" accel="50000" decel="50000" fill="hold" nodeType="withEffect">
                                  <p:stCondLst>
                                    <p:cond delay="0"/>
                                  </p:stCondLst>
                                  <p:childTnLst>
                                    <p:animMotion origin="layout" path="M -2.5E-6 2.96296E-6 L -2.5E-6 0.08657 " pathEditMode="relative" rAng="0" ptsTypes="AA">
                                      <p:cBhvr>
                                        <p:cTn id="83" dur="2000" fill="hold"/>
                                        <p:tgtEl>
                                          <p:spTgt spid="57"/>
                                        </p:tgtEl>
                                        <p:attrNameLst>
                                          <p:attrName>ppt_x</p:attrName>
                                          <p:attrName>ppt_y</p:attrName>
                                        </p:attrNameLst>
                                      </p:cBhvr>
                                      <p:rCtr x="0" y="4329"/>
                                    </p:animMotion>
                                  </p:childTnLst>
                                </p:cTn>
                              </p:par>
                              <p:par>
                                <p:cTn id="84" presetID="42" presetClass="path" presetSubtype="0" accel="50000" decel="50000" fill="hold" nodeType="withEffect">
                                  <p:stCondLst>
                                    <p:cond delay="0"/>
                                  </p:stCondLst>
                                  <p:childTnLst>
                                    <p:animMotion origin="layout" path="M -2.5E-6 2.22222E-6 L 0.00018 0.10347 " pathEditMode="relative" rAng="0" ptsTypes="AA">
                                      <p:cBhvr>
                                        <p:cTn id="85" dur="2000" fill="hold"/>
                                        <p:tgtEl>
                                          <p:spTgt spid="58"/>
                                        </p:tgtEl>
                                        <p:attrNameLst>
                                          <p:attrName>ppt_x</p:attrName>
                                          <p:attrName>ppt_y</p:attrName>
                                        </p:attrNameLst>
                                      </p:cBhvr>
                                      <p:rCtr x="0" y="5162"/>
                                    </p:animMotion>
                                  </p:childTnLst>
                                </p:cTn>
                              </p:par>
                              <p:par>
                                <p:cTn id="86" presetID="42" presetClass="path" presetSubtype="0" accel="50000" decel="50000" fill="hold" nodeType="withEffect">
                                  <p:stCondLst>
                                    <p:cond delay="0"/>
                                  </p:stCondLst>
                                  <p:childTnLst>
                                    <p:animMotion origin="layout" path="M -2.5E-6 1.48148E-6 L -2.5E-6 0.1206 " pathEditMode="relative" rAng="0" ptsTypes="AA">
                                      <p:cBhvr>
                                        <p:cTn id="87" dur="2000" fill="hold"/>
                                        <p:tgtEl>
                                          <p:spTgt spid="59"/>
                                        </p:tgtEl>
                                        <p:attrNameLst>
                                          <p:attrName>ppt_x</p:attrName>
                                          <p:attrName>ppt_y</p:attrName>
                                        </p:attrNameLst>
                                      </p:cBhvr>
                                      <p:rCtr x="0" y="6019"/>
                                    </p:animMotion>
                                  </p:childTnLst>
                                </p:cTn>
                              </p:par>
                              <p:par>
                                <p:cTn id="88" presetID="42" presetClass="path" presetSubtype="0" accel="50000" decel="50000" fill="hold" nodeType="withEffect">
                                  <p:stCondLst>
                                    <p:cond delay="0"/>
                                  </p:stCondLst>
                                  <p:childTnLst>
                                    <p:animMotion origin="layout" path="M -2.5E-6 -7.40741E-7 L -2.5E-6 0.13773 " pathEditMode="relative" rAng="0" ptsTypes="AA">
                                      <p:cBhvr>
                                        <p:cTn id="89" dur="2000" fill="hold"/>
                                        <p:tgtEl>
                                          <p:spTgt spid="60"/>
                                        </p:tgtEl>
                                        <p:attrNameLst>
                                          <p:attrName>ppt_x</p:attrName>
                                          <p:attrName>ppt_y</p:attrName>
                                        </p:attrNameLst>
                                      </p:cBhvr>
                                      <p:rCtr x="0" y="6875"/>
                                    </p:animMotion>
                                  </p:childTnLst>
                                </p:cTn>
                              </p:par>
                              <p:par>
                                <p:cTn id="90" presetID="42" presetClass="path" presetSubtype="0" accel="50000" decel="50000" fill="hold" nodeType="withEffect">
                                  <p:stCondLst>
                                    <p:cond delay="0"/>
                                  </p:stCondLst>
                                  <p:childTnLst>
                                    <p:animMotion origin="layout" path="M -2.5E-6 -1.48148E-6 L -2.5E-6 0.15509 " pathEditMode="relative" rAng="0" ptsTypes="AA">
                                      <p:cBhvr>
                                        <p:cTn id="91" dur="2000" fill="hold"/>
                                        <p:tgtEl>
                                          <p:spTgt spid="62"/>
                                        </p:tgtEl>
                                        <p:attrNameLst>
                                          <p:attrName>ppt_x</p:attrName>
                                          <p:attrName>ppt_y</p:attrName>
                                        </p:attrNameLst>
                                      </p:cBhvr>
                                      <p:rCtr x="0" y="7755"/>
                                    </p:animMotion>
                                  </p:childTnLst>
                                </p:cTn>
                              </p:par>
                            </p:childTnLst>
                          </p:cTn>
                        </p:par>
                        <p:par>
                          <p:cTn id="92" fill="hold">
                            <p:stCondLst>
                              <p:cond delay="2000"/>
                            </p:stCondLst>
                            <p:childTnLst>
                              <p:par>
                                <p:cTn id="93" presetID="1" presetClass="exit" presetSubtype="0" fill="hold" nodeType="afterEffect">
                                  <p:stCondLst>
                                    <p:cond delay="0"/>
                                  </p:stCondLst>
                                  <p:childTnLst>
                                    <p:set>
                                      <p:cBhvr>
                                        <p:cTn id="94" dur="1" fill="hold">
                                          <p:stCondLst>
                                            <p:cond delay="0"/>
                                          </p:stCondLst>
                                        </p:cTn>
                                        <p:tgtEl>
                                          <p:spTgt spid="5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58"/>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5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6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62"/>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nodeType="clickEffect">
                                  <p:stCondLst>
                                    <p:cond delay="0"/>
                                  </p:stCondLst>
                                  <p:childTnLst>
                                    <p:animMotion origin="layout" path="M 3.125E-6 -3.7037E-7 L 0.03229 -0.25926 " pathEditMode="relative" rAng="0" ptsTypes="AA">
                                      <p:cBhvr>
                                        <p:cTn id="108" dur="2000" fill="hold"/>
                                        <p:tgtEl>
                                          <p:spTgt spid="11"/>
                                        </p:tgtEl>
                                        <p:attrNameLst>
                                          <p:attrName>ppt_x</p:attrName>
                                          <p:attrName>ppt_y</p:attrName>
                                        </p:attrNameLst>
                                      </p:cBhvr>
                                      <p:rCtr x="1615" y="-12963"/>
                                    </p:animMotion>
                                  </p:childTnLst>
                                </p:cTn>
                              </p:par>
                            </p:childTnLst>
                          </p:cTn>
                        </p:par>
                        <p:par>
                          <p:cTn id="109" fill="hold">
                            <p:stCondLst>
                              <p:cond delay="2000"/>
                            </p:stCondLst>
                            <p:childTnLst>
                              <p:par>
                                <p:cTn id="110" presetID="1" presetClass="exit" presetSubtype="0" fill="hold" nodeType="afterEffect">
                                  <p:stCondLst>
                                    <p:cond delay="0"/>
                                  </p:stCondLst>
                                  <p:childTnLst>
                                    <p:set>
                                      <p:cBhvr>
                                        <p:cTn id="111" dur="1" fill="hold">
                                          <p:stCondLst>
                                            <p:cond delay="0"/>
                                          </p:stCondLst>
                                        </p:cTn>
                                        <p:tgtEl>
                                          <p:spTgt spid="11"/>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61"/>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6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66"/>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73"/>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74"/>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3" presetClass="emph" presetSubtype="2" fill="hold" grpId="1" nodeType="clickEffect">
                                  <p:stCondLst>
                                    <p:cond delay="0"/>
                                  </p:stCondLst>
                                  <p:childTnLst>
                                    <p:animClr clrSpc="rgb" dir="cw">
                                      <p:cBhvr override="childStyle">
                                        <p:cTn id="125" dur="1000" fill="hold"/>
                                        <p:tgtEl>
                                          <p:spTgt spid="3"/>
                                        </p:tgtEl>
                                        <p:attrNameLst>
                                          <p:attrName>style.color</p:attrName>
                                        </p:attrNameLst>
                                      </p:cBhvr>
                                      <p:to>
                                        <a:srgbClr val="FF2017"/>
                                      </p:to>
                                    </p:animClr>
                                  </p:childTnLst>
                                </p:cTn>
                              </p:par>
                              <p:par>
                                <p:cTn id="126" presetID="26" presetClass="emph" presetSubtype="0" fill="hold" nodeType="withEffect">
                                  <p:stCondLst>
                                    <p:cond delay="0"/>
                                  </p:stCondLst>
                                  <p:childTnLst>
                                    <p:animEffect transition="out" filter="fade">
                                      <p:cBhvr>
                                        <p:cTn id="127" dur="1000" tmFilter="0, 0; .2, .5; .8, .5; 1, 0"/>
                                        <p:tgtEl>
                                          <p:spTgt spid="73"/>
                                        </p:tgtEl>
                                      </p:cBhvr>
                                    </p:animEffect>
                                    <p:animScale>
                                      <p:cBhvr>
                                        <p:cTn id="128" dur="500" autoRev="1" fill="hold"/>
                                        <p:tgtEl>
                                          <p:spTgt spid="73"/>
                                        </p:tgtEl>
                                      </p:cBhvr>
                                      <p:by x="105000" y="105000"/>
                                    </p:animScale>
                                  </p:childTnLst>
                                </p:cTn>
                              </p:par>
                              <p:par>
                                <p:cTn id="129" presetID="26" presetClass="emph" presetSubtype="0" fill="hold" nodeType="withEffect">
                                  <p:stCondLst>
                                    <p:cond delay="0"/>
                                  </p:stCondLst>
                                  <p:childTnLst>
                                    <p:animEffect transition="out" filter="fade">
                                      <p:cBhvr>
                                        <p:cTn id="130" dur="1000" tmFilter="0, 0; .2, .5; .8, .5; 1, 0"/>
                                        <p:tgtEl>
                                          <p:spTgt spid="74"/>
                                        </p:tgtEl>
                                      </p:cBhvr>
                                    </p:animEffect>
                                    <p:animScale>
                                      <p:cBhvr>
                                        <p:cTn id="131" dur="500" autoRev="1" fill="hold"/>
                                        <p:tgtEl>
                                          <p:spTgt spid="74"/>
                                        </p:tgtEl>
                                      </p:cBhvr>
                                      <p:by x="105000" y="105000"/>
                                    </p:animScale>
                                  </p:childTnLst>
                                </p:cTn>
                              </p:par>
                            </p:childTnLst>
                          </p:cTn>
                        </p:par>
                        <p:par>
                          <p:cTn id="132" fill="hold">
                            <p:stCondLst>
                              <p:cond delay="1000"/>
                            </p:stCondLst>
                            <p:childTnLst>
                              <p:par>
                                <p:cTn id="133" presetID="63" presetClass="path" presetSubtype="0" accel="50000" decel="50000" fill="hold" nodeType="afterEffect">
                                  <p:stCondLst>
                                    <p:cond delay="0"/>
                                  </p:stCondLst>
                                  <p:childTnLst>
                                    <p:animMotion origin="layout" path="M 0 0 L 0.25 0 E" pathEditMode="relative" ptsTypes="">
                                      <p:cBhvr>
                                        <p:cTn id="134" dur="2000" fill="hold"/>
                                        <p:tgtEl>
                                          <p:spTgt spid="73"/>
                                        </p:tgtEl>
                                        <p:attrNameLst>
                                          <p:attrName>ppt_x</p:attrName>
                                          <p:attrName>ppt_y</p:attrName>
                                        </p:attrNameLst>
                                      </p:cBhvr>
                                    </p:animMotion>
                                  </p:childTnLst>
                                </p:cTn>
                              </p:par>
                              <p:par>
                                <p:cTn id="135" presetID="63" presetClass="path" presetSubtype="0" accel="50000" decel="50000" fill="hold" nodeType="withEffect">
                                  <p:stCondLst>
                                    <p:cond delay="0"/>
                                  </p:stCondLst>
                                  <p:childTnLst>
                                    <p:animMotion origin="layout" path="M 0 0 L 0.25 0 E" pathEditMode="relative" ptsTypes="">
                                      <p:cBhvr>
                                        <p:cTn id="136" dur="2000" fill="hold"/>
                                        <p:tgtEl>
                                          <p:spTgt spid="74"/>
                                        </p:tgtEl>
                                        <p:attrNameLst>
                                          <p:attrName>ppt_x</p:attrName>
                                          <p:attrName>ppt_y</p:attrName>
                                        </p:attrNameLst>
                                      </p:cBhvr>
                                    </p:animMotion>
                                  </p:childTnLst>
                                </p:cTn>
                              </p:par>
                              <p:par>
                                <p:cTn id="137" presetID="10" presetClass="exit" presetSubtype="0" fill="hold" nodeType="withEffect">
                                  <p:stCondLst>
                                    <p:cond delay="1500"/>
                                  </p:stCondLst>
                                  <p:childTnLst>
                                    <p:animEffect transition="out" filter="fade">
                                      <p:cBhvr>
                                        <p:cTn id="138" dur="500"/>
                                        <p:tgtEl>
                                          <p:spTgt spid="73"/>
                                        </p:tgtEl>
                                      </p:cBhvr>
                                    </p:animEffect>
                                    <p:set>
                                      <p:cBhvr>
                                        <p:cTn id="139" dur="1" fill="hold">
                                          <p:stCondLst>
                                            <p:cond delay="499"/>
                                          </p:stCondLst>
                                        </p:cTn>
                                        <p:tgtEl>
                                          <p:spTgt spid="73"/>
                                        </p:tgtEl>
                                        <p:attrNameLst>
                                          <p:attrName>style.visibility</p:attrName>
                                        </p:attrNameLst>
                                      </p:cBhvr>
                                      <p:to>
                                        <p:strVal val="hidden"/>
                                      </p:to>
                                    </p:set>
                                  </p:childTnLst>
                                </p:cTn>
                              </p:par>
                              <p:par>
                                <p:cTn id="140" presetID="10" presetClass="exit" presetSubtype="0" fill="hold" nodeType="withEffect">
                                  <p:stCondLst>
                                    <p:cond delay="1500"/>
                                  </p:stCondLst>
                                  <p:childTnLst>
                                    <p:animEffect transition="out" filter="fade">
                                      <p:cBhvr>
                                        <p:cTn id="141" dur="500"/>
                                        <p:tgtEl>
                                          <p:spTgt spid="74"/>
                                        </p:tgtEl>
                                      </p:cBhvr>
                                    </p:animEffect>
                                    <p:set>
                                      <p:cBhvr>
                                        <p:cTn id="142" dur="1" fill="hold">
                                          <p:stCondLst>
                                            <p:cond delay="499"/>
                                          </p:stCondLst>
                                        </p:cTn>
                                        <p:tgtEl>
                                          <p:spTgt spid="74"/>
                                        </p:tgtEl>
                                        <p:attrNameLst>
                                          <p:attrName>style.visibility</p:attrName>
                                        </p:attrNameLst>
                                      </p:cBhvr>
                                      <p:to>
                                        <p:strVal val="hidden"/>
                                      </p:to>
                                    </p:set>
                                  </p:childTnLst>
                                </p:cTn>
                              </p:par>
                            </p:childTnLst>
                          </p:cTn>
                        </p:par>
                        <p:par>
                          <p:cTn id="143" fill="hold">
                            <p:stCondLst>
                              <p:cond delay="3000"/>
                            </p:stCondLst>
                            <p:childTnLst>
                              <p:par>
                                <p:cTn id="144" presetID="3" presetClass="emph" presetSubtype="2" fill="hold" grpId="2" nodeType="afterEffect">
                                  <p:stCondLst>
                                    <p:cond delay="0"/>
                                  </p:stCondLst>
                                  <p:childTnLst>
                                    <p:animClr clrSpc="rgb" dir="cw">
                                      <p:cBhvr override="childStyle">
                                        <p:cTn id="145" dur="1000" fill="hold"/>
                                        <p:tgtEl>
                                          <p:spTgt spid="3"/>
                                        </p:tgtEl>
                                        <p:attrNameLst>
                                          <p:attrName>style.color</p:attrName>
                                        </p:attrNameLst>
                                      </p:cBhvr>
                                      <p:to>
                                        <a:schemeClr val="tx1"/>
                                      </p:to>
                                    </p:animClr>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500"/>
                                        <p:tgtEl>
                                          <p:spTgt spid="75"/>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fade">
                                      <p:cBhvr>
                                        <p:cTn id="155" dur="500"/>
                                        <p:tgtEl>
                                          <p:spTgt spid="76"/>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77"/>
                                        </p:tgtEl>
                                        <p:attrNameLst>
                                          <p:attrName>style.visibility</p:attrName>
                                        </p:attrNameLst>
                                      </p:cBhvr>
                                      <p:to>
                                        <p:strVal val="visible"/>
                                      </p:to>
                                    </p:set>
                                    <p:animEffect transition="in" filter="fade">
                                      <p:cBhvr>
                                        <p:cTn id="160" dur="500"/>
                                        <p:tgtEl>
                                          <p:spTgt spid="77"/>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5"/>
                                        </p:tgtEl>
                                        <p:attrNameLst>
                                          <p:attrName>style.visibility</p:attrName>
                                        </p:attrNameLst>
                                      </p:cBhvr>
                                      <p:to>
                                        <p:strVal val="visible"/>
                                      </p:to>
                                    </p:set>
                                    <p:animEffect transition="in" filter="fade">
                                      <p:cBhvr>
                                        <p:cTn id="1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5" grpId="0"/>
      <p:bldP spid="75" grpId="0"/>
      <p:bldP spid="76" grpId="0"/>
      <p:bldP spid="7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4:6</a:t>
            </a:r>
          </a:p>
        </p:txBody>
      </p:sp>
      <p:sp>
        <p:nvSpPr>
          <p:cNvPr id="3" name="TextBox 2">
            <a:extLst>
              <a:ext uri="{FF2B5EF4-FFF2-40B4-BE49-F238E27FC236}">
                <a16:creationId xmlns:a16="http://schemas.microsoft.com/office/drawing/2014/main" id="{3892D958-DA78-44DA-89C4-D5588394E988}"/>
              </a:ext>
            </a:extLst>
          </p:cNvPr>
          <p:cNvSpPr txBox="1"/>
          <p:nvPr/>
        </p:nvSpPr>
        <p:spPr bwMode="auto">
          <a:xfrm>
            <a:off x="6092718" y="1757486"/>
            <a:ext cx="458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4" name="TextBox 3">
            <a:extLst>
              <a:ext uri="{FF2B5EF4-FFF2-40B4-BE49-F238E27FC236}">
                <a16:creationId xmlns:a16="http://schemas.microsoft.com/office/drawing/2014/main" id="{4B81F24F-3080-40E2-8C50-8DA7659CA4B4}"/>
              </a:ext>
            </a:extLst>
          </p:cNvPr>
          <p:cNvSpPr txBox="1"/>
          <p:nvPr/>
        </p:nvSpPr>
        <p:spPr bwMode="auto">
          <a:xfrm>
            <a:off x="5532072" y="175748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cxnSp>
        <p:nvCxnSpPr>
          <p:cNvPr id="6" name="Straight Connector 5">
            <a:extLst>
              <a:ext uri="{FF2B5EF4-FFF2-40B4-BE49-F238E27FC236}">
                <a16:creationId xmlns:a16="http://schemas.microsoft.com/office/drawing/2014/main" id="{8B66E6E4-CAF0-42F7-AE14-1445943522B0}"/>
              </a:ext>
            </a:extLst>
          </p:cNvPr>
          <p:cNvCxnSpPr/>
          <p:nvPr/>
        </p:nvCxnSpPr>
        <p:spPr bwMode="auto">
          <a:xfrm flipH="1">
            <a:off x="5834159"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6E61C8FB-D3EF-47A0-B888-B385FD081B13}"/>
              </a:ext>
            </a:extLst>
          </p:cNvPr>
          <p:cNvCxnSpPr>
            <a:cxnSpLocks/>
          </p:cNvCxnSpPr>
          <p:nvPr/>
        </p:nvCxnSpPr>
        <p:spPr bwMode="auto">
          <a:xfrm>
            <a:off x="6122191" y="1556792"/>
            <a:ext cx="144016" cy="2880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49B8D043-7C38-4526-BEEB-5354E5CEAD91}"/>
              </a:ext>
            </a:extLst>
          </p:cNvPr>
          <p:cNvSpPr txBox="1"/>
          <p:nvPr/>
        </p:nvSpPr>
        <p:spPr bwMode="auto">
          <a:xfrm>
            <a:off x="5285730" y="1178085"/>
            <a:ext cx="113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3</a:t>
            </a:r>
          </a:p>
        </p:txBody>
      </p:sp>
      <p:sp>
        <p:nvSpPr>
          <p:cNvPr id="10" name="TextBox 9">
            <a:extLst>
              <a:ext uri="{FF2B5EF4-FFF2-40B4-BE49-F238E27FC236}">
                <a16:creationId xmlns:a16="http://schemas.microsoft.com/office/drawing/2014/main" id="{3D21B99E-FB6F-43C8-BEDA-4EFC0AA91475}"/>
              </a:ext>
            </a:extLst>
          </p:cNvPr>
          <p:cNvSpPr txBox="1"/>
          <p:nvPr/>
        </p:nvSpPr>
        <p:spPr bwMode="auto">
          <a:xfrm>
            <a:off x="6234470" y="1178085"/>
            <a:ext cx="519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p>
        </p:txBody>
      </p:sp>
      <p:pic>
        <p:nvPicPr>
          <p:cNvPr id="43" name="Picture 42">
            <a:extLst>
              <a:ext uri="{FF2B5EF4-FFF2-40B4-BE49-F238E27FC236}">
                <a16:creationId xmlns:a16="http://schemas.microsoft.com/office/drawing/2014/main" id="{219321E4-4674-492F-AE1C-CD849E597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2798297"/>
            <a:ext cx="254381" cy="254381"/>
          </a:xfrm>
          <a:prstGeom prst="rect">
            <a:avLst/>
          </a:prstGeom>
        </p:spPr>
      </p:pic>
      <p:grpSp>
        <p:nvGrpSpPr>
          <p:cNvPr id="11" name="Group 10">
            <a:extLst>
              <a:ext uri="{FF2B5EF4-FFF2-40B4-BE49-F238E27FC236}">
                <a16:creationId xmlns:a16="http://schemas.microsoft.com/office/drawing/2014/main" id="{C93A50A8-3F75-4764-8C5D-564FF66DDFAB}"/>
              </a:ext>
            </a:extLst>
          </p:cNvPr>
          <p:cNvGrpSpPr/>
          <p:nvPr/>
        </p:nvGrpSpPr>
        <p:grpSpPr>
          <a:xfrm>
            <a:off x="5183053" y="4574138"/>
            <a:ext cx="254381" cy="1677018"/>
            <a:chOff x="3659052" y="4574138"/>
            <a:chExt cx="254381" cy="1677018"/>
          </a:xfrm>
        </p:grpSpPr>
        <p:pic>
          <p:nvPicPr>
            <p:cNvPr id="48" name="Picture 47">
              <a:extLst>
                <a:ext uri="{FF2B5EF4-FFF2-40B4-BE49-F238E27FC236}">
                  <a16:creationId xmlns:a16="http://schemas.microsoft.com/office/drawing/2014/main" id="{F0EEAB0F-5E30-4EEE-BBF6-BD1CD5D37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574138"/>
              <a:ext cx="254381" cy="254381"/>
            </a:xfrm>
            <a:prstGeom prst="rect">
              <a:avLst/>
            </a:prstGeom>
          </p:spPr>
        </p:pic>
        <p:pic>
          <p:nvPicPr>
            <p:cNvPr id="49" name="Picture 48">
              <a:extLst>
                <a:ext uri="{FF2B5EF4-FFF2-40B4-BE49-F238E27FC236}">
                  <a16:creationId xmlns:a16="http://schemas.microsoft.com/office/drawing/2014/main" id="{CC08DCBC-91CE-4987-A7AB-F994413D1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4929797"/>
              <a:ext cx="254381" cy="254381"/>
            </a:xfrm>
            <a:prstGeom prst="rect">
              <a:avLst/>
            </a:prstGeom>
          </p:spPr>
        </p:pic>
        <p:pic>
          <p:nvPicPr>
            <p:cNvPr id="50" name="Picture 49">
              <a:extLst>
                <a:ext uri="{FF2B5EF4-FFF2-40B4-BE49-F238E27FC236}">
                  <a16:creationId xmlns:a16="http://schemas.microsoft.com/office/drawing/2014/main" id="{9F4F9A4F-0F0E-4C77-BDD7-F240E0A7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285456"/>
              <a:ext cx="254381" cy="254381"/>
            </a:xfrm>
            <a:prstGeom prst="rect">
              <a:avLst/>
            </a:prstGeom>
          </p:spPr>
        </p:pic>
        <p:pic>
          <p:nvPicPr>
            <p:cNvPr id="51" name="Picture 50">
              <a:extLst>
                <a:ext uri="{FF2B5EF4-FFF2-40B4-BE49-F238E27FC236}">
                  <a16:creationId xmlns:a16="http://schemas.microsoft.com/office/drawing/2014/main" id="{FDAF970C-79AF-42F9-AE07-5820D73A9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641115"/>
              <a:ext cx="254381" cy="254381"/>
            </a:xfrm>
            <a:prstGeom prst="rect">
              <a:avLst/>
            </a:prstGeom>
          </p:spPr>
        </p:pic>
        <p:pic>
          <p:nvPicPr>
            <p:cNvPr id="52" name="Picture 51">
              <a:extLst>
                <a:ext uri="{FF2B5EF4-FFF2-40B4-BE49-F238E27FC236}">
                  <a16:creationId xmlns:a16="http://schemas.microsoft.com/office/drawing/2014/main" id="{3407094B-7231-4F31-8579-DA4AD6AAE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052" y="5996775"/>
              <a:ext cx="254381" cy="254381"/>
            </a:xfrm>
            <a:prstGeom prst="rect">
              <a:avLst/>
            </a:prstGeom>
          </p:spPr>
        </p:pic>
      </p:grpSp>
      <p:pic>
        <p:nvPicPr>
          <p:cNvPr id="53" name="Picture 52">
            <a:extLst>
              <a:ext uri="{FF2B5EF4-FFF2-40B4-BE49-F238E27FC236}">
                <a16:creationId xmlns:a16="http://schemas.microsoft.com/office/drawing/2014/main" id="{1CCDA775-E935-406A-9CA2-2A7050610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035448"/>
            <a:ext cx="254381" cy="254381"/>
          </a:xfrm>
          <a:prstGeom prst="rect">
            <a:avLst/>
          </a:prstGeom>
        </p:spPr>
      </p:pic>
      <p:pic>
        <p:nvPicPr>
          <p:cNvPr id="55" name="Picture 54">
            <a:extLst>
              <a:ext uri="{FF2B5EF4-FFF2-40B4-BE49-F238E27FC236}">
                <a16:creationId xmlns:a16="http://schemas.microsoft.com/office/drawing/2014/main" id="{B4CB662D-0EB1-4206-91D5-91DE06AA4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272599"/>
            <a:ext cx="254381" cy="254381"/>
          </a:xfrm>
          <a:prstGeom prst="rect">
            <a:avLst/>
          </a:prstGeom>
        </p:spPr>
      </p:pic>
      <p:pic>
        <p:nvPicPr>
          <p:cNvPr id="56" name="Picture 55">
            <a:extLst>
              <a:ext uri="{FF2B5EF4-FFF2-40B4-BE49-F238E27FC236}">
                <a16:creationId xmlns:a16="http://schemas.microsoft.com/office/drawing/2014/main" id="{735DF039-07D8-4AB1-AF40-031671E59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509750"/>
            <a:ext cx="254381" cy="254381"/>
          </a:xfrm>
          <a:prstGeom prst="rect">
            <a:avLst/>
          </a:prstGeom>
        </p:spPr>
      </p:pic>
      <p:pic>
        <p:nvPicPr>
          <p:cNvPr id="54" name="Picture 53">
            <a:extLst>
              <a:ext uri="{FF2B5EF4-FFF2-40B4-BE49-F238E27FC236}">
                <a16:creationId xmlns:a16="http://schemas.microsoft.com/office/drawing/2014/main" id="{E3C819EB-79B8-4EA1-8E3F-64C1FA871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746901"/>
            <a:ext cx="254381" cy="254381"/>
          </a:xfrm>
          <a:prstGeom prst="rect">
            <a:avLst/>
          </a:prstGeom>
        </p:spPr>
      </p:pic>
      <p:pic>
        <p:nvPicPr>
          <p:cNvPr id="57" name="Picture 56">
            <a:extLst>
              <a:ext uri="{FF2B5EF4-FFF2-40B4-BE49-F238E27FC236}">
                <a16:creationId xmlns:a16="http://schemas.microsoft.com/office/drawing/2014/main" id="{EFB5809C-D5A3-4107-9754-00A04DBED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3984052"/>
            <a:ext cx="254381" cy="254381"/>
          </a:xfrm>
          <a:prstGeom prst="rect">
            <a:avLst/>
          </a:prstGeom>
        </p:spPr>
      </p:pic>
      <p:pic>
        <p:nvPicPr>
          <p:cNvPr id="58" name="Picture 57">
            <a:extLst>
              <a:ext uri="{FF2B5EF4-FFF2-40B4-BE49-F238E27FC236}">
                <a16:creationId xmlns:a16="http://schemas.microsoft.com/office/drawing/2014/main" id="{42B9A4B1-DB52-4961-A647-6BD8E4998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4221203"/>
            <a:ext cx="254381" cy="254381"/>
          </a:xfrm>
          <a:prstGeom prst="rect">
            <a:avLst/>
          </a:prstGeom>
        </p:spPr>
      </p:pic>
      <p:pic>
        <p:nvPicPr>
          <p:cNvPr id="59" name="Picture 58">
            <a:extLst>
              <a:ext uri="{FF2B5EF4-FFF2-40B4-BE49-F238E27FC236}">
                <a16:creationId xmlns:a16="http://schemas.microsoft.com/office/drawing/2014/main" id="{0F2CD616-B582-4C3E-98C2-CF0F26546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4458354"/>
            <a:ext cx="254381" cy="254381"/>
          </a:xfrm>
          <a:prstGeom prst="rect">
            <a:avLst/>
          </a:prstGeom>
        </p:spPr>
      </p:pic>
      <p:pic>
        <p:nvPicPr>
          <p:cNvPr id="60" name="Picture 59">
            <a:extLst>
              <a:ext uri="{FF2B5EF4-FFF2-40B4-BE49-F238E27FC236}">
                <a16:creationId xmlns:a16="http://schemas.microsoft.com/office/drawing/2014/main" id="{E1A33C63-5E28-4A67-8BEF-0FCEB9F82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4695505"/>
            <a:ext cx="254381" cy="254381"/>
          </a:xfrm>
          <a:prstGeom prst="rect">
            <a:avLst/>
          </a:prstGeom>
        </p:spPr>
      </p:pic>
      <p:pic>
        <p:nvPicPr>
          <p:cNvPr id="62" name="Picture 61">
            <a:extLst>
              <a:ext uri="{FF2B5EF4-FFF2-40B4-BE49-F238E27FC236}">
                <a16:creationId xmlns:a16="http://schemas.microsoft.com/office/drawing/2014/main" id="{923CB200-C6FF-4A74-ABEA-5595AFC2EB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053" y="4932652"/>
            <a:ext cx="254381" cy="254381"/>
          </a:xfrm>
          <a:prstGeom prst="rect">
            <a:avLst/>
          </a:prstGeom>
        </p:spPr>
      </p:pic>
      <p:pic>
        <p:nvPicPr>
          <p:cNvPr id="63" name="Picture 62">
            <a:extLst>
              <a:ext uri="{FF2B5EF4-FFF2-40B4-BE49-F238E27FC236}">
                <a16:creationId xmlns:a16="http://schemas.microsoft.com/office/drawing/2014/main" id="{22E6E560-A467-4066-A85E-C0328B1AA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703" y="2800334"/>
            <a:ext cx="246901" cy="2386699"/>
          </a:xfrm>
          <a:prstGeom prst="rect">
            <a:avLst/>
          </a:prstGeom>
        </p:spPr>
      </p:pic>
      <p:pic>
        <p:nvPicPr>
          <p:cNvPr id="64" name="Picture 63">
            <a:extLst>
              <a:ext uri="{FF2B5EF4-FFF2-40B4-BE49-F238E27FC236}">
                <a16:creationId xmlns:a16="http://schemas.microsoft.com/office/drawing/2014/main" id="{EF1D9C44-B894-464C-AC99-A8F9D0D2C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2800334"/>
            <a:ext cx="254381" cy="254381"/>
          </a:xfrm>
          <a:prstGeom prst="rect">
            <a:avLst/>
          </a:prstGeom>
        </p:spPr>
      </p:pic>
      <p:pic>
        <p:nvPicPr>
          <p:cNvPr id="61" name="Picture 60">
            <a:extLst>
              <a:ext uri="{FF2B5EF4-FFF2-40B4-BE49-F238E27FC236}">
                <a16:creationId xmlns:a16="http://schemas.microsoft.com/office/drawing/2014/main" id="{E819B718-9992-4D39-90F0-625E06E35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2800334"/>
            <a:ext cx="254381" cy="254381"/>
          </a:xfrm>
          <a:prstGeom prst="rect">
            <a:avLst/>
          </a:prstGeom>
        </p:spPr>
      </p:pic>
      <p:pic>
        <p:nvPicPr>
          <p:cNvPr id="65" name="Picture 64">
            <a:extLst>
              <a:ext uri="{FF2B5EF4-FFF2-40B4-BE49-F238E27FC236}">
                <a16:creationId xmlns:a16="http://schemas.microsoft.com/office/drawing/2014/main" id="{5C09BA6E-5531-4330-9FA4-A35BBDA05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3155993"/>
            <a:ext cx="254381" cy="254381"/>
          </a:xfrm>
          <a:prstGeom prst="rect">
            <a:avLst/>
          </a:prstGeom>
        </p:spPr>
      </p:pic>
      <p:pic>
        <p:nvPicPr>
          <p:cNvPr id="66" name="Picture 65">
            <a:extLst>
              <a:ext uri="{FF2B5EF4-FFF2-40B4-BE49-F238E27FC236}">
                <a16:creationId xmlns:a16="http://schemas.microsoft.com/office/drawing/2014/main" id="{6C8673A6-FF15-488C-8790-AF710EB0D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3511652"/>
            <a:ext cx="254381" cy="254381"/>
          </a:xfrm>
          <a:prstGeom prst="rect">
            <a:avLst/>
          </a:prstGeom>
        </p:spPr>
      </p:pic>
      <p:pic>
        <p:nvPicPr>
          <p:cNvPr id="73" name="Picture 72">
            <a:extLst>
              <a:ext uri="{FF2B5EF4-FFF2-40B4-BE49-F238E27FC236}">
                <a16:creationId xmlns:a16="http://schemas.microsoft.com/office/drawing/2014/main" id="{E40A85F0-47DB-4585-84D2-8150C6CE9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3867311"/>
            <a:ext cx="254381" cy="254381"/>
          </a:xfrm>
          <a:prstGeom prst="rect">
            <a:avLst/>
          </a:prstGeom>
        </p:spPr>
      </p:pic>
      <p:pic>
        <p:nvPicPr>
          <p:cNvPr id="74" name="Picture 73">
            <a:extLst>
              <a:ext uri="{FF2B5EF4-FFF2-40B4-BE49-F238E27FC236}">
                <a16:creationId xmlns:a16="http://schemas.microsoft.com/office/drawing/2014/main" id="{9D3D4D3B-EA0D-498E-B177-EE7F95926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861" y="4222971"/>
            <a:ext cx="254381" cy="254381"/>
          </a:xfrm>
          <a:prstGeom prst="rect">
            <a:avLst/>
          </a:prstGeom>
        </p:spPr>
      </p:pic>
      <p:sp>
        <p:nvSpPr>
          <p:cNvPr id="75" name="TextBox 74">
            <a:extLst>
              <a:ext uri="{FF2B5EF4-FFF2-40B4-BE49-F238E27FC236}">
                <a16:creationId xmlns:a16="http://schemas.microsoft.com/office/drawing/2014/main" id="{CE56425C-4E5A-41B4-A216-3D27EA33B06C}"/>
              </a:ext>
            </a:extLst>
          </p:cNvPr>
          <p:cNvSpPr txBox="1"/>
          <p:nvPr/>
        </p:nvSpPr>
        <p:spPr bwMode="auto">
          <a:xfrm>
            <a:off x="7296522" y="2699869"/>
            <a:ext cx="2702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31 – 3 = 31 – 1 – 2</a:t>
            </a:r>
          </a:p>
        </p:txBody>
      </p:sp>
      <p:sp>
        <p:nvSpPr>
          <p:cNvPr id="76" name="TextBox 75">
            <a:extLst>
              <a:ext uri="{FF2B5EF4-FFF2-40B4-BE49-F238E27FC236}">
                <a16:creationId xmlns:a16="http://schemas.microsoft.com/office/drawing/2014/main" id="{F8271375-0816-4C24-8DEA-3698E69208D6}"/>
              </a:ext>
            </a:extLst>
          </p:cNvPr>
          <p:cNvSpPr txBox="1"/>
          <p:nvPr/>
        </p:nvSpPr>
        <p:spPr bwMode="auto">
          <a:xfrm>
            <a:off x="8202063" y="3360549"/>
            <a:ext cx="1303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30 – 2</a:t>
            </a:r>
          </a:p>
        </p:txBody>
      </p:sp>
      <p:sp>
        <p:nvSpPr>
          <p:cNvPr id="77" name="TextBox 76">
            <a:extLst>
              <a:ext uri="{FF2B5EF4-FFF2-40B4-BE49-F238E27FC236}">
                <a16:creationId xmlns:a16="http://schemas.microsoft.com/office/drawing/2014/main" id="{C7ADBA7C-CEA7-4E68-AB2B-57601322FEF9}"/>
              </a:ext>
            </a:extLst>
          </p:cNvPr>
          <p:cNvSpPr txBox="1"/>
          <p:nvPr/>
        </p:nvSpPr>
        <p:spPr bwMode="auto">
          <a:xfrm>
            <a:off x="8202063" y="402122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28</a:t>
            </a:r>
          </a:p>
        </p:txBody>
      </p:sp>
      <p:pic>
        <p:nvPicPr>
          <p:cNvPr id="37" name="Picture 36">
            <a:extLst>
              <a:ext uri="{FF2B5EF4-FFF2-40B4-BE49-F238E27FC236}">
                <a16:creationId xmlns:a16="http://schemas.microsoft.com/office/drawing/2014/main" id="{1F2BF151-A4DF-4A8D-9E13-82AC6EF39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353" y="2800333"/>
            <a:ext cx="246901" cy="2386699"/>
          </a:xfrm>
          <a:prstGeom prst="rect">
            <a:avLst/>
          </a:prstGeom>
        </p:spPr>
      </p:pic>
      <p:sp>
        <p:nvSpPr>
          <p:cNvPr id="38" name="TextBox 37">
            <a:extLst>
              <a:ext uri="{FF2B5EF4-FFF2-40B4-BE49-F238E27FC236}">
                <a16:creationId xmlns:a16="http://schemas.microsoft.com/office/drawing/2014/main" id="{0F2C089B-901D-40B9-91E3-30F6DCAB5DAD}"/>
              </a:ext>
            </a:extLst>
          </p:cNvPr>
          <p:cNvSpPr txBox="1"/>
          <p:nvPr/>
        </p:nvSpPr>
        <p:spPr bwMode="auto">
          <a:xfrm>
            <a:off x="4912373" y="1178085"/>
            <a:ext cx="642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31</a:t>
            </a:r>
          </a:p>
        </p:txBody>
      </p:sp>
      <p:sp>
        <p:nvSpPr>
          <p:cNvPr id="39" name="TextBox 38">
            <a:extLst>
              <a:ext uri="{FF2B5EF4-FFF2-40B4-BE49-F238E27FC236}">
                <a16:creationId xmlns:a16="http://schemas.microsoft.com/office/drawing/2014/main" id="{FC64EF8F-7AC0-49E3-80DC-A6BBFC4398F8}"/>
              </a:ext>
            </a:extLst>
          </p:cNvPr>
          <p:cNvSpPr txBox="1"/>
          <p:nvPr/>
        </p:nvSpPr>
        <p:spPr bwMode="auto">
          <a:xfrm>
            <a:off x="6566762" y="1178085"/>
            <a:ext cx="81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28</a:t>
            </a:r>
          </a:p>
        </p:txBody>
      </p:sp>
    </p:spTree>
    <p:extLst>
      <p:ext uri="{BB962C8B-B14F-4D97-AF65-F5344CB8AC3E}">
        <p14:creationId xmlns:p14="http://schemas.microsoft.com/office/powerpoint/2010/main" val="29866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par>
                                <p:cTn id="49" presetID="22" presetClass="entr" presetSubtype="1"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mph" presetSubtype="2" autoRev="1" fill="hold" grpId="1" nodeType="clickEffect">
                                  <p:stCondLst>
                                    <p:cond delay="0"/>
                                  </p:stCondLst>
                                  <p:childTnLst>
                                    <p:animClr clrSpc="rgb" dir="cw">
                                      <p:cBhvr override="childStyle">
                                        <p:cTn id="62" dur="1000" fill="hold"/>
                                        <p:tgtEl>
                                          <p:spTgt spid="4"/>
                                        </p:tgtEl>
                                        <p:attrNameLst>
                                          <p:attrName>style.color</p:attrName>
                                        </p:attrNameLst>
                                      </p:cBhvr>
                                      <p:to>
                                        <a:srgbClr val="FF2017"/>
                                      </p:to>
                                    </p:animClr>
                                  </p:childTnLst>
                                </p:cTn>
                              </p:par>
                              <p:par>
                                <p:cTn id="63" presetID="26" presetClass="emph" presetSubtype="0" fill="hold" nodeType="withEffect">
                                  <p:stCondLst>
                                    <p:cond delay="0"/>
                                  </p:stCondLst>
                                  <p:childTnLst>
                                    <p:animEffect transition="out" filter="fade">
                                      <p:cBhvr>
                                        <p:cTn id="64" dur="1000" tmFilter="0, 0; .2, .5; .8, .5; 1, 0"/>
                                        <p:tgtEl>
                                          <p:spTgt spid="64"/>
                                        </p:tgtEl>
                                      </p:cBhvr>
                                    </p:animEffect>
                                    <p:animScale>
                                      <p:cBhvr>
                                        <p:cTn id="65" dur="500" autoRev="1" fill="hold"/>
                                        <p:tgtEl>
                                          <p:spTgt spid="64"/>
                                        </p:tgtEl>
                                      </p:cBhvr>
                                      <p:by x="105000" y="105000"/>
                                    </p:animScale>
                                  </p:childTnLst>
                                </p:cTn>
                              </p:par>
                            </p:childTnLst>
                          </p:cTn>
                        </p:par>
                        <p:par>
                          <p:cTn id="66" fill="hold">
                            <p:stCondLst>
                              <p:cond delay="2000"/>
                            </p:stCondLst>
                            <p:childTnLst>
                              <p:par>
                                <p:cTn id="67" presetID="63" presetClass="path" presetSubtype="0" accel="50000" decel="50000" fill="hold" nodeType="afterEffect">
                                  <p:stCondLst>
                                    <p:cond delay="0"/>
                                  </p:stCondLst>
                                  <p:childTnLst>
                                    <p:animMotion origin="layout" path="M 0 0 L 0.25 0 E" pathEditMode="relative" ptsTypes="">
                                      <p:cBhvr>
                                        <p:cTn id="68" dur="2000" fill="hold"/>
                                        <p:tgtEl>
                                          <p:spTgt spid="64"/>
                                        </p:tgtEl>
                                        <p:attrNameLst>
                                          <p:attrName>ppt_x</p:attrName>
                                          <p:attrName>ppt_y</p:attrName>
                                        </p:attrNameLst>
                                      </p:cBhvr>
                                    </p:animMotion>
                                  </p:childTnLst>
                                </p:cTn>
                              </p:par>
                              <p:par>
                                <p:cTn id="69" presetID="10" presetClass="exit" presetSubtype="0" fill="hold" nodeType="withEffect">
                                  <p:stCondLst>
                                    <p:cond delay="1500"/>
                                  </p:stCondLst>
                                  <p:childTnLst>
                                    <p:animEffect transition="out" filter="fade">
                                      <p:cBhvr>
                                        <p:cTn id="70" dur="500"/>
                                        <p:tgtEl>
                                          <p:spTgt spid="64"/>
                                        </p:tgtEl>
                                      </p:cBhvr>
                                    </p:animEffect>
                                    <p:set>
                                      <p:cBhvr>
                                        <p:cTn id="71" dur="1" fill="hold">
                                          <p:stCondLst>
                                            <p:cond delay="499"/>
                                          </p:stCondLst>
                                        </p:cTn>
                                        <p:tgtEl>
                                          <p:spTgt spid="64"/>
                                        </p:tgtEl>
                                        <p:attrNameLst>
                                          <p:attrName>style.visibility</p:attrName>
                                        </p:attrNameLst>
                                      </p:cBhvr>
                                      <p:to>
                                        <p:strVal val="hidden"/>
                                      </p:to>
                                    </p:set>
                                  </p:childTnLst>
                                </p:cTn>
                              </p:par>
                            </p:childTnLst>
                          </p:cTn>
                        </p:par>
                        <p:par>
                          <p:cTn id="72" fill="hold">
                            <p:stCondLst>
                              <p:cond delay="4000"/>
                            </p:stCondLst>
                            <p:childTnLst>
                              <p:par>
                                <p:cTn id="73" presetID="3" presetClass="emph" presetSubtype="2" fill="hold" grpId="2" nodeType="afterEffect">
                                  <p:stCondLst>
                                    <p:cond delay="0"/>
                                  </p:stCondLst>
                                  <p:childTnLst>
                                    <p:animClr clrSpc="rgb" dir="cw">
                                      <p:cBhvr override="childStyle">
                                        <p:cTn id="74" dur="1000" fill="hold"/>
                                        <p:tgtEl>
                                          <p:spTgt spid="4"/>
                                        </p:tgtEl>
                                        <p:attrNameLst>
                                          <p:attrName>style.color</p:attrName>
                                        </p:attrNameLst>
                                      </p:cBhvr>
                                      <p:to>
                                        <a:schemeClr val="tx1"/>
                                      </p:to>
                                    </p:animClr>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2.5E-6 -1.11111E-6 L -2.5E-6 0.01806 " pathEditMode="relative" rAng="0" ptsTypes="AA">
                                      <p:cBhvr>
                                        <p:cTn id="78" dur="2000" fill="hold"/>
                                        <p:tgtEl>
                                          <p:spTgt spid="53"/>
                                        </p:tgtEl>
                                        <p:attrNameLst>
                                          <p:attrName>ppt_x</p:attrName>
                                          <p:attrName>ppt_y</p:attrName>
                                        </p:attrNameLst>
                                      </p:cBhvr>
                                      <p:rCtr x="0" y="903"/>
                                    </p:animMotion>
                                  </p:childTnLst>
                                </p:cTn>
                              </p:par>
                              <p:par>
                                <p:cTn id="79" presetID="42" presetClass="path" presetSubtype="0" accel="50000" decel="50000" fill="hold" nodeType="withEffect">
                                  <p:stCondLst>
                                    <p:cond delay="0"/>
                                  </p:stCondLst>
                                  <p:childTnLst>
                                    <p:animMotion origin="layout" path="M -2.5E-6 -1.85185E-6 L -2.5E-6 0.03426 " pathEditMode="relative" rAng="0" ptsTypes="AA">
                                      <p:cBhvr>
                                        <p:cTn id="80" dur="2000" fill="hold"/>
                                        <p:tgtEl>
                                          <p:spTgt spid="55"/>
                                        </p:tgtEl>
                                        <p:attrNameLst>
                                          <p:attrName>ppt_x</p:attrName>
                                          <p:attrName>ppt_y</p:attrName>
                                        </p:attrNameLst>
                                      </p:cBhvr>
                                      <p:rCtr x="0" y="1713"/>
                                    </p:animMotion>
                                  </p:childTnLst>
                                </p:cTn>
                              </p:par>
                              <p:par>
                                <p:cTn id="81" presetID="42" presetClass="path" presetSubtype="0" accel="50000" decel="50000" fill="hold" nodeType="withEffect">
                                  <p:stCondLst>
                                    <p:cond delay="0"/>
                                  </p:stCondLst>
                                  <p:childTnLst>
                                    <p:animMotion origin="layout" path="M -2.5E-6 -4.07407E-6 L -2.5E-6 0.05186 " pathEditMode="relative" rAng="0" ptsTypes="AA">
                                      <p:cBhvr>
                                        <p:cTn id="82" dur="2000" fill="hold"/>
                                        <p:tgtEl>
                                          <p:spTgt spid="56"/>
                                        </p:tgtEl>
                                        <p:attrNameLst>
                                          <p:attrName>ppt_x</p:attrName>
                                          <p:attrName>ppt_y</p:attrName>
                                        </p:attrNameLst>
                                      </p:cBhvr>
                                      <p:rCtr x="0" y="2593"/>
                                    </p:animMotion>
                                  </p:childTnLst>
                                </p:cTn>
                              </p:par>
                              <p:par>
                                <p:cTn id="83" presetID="42" presetClass="path" presetSubtype="0" accel="50000" decel="50000" fill="hold" nodeType="withEffect">
                                  <p:stCondLst>
                                    <p:cond delay="0"/>
                                  </p:stCondLst>
                                  <p:childTnLst>
                                    <p:animMotion origin="layout" path="M -2.5E-6 -4.81481E-6 L -2.5E-6 0.06922 " pathEditMode="relative" rAng="0" ptsTypes="AA">
                                      <p:cBhvr>
                                        <p:cTn id="84" dur="2000" fill="hold"/>
                                        <p:tgtEl>
                                          <p:spTgt spid="54"/>
                                        </p:tgtEl>
                                        <p:attrNameLst>
                                          <p:attrName>ppt_x</p:attrName>
                                          <p:attrName>ppt_y</p:attrName>
                                        </p:attrNameLst>
                                      </p:cBhvr>
                                      <p:rCtr x="0" y="3449"/>
                                    </p:animMotion>
                                  </p:childTnLst>
                                </p:cTn>
                              </p:par>
                              <p:par>
                                <p:cTn id="85" presetID="42" presetClass="path" presetSubtype="0" accel="50000" decel="50000" fill="hold" nodeType="withEffect">
                                  <p:stCondLst>
                                    <p:cond delay="0"/>
                                  </p:stCondLst>
                                  <p:childTnLst>
                                    <p:animMotion origin="layout" path="M -2.5E-6 2.96296E-6 L -2.5E-6 0.08657 " pathEditMode="relative" rAng="0" ptsTypes="AA">
                                      <p:cBhvr>
                                        <p:cTn id="86" dur="2000" fill="hold"/>
                                        <p:tgtEl>
                                          <p:spTgt spid="57"/>
                                        </p:tgtEl>
                                        <p:attrNameLst>
                                          <p:attrName>ppt_x</p:attrName>
                                          <p:attrName>ppt_y</p:attrName>
                                        </p:attrNameLst>
                                      </p:cBhvr>
                                      <p:rCtr x="0" y="4329"/>
                                    </p:animMotion>
                                  </p:childTnLst>
                                </p:cTn>
                              </p:par>
                              <p:par>
                                <p:cTn id="87" presetID="42" presetClass="path" presetSubtype="0" accel="50000" decel="50000" fill="hold" nodeType="withEffect">
                                  <p:stCondLst>
                                    <p:cond delay="0"/>
                                  </p:stCondLst>
                                  <p:childTnLst>
                                    <p:animMotion origin="layout" path="M -2.5E-6 2.22222E-6 L 0.00018 0.10347 " pathEditMode="relative" rAng="0" ptsTypes="AA">
                                      <p:cBhvr>
                                        <p:cTn id="88" dur="2000" fill="hold"/>
                                        <p:tgtEl>
                                          <p:spTgt spid="58"/>
                                        </p:tgtEl>
                                        <p:attrNameLst>
                                          <p:attrName>ppt_x</p:attrName>
                                          <p:attrName>ppt_y</p:attrName>
                                        </p:attrNameLst>
                                      </p:cBhvr>
                                      <p:rCtr x="0" y="5162"/>
                                    </p:animMotion>
                                  </p:childTnLst>
                                </p:cTn>
                              </p:par>
                              <p:par>
                                <p:cTn id="89" presetID="42" presetClass="path" presetSubtype="0" accel="50000" decel="50000" fill="hold" nodeType="withEffect">
                                  <p:stCondLst>
                                    <p:cond delay="0"/>
                                  </p:stCondLst>
                                  <p:childTnLst>
                                    <p:animMotion origin="layout" path="M -2.5E-6 1.48148E-6 L -2.5E-6 0.1206 " pathEditMode="relative" rAng="0" ptsTypes="AA">
                                      <p:cBhvr>
                                        <p:cTn id="90" dur="2000" fill="hold"/>
                                        <p:tgtEl>
                                          <p:spTgt spid="59"/>
                                        </p:tgtEl>
                                        <p:attrNameLst>
                                          <p:attrName>ppt_x</p:attrName>
                                          <p:attrName>ppt_y</p:attrName>
                                        </p:attrNameLst>
                                      </p:cBhvr>
                                      <p:rCtr x="0" y="6019"/>
                                    </p:animMotion>
                                  </p:childTnLst>
                                </p:cTn>
                              </p:par>
                              <p:par>
                                <p:cTn id="91" presetID="42" presetClass="path" presetSubtype="0" accel="50000" decel="50000" fill="hold" nodeType="withEffect">
                                  <p:stCondLst>
                                    <p:cond delay="0"/>
                                  </p:stCondLst>
                                  <p:childTnLst>
                                    <p:animMotion origin="layout" path="M -2.5E-6 -7.40741E-7 L -2.5E-6 0.13773 " pathEditMode="relative" rAng="0" ptsTypes="AA">
                                      <p:cBhvr>
                                        <p:cTn id="92" dur="2000" fill="hold"/>
                                        <p:tgtEl>
                                          <p:spTgt spid="60"/>
                                        </p:tgtEl>
                                        <p:attrNameLst>
                                          <p:attrName>ppt_x</p:attrName>
                                          <p:attrName>ppt_y</p:attrName>
                                        </p:attrNameLst>
                                      </p:cBhvr>
                                      <p:rCtr x="0" y="6875"/>
                                    </p:animMotion>
                                  </p:childTnLst>
                                </p:cTn>
                              </p:par>
                              <p:par>
                                <p:cTn id="93" presetID="42" presetClass="path" presetSubtype="0" accel="50000" decel="50000" fill="hold" nodeType="withEffect">
                                  <p:stCondLst>
                                    <p:cond delay="0"/>
                                  </p:stCondLst>
                                  <p:childTnLst>
                                    <p:animMotion origin="layout" path="M -2.5E-6 -1.48148E-6 L -2.5E-6 0.15509 " pathEditMode="relative" rAng="0" ptsTypes="AA">
                                      <p:cBhvr>
                                        <p:cTn id="94" dur="2000" fill="hold"/>
                                        <p:tgtEl>
                                          <p:spTgt spid="62"/>
                                        </p:tgtEl>
                                        <p:attrNameLst>
                                          <p:attrName>ppt_x</p:attrName>
                                          <p:attrName>ppt_y</p:attrName>
                                        </p:attrNameLst>
                                      </p:cBhvr>
                                      <p:rCtr x="0" y="7755"/>
                                    </p:animMotion>
                                  </p:childTnLst>
                                </p:cTn>
                              </p:par>
                            </p:childTnLst>
                          </p:cTn>
                        </p:par>
                        <p:par>
                          <p:cTn id="95" fill="hold">
                            <p:stCondLst>
                              <p:cond delay="2000"/>
                            </p:stCondLst>
                            <p:childTnLst>
                              <p:par>
                                <p:cTn id="96" presetID="1" presetClass="exit" presetSubtype="0" fill="hold" nodeType="afterEffect">
                                  <p:stCondLst>
                                    <p:cond delay="0"/>
                                  </p:stCondLst>
                                  <p:childTnLst>
                                    <p:set>
                                      <p:cBhvr>
                                        <p:cTn id="97" dur="1" fill="hold">
                                          <p:stCondLst>
                                            <p:cond delay="0"/>
                                          </p:stCondLst>
                                        </p:cTn>
                                        <p:tgtEl>
                                          <p:spTgt spid="57"/>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58"/>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59"/>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60"/>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62"/>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11"/>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63" presetClass="path" presetSubtype="0" accel="50000" decel="50000" fill="hold" nodeType="clickEffect">
                                  <p:stCondLst>
                                    <p:cond delay="0"/>
                                  </p:stCondLst>
                                  <p:childTnLst>
                                    <p:animMotion origin="layout" path="M 3.125E-6 -3.7037E-7 L 0.0332 -0.25926 " pathEditMode="relative" rAng="0" ptsTypes="AA">
                                      <p:cBhvr>
                                        <p:cTn id="111" dur="2000" fill="hold"/>
                                        <p:tgtEl>
                                          <p:spTgt spid="11"/>
                                        </p:tgtEl>
                                        <p:attrNameLst>
                                          <p:attrName>ppt_x</p:attrName>
                                          <p:attrName>ppt_y</p:attrName>
                                        </p:attrNameLst>
                                      </p:cBhvr>
                                      <p:rCtr x="1654" y="-12963"/>
                                    </p:animMotion>
                                  </p:childTnLst>
                                </p:cTn>
                              </p:par>
                            </p:childTnLst>
                          </p:cTn>
                        </p:par>
                        <p:par>
                          <p:cTn id="112" fill="hold">
                            <p:stCondLst>
                              <p:cond delay="2000"/>
                            </p:stCondLst>
                            <p:childTnLst>
                              <p:par>
                                <p:cTn id="113" presetID="1" presetClass="exit" presetSubtype="0" fill="hold" nodeType="afterEffect">
                                  <p:stCondLst>
                                    <p:cond delay="0"/>
                                  </p:stCondLst>
                                  <p:childTnLst>
                                    <p:set>
                                      <p:cBhvr>
                                        <p:cTn id="114" dur="1" fill="hold">
                                          <p:stCondLst>
                                            <p:cond delay="0"/>
                                          </p:stCondLst>
                                        </p:cTn>
                                        <p:tgtEl>
                                          <p:spTgt spid="11"/>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6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3" presetClass="emph" presetSubtype="2" fill="hold" grpId="1" nodeType="clickEffect">
                                  <p:stCondLst>
                                    <p:cond delay="0"/>
                                  </p:stCondLst>
                                  <p:childTnLst>
                                    <p:animClr clrSpc="rgb" dir="cw">
                                      <p:cBhvr override="childStyle">
                                        <p:cTn id="128" dur="1000" fill="hold"/>
                                        <p:tgtEl>
                                          <p:spTgt spid="3"/>
                                        </p:tgtEl>
                                        <p:attrNameLst>
                                          <p:attrName>style.color</p:attrName>
                                        </p:attrNameLst>
                                      </p:cBhvr>
                                      <p:to>
                                        <a:srgbClr val="FF2017"/>
                                      </p:to>
                                    </p:animClr>
                                  </p:childTnLst>
                                </p:cTn>
                              </p:par>
                              <p:par>
                                <p:cTn id="129" presetID="26" presetClass="emph" presetSubtype="0" fill="hold" nodeType="withEffect">
                                  <p:stCondLst>
                                    <p:cond delay="0"/>
                                  </p:stCondLst>
                                  <p:childTnLst>
                                    <p:animEffect transition="out" filter="fade">
                                      <p:cBhvr>
                                        <p:cTn id="130" dur="1000" tmFilter="0, 0; .2, .5; .8, .5; 1, 0"/>
                                        <p:tgtEl>
                                          <p:spTgt spid="73"/>
                                        </p:tgtEl>
                                      </p:cBhvr>
                                    </p:animEffect>
                                    <p:animScale>
                                      <p:cBhvr>
                                        <p:cTn id="131" dur="500" autoRev="1" fill="hold"/>
                                        <p:tgtEl>
                                          <p:spTgt spid="73"/>
                                        </p:tgtEl>
                                      </p:cBhvr>
                                      <p:by x="105000" y="105000"/>
                                    </p:animScale>
                                  </p:childTnLst>
                                </p:cTn>
                              </p:par>
                              <p:par>
                                <p:cTn id="132" presetID="26" presetClass="emph" presetSubtype="0" fill="hold" nodeType="withEffect">
                                  <p:stCondLst>
                                    <p:cond delay="0"/>
                                  </p:stCondLst>
                                  <p:childTnLst>
                                    <p:animEffect transition="out" filter="fade">
                                      <p:cBhvr>
                                        <p:cTn id="133" dur="1000" tmFilter="0, 0; .2, .5; .8, .5; 1, 0"/>
                                        <p:tgtEl>
                                          <p:spTgt spid="74"/>
                                        </p:tgtEl>
                                      </p:cBhvr>
                                    </p:animEffect>
                                    <p:animScale>
                                      <p:cBhvr>
                                        <p:cTn id="134" dur="500" autoRev="1" fill="hold"/>
                                        <p:tgtEl>
                                          <p:spTgt spid="74"/>
                                        </p:tgtEl>
                                      </p:cBhvr>
                                      <p:by x="105000" y="105000"/>
                                    </p:animScale>
                                  </p:childTnLst>
                                </p:cTn>
                              </p:par>
                            </p:childTnLst>
                          </p:cTn>
                        </p:par>
                        <p:par>
                          <p:cTn id="135" fill="hold">
                            <p:stCondLst>
                              <p:cond delay="1000"/>
                            </p:stCondLst>
                            <p:childTnLst>
                              <p:par>
                                <p:cTn id="136" presetID="63" presetClass="path" presetSubtype="0" accel="50000" decel="50000" fill="hold" nodeType="afterEffect">
                                  <p:stCondLst>
                                    <p:cond delay="0"/>
                                  </p:stCondLst>
                                  <p:childTnLst>
                                    <p:animMotion origin="layout" path="M 0 0 L 0.25 0 E" pathEditMode="relative" ptsTypes="">
                                      <p:cBhvr>
                                        <p:cTn id="137" dur="2000" fill="hold"/>
                                        <p:tgtEl>
                                          <p:spTgt spid="73"/>
                                        </p:tgtEl>
                                        <p:attrNameLst>
                                          <p:attrName>ppt_x</p:attrName>
                                          <p:attrName>ppt_y</p:attrName>
                                        </p:attrNameLst>
                                      </p:cBhvr>
                                    </p:animMotion>
                                  </p:childTnLst>
                                </p:cTn>
                              </p:par>
                              <p:par>
                                <p:cTn id="138" presetID="63" presetClass="path" presetSubtype="0" accel="50000" decel="50000" fill="hold" nodeType="withEffect">
                                  <p:stCondLst>
                                    <p:cond delay="0"/>
                                  </p:stCondLst>
                                  <p:childTnLst>
                                    <p:animMotion origin="layout" path="M 0 0 L 0.25 0 E" pathEditMode="relative" ptsTypes="">
                                      <p:cBhvr>
                                        <p:cTn id="139" dur="2000" fill="hold"/>
                                        <p:tgtEl>
                                          <p:spTgt spid="74"/>
                                        </p:tgtEl>
                                        <p:attrNameLst>
                                          <p:attrName>ppt_x</p:attrName>
                                          <p:attrName>ppt_y</p:attrName>
                                        </p:attrNameLst>
                                      </p:cBhvr>
                                    </p:animMotion>
                                  </p:childTnLst>
                                </p:cTn>
                              </p:par>
                              <p:par>
                                <p:cTn id="140" presetID="10" presetClass="exit" presetSubtype="0" fill="hold" nodeType="withEffect">
                                  <p:stCondLst>
                                    <p:cond delay="1500"/>
                                  </p:stCondLst>
                                  <p:childTnLst>
                                    <p:animEffect transition="out" filter="fade">
                                      <p:cBhvr>
                                        <p:cTn id="141" dur="500"/>
                                        <p:tgtEl>
                                          <p:spTgt spid="73"/>
                                        </p:tgtEl>
                                      </p:cBhvr>
                                    </p:animEffect>
                                    <p:set>
                                      <p:cBhvr>
                                        <p:cTn id="142" dur="1" fill="hold">
                                          <p:stCondLst>
                                            <p:cond delay="499"/>
                                          </p:stCondLst>
                                        </p:cTn>
                                        <p:tgtEl>
                                          <p:spTgt spid="73"/>
                                        </p:tgtEl>
                                        <p:attrNameLst>
                                          <p:attrName>style.visibility</p:attrName>
                                        </p:attrNameLst>
                                      </p:cBhvr>
                                      <p:to>
                                        <p:strVal val="hidden"/>
                                      </p:to>
                                    </p:set>
                                  </p:childTnLst>
                                </p:cTn>
                              </p:par>
                              <p:par>
                                <p:cTn id="143" presetID="10" presetClass="exit" presetSubtype="0" fill="hold" nodeType="withEffect">
                                  <p:stCondLst>
                                    <p:cond delay="1500"/>
                                  </p:stCondLst>
                                  <p:childTnLst>
                                    <p:animEffect transition="out" filter="fade">
                                      <p:cBhvr>
                                        <p:cTn id="144" dur="500"/>
                                        <p:tgtEl>
                                          <p:spTgt spid="74"/>
                                        </p:tgtEl>
                                      </p:cBhvr>
                                    </p:animEffect>
                                    <p:set>
                                      <p:cBhvr>
                                        <p:cTn id="145" dur="1" fill="hold">
                                          <p:stCondLst>
                                            <p:cond delay="499"/>
                                          </p:stCondLst>
                                        </p:cTn>
                                        <p:tgtEl>
                                          <p:spTgt spid="74"/>
                                        </p:tgtEl>
                                        <p:attrNameLst>
                                          <p:attrName>style.visibility</p:attrName>
                                        </p:attrNameLst>
                                      </p:cBhvr>
                                      <p:to>
                                        <p:strVal val="hidden"/>
                                      </p:to>
                                    </p:set>
                                  </p:childTnLst>
                                </p:cTn>
                              </p:par>
                            </p:childTnLst>
                          </p:cTn>
                        </p:par>
                        <p:par>
                          <p:cTn id="146" fill="hold">
                            <p:stCondLst>
                              <p:cond delay="3000"/>
                            </p:stCondLst>
                            <p:childTnLst>
                              <p:par>
                                <p:cTn id="147" presetID="3" presetClass="emph" presetSubtype="2" fill="hold" grpId="2" nodeType="afterEffect">
                                  <p:stCondLst>
                                    <p:cond delay="0"/>
                                  </p:stCondLst>
                                  <p:childTnLst>
                                    <p:animClr clrSpc="rgb" dir="cw">
                                      <p:cBhvr override="childStyle">
                                        <p:cTn id="148" dur="1000" fill="hold"/>
                                        <p:tgtEl>
                                          <p:spTgt spid="3"/>
                                        </p:tgtEl>
                                        <p:attrNameLst>
                                          <p:attrName>style.color</p:attrName>
                                        </p:attrNameLst>
                                      </p:cBhvr>
                                      <p:to>
                                        <a:schemeClr val="tx1"/>
                                      </p:to>
                                    </p:animClr>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75"/>
                                        </p:tgtEl>
                                        <p:attrNameLst>
                                          <p:attrName>style.visibility</p:attrName>
                                        </p:attrNameLst>
                                      </p:cBhvr>
                                      <p:to>
                                        <p:strVal val="visible"/>
                                      </p:to>
                                    </p:set>
                                    <p:animEffect transition="in" filter="fade">
                                      <p:cBhvr>
                                        <p:cTn id="153" dur="500"/>
                                        <p:tgtEl>
                                          <p:spTgt spid="75"/>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76"/>
                                        </p:tgtEl>
                                        <p:attrNameLst>
                                          <p:attrName>style.visibility</p:attrName>
                                        </p:attrNameLst>
                                      </p:cBhvr>
                                      <p:to>
                                        <p:strVal val="visible"/>
                                      </p:to>
                                    </p:set>
                                    <p:animEffect transition="in" filter="fade">
                                      <p:cBhvr>
                                        <p:cTn id="158" dur="500"/>
                                        <p:tgtEl>
                                          <p:spTgt spid="76"/>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77"/>
                                        </p:tgtEl>
                                        <p:attrNameLst>
                                          <p:attrName>style.visibility</p:attrName>
                                        </p:attrNameLst>
                                      </p:cBhvr>
                                      <p:to>
                                        <p:strVal val="visible"/>
                                      </p:to>
                                    </p:set>
                                    <p:animEffect transition="in" filter="fade">
                                      <p:cBhvr>
                                        <p:cTn id="163" dur="500"/>
                                        <p:tgtEl>
                                          <p:spTgt spid="77"/>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39"/>
                                        </p:tgtEl>
                                        <p:attrNameLst>
                                          <p:attrName>style.visibility</p:attrName>
                                        </p:attrNameLst>
                                      </p:cBhvr>
                                      <p:to>
                                        <p:strVal val="visible"/>
                                      </p:to>
                                    </p:set>
                                    <p:animEffect transition="in" filter="fade">
                                      <p:cBhvr>
                                        <p:cTn id="1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p:bldP spid="4" grpId="1"/>
      <p:bldP spid="4" grpId="2"/>
      <p:bldP spid="75" grpId="0"/>
      <p:bldP spid="76" grpId="0"/>
      <p:bldP spid="77" grpId="0"/>
      <p:bldP spid="3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US" dirty="0"/>
              <a:t>1.13 Calculation: two-digit +/− single-digit – step 4:7</a:t>
            </a:r>
          </a:p>
        </p:txBody>
      </p:sp>
      <p:pic>
        <p:nvPicPr>
          <p:cNvPr id="6" name="Picture 5">
            <a:extLst>
              <a:ext uri="{FF2B5EF4-FFF2-40B4-BE49-F238E27FC236}">
                <a16:creationId xmlns:a16="http://schemas.microsoft.com/office/drawing/2014/main" id="{AD2E5243-F82E-4F2B-B702-0835447BA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163" y="2679751"/>
            <a:ext cx="3404226" cy="270177"/>
          </a:xfrm>
          <a:prstGeom prst="rect">
            <a:avLst/>
          </a:prstGeom>
        </p:spPr>
      </p:pic>
      <p:pic>
        <p:nvPicPr>
          <p:cNvPr id="8" name="Picture 7">
            <a:extLst>
              <a:ext uri="{FF2B5EF4-FFF2-40B4-BE49-F238E27FC236}">
                <a16:creationId xmlns:a16="http://schemas.microsoft.com/office/drawing/2014/main" id="{DE94F920-DAFF-43A2-A16C-3C905BA24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164" y="4093127"/>
            <a:ext cx="3412539" cy="270177"/>
          </a:xfrm>
          <a:prstGeom prst="rect">
            <a:avLst/>
          </a:prstGeom>
        </p:spPr>
      </p:pic>
      <p:pic>
        <p:nvPicPr>
          <p:cNvPr id="10" name="Picture 9">
            <a:extLst>
              <a:ext uri="{FF2B5EF4-FFF2-40B4-BE49-F238E27FC236}">
                <a16:creationId xmlns:a16="http://schemas.microsoft.com/office/drawing/2014/main" id="{52BEE7CE-82B1-4DEC-AD26-7A6BDF75C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64" y="5506504"/>
            <a:ext cx="3412539" cy="270177"/>
          </a:xfrm>
          <a:prstGeom prst="rect">
            <a:avLst/>
          </a:prstGeom>
        </p:spPr>
      </p:pic>
      <p:pic>
        <p:nvPicPr>
          <p:cNvPr id="4" name="Picture 3">
            <a:extLst>
              <a:ext uri="{FF2B5EF4-FFF2-40B4-BE49-F238E27FC236}">
                <a16:creationId xmlns:a16="http://schemas.microsoft.com/office/drawing/2014/main" id="{1EC2505B-B445-468C-AC57-C53D482C8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2914" y="1266375"/>
            <a:ext cx="3370973" cy="270177"/>
          </a:xfrm>
          <a:prstGeom prst="rect">
            <a:avLst/>
          </a:prstGeom>
        </p:spPr>
      </p:pic>
      <p:pic>
        <p:nvPicPr>
          <p:cNvPr id="12" name="Picture 11">
            <a:extLst>
              <a:ext uri="{FF2B5EF4-FFF2-40B4-BE49-F238E27FC236}">
                <a16:creationId xmlns:a16="http://schemas.microsoft.com/office/drawing/2014/main" id="{6870EE02-333F-4A16-800F-9CAD43DE5A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30866" y="953905"/>
            <a:ext cx="1317631" cy="282646"/>
          </a:xfrm>
          <a:prstGeom prst="rect">
            <a:avLst/>
          </a:prstGeom>
        </p:spPr>
      </p:pic>
      <p:pic>
        <p:nvPicPr>
          <p:cNvPr id="14" name="Picture 13">
            <a:extLst>
              <a:ext uri="{FF2B5EF4-FFF2-40B4-BE49-F238E27FC236}">
                <a16:creationId xmlns:a16="http://schemas.microsoft.com/office/drawing/2014/main" id="{03678583-75E7-4580-A30F-2880761CF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43639" y="953905"/>
            <a:ext cx="677520" cy="282646"/>
          </a:xfrm>
          <a:prstGeom prst="rect">
            <a:avLst/>
          </a:prstGeom>
        </p:spPr>
      </p:pic>
      <p:pic>
        <p:nvPicPr>
          <p:cNvPr id="16" name="Picture 15">
            <a:extLst>
              <a:ext uri="{FF2B5EF4-FFF2-40B4-BE49-F238E27FC236}">
                <a16:creationId xmlns:a16="http://schemas.microsoft.com/office/drawing/2014/main" id="{B4E3AA84-A8B3-40A6-AFDA-518C678737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233717" y="1618745"/>
            <a:ext cx="1982681" cy="282646"/>
          </a:xfrm>
          <a:prstGeom prst="rect">
            <a:avLst/>
          </a:prstGeom>
        </p:spPr>
      </p:pic>
      <p:sp>
        <p:nvSpPr>
          <p:cNvPr id="17" name="TextBox 16">
            <a:extLst>
              <a:ext uri="{FF2B5EF4-FFF2-40B4-BE49-F238E27FC236}">
                <a16:creationId xmlns:a16="http://schemas.microsoft.com/office/drawing/2014/main" id="{AE60D434-FC18-4EEB-B078-9EB1F28D4681}"/>
              </a:ext>
            </a:extLst>
          </p:cNvPr>
          <p:cNvSpPr txBox="1"/>
          <p:nvPr/>
        </p:nvSpPr>
        <p:spPr bwMode="auto">
          <a:xfrm>
            <a:off x="5988278" y="1883562"/>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18" name="Oval 17">
            <a:extLst>
              <a:ext uri="{FF2B5EF4-FFF2-40B4-BE49-F238E27FC236}">
                <a16:creationId xmlns:a16="http://schemas.microsoft.com/office/drawing/2014/main" id="{F4DCBF2B-A557-4495-89C3-C226B810ECAC}"/>
              </a:ext>
            </a:extLst>
          </p:cNvPr>
          <p:cNvSpPr>
            <a:spLocks noChangeAspect="1"/>
          </p:cNvSpPr>
          <p:nvPr/>
        </p:nvSpPr>
        <p:spPr bwMode="auto">
          <a:xfrm>
            <a:off x="5131945"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0801C917-FC15-40E6-AE97-19BEFFD38A4D}"/>
              </a:ext>
            </a:extLst>
          </p:cNvPr>
          <p:cNvSpPr>
            <a:spLocks noChangeAspect="1"/>
          </p:cNvSpPr>
          <p:nvPr/>
        </p:nvSpPr>
        <p:spPr bwMode="auto">
          <a:xfrm>
            <a:off x="7092254"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TextBox 19">
            <a:extLst>
              <a:ext uri="{FF2B5EF4-FFF2-40B4-BE49-F238E27FC236}">
                <a16:creationId xmlns:a16="http://schemas.microsoft.com/office/drawing/2014/main" id="{B253CBBB-F20F-4E61-A23B-05F3C11A60BB}"/>
              </a:ext>
            </a:extLst>
          </p:cNvPr>
          <p:cNvSpPr txBox="1"/>
          <p:nvPr/>
        </p:nvSpPr>
        <p:spPr bwMode="auto">
          <a:xfrm>
            <a:off x="5697162" y="66832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21" name="TextBox 20">
            <a:extLst>
              <a:ext uri="{FF2B5EF4-FFF2-40B4-BE49-F238E27FC236}">
                <a16:creationId xmlns:a16="http://schemas.microsoft.com/office/drawing/2014/main" id="{E69DE2FD-DA25-43A2-8C7B-3F3A8CD696C2}"/>
              </a:ext>
            </a:extLst>
          </p:cNvPr>
          <p:cNvSpPr txBox="1"/>
          <p:nvPr/>
        </p:nvSpPr>
        <p:spPr bwMode="auto">
          <a:xfrm>
            <a:off x="6689879" y="66832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34" name="Picture 33">
            <a:extLst>
              <a:ext uri="{FF2B5EF4-FFF2-40B4-BE49-F238E27FC236}">
                <a16:creationId xmlns:a16="http://schemas.microsoft.com/office/drawing/2014/main" id="{FFA74526-613E-41D8-B726-331CACA06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30866" y="2367281"/>
            <a:ext cx="1317631" cy="282646"/>
          </a:xfrm>
          <a:prstGeom prst="rect">
            <a:avLst/>
          </a:prstGeom>
        </p:spPr>
      </p:pic>
      <p:pic>
        <p:nvPicPr>
          <p:cNvPr id="35" name="Picture 34">
            <a:extLst>
              <a:ext uri="{FF2B5EF4-FFF2-40B4-BE49-F238E27FC236}">
                <a16:creationId xmlns:a16="http://schemas.microsoft.com/office/drawing/2014/main" id="{30710B36-11BD-4C45-A9FA-779EEC0473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43639" y="2367281"/>
            <a:ext cx="677520" cy="282646"/>
          </a:xfrm>
          <a:prstGeom prst="rect">
            <a:avLst/>
          </a:prstGeom>
        </p:spPr>
      </p:pic>
      <p:pic>
        <p:nvPicPr>
          <p:cNvPr id="36" name="Picture 35">
            <a:extLst>
              <a:ext uri="{FF2B5EF4-FFF2-40B4-BE49-F238E27FC236}">
                <a16:creationId xmlns:a16="http://schemas.microsoft.com/office/drawing/2014/main" id="{FB148EF8-2D25-4A49-A45B-2994FC81DD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233717" y="3032121"/>
            <a:ext cx="1982681" cy="282646"/>
          </a:xfrm>
          <a:prstGeom prst="rect">
            <a:avLst/>
          </a:prstGeom>
        </p:spPr>
      </p:pic>
      <p:sp>
        <p:nvSpPr>
          <p:cNvPr id="37" name="TextBox 36">
            <a:extLst>
              <a:ext uri="{FF2B5EF4-FFF2-40B4-BE49-F238E27FC236}">
                <a16:creationId xmlns:a16="http://schemas.microsoft.com/office/drawing/2014/main" id="{8BA2D224-C286-4EF8-A17A-974B53D626DB}"/>
              </a:ext>
            </a:extLst>
          </p:cNvPr>
          <p:cNvSpPr txBox="1"/>
          <p:nvPr/>
        </p:nvSpPr>
        <p:spPr bwMode="auto">
          <a:xfrm>
            <a:off x="5988277" y="3296938"/>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38" name="Oval 37">
            <a:extLst>
              <a:ext uri="{FF2B5EF4-FFF2-40B4-BE49-F238E27FC236}">
                <a16:creationId xmlns:a16="http://schemas.microsoft.com/office/drawing/2014/main" id="{2DFA5460-9BED-4FBB-882A-B7B8B991218E}"/>
              </a:ext>
            </a:extLst>
          </p:cNvPr>
          <p:cNvSpPr>
            <a:spLocks noChangeAspect="1"/>
          </p:cNvSpPr>
          <p:nvPr/>
        </p:nvSpPr>
        <p:spPr bwMode="auto">
          <a:xfrm>
            <a:off x="5131945"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9" name="Oval 38">
            <a:extLst>
              <a:ext uri="{FF2B5EF4-FFF2-40B4-BE49-F238E27FC236}">
                <a16:creationId xmlns:a16="http://schemas.microsoft.com/office/drawing/2014/main" id="{DDD03C4B-C18F-46AF-BD3C-377751F6D97A}"/>
              </a:ext>
            </a:extLst>
          </p:cNvPr>
          <p:cNvSpPr>
            <a:spLocks noChangeAspect="1"/>
          </p:cNvSpPr>
          <p:nvPr/>
        </p:nvSpPr>
        <p:spPr bwMode="auto">
          <a:xfrm>
            <a:off x="7089079"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TextBox 39">
            <a:extLst>
              <a:ext uri="{FF2B5EF4-FFF2-40B4-BE49-F238E27FC236}">
                <a16:creationId xmlns:a16="http://schemas.microsoft.com/office/drawing/2014/main" id="{155012E5-6345-4D0D-B179-1858DE0A06F8}"/>
              </a:ext>
            </a:extLst>
          </p:cNvPr>
          <p:cNvSpPr txBox="1"/>
          <p:nvPr/>
        </p:nvSpPr>
        <p:spPr bwMode="auto">
          <a:xfrm>
            <a:off x="5697159" y="2081697"/>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41" name="TextBox 40">
            <a:extLst>
              <a:ext uri="{FF2B5EF4-FFF2-40B4-BE49-F238E27FC236}">
                <a16:creationId xmlns:a16="http://schemas.microsoft.com/office/drawing/2014/main" id="{0168D474-FE1D-45B6-A5A9-B4ADC08B9777}"/>
              </a:ext>
            </a:extLst>
          </p:cNvPr>
          <p:cNvSpPr txBox="1"/>
          <p:nvPr/>
        </p:nvSpPr>
        <p:spPr bwMode="auto">
          <a:xfrm>
            <a:off x="6689878" y="2081697"/>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44" name="Picture 43">
            <a:extLst>
              <a:ext uri="{FF2B5EF4-FFF2-40B4-BE49-F238E27FC236}">
                <a16:creationId xmlns:a16="http://schemas.microsoft.com/office/drawing/2014/main" id="{6A0B1ADE-BAEB-421D-92C3-2D74CFA51F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30866" y="3780657"/>
            <a:ext cx="1317631" cy="282646"/>
          </a:xfrm>
          <a:prstGeom prst="rect">
            <a:avLst/>
          </a:prstGeom>
        </p:spPr>
      </p:pic>
      <p:pic>
        <p:nvPicPr>
          <p:cNvPr id="45" name="Picture 44">
            <a:extLst>
              <a:ext uri="{FF2B5EF4-FFF2-40B4-BE49-F238E27FC236}">
                <a16:creationId xmlns:a16="http://schemas.microsoft.com/office/drawing/2014/main" id="{7EF53E18-9727-499F-88D4-7CD5F36F01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43639" y="3780657"/>
            <a:ext cx="677520" cy="282646"/>
          </a:xfrm>
          <a:prstGeom prst="rect">
            <a:avLst/>
          </a:prstGeom>
        </p:spPr>
      </p:pic>
      <p:pic>
        <p:nvPicPr>
          <p:cNvPr id="46" name="Picture 45">
            <a:extLst>
              <a:ext uri="{FF2B5EF4-FFF2-40B4-BE49-F238E27FC236}">
                <a16:creationId xmlns:a16="http://schemas.microsoft.com/office/drawing/2014/main" id="{E9BC2BF6-4B6F-4E33-9F2F-50EB52E1AA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233717" y="4445497"/>
            <a:ext cx="1982681" cy="282646"/>
          </a:xfrm>
          <a:prstGeom prst="rect">
            <a:avLst/>
          </a:prstGeom>
        </p:spPr>
      </p:pic>
      <p:sp>
        <p:nvSpPr>
          <p:cNvPr id="47" name="TextBox 46">
            <a:extLst>
              <a:ext uri="{FF2B5EF4-FFF2-40B4-BE49-F238E27FC236}">
                <a16:creationId xmlns:a16="http://schemas.microsoft.com/office/drawing/2014/main" id="{3D972E6A-F3E7-4FBC-A993-C6489D92571D}"/>
              </a:ext>
            </a:extLst>
          </p:cNvPr>
          <p:cNvSpPr txBox="1"/>
          <p:nvPr/>
        </p:nvSpPr>
        <p:spPr bwMode="auto">
          <a:xfrm>
            <a:off x="5988277" y="4710314"/>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48" name="Oval 47">
            <a:extLst>
              <a:ext uri="{FF2B5EF4-FFF2-40B4-BE49-F238E27FC236}">
                <a16:creationId xmlns:a16="http://schemas.microsoft.com/office/drawing/2014/main" id="{9E1B5596-F584-44B0-BF05-3F8E4E46DD99}"/>
              </a:ext>
            </a:extLst>
          </p:cNvPr>
          <p:cNvSpPr>
            <a:spLocks noChangeAspect="1"/>
          </p:cNvSpPr>
          <p:nvPr/>
        </p:nvSpPr>
        <p:spPr bwMode="auto">
          <a:xfrm>
            <a:off x="5131945"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9" name="Oval 48">
            <a:extLst>
              <a:ext uri="{FF2B5EF4-FFF2-40B4-BE49-F238E27FC236}">
                <a16:creationId xmlns:a16="http://schemas.microsoft.com/office/drawing/2014/main" id="{DE957B3E-B87F-4CFD-A5C0-22199CD5A486}"/>
              </a:ext>
            </a:extLst>
          </p:cNvPr>
          <p:cNvSpPr>
            <a:spLocks noChangeAspect="1"/>
          </p:cNvSpPr>
          <p:nvPr/>
        </p:nvSpPr>
        <p:spPr bwMode="auto">
          <a:xfrm>
            <a:off x="7092254"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0" name="TextBox 49">
            <a:extLst>
              <a:ext uri="{FF2B5EF4-FFF2-40B4-BE49-F238E27FC236}">
                <a16:creationId xmlns:a16="http://schemas.microsoft.com/office/drawing/2014/main" id="{DF5280DF-2353-400B-A75E-09F02B771BB3}"/>
              </a:ext>
            </a:extLst>
          </p:cNvPr>
          <p:cNvSpPr txBox="1"/>
          <p:nvPr/>
        </p:nvSpPr>
        <p:spPr bwMode="auto">
          <a:xfrm>
            <a:off x="5697159" y="349507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51" name="TextBox 50">
            <a:extLst>
              <a:ext uri="{FF2B5EF4-FFF2-40B4-BE49-F238E27FC236}">
                <a16:creationId xmlns:a16="http://schemas.microsoft.com/office/drawing/2014/main" id="{9CB6D462-7845-4F8D-B816-136205FB1AD7}"/>
              </a:ext>
            </a:extLst>
          </p:cNvPr>
          <p:cNvSpPr txBox="1"/>
          <p:nvPr/>
        </p:nvSpPr>
        <p:spPr bwMode="auto">
          <a:xfrm>
            <a:off x="6689878" y="349507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54" name="Picture 53">
            <a:extLst>
              <a:ext uri="{FF2B5EF4-FFF2-40B4-BE49-F238E27FC236}">
                <a16:creationId xmlns:a16="http://schemas.microsoft.com/office/drawing/2014/main" id="{07CC986D-8CAE-4EDB-917E-3C5DC30AF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30866" y="5194034"/>
            <a:ext cx="1317631" cy="282646"/>
          </a:xfrm>
          <a:prstGeom prst="rect">
            <a:avLst/>
          </a:prstGeom>
        </p:spPr>
      </p:pic>
      <p:pic>
        <p:nvPicPr>
          <p:cNvPr id="55" name="Picture 54">
            <a:extLst>
              <a:ext uri="{FF2B5EF4-FFF2-40B4-BE49-F238E27FC236}">
                <a16:creationId xmlns:a16="http://schemas.microsoft.com/office/drawing/2014/main" id="{62B68D49-155B-450F-9542-BB5F83D40A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43639" y="5194034"/>
            <a:ext cx="677520" cy="282646"/>
          </a:xfrm>
          <a:prstGeom prst="rect">
            <a:avLst/>
          </a:prstGeom>
        </p:spPr>
      </p:pic>
      <p:pic>
        <p:nvPicPr>
          <p:cNvPr id="56" name="Picture 55">
            <a:extLst>
              <a:ext uri="{FF2B5EF4-FFF2-40B4-BE49-F238E27FC236}">
                <a16:creationId xmlns:a16="http://schemas.microsoft.com/office/drawing/2014/main" id="{12C34870-4E00-4EAD-B201-63A50FA879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233717" y="5858874"/>
            <a:ext cx="1982681" cy="282646"/>
          </a:xfrm>
          <a:prstGeom prst="rect">
            <a:avLst/>
          </a:prstGeom>
        </p:spPr>
      </p:pic>
      <p:sp>
        <p:nvSpPr>
          <p:cNvPr id="57" name="TextBox 56">
            <a:extLst>
              <a:ext uri="{FF2B5EF4-FFF2-40B4-BE49-F238E27FC236}">
                <a16:creationId xmlns:a16="http://schemas.microsoft.com/office/drawing/2014/main" id="{1DEDA3B1-00BC-4B9C-97DA-517B3C9931C3}"/>
              </a:ext>
            </a:extLst>
          </p:cNvPr>
          <p:cNvSpPr txBox="1"/>
          <p:nvPr/>
        </p:nvSpPr>
        <p:spPr bwMode="auto">
          <a:xfrm>
            <a:off x="5988277" y="6123691"/>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58" name="Oval 57">
            <a:extLst>
              <a:ext uri="{FF2B5EF4-FFF2-40B4-BE49-F238E27FC236}">
                <a16:creationId xmlns:a16="http://schemas.microsoft.com/office/drawing/2014/main" id="{ECBF9A7E-DDD6-44C9-991F-A275F4477D24}"/>
              </a:ext>
            </a:extLst>
          </p:cNvPr>
          <p:cNvSpPr>
            <a:spLocks noChangeAspect="1"/>
          </p:cNvSpPr>
          <p:nvPr/>
        </p:nvSpPr>
        <p:spPr bwMode="auto">
          <a:xfrm>
            <a:off x="5131945"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9" name="Oval 58">
            <a:extLst>
              <a:ext uri="{FF2B5EF4-FFF2-40B4-BE49-F238E27FC236}">
                <a16:creationId xmlns:a16="http://schemas.microsoft.com/office/drawing/2014/main" id="{332AFA3A-2318-45C6-B6C5-E5A2F243C964}"/>
              </a:ext>
            </a:extLst>
          </p:cNvPr>
          <p:cNvSpPr>
            <a:spLocks noChangeAspect="1"/>
          </p:cNvSpPr>
          <p:nvPr/>
        </p:nvSpPr>
        <p:spPr bwMode="auto">
          <a:xfrm>
            <a:off x="7092254"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TextBox 59">
            <a:extLst>
              <a:ext uri="{FF2B5EF4-FFF2-40B4-BE49-F238E27FC236}">
                <a16:creationId xmlns:a16="http://schemas.microsoft.com/office/drawing/2014/main" id="{628880A8-26AD-485E-A33D-B80598641277}"/>
              </a:ext>
            </a:extLst>
          </p:cNvPr>
          <p:cNvSpPr txBox="1"/>
          <p:nvPr/>
        </p:nvSpPr>
        <p:spPr bwMode="auto">
          <a:xfrm>
            <a:off x="5697159" y="4908450"/>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61" name="TextBox 60">
            <a:extLst>
              <a:ext uri="{FF2B5EF4-FFF2-40B4-BE49-F238E27FC236}">
                <a16:creationId xmlns:a16="http://schemas.microsoft.com/office/drawing/2014/main" id="{C0D166EA-5071-4F33-B1CB-323D8EC2BDFA}"/>
              </a:ext>
            </a:extLst>
          </p:cNvPr>
          <p:cNvSpPr txBox="1"/>
          <p:nvPr/>
        </p:nvSpPr>
        <p:spPr bwMode="auto">
          <a:xfrm>
            <a:off x="6689878" y="4908450"/>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Tree>
    <p:extLst>
      <p:ext uri="{BB962C8B-B14F-4D97-AF65-F5344CB8AC3E}">
        <p14:creationId xmlns:p14="http://schemas.microsoft.com/office/powerpoint/2010/main" val="1443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par>
                          <p:cTn id="8" fill="hold">
                            <p:stCondLst>
                              <p:cond delay="1000"/>
                            </p:stCondLst>
                            <p:childTnLst>
                              <p:par>
                                <p:cTn id="9" presetID="22" presetClass="entr" presetSubtype="2" fill="hold"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heel(1)">
                                      <p:cBhvr>
                                        <p:cTn id="40" dur="10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right)">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right)">
                                      <p:cBhvr>
                                        <p:cTn id="53" dur="500"/>
                                        <p:tgtEl>
                                          <p:spTgt spid="34"/>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right)">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heel(1)">
                                      <p:cBhvr>
                                        <p:cTn id="69" dur="10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heel(1)">
                                      <p:cBhvr>
                                        <p:cTn id="74" dur="1000"/>
                                        <p:tgtEl>
                                          <p:spTgt spid="49"/>
                                        </p:tgtEl>
                                      </p:cBhvr>
                                    </p:animEffect>
                                  </p:childTnLst>
                                </p:cTn>
                              </p:par>
                            </p:childTnLst>
                          </p:cTn>
                        </p:par>
                        <p:par>
                          <p:cTn id="75" fill="hold">
                            <p:stCondLst>
                              <p:cond delay="1000"/>
                            </p:stCondLst>
                            <p:childTnLst>
                              <p:par>
                                <p:cTn id="76" presetID="22" presetClass="entr" presetSubtype="2" fill="hold" nodeType="afterEffect">
                                  <p:stCondLst>
                                    <p:cond delay="25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500"/>
                                        <p:tgtEl>
                                          <p:spTgt spid="4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right)">
                                      <p:cBhvr>
                                        <p:cTn id="86" dur="500"/>
                                        <p:tgtEl>
                                          <p:spTgt spid="44"/>
                                        </p:tgtEl>
                                      </p:cBhvr>
                                    </p:animEffect>
                                  </p:childTnLst>
                                </p:cTn>
                              </p:par>
                              <p:par>
                                <p:cTn id="87" presetID="10" presetClass="entr" presetSubtype="0" fill="hold" grpId="0" nodeType="withEffect">
                                  <p:stCondLst>
                                    <p:cond delay="50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right)">
                                      <p:cBhvr>
                                        <p:cTn id="94" dur="500"/>
                                        <p:tgtEl>
                                          <p:spTgt spid="4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heel(1)">
                                      <p:cBhvr>
                                        <p:cTn id="102" dur="10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grpId="0" nodeType="click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wheel(1)">
                                      <p:cBhvr>
                                        <p:cTn id="107" dur="1000"/>
                                        <p:tgtEl>
                                          <p:spTgt spid="59"/>
                                        </p:tgtEl>
                                      </p:cBhvr>
                                    </p:animEffect>
                                  </p:childTnLst>
                                </p:cTn>
                              </p:par>
                            </p:childTnLst>
                          </p:cTn>
                        </p:par>
                        <p:par>
                          <p:cTn id="108" fill="hold">
                            <p:stCondLst>
                              <p:cond delay="1000"/>
                            </p:stCondLst>
                            <p:childTnLst>
                              <p:par>
                                <p:cTn id="109" presetID="22" presetClass="entr" presetSubtype="2" fill="hold" nodeType="afterEffect">
                                  <p:stCondLst>
                                    <p:cond delay="250"/>
                                  </p:stCondLst>
                                  <p:childTnLst>
                                    <p:set>
                                      <p:cBhvr>
                                        <p:cTn id="110" dur="1" fill="hold">
                                          <p:stCondLst>
                                            <p:cond delay="0"/>
                                          </p:stCondLst>
                                        </p:cTn>
                                        <p:tgtEl>
                                          <p:spTgt spid="55"/>
                                        </p:tgtEl>
                                        <p:attrNameLst>
                                          <p:attrName>style.visibility</p:attrName>
                                        </p:attrNameLst>
                                      </p:cBhvr>
                                      <p:to>
                                        <p:strVal val="visible"/>
                                      </p:to>
                                    </p:set>
                                    <p:animEffect transition="in" filter="wipe(right)">
                                      <p:cBhvr>
                                        <p:cTn id="111" dur="500"/>
                                        <p:tgtEl>
                                          <p:spTgt spid="5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500"/>
                                        <p:tgtEl>
                                          <p:spTgt spid="6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nodeType="click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wipe(right)">
                                      <p:cBhvr>
                                        <p:cTn id="119" dur="500"/>
                                        <p:tgtEl>
                                          <p:spTgt spid="54"/>
                                        </p:tgtEl>
                                      </p:cBhvr>
                                    </p:animEffect>
                                  </p:childTnLst>
                                </p:cTn>
                              </p:par>
                              <p:par>
                                <p:cTn id="120" presetID="10" presetClass="entr" presetSubtype="0" fill="hold" grpId="0" nodeType="withEffect">
                                  <p:stCondLst>
                                    <p:cond delay="500"/>
                                  </p:stCondLst>
                                  <p:childTnLst>
                                    <p:set>
                                      <p:cBhvr>
                                        <p:cTn id="121" dur="1" fill="hold">
                                          <p:stCondLst>
                                            <p:cond delay="0"/>
                                          </p:stCondLst>
                                        </p:cTn>
                                        <p:tgtEl>
                                          <p:spTgt spid="60"/>
                                        </p:tgtEl>
                                        <p:attrNameLst>
                                          <p:attrName>style.visibility</p:attrName>
                                        </p:attrNameLst>
                                      </p:cBhvr>
                                      <p:to>
                                        <p:strVal val="visible"/>
                                      </p:to>
                                    </p:set>
                                    <p:animEffect transition="in" filter="fade">
                                      <p:cBhvr>
                                        <p:cTn id="122" dur="500"/>
                                        <p:tgtEl>
                                          <p:spTgt spid="6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nodeType="click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wipe(right)">
                                      <p:cBhvr>
                                        <p:cTn id="127" dur="500"/>
                                        <p:tgtEl>
                                          <p:spTgt spid="5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500"/>
                                        <p:tgtEl>
                                          <p:spTgt spid="57"/>
                                        </p:tgtEl>
                                      </p:cBhvr>
                                    </p:animEffect>
                                  </p:childTnLst>
                                </p:cTn>
                              </p:par>
                            </p:childTnLst>
                          </p:cTn>
                        </p:par>
                      </p:childTnLst>
                    </p:cTn>
                  </p:par>
                  <p:par>
                    <p:cTn id="131" fill="hold">
                      <p:stCondLst>
                        <p:cond delay="indefinite"/>
                      </p:stCondLst>
                      <p:childTnLst>
                        <p:par>
                          <p:cTn id="132" fill="hold">
                            <p:stCondLst>
                              <p:cond delay="0"/>
                            </p:stCondLst>
                            <p:childTnLst>
                              <p:par>
                                <p:cTn id="133" presetID="21" presetClass="entr" presetSubtype="1" fill="hold" grpId="0" nodeType="click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wheel(1)">
                                      <p:cBhvr>
                                        <p:cTn id="135"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p:bldP spid="21" grpId="0"/>
      <p:bldP spid="37" grpId="0"/>
      <p:bldP spid="38" grpId="0" animBg="1"/>
      <p:bldP spid="39" grpId="0" animBg="1"/>
      <p:bldP spid="40" grpId="0"/>
      <p:bldP spid="41" grpId="0"/>
      <p:bldP spid="47" grpId="0"/>
      <p:bldP spid="48" grpId="0" animBg="1"/>
      <p:bldP spid="49" grpId="0" animBg="1"/>
      <p:bldP spid="50" grpId="0"/>
      <p:bldP spid="51" grpId="0"/>
      <p:bldP spid="57" grpId="0"/>
      <p:bldP spid="58" grpId="0" animBg="1"/>
      <p:bldP spid="59" grpId="0" animBg="1"/>
      <p:bldP spid="60" grpId="0"/>
      <p:bldP spid="6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FB957772-E65B-4886-9005-B48D508CB6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163" y="2680243"/>
            <a:ext cx="3404226" cy="269190"/>
          </a:xfrm>
          <a:prstGeom prst="rect">
            <a:avLst/>
          </a:prstGeom>
        </p:spPr>
      </p:pic>
      <p:pic>
        <p:nvPicPr>
          <p:cNvPr id="43" name="Picture 42">
            <a:extLst>
              <a:ext uri="{FF2B5EF4-FFF2-40B4-BE49-F238E27FC236}">
                <a16:creationId xmlns:a16="http://schemas.microsoft.com/office/drawing/2014/main" id="{E51F5E03-CEAE-468B-B20E-5448C2A14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164" y="4093127"/>
            <a:ext cx="3412539" cy="270177"/>
          </a:xfrm>
          <a:prstGeom prst="rect">
            <a:avLst/>
          </a:prstGeom>
        </p:spPr>
      </p:pic>
      <p:pic>
        <p:nvPicPr>
          <p:cNvPr id="52" name="Picture 51">
            <a:extLst>
              <a:ext uri="{FF2B5EF4-FFF2-40B4-BE49-F238E27FC236}">
                <a16:creationId xmlns:a16="http://schemas.microsoft.com/office/drawing/2014/main" id="{6618F523-EB86-4F86-99A2-297174FE3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64" y="5506504"/>
            <a:ext cx="3412539" cy="270177"/>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US" dirty="0"/>
              <a:t>1.13 Calculation: two-digit +/− single-digit – step 4:7</a:t>
            </a:r>
          </a:p>
        </p:txBody>
      </p:sp>
      <p:pic>
        <p:nvPicPr>
          <p:cNvPr id="4" name="Picture 3">
            <a:extLst>
              <a:ext uri="{FF2B5EF4-FFF2-40B4-BE49-F238E27FC236}">
                <a16:creationId xmlns:a16="http://schemas.microsoft.com/office/drawing/2014/main" id="{1EC2505B-B445-468C-AC57-C53D482C8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2914" y="1266375"/>
            <a:ext cx="3370973" cy="270177"/>
          </a:xfrm>
          <a:prstGeom prst="rect">
            <a:avLst/>
          </a:prstGeom>
        </p:spPr>
      </p:pic>
      <p:pic>
        <p:nvPicPr>
          <p:cNvPr id="12" name="Picture 11">
            <a:extLst>
              <a:ext uri="{FF2B5EF4-FFF2-40B4-BE49-F238E27FC236}">
                <a16:creationId xmlns:a16="http://schemas.microsoft.com/office/drawing/2014/main" id="{6870EE02-333F-4A16-800F-9CAD43DE5A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30866" y="953905"/>
            <a:ext cx="1317631" cy="282646"/>
          </a:xfrm>
          <a:prstGeom prst="rect">
            <a:avLst/>
          </a:prstGeom>
        </p:spPr>
      </p:pic>
      <p:pic>
        <p:nvPicPr>
          <p:cNvPr id="14" name="Picture 13">
            <a:extLst>
              <a:ext uri="{FF2B5EF4-FFF2-40B4-BE49-F238E27FC236}">
                <a16:creationId xmlns:a16="http://schemas.microsoft.com/office/drawing/2014/main" id="{03678583-75E7-4580-A30F-2880761CF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43639" y="953905"/>
            <a:ext cx="677520" cy="282646"/>
          </a:xfrm>
          <a:prstGeom prst="rect">
            <a:avLst/>
          </a:prstGeom>
        </p:spPr>
      </p:pic>
      <p:pic>
        <p:nvPicPr>
          <p:cNvPr id="16" name="Picture 15">
            <a:extLst>
              <a:ext uri="{FF2B5EF4-FFF2-40B4-BE49-F238E27FC236}">
                <a16:creationId xmlns:a16="http://schemas.microsoft.com/office/drawing/2014/main" id="{B4E3AA84-A8B3-40A6-AFDA-518C678737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233717" y="1618745"/>
            <a:ext cx="1982681" cy="282646"/>
          </a:xfrm>
          <a:prstGeom prst="rect">
            <a:avLst/>
          </a:prstGeom>
        </p:spPr>
      </p:pic>
      <p:sp>
        <p:nvSpPr>
          <p:cNvPr id="17" name="TextBox 16">
            <a:extLst>
              <a:ext uri="{FF2B5EF4-FFF2-40B4-BE49-F238E27FC236}">
                <a16:creationId xmlns:a16="http://schemas.microsoft.com/office/drawing/2014/main" id="{AE60D434-FC18-4EEB-B078-9EB1F28D4681}"/>
              </a:ext>
            </a:extLst>
          </p:cNvPr>
          <p:cNvSpPr txBox="1"/>
          <p:nvPr/>
        </p:nvSpPr>
        <p:spPr bwMode="auto">
          <a:xfrm>
            <a:off x="5988278" y="1883562"/>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18" name="Oval 17">
            <a:extLst>
              <a:ext uri="{FF2B5EF4-FFF2-40B4-BE49-F238E27FC236}">
                <a16:creationId xmlns:a16="http://schemas.microsoft.com/office/drawing/2014/main" id="{F4DCBF2B-A557-4495-89C3-C226B810ECAC}"/>
              </a:ext>
            </a:extLst>
          </p:cNvPr>
          <p:cNvSpPr>
            <a:spLocks noChangeAspect="1"/>
          </p:cNvSpPr>
          <p:nvPr/>
        </p:nvSpPr>
        <p:spPr bwMode="auto">
          <a:xfrm>
            <a:off x="5131945"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0801C917-FC15-40E6-AE97-19BEFFD38A4D}"/>
              </a:ext>
            </a:extLst>
          </p:cNvPr>
          <p:cNvSpPr>
            <a:spLocks noChangeAspect="1"/>
          </p:cNvSpPr>
          <p:nvPr/>
        </p:nvSpPr>
        <p:spPr bwMode="auto">
          <a:xfrm>
            <a:off x="7092254"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TextBox 19">
            <a:extLst>
              <a:ext uri="{FF2B5EF4-FFF2-40B4-BE49-F238E27FC236}">
                <a16:creationId xmlns:a16="http://schemas.microsoft.com/office/drawing/2014/main" id="{B253CBBB-F20F-4E61-A23B-05F3C11A60BB}"/>
              </a:ext>
            </a:extLst>
          </p:cNvPr>
          <p:cNvSpPr txBox="1"/>
          <p:nvPr/>
        </p:nvSpPr>
        <p:spPr bwMode="auto">
          <a:xfrm>
            <a:off x="5697162" y="66832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21" name="TextBox 20">
            <a:extLst>
              <a:ext uri="{FF2B5EF4-FFF2-40B4-BE49-F238E27FC236}">
                <a16:creationId xmlns:a16="http://schemas.microsoft.com/office/drawing/2014/main" id="{E69DE2FD-DA25-43A2-8C7B-3F3A8CD696C2}"/>
              </a:ext>
            </a:extLst>
          </p:cNvPr>
          <p:cNvSpPr txBox="1"/>
          <p:nvPr/>
        </p:nvSpPr>
        <p:spPr bwMode="auto">
          <a:xfrm>
            <a:off x="6689879" y="66832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34" name="Picture 33">
            <a:extLst>
              <a:ext uri="{FF2B5EF4-FFF2-40B4-BE49-F238E27FC236}">
                <a16:creationId xmlns:a16="http://schemas.microsoft.com/office/drawing/2014/main" id="{FFA74526-613E-41D8-B726-331CACA06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30866" y="2367281"/>
            <a:ext cx="1317631" cy="282646"/>
          </a:xfrm>
          <a:prstGeom prst="rect">
            <a:avLst/>
          </a:prstGeom>
        </p:spPr>
      </p:pic>
      <p:pic>
        <p:nvPicPr>
          <p:cNvPr id="35" name="Picture 34">
            <a:extLst>
              <a:ext uri="{FF2B5EF4-FFF2-40B4-BE49-F238E27FC236}">
                <a16:creationId xmlns:a16="http://schemas.microsoft.com/office/drawing/2014/main" id="{30710B36-11BD-4C45-A9FA-779EEC0473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43639" y="2367281"/>
            <a:ext cx="677520" cy="282646"/>
          </a:xfrm>
          <a:prstGeom prst="rect">
            <a:avLst/>
          </a:prstGeom>
        </p:spPr>
      </p:pic>
      <p:pic>
        <p:nvPicPr>
          <p:cNvPr id="36" name="Picture 35">
            <a:extLst>
              <a:ext uri="{FF2B5EF4-FFF2-40B4-BE49-F238E27FC236}">
                <a16:creationId xmlns:a16="http://schemas.microsoft.com/office/drawing/2014/main" id="{FB148EF8-2D25-4A49-A45B-2994FC81DD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233717" y="3032121"/>
            <a:ext cx="1982681" cy="282646"/>
          </a:xfrm>
          <a:prstGeom prst="rect">
            <a:avLst/>
          </a:prstGeom>
        </p:spPr>
      </p:pic>
      <p:sp>
        <p:nvSpPr>
          <p:cNvPr id="37" name="TextBox 36">
            <a:extLst>
              <a:ext uri="{FF2B5EF4-FFF2-40B4-BE49-F238E27FC236}">
                <a16:creationId xmlns:a16="http://schemas.microsoft.com/office/drawing/2014/main" id="{8BA2D224-C286-4EF8-A17A-974B53D626DB}"/>
              </a:ext>
            </a:extLst>
          </p:cNvPr>
          <p:cNvSpPr txBox="1"/>
          <p:nvPr/>
        </p:nvSpPr>
        <p:spPr bwMode="auto">
          <a:xfrm>
            <a:off x="5988277" y="3296938"/>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38" name="Oval 37">
            <a:extLst>
              <a:ext uri="{FF2B5EF4-FFF2-40B4-BE49-F238E27FC236}">
                <a16:creationId xmlns:a16="http://schemas.microsoft.com/office/drawing/2014/main" id="{2DFA5460-9BED-4FBB-882A-B7B8B991218E}"/>
              </a:ext>
            </a:extLst>
          </p:cNvPr>
          <p:cNvSpPr>
            <a:spLocks noChangeAspect="1"/>
          </p:cNvSpPr>
          <p:nvPr/>
        </p:nvSpPr>
        <p:spPr bwMode="auto">
          <a:xfrm>
            <a:off x="5141043"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9" name="Oval 38">
            <a:extLst>
              <a:ext uri="{FF2B5EF4-FFF2-40B4-BE49-F238E27FC236}">
                <a16:creationId xmlns:a16="http://schemas.microsoft.com/office/drawing/2014/main" id="{DDD03C4B-C18F-46AF-BD3C-377751F6D97A}"/>
              </a:ext>
            </a:extLst>
          </p:cNvPr>
          <p:cNvSpPr>
            <a:spLocks noChangeAspect="1"/>
          </p:cNvSpPr>
          <p:nvPr/>
        </p:nvSpPr>
        <p:spPr bwMode="auto">
          <a:xfrm>
            <a:off x="7089079"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TextBox 39">
            <a:extLst>
              <a:ext uri="{FF2B5EF4-FFF2-40B4-BE49-F238E27FC236}">
                <a16:creationId xmlns:a16="http://schemas.microsoft.com/office/drawing/2014/main" id="{155012E5-6345-4D0D-B179-1858DE0A06F8}"/>
              </a:ext>
            </a:extLst>
          </p:cNvPr>
          <p:cNvSpPr txBox="1"/>
          <p:nvPr/>
        </p:nvSpPr>
        <p:spPr bwMode="auto">
          <a:xfrm>
            <a:off x="5697159" y="2081697"/>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41" name="TextBox 40">
            <a:extLst>
              <a:ext uri="{FF2B5EF4-FFF2-40B4-BE49-F238E27FC236}">
                <a16:creationId xmlns:a16="http://schemas.microsoft.com/office/drawing/2014/main" id="{0168D474-FE1D-45B6-A5A9-B4ADC08B9777}"/>
              </a:ext>
            </a:extLst>
          </p:cNvPr>
          <p:cNvSpPr txBox="1"/>
          <p:nvPr/>
        </p:nvSpPr>
        <p:spPr bwMode="auto">
          <a:xfrm>
            <a:off x="6689878" y="2081697"/>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44" name="Picture 43">
            <a:extLst>
              <a:ext uri="{FF2B5EF4-FFF2-40B4-BE49-F238E27FC236}">
                <a16:creationId xmlns:a16="http://schemas.microsoft.com/office/drawing/2014/main" id="{6A0B1ADE-BAEB-421D-92C3-2D74CFA51F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30866" y="3780657"/>
            <a:ext cx="1317631" cy="282646"/>
          </a:xfrm>
          <a:prstGeom prst="rect">
            <a:avLst/>
          </a:prstGeom>
        </p:spPr>
      </p:pic>
      <p:pic>
        <p:nvPicPr>
          <p:cNvPr id="45" name="Picture 44">
            <a:extLst>
              <a:ext uri="{FF2B5EF4-FFF2-40B4-BE49-F238E27FC236}">
                <a16:creationId xmlns:a16="http://schemas.microsoft.com/office/drawing/2014/main" id="{7EF53E18-9727-499F-88D4-7CD5F36F01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43639" y="3780657"/>
            <a:ext cx="677520" cy="282646"/>
          </a:xfrm>
          <a:prstGeom prst="rect">
            <a:avLst/>
          </a:prstGeom>
        </p:spPr>
      </p:pic>
      <p:pic>
        <p:nvPicPr>
          <p:cNvPr id="46" name="Picture 45">
            <a:extLst>
              <a:ext uri="{FF2B5EF4-FFF2-40B4-BE49-F238E27FC236}">
                <a16:creationId xmlns:a16="http://schemas.microsoft.com/office/drawing/2014/main" id="{E9BC2BF6-4B6F-4E33-9F2F-50EB52E1AA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233717" y="4445497"/>
            <a:ext cx="1982681" cy="282646"/>
          </a:xfrm>
          <a:prstGeom prst="rect">
            <a:avLst/>
          </a:prstGeom>
        </p:spPr>
      </p:pic>
      <p:sp>
        <p:nvSpPr>
          <p:cNvPr id="47" name="TextBox 46">
            <a:extLst>
              <a:ext uri="{FF2B5EF4-FFF2-40B4-BE49-F238E27FC236}">
                <a16:creationId xmlns:a16="http://schemas.microsoft.com/office/drawing/2014/main" id="{3D972E6A-F3E7-4FBC-A993-C6489D92571D}"/>
              </a:ext>
            </a:extLst>
          </p:cNvPr>
          <p:cNvSpPr txBox="1"/>
          <p:nvPr/>
        </p:nvSpPr>
        <p:spPr bwMode="auto">
          <a:xfrm>
            <a:off x="5988277" y="4710314"/>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48" name="Oval 47">
            <a:extLst>
              <a:ext uri="{FF2B5EF4-FFF2-40B4-BE49-F238E27FC236}">
                <a16:creationId xmlns:a16="http://schemas.microsoft.com/office/drawing/2014/main" id="{9E1B5596-F584-44B0-BF05-3F8E4E46DD99}"/>
              </a:ext>
            </a:extLst>
          </p:cNvPr>
          <p:cNvSpPr>
            <a:spLocks noChangeAspect="1"/>
          </p:cNvSpPr>
          <p:nvPr/>
        </p:nvSpPr>
        <p:spPr bwMode="auto">
          <a:xfrm>
            <a:off x="5141043"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9" name="Oval 48">
            <a:extLst>
              <a:ext uri="{FF2B5EF4-FFF2-40B4-BE49-F238E27FC236}">
                <a16:creationId xmlns:a16="http://schemas.microsoft.com/office/drawing/2014/main" id="{DE957B3E-B87F-4CFD-A5C0-22199CD5A486}"/>
              </a:ext>
            </a:extLst>
          </p:cNvPr>
          <p:cNvSpPr>
            <a:spLocks noChangeAspect="1"/>
          </p:cNvSpPr>
          <p:nvPr/>
        </p:nvSpPr>
        <p:spPr bwMode="auto">
          <a:xfrm>
            <a:off x="7092254"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0" name="TextBox 49">
            <a:extLst>
              <a:ext uri="{FF2B5EF4-FFF2-40B4-BE49-F238E27FC236}">
                <a16:creationId xmlns:a16="http://schemas.microsoft.com/office/drawing/2014/main" id="{DF5280DF-2353-400B-A75E-09F02B771BB3}"/>
              </a:ext>
            </a:extLst>
          </p:cNvPr>
          <p:cNvSpPr txBox="1"/>
          <p:nvPr/>
        </p:nvSpPr>
        <p:spPr bwMode="auto">
          <a:xfrm>
            <a:off x="5697159" y="349507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51" name="TextBox 50">
            <a:extLst>
              <a:ext uri="{FF2B5EF4-FFF2-40B4-BE49-F238E27FC236}">
                <a16:creationId xmlns:a16="http://schemas.microsoft.com/office/drawing/2014/main" id="{9CB6D462-7845-4F8D-B816-136205FB1AD7}"/>
              </a:ext>
            </a:extLst>
          </p:cNvPr>
          <p:cNvSpPr txBox="1"/>
          <p:nvPr/>
        </p:nvSpPr>
        <p:spPr bwMode="auto">
          <a:xfrm>
            <a:off x="6689878" y="349507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54" name="Picture 53">
            <a:extLst>
              <a:ext uri="{FF2B5EF4-FFF2-40B4-BE49-F238E27FC236}">
                <a16:creationId xmlns:a16="http://schemas.microsoft.com/office/drawing/2014/main" id="{07CC986D-8CAE-4EDB-917E-3C5DC30AF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30866" y="5194034"/>
            <a:ext cx="1317631" cy="282646"/>
          </a:xfrm>
          <a:prstGeom prst="rect">
            <a:avLst/>
          </a:prstGeom>
        </p:spPr>
      </p:pic>
      <p:pic>
        <p:nvPicPr>
          <p:cNvPr id="55" name="Picture 54">
            <a:extLst>
              <a:ext uri="{FF2B5EF4-FFF2-40B4-BE49-F238E27FC236}">
                <a16:creationId xmlns:a16="http://schemas.microsoft.com/office/drawing/2014/main" id="{62B68D49-155B-450F-9542-BB5F83D40A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43639" y="5194034"/>
            <a:ext cx="677520" cy="282646"/>
          </a:xfrm>
          <a:prstGeom prst="rect">
            <a:avLst/>
          </a:prstGeom>
        </p:spPr>
      </p:pic>
      <p:pic>
        <p:nvPicPr>
          <p:cNvPr id="56" name="Picture 55">
            <a:extLst>
              <a:ext uri="{FF2B5EF4-FFF2-40B4-BE49-F238E27FC236}">
                <a16:creationId xmlns:a16="http://schemas.microsoft.com/office/drawing/2014/main" id="{12C34870-4E00-4EAD-B201-63A50FA879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233717" y="5858874"/>
            <a:ext cx="1982681" cy="282646"/>
          </a:xfrm>
          <a:prstGeom prst="rect">
            <a:avLst/>
          </a:prstGeom>
        </p:spPr>
      </p:pic>
      <p:sp>
        <p:nvSpPr>
          <p:cNvPr id="57" name="TextBox 56">
            <a:extLst>
              <a:ext uri="{FF2B5EF4-FFF2-40B4-BE49-F238E27FC236}">
                <a16:creationId xmlns:a16="http://schemas.microsoft.com/office/drawing/2014/main" id="{1DEDA3B1-00BC-4B9C-97DA-517B3C9931C3}"/>
              </a:ext>
            </a:extLst>
          </p:cNvPr>
          <p:cNvSpPr txBox="1"/>
          <p:nvPr/>
        </p:nvSpPr>
        <p:spPr bwMode="auto">
          <a:xfrm>
            <a:off x="5988277" y="6123691"/>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58" name="Oval 57">
            <a:extLst>
              <a:ext uri="{FF2B5EF4-FFF2-40B4-BE49-F238E27FC236}">
                <a16:creationId xmlns:a16="http://schemas.microsoft.com/office/drawing/2014/main" id="{ECBF9A7E-DDD6-44C9-991F-A275F4477D24}"/>
              </a:ext>
            </a:extLst>
          </p:cNvPr>
          <p:cNvSpPr>
            <a:spLocks noChangeAspect="1"/>
          </p:cNvSpPr>
          <p:nvPr/>
        </p:nvSpPr>
        <p:spPr bwMode="auto">
          <a:xfrm>
            <a:off x="5141043"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9" name="Oval 58">
            <a:extLst>
              <a:ext uri="{FF2B5EF4-FFF2-40B4-BE49-F238E27FC236}">
                <a16:creationId xmlns:a16="http://schemas.microsoft.com/office/drawing/2014/main" id="{332AFA3A-2318-45C6-B6C5-E5A2F243C964}"/>
              </a:ext>
            </a:extLst>
          </p:cNvPr>
          <p:cNvSpPr>
            <a:spLocks noChangeAspect="1"/>
          </p:cNvSpPr>
          <p:nvPr/>
        </p:nvSpPr>
        <p:spPr bwMode="auto">
          <a:xfrm>
            <a:off x="7092254" y="5607026"/>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0" name="TextBox 59">
            <a:extLst>
              <a:ext uri="{FF2B5EF4-FFF2-40B4-BE49-F238E27FC236}">
                <a16:creationId xmlns:a16="http://schemas.microsoft.com/office/drawing/2014/main" id="{628880A8-26AD-485E-A33D-B80598641277}"/>
              </a:ext>
            </a:extLst>
          </p:cNvPr>
          <p:cNvSpPr txBox="1"/>
          <p:nvPr/>
        </p:nvSpPr>
        <p:spPr bwMode="auto">
          <a:xfrm>
            <a:off x="5697159" y="4908450"/>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61" name="TextBox 60">
            <a:extLst>
              <a:ext uri="{FF2B5EF4-FFF2-40B4-BE49-F238E27FC236}">
                <a16:creationId xmlns:a16="http://schemas.microsoft.com/office/drawing/2014/main" id="{C0D166EA-5071-4F33-B1CB-323D8EC2BDFA}"/>
              </a:ext>
            </a:extLst>
          </p:cNvPr>
          <p:cNvSpPr txBox="1"/>
          <p:nvPr/>
        </p:nvSpPr>
        <p:spPr bwMode="auto">
          <a:xfrm>
            <a:off x="6689878" y="4908450"/>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Tree>
    <p:extLst>
      <p:ext uri="{BB962C8B-B14F-4D97-AF65-F5344CB8AC3E}">
        <p14:creationId xmlns:p14="http://schemas.microsoft.com/office/powerpoint/2010/main" val="7051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heel(1)">
                                      <p:cBhvr>
                                        <p:cTn id="20" dur="10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right)">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right)">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heel(1)">
                                      <p:cBhvr>
                                        <p:cTn id="49" dur="10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heel(1)">
                                      <p:cBhvr>
                                        <p:cTn id="54" dur="1000"/>
                                        <p:tgtEl>
                                          <p:spTgt spid="49"/>
                                        </p:tgtEl>
                                      </p:cBhvr>
                                    </p:animEffect>
                                  </p:childTnLst>
                                </p:cTn>
                              </p:par>
                            </p:childTnLst>
                          </p:cTn>
                        </p:par>
                        <p:par>
                          <p:cTn id="55" fill="hold">
                            <p:stCondLst>
                              <p:cond delay="1000"/>
                            </p:stCondLst>
                            <p:childTnLst>
                              <p:par>
                                <p:cTn id="56" presetID="22" presetClass="entr" presetSubtype="2" fill="hold" nodeType="afterEffect">
                                  <p:stCondLst>
                                    <p:cond delay="250"/>
                                  </p:stCondLst>
                                  <p:childTnLst>
                                    <p:set>
                                      <p:cBhvr>
                                        <p:cTn id="57" dur="1" fill="hold">
                                          <p:stCondLst>
                                            <p:cond delay="0"/>
                                          </p:stCondLst>
                                        </p:cTn>
                                        <p:tgtEl>
                                          <p:spTgt spid="45"/>
                                        </p:tgtEl>
                                        <p:attrNameLst>
                                          <p:attrName>style.visibility</p:attrName>
                                        </p:attrNameLst>
                                      </p:cBhvr>
                                      <p:to>
                                        <p:strVal val="visible"/>
                                      </p:to>
                                    </p:set>
                                    <p:animEffect transition="in" filter="wipe(right)">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right)">
                                      <p:cBhvr>
                                        <p:cTn id="66" dur="500"/>
                                        <p:tgtEl>
                                          <p:spTgt spid="44"/>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right)">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heel(1)">
                                      <p:cBhvr>
                                        <p:cTn id="82" dur="10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heel(1)">
                                      <p:cBhvr>
                                        <p:cTn id="87" dur="1000"/>
                                        <p:tgtEl>
                                          <p:spTgt spid="59"/>
                                        </p:tgtEl>
                                      </p:cBhvr>
                                    </p:animEffect>
                                  </p:childTnLst>
                                </p:cTn>
                              </p:par>
                            </p:childTnLst>
                          </p:cTn>
                        </p:par>
                        <p:par>
                          <p:cTn id="88" fill="hold">
                            <p:stCondLst>
                              <p:cond delay="1000"/>
                            </p:stCondLst>
                            <p:childTnLst>
                              <p:par>
                                <p:cTn id="89" presetID="22" presetClass="entr" presetSubtype="2" fill="hold" nodeType="afterEffect">
                                  <p:stCondLst>
                                    <p:cond delay="250"/>
                                  </p:stCondLst>
                                  <p:childTnLst>
                                    <p:set>
                                      <p:cBhvr>
                                        <p:cTn id="90" dur="1" fill="hold">
                                          <p:stCondLst>
                                            <p:cond delay="0"/>
                                          </p:stCondLst>
                                        </p:cTn>
                                        <p:tgtEl>
                                          <p:spTgt spid="55"/>
                                        </p:tgtEl>
                                        <p:attrNameLst>
                                          <p:attrName>style.visibility</p:attrName>
                                        </p:attrNameLst>
                                      </p:cBhvr>
                                      <p:to>
                                        <p:strVal val="visible"/>
                                      </p:to>
                                    </p:set>
                                    <p:animEffect transition="in" filter="wipe(right)">
                                      <p:cBhvr>
                                        <p:cTn id="91" dur="500"/>
                                        <p:tgtEl>
                                          <p:spTgt spid="5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wipe(right)">
                                      <p:cBhvr>
                                        <p:cTn id="99" dur="500"/>
                                        <p:tgtEl>
                                          <p:spTgt spid="54"/>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right)">
                                      <p:cBhvr>
                                        <p:cTn id="107" dur="500"/>
                                        <p:tgtEl>
                                          <p:spTgt spid="5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childTnLst>
                          </p:cTn>
                        </p:par>
                      </p:childTnLst>
                    </p:cTn>
                  </p:par>
                  <p:par>
                    <p:cTn id="111" fill="hold">
                      <p:stCondLst>
                        <p:cond delay="indefinite"/>
                      </p:stCondLst>
                      <p:childTnLst>
                        <p:par>
                          <p:cTn id="112" fill="hold">
                            <p:stCondLst>
                              <p:cond delay="0"/>
                            </p:stCondLst>
                            <p:childTnLst>
                              <p:par>
                                <p:cTn id="113" presetID="21" presetClass="entr" presetSubtype="1" fill="hold" grpId="0" nodeType="click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wheel(1)">
                                      <p:cBhvr>
                                        <p:cTn id="115"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7" grpId="0"/>
      <p:bldP spid="48" grpId="0" animBg="1"/>
      <p:bldP spid="49" grpId="0" animBg="1"/>
      <p:bldP spid="50" grpId="0"/>
      <p:bldP spid="51" grpId="0"/>
      <p:bldP spid="57" grpId="0"/>
      <p:bldP spid="58" grpId="0" animBg="1"/>
      <p:bldP spid="59" grpId="0" animBg="1"/>
      <p:bldP spid="60" grpId="0"/>
      <p:bldP spid="6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E709DA5-6CD3-4BA1-B153-5503C76A9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311" y="2680243"/>
            <a:ext cx="3395930" cy="269190"/>
          </a:xfrm>
          <a:prstGeom prst="rect">
            <a:avLst/>
          </a:prstGeom>
        </p:spPr>
      </p:pic>
      <p:pic>
        <p:nvPicPr>
          <p:cNvPr id="62" name="Picture 61">
            <a:extLst>
              <a:ext uri="{FF2B5EF4-FFF2-40B4-BE49-F238E27FC236}">
                <a16:creationId xmlns:a16="http://schemas.microsoft.com/office/drawing/2014/main" id="{E626B9F1-1233-4654-AAE8-2BEAC48D6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164" y="4093127"/>
            <a:ext cx="3412539" cy="270177"/>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US" dirty="0"/>
              <a:t>1.13 Calculation: two-digit +/− single-digit – step 4:7</a:t>
            </a:r>
          </a:p>
        </p:txBody>
      </p:sp>
      <p:pic>
        <p:nvPicPr>
          <p:cNvPr id="4" name="Picture 3">
            <a:extLst>
              <a:ext uri="{FF2B5EF4-FFF2-40B4-BE49-F238E27FC236}">
                <a16:creationId xmlns:a16="http://schemas.microsoft.com/office/drawing/2014/main" id="{1EC2505B-B445-468C-AC57-C53D482C8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914" y="1266375"/>
            <a:ext cx="3370973" cy="270177"/>
          </a:xfrm>
          <a:prstGeom prst="rect">
            <a:avLst/>
          </a:prstGeom>
        </p:spPr>
      </p:pic>
      <p:pic>
        <p:nvPicPr>
          <p:cNvPr id="12" name="Picture 11">
            <a:extLst>
              <a:ext uri="{FF2B5EF4-FFF2-40B4-BE49-F238E27FC236}">
                <a16:creationId xmlns:a16="http://schemas.microsoft.com/office/drawing/2014/main" id="{6870EE02-333F-4A16-800F-9CAD43DE5A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230866" y="953905"/>
            <a:ext cx="1317631" cy="282646"/>
          </a:xfrm>
          <a:prstGeom prst="rect">
            <a:avLst/>
          </a:prstGeom>
        </p:spPr>
      </p:pic>
      <p:pic>
        <p:nvPicPr>
          <p:cNvPr id="14" name="Picture 13">
            <a:extLst>
              <a:ext uri="{FF2B5EF4-FFF2-40B4-BE49-F238E27FC236}">
                <a16:creationId xmlns:a16="http://schemas.microsoft.com/office/drawing/2014/main" id="{03678583-75E7-4580-A30F-2880761CF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543639" y="953905"/>
            <a:ext cx="677520" cy="282646"/>
          </a:xfrm>
          <a:prstGeom prst="rect">
            <a:avLst/>
          </a:prstGeom>
        </p:spPr>
      </p:pic>
      <p:pic>
        <p:nvPicPr>
          <p:cNvPr id="16" name="Picture 15">
            <a:extLst>
              <a:ext uri="{FF2B5EF4-FFF2-40B4-BE49-F238E27FC236}">
                <a16:creationId xmlns:a16="http://schemas.microsoft.com/office/drawing/2014/main" id="{B4E3AA84-A8B3-40A6-AFDA-518C678737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233717" y="1618745"/>
            <a:ext cx="1982681" cy="282646"/>
          </a:xfrm>
          <a:prstGeom prst="rect">
            <a:avLst/>
          </a:prstGeom>
        </p:spPr>
      </p:pic>
      <p:sp>
        <p:nvSpPr>
          <p:cNvPr id="17" name="TextBox 16">
            <a:extLst>
              <a:ext uri="{FF2B5EF4-FFF2-40B4-BE49-F238E27FC236}">
                <a16:creationId xmlns:a16="http://schemas.microsoft.com/office/drawing/2014/main" id="{AE60D434-FC18-4EEB-B078-9EB1F28D4681}"/>
              </a:ext>
            </a:extLst>
          </p:cNvPr>
          <p:cNvSpPr txBox="1"/>
          <p:nvPr/>
        </p:nvSpPr>
        <p:spPr bwMode="auto">
          <a:xfrm>
            <a:off x="5988278" y="1883562"/>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18" name="Oval 17">
            <a:extLst>
              <a:ext uri="{FF2B5EF4-FFF2-40B4-BE49-F238E27FC236}">
                <a16:creationId xmlns:a16="http://schemas.microsoft.com/office/drawing/2014/main" id="{F4DCBF2B-A557-4495-89C3-C226B810ECAC}"/>
              </a:ext>
            </a:extLst>
          </p:cNvPr>
          <p:cNvSpPr>
            <a:spLocks noChangeAspect="1"/>
          </p:cNvSpPr>
          <p:nvPr/>
        </p:nvSpPr>
        <p:spPr bwMode="auto">
          <a:xfrm>
            <a:off x="5131945"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0801C917-FC15-40E6-AE97-19BEFFD38A4D}"/>
              </a:ext>
            </a:extLst>
          </p:cNvPr>
          <p:cNvSpPr>
            <a:spLocks noChangeAspect="1"/>
          </p:cNvSpPr>
          <p:nvPr/>
        </p:nvSpPr>
        <p:spPr bwMode="auto">
          <a:xfrm>
            <a:off x="7092254" y="1366897"/>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TextBox 19">
            <a:extLst>
              <a:ext uri="{FF2B5EF4-FFF2-40B4-BE49-F238E27FC236}">
                <a16:creationId xmlns:a16="http://schemas.microsoft.com/office/drawing/2014/main" id="{B253CBBB-F20F-4E61-A23B-05F3C11A60BB}"/>
              </a:ext>
            </a:extLst>
          </p:cNvPr>
          <p:cNvSpPr txBox="1"/>
          <p:nvPr/>
        </p:nvSpPr>
        <p:spPr bwMode="auto">
          <a:xfrm>
            <a:off x="5697162" y="66832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21" name="TextBox 20">
            <a:extLst>
              <a:ext uri="{FF2B5EF4-FFF2-40B4-BE49-F238E27FC236}">
                <a16:creationId xmlns:a16="http://schemas.microsoft.com/office/drawing/2014/main" id="{E69DE2FD-DA25-43A2-8C7B-3F3A8CD696C2}"/>
              </a:ext>
            </a:extLst>
          </p:cNvPr>
          <p:cNvSpPr txBox="1"/>
          <p:nvPr/>
        </p:nvSpPr>
        <p:spPr bwMode="auto">
          <a:xfrm>
            <a:off x="6689879" y="668321"/>
            <a:ext cx="385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34" name="Picture 33">
            <a:extLst>
              <a:ext uri="{FF2B5EF4-FFF2-40B4-BE49-F238E27FC236}">
                <a16:creationId xmlns:a16="http://schemas.microsoft.com/office/drawing/2014/main" id="{FFA74526-613E-41D8-B726-331CACA06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230866" y="2367281"/>
            <a:ext cx="1317631" cy="282646"/>
          </a:xfrm>
          <a:prstGeom prst="rect">
            <a:avLst/>
          </a:prstGeom>
        </p:spPr>
      </p:pic>
      <p:pic>
        <p:nvPicPr>
          <p:cNvPr id="35" name="Picture 34">
            <a:extLst>
              <a:ext uri="{FF2B5EF4-FFF2-40B4-BE49-F238E27FC236}">
                <a16:creationId xmlns:a16="http://schemas.microsoft.com/office/drawing/2014/main" id="{30710B36-11BD-4C45-A9FA-779EEC0473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543639" y="2367281"/>
            <a:ext cx="677520" cy="282646"/>
          </a:xfrm>
          <a:prstGeom prst="rect">
            <a:avLst/>
          </a:prstGeom>
        </p:spPr>
      </p:pic>
      <p:pic>
        <p:nvPicPr>
          <p:cNvPr id="36" name="Picture 35">
            <a:extLst>
              <a:ext uri="{FF2B5EF4-FFF2-40B4-BE49-F238E27FC236}">
                <a16:creationId xmlns:a16="http://schemas.microsoft.com/office/drawing/2014/main" id="{FB148EF8-2D25-4A49-A45B-2994FC81DD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233717" y="3032121"/>
            <a:ext cx="1982681" cy="282646"/>
          </a:xfrm>
          <a:prstGeom prst="rect">
            <a:avLst/>
          </a:prstGeom>
        </p:spPr>
      </p:pic>
      <p:sp>
        <p:nvSpPr>
          <p:cNvPr id="37" name="TextBox 36">
            <a:extLst>
              <a:ext uri="{FF2B5EF4-FFF2-40B4-BE49-F238E27FC236}">
                <a16:creationId xmlns:a16="http://schemas.microsoft.com/office/drawing/2014/main" id="{8BA2D224-C286-4EF8-A17A-974B53D626DB}"/>
              </a:ext>
            </a:extLst>
          </p:cNvPr>
          <p:cNvSpPr txBox="1"/>
          <p:nvPr/>
        </p:nvSpPr>
        <p:spPr bwMode="auto">
          <a:xfrm>
            <a:off x="5988277" y="3296938"/>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38" name="Oval 37">
            <a:extLst>
              <a:ext uri="{FF2B5EF4-FFF2-40B4-BE49-F238E27FC236}">
                <a16:creationId xmlns:a16="http://schemas.microsoft.com/office/drawing/2014/main" id="{2DFA5460-9BED-4FBB-882A-B7B8B991218E}"/>
              </a:ext>
            </a:extLst>
          </p:cNvPr>
          <p:cNvSpPr>
            <a:spLocks noChangeAspect="1"/>
          </p:cNvSpPr>
          <p:nvPr/>
        </p:nvSpPr>
        <p:spPr bwMode="auto">
          <a:xfrm>
            <a:off x="5141043"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9" name="Oval 38">
            <a:extLst>
              <a:ext uri="{FF2B5EF4-FFF2-40B4-BE49-F238E27FC236}">
                <a16:creationId xmlns:a16="http://schemas.microsoft.com/office/drawing/2014/main" id="{DDD03C4B-C18F-46AF-BD3C-377751F6D97A}"/>
              </a:ext>
            </a:extLst>
          </p:cNvPr>
          <p:cNvSpPr>
            <a:spLocks noChangeAspect="1"/>
          </p:cNvSpPr>
          <p:nvPr/>
        </p:nvSpPr>
        <p:spPr bwMode="auto">
          <a:xfrm>
            <a:off x="7089079" y="2780273"/>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TextBox 39">
            <a:extLst>
              <a:ext uri="{FF2B5EF4-FFF2-40B4-BE49-F238E27FC236}">
                <a16:creationId xmlns:a16="http://schemas.microsoft.com/office/drawing/2014/main" id="{155012E5-6345-4D0D-B179-1858DE0A06F8}"/>
              </a:ext>
            </a:extLst>
          </p:cNvPr>
          <p:cNvSpPr txBox="1"/>
          <p:nvPr/>
        </p:nvSpPr>
        <p:spPr bwMode="auto">
          <a:xfrm>
            <a:off x="5697159" y="2081697"/>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41" name="TextBox 40">
            <a:extLst>
              <a:ext uri="{FF2B5EF4-FFF2-40B4-BE49-F238E27FC236}">
                <a16:creationId xmlns:a16="http://schemas.microsoft.com/office/drawing/2014/main" id="{0168D474-FE1D-45B6-A5A9-B4ADC08B9777}"/>
              </a:ext>
            </a:extLst>
          </p:cNvPr>
          <p:cNvSpPr txBox="1"/>
          <p:nvPr/>
        </p:nvSpPr>
        <p:spPr bwMode="auto">
          <a:xfrm>
            <a:off x="6689878" y="2081697"/>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pic>
        <p:nvPicPr>
          <p:cNvPr id="44" name="Picture 43">
            <a:extLst>
              <a:ext uri="{FF2B5EF4-FFF2-40B4-BE49-F238E27FC236}">
                <a16:creationId xmlns:a16="http://schemas.microsoft.com/office/drawing/2014/main" id="{6A0B1ADE-BAEB-421D-92C3-2D74CFA51F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230866" y="3780657"/>
            <a:ext cx="1317631" cy="282646"/>
          </a:xfrm>
          <a:prstGeom prst="rect">
            <a:avLst/>
          </a:prstGeom>
        </p:spPr>
      </p:pic>
      <p:pic>
        <p:nvPicPr>
          <p:cNvPr id="45" name="Picture 44">
            <a:extLst>
              <a:ext uri="{FF2B5EF4-FFF2-40B4-BE49-F238E27FC236}">
                <a16:creationId xmlns:a16="http://schemas.microsoft.com/office/drawing/2014/main" id="{7EF53E18-9727-499F-88D4-7CD5F36F01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543639" y="3780657"/>
            <a:ext cx="677520" cy="282646"/>
          </a:xfrm>
          <a:prstGeom prst="rect">
            <a:avLst/>
          </a:prstGeom>
        </p:spPr>
      </p:pic>
      <p:pic>
        <p:nvPicPr>
          <p:cNvPr id="46" name="Picture 45">
            <a:extLst>
              <a:ext uri="{FF2B5EF4-FFF2-40B4-BE49-F238E27FC236}">
                <a16:creationId xmlns:a16="http://schemas.microsoft.com/office/drawing/2014/main" id="{E9BC2BF6-4B6F-4E33-9F2F-50EB52E1AA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233717" y="4445497"/>
            <a:ext cx="1982681" cy="282646"/>
          </a:xfrm>
          <a:prstGeom prst="rect">
            <a:avLst/>
          </a:prstGeom>
        </p:spPr>
      </p:pic>
      <p:sp>
        <p:nvSpPr>
          <p:cNvPr id="47" name="TextBox 46">
            <a:extLst>
              <a:ext uri="{FF2B5EF4-FFF2-40B4-BE49-F238E27FC236}">
                <a16:creationId xmlns:a16="http://schemas.microsoft.com/office/drawing/2014/main" id="{3D972E6A-F3E7-4FBC-A993-C6489D92571D}"/>
              </a:ext>
            </a:extLst>
          </p:cNvPr>
          <p:cNvSpPr txBox="1"/>
          <p:nvPr/>
        </p:nvSpPr>
        <p:spPr bwMode="auto">
          <a:xfrm>
            <a:off x="5988277" y="4710314"/>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–3</a:t>
            </a:r>
          </a:p>
        </p:txBody>
      </p:sp>
      <p:sp>
        <p:nvSpPr>
          <p:cNvPr id="48" name="Oval 47">
            <a:extLst>
              <a:ext uri="{FF2B5EF4-FFF2-40B4-BE49-F238E27FC236}">
                <a16:creationId xmlns:a16="http://schemas.microsoft.com/office/drawing/2014/main" id="{9E1B5596-F584-44B0-BF05-3F8E4E46DD99}"/>
              </a:ext>
            </a:extLst>
          </p:cNvPr>
          <p:cNvSpPr>
            <a:spLocks noChangeAspect="1"/>
          </p:cNvSpPr>
          <p:nvPr/>
        </p:nvSpPr>
        <p:spPr bwMode="auto">
          <a:xfrm>
            <a:off x="5141043"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9" name="Oval 48">
            <a:extLst>
              <a:ext uri="{FF2B5EF4-FFF2-40B4-BE49-F238E27FC236}">
                <a16:creationId xmlns:a16="http://schemas.microsoft.com/office/drawing/2014/main" id="{DE957B3E-B87F-4CFD-A5C0-22199CD5A486}"/>
              </a:ext>
            </a:extLst>
          </p:cNvPr>
          <p:cNvSpPr>
            <a:spLocks noChangeAspect="1"/>
          </p:cNvSpPr>
          <p:nvPr/>
        </p:nvSpPr>
        <p:spPr bwMode="auto">
          <a:xfrm>
            <a:off x="7092254" y="4193649"/>
            <a:ext cx="234000" cy="234000"/>
          </a:xfrm>
          <a:prstGeom prst="ellipse">
            <a:avLst/>
          </a:prstGeom>
          <a:noFill/>
          <a:ln w="127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0" name="TextBox 49">
            <a:extLst>
              <a:ext uri="{FF2B5EF4-FFF2-40B4-BE49-F238E27FC236}">
                <a16:creationId xmlns:a16="http://schemas.microsoft.com/office/drawing/2014/main" id="{DF5280DF-2353-400B-A75E-09F02B771BB3}"/>
              </a:ext>
            </a:extLst>
          </p:cNvPr>
          <p:cNvSpPr txBox="1"/>
          <p:nvPr/>
        </p:nvSpPr>
        <p:spPr bwMode="auto">
          <a:xfrm>
            <a:off x="5697159" y="349507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–2</a:t>
            </a:r>
          </a:p>
        </p:txBody>
      </p:sp>
      <p:sp>
        <p:nvSpPr>
          <p:cNvPr id="51" name="TextBox 50">
            <a:extLst>
              <a:ext uri="{FF2B5EF4-FFF2-40B4-BE49-F238E27FC236}">
                <a16:creationId xmlns:a16="http://schemas.microsoft.com/office/drawing/2014/main" id="{9CB6D462-7845-4F8D-B816-136205FB1AD7}"/>
              </a:ext>
            </a:extLst>
          </p:cNvPr>
          <p:cNvSpPr txBox="1"/>
          <p:nvPr/>
        </p:nvSpPr>
        <p:spPr bwMode="auto">
          <a:xfrm>
            <a:off x="6689878" y="3495073"/>
            <a:ext cx="385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628C"/>
                </a:solidFill>
                <a:latin typeface="Myriad Pro Semibold"/>
                <a:ea typeface="Myriad Pro Semibold" charset="0"/>
                <a:cs typeface="Myriad Pro Semibold" charset="0"/>
              </a:rPr>
              <a:t>–1</a:t>
            </a:r>
          </a:p>
        </p:txBody>
      </p:sp>
    </p:spTree>
    <p:extLst>
      <p:ext uri="{BB962C8B-B14F-4D97-AF65-F5344CB8AC3E}">
        <p14:creationId xmlns:p14="http://schemas.microsoft.com/office/powerpoint/2010/main" val="325817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heel(1)">
                                      <p:cBhvr>
                                        <p:cTn id="16" dur="10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right)">
                                      <p:cBhvr>
                                        <p:cTn id="29" dur="500"/>
                                        <p:tgtEl>
                                          <p:spTgt spid="34"/>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right)">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heel(1)">
                                      <p:cBhvr>
                                        <p:cTn id="45" dur="10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heel(1)">
                                      <p:cBhvr>
                                        <p:cTn id="50" dur="1000"/>
                                        <p:tgtEl>
                                          <p:spTgt spid="49"/>
                                        </p:tgtEl>
                                      </p:cBhvr>
                                    </p:animEffect>
                                  </p:childTnLst>
                                </p:cTn>
                              </p:par>
                            </p:childTnLst>
                          </p:cTn>
                        </p:par>
                        <p:par>
                          <p:cTn id="51" fill="hold">
                            <p:stCondLst>
                              <p:cond delay="1000"/>
                            </p:stCondLst>
                            <p:childTnLst>
                              <p:par>
                                <p:cTn id="52" presetID="22" presetClass="entr" presetSubtype="2" fill="hold" nodeType="afterEffect">
                                  <p:stCondLst>
                                    <p:cond delay="250"/>
                                  </p:stCondLst>
                                  <p:childTnLst>
                                    <p:set>
                                      <p:cBhvr>
                                        <p:cTn id="53" dur="1" fill="hold">
                                          <p:stCondLst>
                                            <p:cond delay="0"/>
                                          </p:stCondLst>
                                        </p:cTn>
                                        <p:tgtEl>
                                          <p:spTgt spid="45"/>
                                        </p:tgtEl>
                                        <p:attrNameLst>
                                          <p:attrName>style.visibility</p:attrName>
                                        </p:attrNameLst>
                                      </p:cBhvr>
                                      <p:to>
                                        <p:strVal val="visible"/>
                                      </p:to>
                                    </p:set>
                                    <p:animEffect transition="in" filter="wipe(right)">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right)">
                                      <p:cBhvr>
                                        <p:cTn id="62" dur="500"/>
                                        <p:tgtEl>
                                          <p:spTgt spid="44"/>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right)">
                                      <p:cBhvr>
                                        <p:cTn id="70" dur="500"/>
                                        <p:tgtEl>
                                          <p:spTgt spid="4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heel(1)">
                                      <p:cBhvr>
                                        <p:cTn id="78"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P spid="47" grpId="0"/>
      <p:bldP spid="48" grpId="0" animBg="1"/>
      <p:bldP spid="49" grpId="0" animBg="1"/>
      <p:bldP spid="50" grpId="0"/>
      <p:bldP spid="5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1.13 Calculation: two-digit +/− single-digit – step 4:8</a:t>
            </a:r>
          </a:p>
        </p:txBody>
      </p:sp>
      <p:pic>
        <p:nvPicPr>
          <p:cNvPr id="4" name="Picture 3">
            <a:extLst>
              <a:ext uri="{FF2B5EF4-FFF2-40B4-BE49-F238E27FC236}">
                <a16:creationId xmlns:a16="http://schemas.microsoft.com/office/drawing/2014/main" id="{C4CD805A-5DC9-4067-98EA-87EA88128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385287"/>
            <a:ext cx="6135088" cy="2087426"/>
          </a:xfrm>
          <a:prstGeom prst="rect">
            <a:avLst/>
          </a:prstGeom>
        </p:spPr>
      </p:pic>
      <p:sp>
        <p:nvSpPr>
          <p:cNvPr id="5" name="TextBox 4">
            <a:extLst>
              <a:ext uri="{FF2B5EF4-FFF2-40B4-BE49-F238E27FC236}">
                <a16:creationId xmlns:a16="http://schemas.microsoft.com/office/drawing/2014/main" id="{E5D878C5-6B1B-45E0-B62A-993ACC9BC22F}"/>
              </a:ext>
            </a:extLst>
          </p:cNvPr>
          <p:cNvSpPr txBox="1"/>
          <p:nvPr/>
        </p:nvSpPr>
        <p:spPr bwMode="auto">
          <a:xfrm>
            <a:off x="5180852" y="3353182"/>
            <a:ext cx="4058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0000"/>
                </a:solidFill>
                <a:latin typeface="Myriad Pro Semibold"/>
                <a:ea typeface="Myriad Pro Semibold" charset="0"/>
                <a:cs typeface="Myriad Pro Semibold" charset="0"/>
              </a:rPr>
              <a:t>18</a:t>
            </a:r>
          </a:p>
        </p:txBody>
      </p:sp>
      <p:sp>
        <p:nvSpPr>
          <p:cNvPr id="6" name="TextBox 5">
            <a:extLst>
              <a:ext uri="{FF2B5EF4-FFF2-40B4-BE49-F238E27FC236}">
                <a16:creationId xmlns:a16="http://schemas.microsoft.com/office/drawing/2014/main" id="{2DD2F46A-9BD1-4F9C-87F5-4C2B897B866B}"/>
              </a:ext>
            </a:extLst>
          </p:cNvPr>
          <p:cNvSpPr txBox="1"/>
          <p:nvPr/>
        </p:nvSpPr>
        <p:spPr bwMode="auto">
          <a:xfrm>
            <a:off x="7429862" y="3353182"/>
            <a:ext cx="4058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0000"/>
                </a:solidFill>
                <a:latin typeface="Myriad Pro Semibold"/>
                <a:ea typeface="Myriad Pro Semibold" charset="0"/>
                <a:cs typeface="Myriad Pro Semibold" charset="0"/>
              </a:rPr>
              <a:t>28</a:t>
            </a:r>
          </a:p>
        </p:txBody>
      </p:sp>
    </p:spTree>
    <p:extLst>
      <p:ext uri="{BB962C8B-B14F-4D97-AF65-F5344CB8AC3E}">
        <p14:creationId xmlns:p14="http://schemas.microsoft.com/office/powerpoint/2010/main" val="306235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8|3.1"/>
</p:tagLst>
</file>

<file path=ppt/tags/tag2.xml><?xml version="1.0" encoding="utf-8"?>
<p:tagLst xmlns:a="http://schemas.openxmlformats.org/drawingml/2006/main" xmlns:r="http://schemas.openxmlformats.org/officeDocument/2006/relationships" xmlns:p="http://schemas.openxmlformats.org/presentationml/2006/main">
  <p:tag name="TIMING" val="|9.2|3.3|1.9"/>
</p:tagLst>
</file>

<file path=ppt/tags/tag3.xml><?xml version="1.0" encoding="utf-8"?>
<p:tagLst xmlns:a="http://schemas.openxmlformats.org/drawingml/2006/main" xmlns:r="http://schemas.openxmlformats.org/officeDocument/2006/relationships" xmlns:p="http://schemas.openxmlformats.org/presentationml/2006/main">
  <p:tag name="TIMING" val="|9.2|3.3|1.9"/>
</p:tagLst>
</file>

<file path=ppt/tags/tag4.xml><?xml version="1.0" encoding="utf-8"?>
<p:tagLst xmlns:a="http://schemas.openxmlformats.org/drawingml/2006/main" xmlns:r="http://schemas.openxmlformats.org/officeDocument/2006/relationships" xmlns:p="http://schemas.openxmlformats.org/presentationml/2006/main">
  <p:tag name="TIMING" val="|12.1|7.6"/>
</p:tagLst>
</file>

<file path=ppt/tags/tag5.xml><?xml version="1.0" encoding="utf-8"?>
<p:tagLst xmlns:a="http://schemas.openxmlformats.org/drawingml/2006/main" xmlns:r="http://schemas.openxmlformats.org/officeDocument/2006/relationships" xmlns:p="http://schemas.openxmlformats.org/presentationml/2006/main">
  <p:tag name="TIMING" val="|12.1|7.6"/>
</p:tagLst>
</file>

<file path=ppt/tags/tag6.xml><?xml version="1.0" encoding="utf-8"?>
<p:tagLst xmlns:a="http://schemas.openxmlformats.org/drawingml/2006/main" xmlns:r="http://schemas.openxmlformats.org/officeDocument/2006/relationships" xmlns:p="http://schemas.openxmlformats.org/presentationml/2006/main">
  <p:tag name="TIMING" val="|7.7|2.4|1.6|2.1|2.7|2.6|2.1"/>
</p:tagLst>
</file>

<file path=ppt/tags/tag7.xml><?xml version="1.0" encoding="utf-8"?>
<p:tagLst xmlns:a="http://schemas.openxmlformats.org/drawingml/2006/main" xmlns:r="http://schemas.openxmlformats.org/officeDocument/2006/relationships" xmlns:p="http://schemas.openxmlformats.org/presentationml/2006/main">
  <p:tag name="TIMING" val="|9.3|3.2|6.4"/>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3.potx" id="{505068DC-8943-437A-8C03-746B6D31BE3B}" vid="{F8507316-BBFF-45F1-84BC-D1DD2A214F03}"/>
    </a:ext>
  </a:extLst>
</a:theme>
</file>

<file path=ppt/theme/theme3.xml><?xml version="1.0" encoding="utf-8"?>
<a:theme xmlns:a="http://schemas.openxmlformats.org/drawingml/2006/main" name="1_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3.potx" id="{505068DC-8943-437A-8C03-746B6D31BE3B}" vid="{F8507316-BBFF-45F1-84BC-D1DD2A214F03}"/>
    </a:ext>
  </a:extLst>
</a:theme>
</file>

<file path=ppt/theme/theme4.xml><?xml version="1.0" encoding="utf-8"?>
<a:theme xmlns:a="http://schemas.openxmlformats.org/drawingml/2006/main" name="2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F4355-41EF-4DA9-B998-C6511E367AD2}">
  <ds:schemaRefs>
    <ds:schemaRef ds:uri="6e8f39c4-649a-4727-b531-9584b06a2d5b"/>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dc9bd944-225f-43f1-96dc-d5ee43d55d1c"/>
  </ds:schemaRefs>
</ds:datastoreItem>
</file>

<file path=customXml/itemProps2.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2566</TotalTime>
  <Words>7024</Words>
  <Application>Microsoft Office PowerPoint</Application>
  <PresentationFormat>Widescreen</PresentationFormat>
  <Paragraphs>1500</Paragraphs>
  <Slides>172</Slides>
  <Notes>76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172</vt:i4>
      </vt:variant>
    </vt:vector>
  </HeadingPairs>
  <TitlesOfParts>
    <vt:vector size="181" baseType="lpstr">
      <vt:lpstr>Arial</vt:lpstr>
      <vt:lpstr>Calibri</vt:lpstr>
      <vt:lpstr>Calibri Light</vt:lpstr>
      <vt:lpstr>Myriad Pro</vt:lpstr>
      <vt:lpstr>Myriad Pro Semibold</vt:lpstr>
      <vt:lpstr>Custom Design</vt:lpstr>
      <vt:lpstr>nctem1</vt:lpstr>
      <vt:lpstr>1_nctem1</vt:lpstr>
      <vt:lpstr>2_nctem1</vt:lpstr>
      <vt:lpstr>PowerPoint Presentation</vt:lpstr>
      <vt:lpstr>PowerPoint Presentation</vt:lpstr>
      <vt:lpstr>Contents</vt:lpstr>
      <vt:lpstr>Contents</vt:lpstr>
      <vt:lpstr>Contents</vt:lpstr>
      <vt:lpstr>PowerPoint Presentation</vt:lpstr>
      <vt:lpstr>Year 2, Unit 4,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4, Learning Outcome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4, Learning Outcome 3</vt:lpstr>
      <vt:lpstr>PowerPoint Presentation</vt:lpstr>
      <vt:lpstr>Year 2, Unit 4, Learning Outcome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4, Learning Outcome 5</vt:lpstr>
      <vt:lpstr>PowerPoint Presentation</vt:lpstr>
      <vt:lpstr>PowerPoint Presentation</vt:lpstr>
      <vt:lpstr>PowerPoint Presentation</vt:lpstr>
      <vt:lpstr>PowerPoint Presentation</vt:lpstr>
      <vt:lpstr>Year 2, Unit 4, Learning Outcome 6</vt:lpstr>
      <vt:lpstr>PowerPoint Presentation</vt:lpstr>
      <vt:lpstr>PowerPoint Presentation</vt:lpstr>
      <vt:lpstr>PowerPoint Presentation</vt:lpstr>
      <vt:lpstr>Year 2, Unit 4, Learning Outcome 6</vt:lpstr>
      <vt:lpstr>2AS-3 Add and subtract within 100 – part 1</vt:lpstr>
      <vt:lpstr>PowerPoint Presentation</vt:lpstr>
      <vt:lpstr>Year 2, Unit 4, Learning Outcome 7</vt:lpstr>
      <vt:lpstr>PowerPoint Presentation</vt:lpstr>
      <vt:lpstr>PowerPoint Presentation</vt:lpstr>
      <vt:lpstr>PowerPoint Presentation</vt:lpstr>
      <vt:lpstr>PowerPoint Presentation</vt:lpstr>
      <vt:lpstr>PowerPoint Presentation</vt:lpstr>
      <vt:lpstr>PowerPoint Presentation</vt:lpstr>
      <vt:lpstr>Year 2, Unit 4, Learning Outcome 7</vt:lpstr>
      <vt:lpstr>2AS-3 Add and subtract within 100 – part 1</vt:lpstr>
      <vt:lpstr>2AS-3 Add and subtract within 100 – part 1</vt:lpstr>
      <vt:lpstr>PowerPoint Presentation</vt:lpstr>
      <vt:lpstr>Year 2, Unit 4, Learning Outcome 8</vt:lpstr>
      <vt:lpstr>PowerPoint Presentation</vt:lpstr>
      <vt:lpstr>PowerPoint Presentation</vt:lpstr>
      <vt:lpstr>PowerPoint Presentation</vt:lpstr>
      <vt:lpstr>PowerPoint Presentation</vt:lpstr>
      <vt:lpstr>PowerPoint Presentation</vt:lpstr>
      <vt:lpstr>PowerPoint Presentation</vt:lpstr>
      <vt:lpstr>Year 2, Unit 4, Learning Outcome 8</vt:lpstr>
      <vt:lpstr>2AS-3 Add and subtract within 100 – part 1</vt:lpstr>
      <vt:lpstr>PowerPoint Presentation</vt:lpstr>
      <vt:lpstr>Year 2, Unit 4, Learning Outcome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4, Learning Outcome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4, Learning Outcome 11</vt:lpstr>
      <vt:lpstr>PowerPoint Presentation</vt:lpstr>
      <vt:lpstr>PowerPoint Presentation</vt:lpstr>
      <vt:lpstr>Year 2, Unit 4, Learning Outcome 12</vt:lpstr>
      <vt:lpstr>PowerPoint Presentation</vt:lpstr>
      <vt:lpstr>PowerPoint Presentation</vt:lpstr>
      <vt:lpstr>PowerPoint Presentation</vt:lpstr>
      <vt:lpstr>PowerPoint Presentation</vt:lpstr>
      <vt:lpstr>PowerPoint Presentation</vt:lpstr>
      <vt:lpstr>Year 2, Unit 4, Learning Outcome 13</vt:lpstr>
      <vt:lpstr>PowerPoint Presentation</vt:lpstr>
      <vt:lpstr>PowerPoint Presentation</vt:lpstr>
      <vt:lpstr>PowerPoint Presentation</vt:lpstr>
      <vt:lpstr>PowerPoint Presentation</vt:lpstr>
      <vt:lpstr>Year 2, Unit 4, Learning Outcome 14</vt:lpstr>
      <vt:lpstr>PowerPoint Presentation</vt:lpstr>
      <vt:lpstr>PowerPoint Presentation</vt:lpstr>
      <vt:lpstr>PowerPoint Presentation</vt:lpstr>
      <vt:lpstr>PowerPoint Presentation</vt:lpstr>
      <vt:lpstr>Year 2, Unit 4, Learning Outcome 15</vt:lpstr>
      <vt:lpstr>PowerPoint Presentation</vt:lpstr>
      <vt:lpstr>PowerPoint Presentation</vt:lpstr>
      <vt:lpstr>PowerPoint Presentation</vt:lpstr>
      <vt:lpstr>PowerPoint Presentation</vt:lpstr>
      <vt:lpstr>Year 2, Unit 4, Learning Outcome 16</vt:lpstr>
      <vt:lpstr>PowerPoint Presentation</vt:lpstr>
      <vt:lpstr>PowerPoint Presentation</vt:lpstr>
      <vt:lpstr>PowerPoint Presentation</vt:lpstr>
      <vt:lpstr>Year 2, Unit 4, Learning Outcome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4, Learning Outcome 17</vt:lpstr>
      <vt:lpstr>2AS-3 Add and subtract within 100 – part 1</vt:lpstr>
      <vt:lpstr>2AS-3 Add and subtract within 100 – part 1</vt:lpstr>
      <vt:lpstr>2AS-3 Add and subtract within 100 – part 1</vt:lpstr>
      <vt:lpstr>2AS-3 Add and subtract within 100 – part 1</vt:lpstr>
      <vt:lpstr>PowerPoint Presentation</vt:lpstr>
      <vt:lpstr>Year 2, Unit 4, Learning Outcome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4, Learning Outcome 18</vt:lpstr>
      <vt:lpstr>2AS-3 Add and subtract within 100 – part 1</vt:lpstr>
      <vt:lpstr>2AS-3 Add and subtract within 100 – part 1</vt:lpstr>
      <vt:lpstr>PowerPoint Presentation</vt:lpstr>
      <vt:lpstr>Year 2, Unit 4, Learning Outcome 19</vt:lpstr>
      <vt:lpstr>PowerPoint Presentation</vt:lpstr>
      <vt:lpstr>PowerPoint Presentation</vt:lpstr>
      <vt:lpstr>PowerPoint Presentation</vt:lpstr>
      <vt:lpstr>PowerPoint Presentation</vt:lpstr>
      <vt:lpstr>PowerPoint Presentation</vt:lpstr>
      <vt:lpstr>PowerPoint Presentation</vt:lpstr>
      <vt:lpstr>Year 2, Unit 4, Learning Outcome 20</vt:lpstr>
      <vt:lpstr>2AS-3 Add and subtract within 100 – part 1</vt:lpstr>
      <vt:lpstr>2AS-3 Add and subtract within 100 – part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109</cp:revision>
  <dcterms:created xsi:type="dcterms:W3CDTF">2021-05-07T12:27:15Z</dcterms:created>
  <dcterms:modified xsi:type="dcterms:W3CDTF">2021-07-30T11:58:18Z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