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8"/>
  </p:notesMasterIdLst>
  <p:sldIdLst>
    <p:sldId id="465" r:id="rId5"/>
    <p:sldId id="258" r:id="rId6"/>
    <p:sldId id="470" r:id="rId7"/>
    <p:sldId id="490" r:id="rId8"/>
    <p:sldId id="469" r:id="rId9"/>
    <p:sldId id="489" r:id="rId10"/>
    <p:sldId id="491" r:id="rId11"/>
    <p:sldId id="492" r:id="rId12"/>
    <p:sldId id="493" r:id="rId13"/>
    <p:sldId id="495" r:id="rId14"/>
    <p:sldId id="453" r:id="rId15"/>
    <p:sldId id="466" r:id="rId16"/>
    <p:sldId id="4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1E497-4DAB-4C14-84DE-D9555849DB75}" v="1" dt="2021-02-17T12:47:00.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93" d="100"/>
          <a:sy n="93" d="100"/>
        </p:scale>
        <p:origin x="1446" y="9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1 Episode 14</a:t>
            </a:r>
          </a:p>
          <a:p>
            <a:r>
              <a:rPr lang="en-US" dirty="0"/>
              <a:t>Holes</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5DA10C-0281-4BB8-BB5A-CD7829A20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6" name="Rectangle 5">
            <a:extLst>
              <a:ext uri="{FF2B5EF4-FFF2-40B4-BE49-F238E27FC236}">
                <a16:creationId xmlns:a16="http://schemas.microsoft.com/office/drawing/2014/main" id="{1CEEFD84-5115-4AA9-A717-28EC5E9698F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Speech Bubble: Rectangle with Corners Rounded 7">
            <a:extLst>
              <a:ext uri="{FF2B5EF4-FFF2-40B4-BE49-F238E27FC236}">
                <a16:creationId xmlns:a16="http://schemas.microsoft.com/office/drawing/2014/main" id="{A106F48A-E05F-4BA2-8C5F-D84A422B4580}"/>
              </a:ext>
            </a:extLst>
          </p:cNvPr>
          <p:cNvSpPr/>
          <p:nvPr/>
        </p:nvSpPr>
        <p:spPr>
          <a:xfrm>
            <a:off x="6096000" y="555170"/>
            <a:ext cx="2373086" cy="1436914"/>
          </a:xfrm>
          <a:prstGeom prst="wedgeRoundRectCallout">
            <a:avLst>
              <a:gd name="adj1" fmla="val 7290"/>
              <a:gd name="adj2" fmla="val 8604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Five is one </a:t>
            </a:r>
            <a:r>
              <a:rPr lang="en-US" sz="2400" b="1" kern="0" dirty="0">
                <a:solidFill>
                  <a:prstClr val="white"/>
                </a:solidFill>
                <a:latin typeface="Century Gothic" panose="020B0502020202020204" pitchFamily="34" charset="0"/>
              </a:rPr>
              <a:t>more</a:t>
            </a:r>
            <a:r>
              <a:rPr lang="en-US" sz="2400" kern="0" dirty="0">
                <a:solidFill>
                  <a:prstClr val="white"/>
                </a:solidFill>
                <a:latin typeface="Century Gothic" panose="020B0502020202020204" pitchFamily="34" charset="0"/>
              </a:rPr>
              <a:t> than Four!</a:t>
            </a:r>
          </a:p>
        </p:txBody>
      </p:sp>
    </p:spTree>
    <p:extLst>
      <p:ext uri="{BB962C8B-B14F-4D97-AF65-F5344CB8AC3E}">
        <p14:creationId xmlns:p14="http://schemas.microsoft.com/office/powerpoint/2010/main" val="298856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a:lnSpc>
                <a:spcPct val="100000"/>
              </a:lnSpc>
              <a:spcBef>
                <a:spcPts val="0"/>
              </a:spcBef>
            </a:pPr>
            <a:r>
              <a:rPr lang="en-US" sz="2000" dirty="0"/>
              <a:t>Look out for times when you can change a quantity of objects by adding or taking away one. For example, when you are eating, can you say how many pieces of fruit or sweets you will have left if you eat one of them? What if someone gives you one more?</a:t>
            </a:r>
          </a:p>
          <a:p>
            <a:pPr>
              <a:lnSpc>
                <a:spcPct val="100000"/>
              </a:lnSpc>
              <a:spcBef>
                <a:spcPts val="0"/>
              </a:spcBef>
            </a:pPr>
            <a:endParaRPr lang="en-US" sz="2000" dirty="0"/>
          </a:p>
          <a:p>
            <a:pPr marL="342900" indent="-342900">
              <a:lnSpc>
                <a:spcPct val="100000"/>
              </a:lnSpc>
              <a:spcBef>
                <a:spcPts val="0"/>
              </a:spcBef>
              <a:buFont typeface="Arial" panose="020B0604020202020204" pitchFamily="34" charset="0"/>
              <a:buChar char="•"/>
            </a:pPr>
            <a:r>
              <a:rPr lang="en-US" sz="2000" dirty="0"/>
              <a:t>Make your own ‘Holes’ story using a cardboard tube! Collect five objects, e.g. marbles, and post one marble down the tube at a time. Can you say what will happen to each collection of marbles before you post one down the tube?</a:t>
            </a:r>
          </a:p>
          <a:p>
            <a:pPr marL="342900" indent="-342900">
              <a:lnSpc>
                <a:spcPct val="100000"/>
              </a:lnSpc>
              <a:spcBef>
                <a:spcPts val="0"/>
              </a:spcBef>
              <a:buFont typeface="Arial" panose="020B0604020202020204" pitchFamily="34" charset="0"/>
              <a:buChar char="•"/>
            </a:pPr>
            <a:endParaRPr lang="en-US" sz="2000" dirty="0"/>
          </a:p>
          <a:p>
            <a:pPr marL="342900" indent="-342900">
              <a:lnSpc>
                <a:spcPct val="100000"/>
              </a:lnSpc>
              <a:spcBef>
                <a:spcPts val="0"/>
              </a:spcBef>
              <a:buFont typeface="Arial" panose="020B0604020202020204" pitchFamily="34" charset="0"/>
              <a:buChar char="•"/>
            </a:pPr>
            <a:r>
              <a:rPr lang="en-US" sz="2000" dirty="0"/>
              <a:t>If you have a toy truck or trolley, put five things in it and take one thing at a time to a different room. Can you work out how many things are in each room? </a:t>
            </a:r>
          </a:p>
          <a:p>
            <a:pPr marL="342900" indent="-342900">
              <a:lnSpc>
                <a:spcPct val="100000"/>
              </a:lnSpc>
              <a:spcBef>
                <a:spcPts val="0"/>
              </a:spcBef>
              <a:buFont typeface="Arial" panose="020B0604020202020204" pitchFamily="34" charset="0"/>
              <a:buChar char="•"/>
            </a:pPr>
            <a:endParaRPr lang="en-US" sz="2000" dirty="0"/>
          </a:p>
          <a:p>
            <a:pPr marL="342900" indent="-342900">
              <a:lnSpc>
                <a:spcPct val="100000"/>
              </a:lnSpc>
              <a:spcBef>
                <a:spcPts val="0"/>
              </a:spcBef>
              <a:buFont typeface="Arial" panose="020B0604020202020204" pitchFamily="34" charset="0"/>
              <a:buChar char="•"/>
            </a:pPr>
            <a:r>
              <a:rPr lang="en-US" sz="2000" dirty="0"/>
              <a:t>Hide a small number of small things (e.g. five toy cars or bricks) under a cloth. Can you say how many will be </a:t>
            </a:r>
            <a:r>
              <a:rPr lang="en-US" sz="2000"/>
              <a:t>there if </a:t>
            </a:r>
            <a:r>
              <a:rPr lang="en-US" sz="2000" dirty="0"/>
              <a:t>someone takes one out or puts another one in? Have a look to check if you are right!</a:t>
            </a:r>
          </a:p>
          <a:p>
            <a:pPr marL="0" indent="0">
              <a:lnSpc>
                <a:spcPct val="100000"/>
              </a:lnSpc>
              <a:spcBef>
                <a:spcPts val="0"/>
              </a:spcBef>
              <a:buNone/>
            </a:pPr>
            <a:endParaRPr lang="en-US" sz="2000" dirty="0"/>
          </a:p>
          <a:p>
            <a:pPr marL="342900" indent="-342900">
              <a:lnSpc>
                <a:spcPct val="100000"/>
              </a:lnSpc>
              <a:spcBef>
                <a:spcPts val="0"/>
              </a:spcBef>
              <a:buFont typeface="Arial" panose="020B0604020202020204" pitchFamily="34" charset="0"/>
              <a:buChar char="•"/>
            </a:pPr>
            <a:endParaRPr lang="en-US" sz="2000" dirty="0"/>
          </a:p>
          <a:p>
            <a:pPr marL="342900" indent="-342900">
              <a:lnSpc>
                <a:spcPct val="100000"/>
              </a:lnSpc>
              <a:spcBef>
                <a:spcPts val="0"/>
              </a:spcBef>
              <a:buFont typeface="Arial" panose="020B0604020202020204" pitchFamily="34" charset="0"/>
              <a:buChar char="•"/>
            </a:pPr>
            <a:endParaRPr lang="en-US" sz="2000" dirty="0"/>
          </a:p>
          <a:p>
            <a:pPr marL="342900" indent="-342900">
              <a:lnSpc>
                <a:spcPct val="100000"/>
              </a:lnSpc>
              <a:spcBef>
                <a:spcPts val="0"/>
              </a:spcBef>
              <a:buFont typeface="Arial" panose="020B0604020202020204" pitchFamily="34" charset="0"/>
              <a:buChar char="•"/>
            </a:pPr>
            <a:endParaRPr lang="en-US" sz="2000" dirty="0"/>
          </a:p>
          <a:p>
            <a:pPr marL="342900" indent="-342900">
              <a:lnSpc>
                <a:spcPct val="100000"/>
              </a:lnSpc>
              <a:spcBef>
                <a:spcPts val="0"/>
              </a:spcBef>
              <a:buFont typeface="Arial" panose="020B0604020202020204" pitchFamily="34" charset="0"/>
              <a:buChar char="•"/>
            </a:pPr>
            <a:endParaRPr lang="en-US" sz="2000" dirty="0"/>
          </a:p>
          <a:p>
            <a:pPr marL="342900" indent="-342900">
              <a:lnSpc>
                <a:spcPct val="100000"/>
              </a:lnSpc>
              <a:spcBef>
                <a:spcPts val="0"/>
              </a:spcBef>
              <a:buFont typeface="Arial" panose="020B0604020202020204" pitchFamily="34" charset="0"/>
              <a:buChar char="•"/>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3"/>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Changing quantities by adding or taking away</a:t>
            </a:r>
          </a:p>
          <a:p>
            <a:pPr marL="0" indent="0">
              <a:lnSpc>
                <a:spcPct val="100000"/>
              </a:lnSpc>
              <a:spcBef>
                <a:spcPts val="0"/>
              </a:spcBef>
              <a:buNone/>
            </a:pPr>
            <a:r>
              <a:rPr lang="en-GB" dirty="0"/>
              <a:t>In this episode children see how a Numberblock can change into another amount by having a block taken away or added to. </a:t>
            </a:r>
          </a:p>
          <a:p>
            <a:pPr marL="0" indent="0">
              <a:lnSpc>
                <a:spcPct val="100000"/>
              </a:lnSpc>
              <a:spcBef>
                <a:spcPts val="0"/>
              </a:spcBef>
              <a:buNone/>
            </a:pPr>
            <a:endParaRPr lang="en-GB" dirty="0"/>
          </a:p>
          <a:p>
            <a:pPr marL="0" indent="0">
              <a:lnSpc>
                <a:spcPct val="100000"/>
              </a:lnSpc>
              <a:spcBef>
                <a:spcPts val="0"/>
              </a:spcBef>
              <a:buNone/>
            </a:pPr>
            <a:r>
              <a:rPr lang="en-GB" dirty="0"/>
              <a:t>Children can see how a quantity gets one smaller if we take one away, and as we give it to another amount, that amount gets one bigger. </a:t>
            </a:r>
          </a:p>
        </p:txBody>
      </p:sp>
      <p:sp>
        <p:nvSpPr>
          <p:cNvPr id="5" name="TextBox 4">
            <a:extLst>
              <a:ext uri="{FF2B5EF4-FFF2-40B4-BE49-F238E27FC236}">
                <a16:creationId xmlns:a16="http://schemas.microsoft.com/office/drawing/2014/main" id="{BC65B4E5-44C2-4B8E-AA22-1EB502A7CCEA}"/>
              </a:ext>
            </a:extLst>
          </p:cNvPr>
          <p:cNvSpPr txBox="1"/>
          <p:nvPr/>
        </p:nvSpPr>
        <p:spPr>
          <a:xfrm>
            <a:off x="618165" y="930787"/>
            <a:ext cx="11399664" cy="369332"/>
          </a:xfrm>
          <a:prstGeom prst="rect">
            <a:avLst/>
          </a:prstGeom>
          <a:noFill/>
        </p:spPr>
        <p:txBody>
          <a:bodyPr wrap="square">
            <a:spAutoFit/>
          </a:bodyPr>
          <a:lstStyle/>
          <a:p>
            <a:r>
              <a:rPr lang="en-GB" dirty="0"/>
              <a:t>To watch this episode, please go to</a:t>
            </a:r>
            <a:r>
              <a:rPr lang="en-GB" dirty="0">
                <a:hlinkClick r:id="rId3"/>
              </a:rPr>
              <a:t> BBC iPlayer – Numberblocks</a:t>
            </a:r>
            <a:r>
              <a:rPr lang="en-GB" dirty="0"/>
              <a:t>. Look for Series 1: Holes </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maths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80124F-5CCF-4FF4-92E0-5FCC6B0C7317}"/>
              </a:ext>
            </a:extLst>
          </p:cNvPr>
          <p:cNvPicPr>
            <a:picLocks noChangeAspect="1"/>
          </p:cNvPicPr>
          <p:nvPr/>
        </p:nvPicPr>
        <p:blipFill rotWithShape="1">
          <a:blip r:embed="rId2"/>
          <a:srcRect l="5230" t="19317" r="1695" b="11880"/>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97FCF81-E8A3-4D40-A8A1-5684DC35922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 name="Speech Bubble: Rectangle with Corners Rounded 3">
            <a:extLst>
              <a:ext uri="{FF2B5EF4-FFF2-40B4-BE49-F238E27FC236}">
                <a16:creationId xmlns:a16="http://schemas.microsoft.com/office/drawing/2014/main" id="{16C109B2-C18B-4549-A93C-25D5E6191D75}"/>
              </a:ext>
            </a:extLst>
          </p:cNvPr>
          <p:cNvSpPr/>
          <p:nvPr/>
        </p:nvSpPr>
        <p:spPr>
          <a:xfrm>
            <a:off x="6310530" y="154394"/>
            <a:ext cx="4640499" cy="1899660"/>
          </a:xfrm>
          <a:prstGeom prst="wedgeRoundRectCallout">
            <a:avLst>
              <a:gd name="adj1" fmla="val -52675"/>
              <a:gd name="adj2" fmla="val 8599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What will happen if I look down the hole? Use the pictures to help you say what happened in my story.</a:t>
            </a:r>
          </a:p>
        </p:txBody>
      </p:sp>
    </p:spTree>
    <p:extLst>
      <p:ext uri="{BB962C8B-B14F-4D97-AF65-F5344CB8AC3E}">
        <p14:creationId xmlns:p14="http://schemas.microsoft.com/office/powerpoint/2010/main" val="352803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43E506-13E1-4858-8E57-BA17E2E5A64F}"/>
              </a:ext>
            </a:extLst>
          </p:cNvPr>
          <p:cNvPicPr>
            <a:picLocks noChangeAspect="1"/>
          </p:cNvPicPr>
          <p:nvPr/>
        </p:nvPicPr>
        <p:blipFill rotWithShape="1">
          <a:blip r:embed="rId2"/>
          <a:srcRect l="3854" r="4047"/>
          <a:stretch/>
        </p:blipFill>
        <p:spPr>
          <a:xfrm>
            <a:off x="0" y="0"/>
            <a:ext cx="12222381" cy="6857999"/>
          </a:xfrm>
          <a:prstGeom prst="rect">
            <a:avLst/>
          </a:prstGeom>
        </p:spPr>
      </p:pic>
      <p:sp>
        <p:nvSpPr>
          <p:cNvPr id="5" name="Rectangle 4">
            <a:extLst>
              <a:ext uri="{FF2B5EF4-FFF2-40B4-BE49-F238E27FC236}">
                <a16:creationId xmlns:a16="http://schemas.microsoft.com/office/drawing/2014/main" id="{6922968D-3016-4C05-B6D5-AF718CBBB02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Rectangle with Corners Rounded 5">
            <a:extLst>
              <a:ext uri="{FF2B5EF4-FFF2-40B4-BE49-F238E27FC236}">
                <a16:creationId xmlns:a16="http://schemas.microsoft.com/office/drawing/2014/main" id="{4C895EB2-80A6-441E-ACE3-43E8BD94976F}"/>
              </a:ext>
            </a:extLst>
          </p:cNvPr>
          <p:cNvSpPr/>
          <p:nvPr/>
        </p:nvSpPr>
        <p:spPr>
          <a:xfrm>
            <a:off x="1161587" y="881743"/>
            <a:ext cx="3385672" cy="1469571"/>
          </a:xfrm>
          <a:prstGeom prst="wedgeRoundRectCallout">
            <a:avLst>
              <a:gd name="adj1" fmla="val 17417"/>
              <a:gd name="adj2" fmla="val 88317"/>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Five lost one block and became Four!</a:t>
            </a:r>
          </a:p>
        </p:txBody>
      </p:sp>
      <p:sp>
        <p:nvSpPr>
          <p:cNvPr id="7" name="Speech Bubble: Rectangle with Corners Rounded 6">
            <a:extLst>
              <a:ext uri="{FF2B5EF4-FFF2-40B4-BE49-F238E27FC236}">
                <a16:creationId xmlns:a16="http://schemas.microsoft.com/office/drawing/2014/main" id="{CA0E100B-D006-4DC9-AA69-667A39C6D187}"/>
              </a:ext>
            </a:extLst>
          </p:cNvPr>
          <p:cNvSpPr/>
          <p:nvPr/>
        </p:nvSpPr>
        <p:spPr>
          <a:xfrm>
            <a:off x="7856301" y="1675813"/>
            <a:ext cx="2757270" cy="1469571"/>
          </a:xfrm>
          <a:prstGeom prst="wedgeRoundRectCallout">
            <a:avLst>
              <a:gd name="adj1" fmla="val 7316"/>
              <a:gd name="adj2" fmla="val 8091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I am the block that fell off Five!</a:t>
            </a:r>
          </a:p>
        </p:txBody>
      </p:sp>
    </p:spTree>
    <p:extLst>
      <p:ext uri="{BB962C8B-B14F-4D97-AF65-F5344CB8AC3E}">
        <p14:creationId xmlns:p14="http://schemas.microsoft.com/office/powerpoint/2010/main" val="312995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FF012-FB03-4C68-88C9-8EB97A3D7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193306" cy="6858000"/>
          </a:xfrm>
          <a:prstGeom prst="rect">
            <a:avLst/>
          </a:prstGeom>
        </p:spPr>
      </p:pic>
      <p:sp>
        <p:nvSpPr>
          <p:cNvPr id="5" name="Rectangle 4">
            <a:extLst>
              <a:ext uri="{FF2B5EF4-FFF2-40B4-BE49-F238E27FC236}">
                <a16:creationId xmlns:a16="http://schemas.microsoft.com/office/drawing/2014/main" id="{A10C8384-014E-4EEE-A1C0-C96D6344C60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Rectangle with Corners Rounded 5">
            <a:extLst>
              <a:ext uri="{FF2B5EF4-FFF2-40B4-BE49-F238E27FC236}">
                <a16:creationId xmlns:a16="http://schemas.microsoft.com/office/drawing/2014/main" id="{F78C2669-48A0-4658-9C18-E7BD9DCBE39B}"/>
              </a:ext>
            </a:extLst>
          </p:cNvPr>
          <p:cNvSpPr/>
          <p:nvPr/>
        </p:nvSpPr>
        <p:spPr>
          <a:xfrm>
            <a:off x="3407228" y="1447800"/>
            <a:ext cx="2579916" cy="1436914"/>
          </a:xfrm>
          <a:prstGeom prst="wedgeRoundRectCallout">
            <a:avLst>
              <a:gd name="adj1" fmla="val 7290"/>
              <a:gd name="adj2" fmla="val 8604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Four is one </a:t>
            </a:r>
            <a:r>
              <a:rPr lang="en-US" sz="2400" b="1" kern="0" dirty="0">
                <a:solidFill>
                  <a:prstClr val="white"/>
                </a:solidFill>
                <a:latin typeface="Century Gothic" panose="020B0502020202020204" pitchFamily="34" charset="0"/>
              </a:rPr>
              <a:t>less</a:t>
            </a:r>
            <a:r>
              <a:rPr lang="en-US" sz="2400" kern="0" dirty="0">
                <a:solidFill>
                  <a:prstClr val="white"/>
                </a:solidFill>
                <a:latin typeface="Century Gothic" panose="020B0502020202020204" pitchFamily="34" charset="0"/>
              </a:rPr>
              <a:t> than Five!</a:t>
            </a:r>
          </a:p>
        </p:txBody>
      </p:sp>
      <p:sp>
        <p:nvSpPr>
          <p:cNvPr id="7" name="Speech Bubble: Rectangle with Corners Rounded 6">
            <a:extLst>
              <a:ext uri="{FF2B5EF4-FFF2-40B4-BE49-F238E27FC236}">
                <a16:creationId xmlns:a16="http://schemas.microsoft.com/office/drawing/2014/main" id="{240D9B01-B653-4BF7-9E51-EFA9692087DF}"/>
              </a:ext>
            </a:extLst>
          </p:cNvPr>
          <p:cNvSpPr/>
          <p:nvPr/>
        </p:nvSpPr>
        <p:spPr>
          <a:xfrm>
            <a:off x="6694714" y="3015342"/>
            <a:ext cx="2373086" cy="1436914"/>
          </a:xfrm>
          <a:prstGeom prst="wedgeRoundRectCallout">
            <a:avLst>
              <a:gd name="adj1" fmla="val 7290"/>
              <a:gd name="adj2" fmla="val 8604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One is one </a:t>
            </a:r>
            <a:r>
              <a:rPr lang="en-US" sz="2400" b="1" kern="0" dirty="0">
                <a:solidFill>
                  <a:prstClr val="white"/>
                </a:solidFill>
                <a:latin typeface="Century Gothic" panose="020B0502020202020204" pitchFamily="34" charset="0"/>
              </a:rPr>
              <a:t>more</a:t>
            </a:r>
            <a:r>
              <a:rPr lang="en-US" sz="2400" kern="0" dirty="0">
                <a:solidFill>
                  <a:prstClr val="white"/>
                </a:solidFill>
                <a:latin typeface="Century Gothic" panose="020B0502020202020204" pitchFamily="34" charset="0"/>
              </a:rPr>
              <a:t> than zero!</a:t>
            </a:r>
          </a:p>
        </p:txBody>
      </p:sp>
    </p:spTree>
    <p:extLst>
      <p:ext uri="{BB962C8B-B14F-4D97-AF65-F5344CB8AC3E}">
        <p14:creationId xmlns:p14="http://schemas.microsoft.com/office/powerpoint/2010/main" val="385647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401D1120-821C-48A8-9E42-3F6BBEB8A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5" name="Rectangle 4">
            <a:extLst>
              <a:ext uri="{FF2B5EF4-FFF2-40B4-BE49-F238E27FC236}">
                <a16:creationId xmlns:a16="http://schemas.microsoft.com/office/drawing/2014/main" id="{A96615B4-086F-43C2-9F14-DC54453213C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Rectangle with Corners Rounded 5">
            <a:extLst>
              <a:ext uri="{FF2B5EF4-FFF2-40B4-BE49-F238E27FC236}">
                <a16:creationId xmlns:a16="http://schemas.microsoft.com/office/drawing/2014/main" id="{A658C673-2999-46C5-8CFD-6861312C66CC}"/>
              </a:ext>
            </a:extLst>
          </p:cNvPr>
          <p:cNvSpPr/>
          <p:nvPr/>
        </p:nvSpPr>
        <p:spPr>
          <a:xfrm>
            <a:off x="3276599" y="990600"/>
            <a:ext cx="2579916" cy="1436914"/>
          </a:xfrm>
          <a:prstGeom prst="wedgeRoundRectCallout">
            <a:avLst>
              <a:gd name="adj1" fmla="val 7290"/>
              <a:gd name="adj2" fmla="val 8604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Three is one </a:t>
            </a:r>
            <a:r>
              <a:rPr lang="en-US" sz="2400" b="1" kern="0" dirty="0">
                <a:solidFill>
                  <a:prstClr val="white"/>
                </a:solidFill>
                <a:latin typeface="Century Gothic" panose="020B0502020202020204" pitchFamily="34" charset="0"/>
              </a:rPr>
              <a:t>less</a:t>
            </a:r>
            <a:r>
              <a:rPr lang="en-US" sz="2400" kern="0" dirty="0">
                <a:solidFill>
                  <a:prstClr val="white"/>
                </a:solidFill>
                <a:latin typeface="Century Gothic" panose="020B0502020202020204" pitchFamily="34" charset="0"/>
              </a:rPr>
              <a:t> than Four!</a:t>
            </a:r>
          </a:p>
        </p:txBody>
      </p:sp>
      <p:sp>
        <p:nvSpPr>
          <p:cNvPr id="7" name="Speech Bubble: Rectangle with Corners Rounded 6">
            <a:extLst>
              <a:ext uri="{FF2B5EF4-FFF2-40B4-BE49-F238E27FC236}">
                <a16:creationId xmlns:a16="http://schemas.microsoft.com/office/drawing/2014/main" id="{86926A34-9042-48F9-A1FB-B0780208F9F5}"/>
              </a:ext>
            </a:extLst>
          </p:cNvPr>
          <p:cNvSpPr/>
          <p:nvPr/>
        </p:nvSpPr>
        <p:spPr>
          <a:xfrm>
            <a:off x="6335487" y="1524000"/>
            <a:ext cx="2373086" cy="1436914"/>
          </a:xfrm>
          <a:prstGeom prst="wedgeRoundRectCallout">
            <a:avLst>
              <a:gd name="adj1" fmla="val 7290"/>
              <a:gd name="adj2" fmla="val 8604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Two is one </a:t>
            </a:r>
            <a:r>
              <a:rPr lang="en-US" sz="2400" b="1" kern="0" dirty="0">
                <a:solidFill>
                  <a:prstClr val="white"/>
                </a:solidFill>
                <a:latin typeface="Century Gothic" panose="020B0502020202020204" pitchFamily="34" charset="0"/>
              </a:rPr>
              <a:t>more</a:t>
            </a:r>
            <a:r>
              <a:rPr lang="en-US" sz="2400" kern="0" dirty="0">
                <a:solidFill>
                  <a:prstClr val="white"/>
                </a:solidFill>
                <a:latin typeface="Century Gothic" panose="020B0502020202020204" pitchFamily="34" charset="0"/>
              </a:rPr>
              <a:t> than One!</a:t>
            </a:r>
          </a:p>
        </p:txBody>
      </p:sp>
    </p:spTree>
    <p:extLst>
      <p:ext uri="{BB962C8B-B14F-4D97-AF65-F5344CB8AC3E}">
        <p14:creationId xmlns:p14="http://schemas.microsoft.com/office/powerpoint/2010/main" val="69394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1F3DF-1D50-439B-9A12-78055D896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5" name="Rectangle 4">
            <a:extLst>
              <a:ext uri="{FF2B5EF4-FFF2-40B4-BE49-F238E27FC236}">
                <a16:creationId xmlns:a16="http://schemas.microsoft.com/office/drawing/2014/main" id="{1E0D5108-BBC6-4CF8-8311-45EBA6315B90}"/>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Rectangle with Corners Rounded 5">
            <a:extLst>
              <a:ext uri="{FF2B5EF4-FFF2-40B4-BE49-F238E27FC236}">
                <a16:creationId xmlns:a16="http://schemas.microsoft.com/office/drawing/2014/main" id="{F38A0ADE-1B25-43FC-BF13-A5D414579CDF}"/>
              </a:ext>
            </a:extLst>
          </p:cNvPr>
          <p:cNvSpPr/>
          <p:nvPr/>
        </p:nvSpPr>
        <p:spPr>
          <a:xfrm>
            <a:off x="3178628" y="1709057"/>
            <a:ext cx="2579916" cy="1436914"/>
          </a:xfrm>
          <a:prstGeom prst="wedgeRoundRectCallout">
            <a:avLst>
              <a:gd name="adj1" fmla="val 7290"/>
              <a:gd name="adj2" fmla="val 8604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Two is one </a:t>
            </a:r>
            <a:r>
              <a:rPr lang="en-US" sz="2400" b="1" kern="0" dirty="0">
                <a:solidFill>
                  <a:prstClr val="white"/>
                </a:solidFill>
                <a:latin typeface="Century Gothic" panose="020B0502020202020204" pitchFamily="34" charset="0"/>
              </a:rPr>
              <a:t>less</a:t>
            </a:r>
            <a:r>
              <a:rPr lang="en-US" sz="2400" kern="0" dirty="0">
                <a:solidFill>
                  <a:prstClr val="white"/>
                </a:solidFill>
                <a:latin typeface="Century Gothic" panose="020B0502020202020204" pitchFamily="34" charset="0"/>
              </a:rPr>
              <a:t> than Three!</a:t>
            </a:r>
          </a:p>
        </p:txBody>
      </p:sp>
      <p:sp>
        <p:nvSpPr>
          <p:cNvPr id="7" name="Speech Bubble: Rectangle with Corners Rounded 6">
            <a:extLst>
              <a:ext uri="{FF2B5EF4-FFF2-40B4-BE49-F238E27FC236}">
                <a16:creationId xmlns:a16="http://schemas.microsoft.com/office/drawing/2014/main" id="{F788771E-F187-4701-A908-5CDDE7D5A3C6}"/>
              </a:ext>
            </a:extLst>
          </p:cNvPr>
          <p:cNvSpPr/>
          <p:nvPr/>
        </p:nvSpPr>
        <p:spPr>
          <a:xfrm>
            <a:off x="6433458" y="914399"/>
            <a:ext cx="2373086" cy="1436914"/>
          </a:xfrm>
          <a:prstGeom prst="wedgeRoundRectCallout">
            <a:avLst>
              <a:gd name="adj1" fmla="val 7290"/>
              <a:gd name="adj2" fmla="val 8604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Three is one </a:t>
            </a:r>
            <a:r>
              <a:rPr lang="en-US" sz="2400" b="1" kern="0" dirty="0">
                <a:solidFill>
                  <a:prstClr val="white"/>
                </a:solidFill>
                <a:latin typeface="Century Gothic" panose="020B0502020202020204" pitchFamily="34" charset="0"/>
              </a:rPr>
              <a:t>more </a:t>
            </a:r>
            <a:r>
              <a:rPr lang="en-US" sz="2400" kern="0" dirty="0">
                <a:solidFill>
                  <a:prstClr val="white"/>
                </a:solidFill>
                <a:latin typeface="Century Gothic" panose="020B0502020202020204" pitchFamily="34" charset="0"/>
              </a:rPr>
              <a:t>than Two!</a:t>
            </a:r>
          </a:p>
        </p:txBody>
      </p:sp>
    </p:spTree>
    <p:extLst>
      <p:ext uri="{BB962C8B-B14F-4D97-AF65-F5344CB8AC3E}">
        <p14:creationId xmlns:p14="http://schemas.microsoft.com/office/powerpoint/2010/main" val="51466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3A3273-837F-4343-A3AA-6765B8CE5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5" name="Rectangle 4">
            <a:extLst>
              <a:ext uri="{FF2B5EF4-FFF2-40B4-BE49-F238E27FC236}">
                <a16:creationId xmlns:a16="http://schemas.microsoft.com/office/drawing/2014/main" id="{858BFBB8-68B6-43A4-9768-C825157B8E90}"/>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Rectangle with Corners Rounded 5">
            <a:extLst>
              <a:ext uri="{FF2B5EF4-FFF2-40B4-BE49-F238E27FC236}">
                <a16:creationId xmlns:a16="http://schemas.microsoft.com/office/drawing/2014/main" id="{4A50DFD2-02F6-443F-9965-0A7895F0C586}"/>
              </a:ext>
            </a:extLst>
          </p:cNvPr>
          <p:cNvSpPr/>
          <p:nvPr/>
        </p:nvSpPr>
        <p:spPr>
          <a:xfrm>
            <a:off x="2917371" y="2198914"/>
            <a:ext cx="2579916" cy="1436914"/>
          </a:xfrm>
          <a:prstGeom prst="wedgeRoundRectCallout">
            <a:avLst>
              <a:gd name="adj1" fmla="val 7290"/>
              <a:gd name="adj2" fmla="val 8604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Four is one </a:t>
            </a:r>
            <a:r>
              <a:rPr lang="en-US" sz="2400" b="1" kern="0" dirty="0">
                <a:solidFill>
                  <a:prstClr val="white"/>
                </a:solidFill>
                <a:latin typeface="Century Gothic" panose="020B0502020202020204" pitchFamily="34" charset="0"/>
              </a:rPr>
              <a:t>less</a:t>
            </a:r>
            <a:r>
              <a:rPr lang="en-US" sz="2400" kern="0" dirty="0">
                <a:solidFill>
                  <a:prstClr val="white"/>
                </a:solidFill>
                <a:latin typeface="Century Gothic" panose="020B0502020202020204" pitchFamily="34" charset="0"/>
              </a:rPr>
              <a:t> than Five!</a:t>
            </a:r>
          </a:p>
        </p:txBody>
      </p:sp>
      <p:sp>
        <p:nvSpPr>
          <p:cNvPr id="7" name="Speech Bubble: Rectangle with Corners Rounded 6">
            <a:extLst>
              <a:ext uri="{FF2B5EF4-FFF2-40B4-BE49-F238E27FC236}">
                <a16:creationId xmlns:a16="http://schemas.microsoft.com/office/drawing/2014/main" id="{CA530202-296F-4104-8A09-6C93C7AB266A}"/>
              </a:ext>
            </a:extLst>
          </p:cNvPr>
          <p:cNvSpPr/>
          <p:nvPr/>
        </p:nvSpPr>
        <p:spPr>
          <a:xfrm>
            <a:off x="5769429" y="598713"/>
            <a:ext cx="2373086" cy="1436914"/>
          </a:xfrm>
          <a:prstGeom prst="wedgeRoundRectCallout">
            <a:avLst>
              <a:gd name="adj1" fmla="val 24721"/>
              <a:gd name="adj2" fmla="val 8604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Four is one </a:t>
            </a:r>
            <a:r>
              <a:rPr lang="en-US" sz="2400" b="1" kern="0" dirty="0">
                <a:solidFill>
                  <a:prstClr val="white"/>
                </a:solidFill>
                <a:latin typeface="Century Gothic" panose="020B0502020202020204" pitchFamily="34" charset="0"/>
              </a:rPr>
              <a:t>more</a:t>
            </a:r>
            <a:r>
              <a:rPr lang="en-US" sz="2400" kern="0" dirty="0">
                <a:solidFill>
                  <a:prstClr val="white"/>
                </a:solidFill>
                <a:latin typeface="Century Gothic" panose="020B0502020202020204" pitchFamily="34" charset="0"/>
              </a:rPr>
              <a:t> than Three!</a:t>
            </a:r>
          </a:p>
        </p:txBody>
      </p:sp>
    </p:spTree>
    <p:extLst>
      <p:ext uri="{BB962C8B-B14F-4D97-AF65-F5344CB8AC3E}">
        <p14:creationId xmlns:p14="http://schemas.microsoft.com/office/powerpoint/2010/main" val="4113441549"/>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4921</TotalTime>
  <Words>985</Words>
  <Application>Microsoft Office PowerPoint</Application>
  <PresentationFormat>Widescreen</PresentationFormat>
  <Paragraphs>68</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Myriad Pro</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389</cp:revision>
  <dcterms:created xsi:type="dcterms:W3CDTF">2018-02-20T10:26:52Z</dcterms:created>
  <dcterms:modified xsi:type="dcterms:W3CDTF">2021-02-22T11:17:58Z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