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66"/>
  </p:notesMasterIdLst>
  <p:handoutMasterIdLst>
    <p:handoutMasterId r:id="rId67"/>
  </p:handout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Lst>
  <p:sldSz cx="9144000" cy="6858000" type="screen4x3"/>
  <p:notesSz cx="6858000" cy="9144000"/>
  <p:defaultTextStyle>
    <a:defPPr>
      <a:defRPr lang="en-GB"/>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59595"/>
    <a:srgbClr val="00628C"/>
    <a:srgbClr val="82CBDD"/>
    <a:srgbClr val="C8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041" autoAdjust="0"/>
  </p:normalViewPr>
  <p:slideViewPr>
    <p:cSldViewPr>
      <p:cViewPr varScale="1">
        <p:scale>
          <a:sx n="74" d="100"/>
          <a:sy n="74" d="100"/>
        </p:scale>
        <p:origin x="1434" y="54"/>
      </p:cViewPr>
      <p:guideLst>
        <p:guide orient="horz" pos="2160"/>
        <p:guide pos="2880"/>
      </p:guideLst>
    </p:cSldViewPr>
  </p:slideViewPr>
  <p:outlineViewPr>
    <p:cViewPr>
      <p:scale>
        <a:sx n="33" d="100"/>
        <a:sy n="33" d="100"/>
      </p:scale>
      <p:origin x="0" y="-5934"/>
    </p:cViewPr>
  </p:outlineViewPr>
  <p:notesTextViewPr>
    <p:cViewPr>
      <p:scale>
        <a:sx n="3" d="2"/>
        <a:sy n="3" d="2"/>
      </p:scale>
      <p:origin x="0" y="0"/>
    </p:cViewPr>
  </p:notesTextViewPr>
  <p:notesViewPr>
    <p:cSldViewPr>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9B6C0B-0117-4743-8328-A5DB4D9FCB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spcBef>
                <a:spcPct val="20000"/>
              </a:spcBef>
              <a:buClr>
                <a:srgbClr val="00628C"/>
              </a:buClr>
              <a:buFont typeface="Arial" charset="0"/>
              <a:buChar char="●"/>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63B09BFC-F640-422D-B4AB-74F12C08FB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spcBef>
                <a:spcPct val="20000"/>
              </a:spcBef>
              <a:buClr>
                <a:srgbClr val="00628C"/>
              </a:buClr>
              <a:buFont typeface="Arial" charset="0"/>
              <a:buChar char="●"/>
              <a:defRPr sz="1200" smtClean="0">
                <a:latin typeface="Arial" charset="0"/>
              </a:defRPr>
            </a:lvl1pPr>
          </a:lstStyle>
          <a:p>
            <a:pPr>
              <a:defRPr/>
            </a:pPr>
            <a:fld id="{D38FF3E4-EF53-40C6-A4A3-8EBF07B2252E}" type="datetimeFigureOut">
              <a:rPr lang="en-US"/>
              <a:pPr>
                <a:defRPr/>
              </a:pPr>
              <a:t>28-Jan-19</a:t>
            </a:fld>
            <a:endParaRPr lang="en-US"/>
          </a:p>
        </p:txBody>
      </p:sp>
      <p:sp>
        <p:nvSpPr>
          <p:cNvPr id="4" name="Footer Placeholder 3">
            <a:extLst>
              <a:ext uri="{FF2B5EF4-FFF2-40B4-BE49-F238E27FC236}">
                <a16:creationId xmlns:a16="http://schemas.microsoft.com/office/drawing/2014/main" id="{D29E924A-E08A-477D-B39D-DA955CC4A2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spcBef>
                <a:spcPct val="20000"/>
              </a:spcBef>
              <a:buClr>
                <a:srgbClr val="00628C"/>
              </a:buClr>
              <a:buFont typeface="Arial" charset="0"/>
              <a:buChar char="●"/>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D468782A-B07E-4D55-9E6B-63D81C7F51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spcBef>
                <a:spcPct val="20000"/>
              </a:spcBef>
              <a:buClr>
                <a:srgbClr val="00628C"/>
              </a:buClr>
              <a:buFont typeface="Arial" charset="0"/>
              <a:buChar char="●"/>
              <a:defRPr sz="1200" smtClean="0">
                <a:latin typeface="Arial" charset="0"/>
              </a:defRPr>
            </a:lvl1pPr>
          </a:lstStyle>
          <a:p>
            <a:pPr>
              <a:defRPr/>
            </a:pPr>
            <a:fld id="{B0207C41-694A-4600-BF04-9AB3C638F367}" type="slidenum">
              <a:rPr lang="en-US"/>
              <a:pPr>
                <a:defRPr/>
              </a:pPr>
              <a:t>‹#›</a:t>
            </a:fld>
            <a:endParaRPr lang="en-US"/>
          </a:p>
        </p:txBody>
      </p:sp>
    </p:spTree>
    <p:extLst>
      <p:ext uri="{BB962C8B-B14F-4D97-AF65-F5344CB8AC3E}">
        <p14:creationId xmlns:p14="http://schemas.microsoft.com/office/powerpoint/2010/main" val="3377218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E93FC6-E5B7-49AA-A409-AE2875284C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spcBef>
                <a:spcPct val="20000"/>
              </a:spcBef>
              <a:buClr>
                <a:srgbClr val="00628C"/>
              </a:buClr>
              <a:buFont typeface="Arial" charset="0"/>
              <a:buChar char="●"/>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E8B17724-CA7C-455D-8F08-6C18C44C2AB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spcBef>
                <a:spcPct val="20000"/>
              </a:spcBef>
              <a:buClr>
                <a:srgbClr val="00628C"/>
              </a:buClr>
              <a:buFont typeface="Arial" charset="0"/>
              <a:buChar char="●"/>
              <a:defRPr sz="1200" smtClean="0">
                <a:latin typeface="Arial" charset="0"/>
              </a:defRPr>
            </a:lvl1pPr>
          </a:lstStyle>
          <a:p>
            <a:pPr>
              <a:defRPr/>
            </a:pPr>
            <a:fld id="{06EF14BC-503B-445B-B09B-A3F4E1DD5759}" type="datetimeFigureOut">
              <a:rPr lang="en-US"/>
              <a:pPr>
                <a:defRPr/>
              </a:pPr>
              <a:t>28-Jan-19</a:t>
            </a:fld>
            <a:endParaRPr lang="en-US"/>
          </a:p>
        </p:txBody>
      </p:sp>
      <p:sp>
        <p:nvSpPr>
          <p:cNvPr id="4" name="Slide Image Placeholder 3">
            <a:extLst>
              <a:ext uri="{FF2B5EF4-FFF2-40B4-BE49-F238E27FC236}">
                <a16:creationId xmlns:a16="http://schemas.microsoft.com/office/drawing/2014/main" id="{0BCA8172-AA8A-4777-ABCC-564FA5C4B77E}"/>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EE7808A-01F7-4C5D-B2C8-18E7E2957014}"/>
              </a:ext>
            </a:extLst>
          </p:cNvPr>
          <p:cNvSpPr>
            <a:spLocks noGrp="1"/>
          </p:cNvSpPr>
          <p:nvPr>
            <p:ph type="body" sz="quarter" idx="3"/>
          </p:nvPr>
        </p:nvSpPr>
        <p:spPr>
          <a:xfrm>
            <a:off x="685800" y="4400550"/>
            <a:ext cx="5486400" cy="3600450"/>
          </a:xfrm>
          <a:prstGeom prst="rect">
            <a:avLst/>
          </a:prstGeom>
        </p:spPr>
        <p:txBody>
          <a:bodyPr vert="horz" lIns="91440" tIns="45720" rIns="91440" bIns="45720" numCol="2"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EB3FCDB9-65B0-4A85-A95B-7403FA467C3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spcBef>
                <a:spcPct val="20000"/>
              </a:spcBef>
              <a:buClr>
                <a:srgbClr val="00628C"/>
              </a:buClr>
              <a:buFont typeface="Arial" charset="0"/>
              <a:buChar char="●"/>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8ABEA985-0F39-470B-83F2-E15CD3D44D0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spcBef>
                <a:spcPct val="20000"/>
              </a:spcBef>
              <a:buClr>
                <a:srgbClr val="00628C"/>
              </a:buClr>
              <a:buFont typeface="Arial" charset="0"/>
              <a:buChar char="●"/>
              <a:defRPr sz="1200" smtClean="0">
                <a:latin typeface="Arial" charset="0"/>
              </a:defRPr>
            </a:lvl1pPr>
          </a:lstStyle>
          <a:p>
            <a:pPr>
              <a:defRPr/>
            </a:pPr>
            <a:fld id="{3553230D-E69B-4566-AB3A-99AAD012A72A}" type="slidenum">
              <a:rPr lang="en-US"/>
              <a:pPr>
                <a:defRPr/>
              </a:pPr>
              <a:t>‹#›</a:t>
            </a:fld>
            <a:endParaRPr lang="en-US"/>
          </a:p>
        </p:txBody>
      </p:sp>
    </p:spTree>
    <p:extLst>
      <p:ext uri="{BB962C8B-B14F-4D97-AF65-F5344CB8AC3E}">
        <p14:creationId xmlns:p14="http://schemas.microsoft.com/office/powerpoint/2010/main" val="30777393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DD00A0C2-FD37-48B1-B88A-8DAE8D1710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117FC9F-D3CB-40CC-89D3-85F89BC01D84}"/>
              </a:ext>
            </a:extLst>
          </p:cNvPr>
          <p:cNvSpPr>
            <a:spLocks noGrp="1"/>
          </p:cNvSpPr>
          <p:nvPr>
            <p:ph type="body" idx="1"/>
          </p:nvPr>
        </p:nvSpPr>
        <p:spPr/>
        <p:txBody>
          <a:bodyPr/>
          <a:lstStyle/>
          <a:p>
            <a:pPr fontAlgn="auto">
              <a:spcBef>
                <a:spcPts val="0"/>
              </a:spcBef>
              <a:spcAft>
                <a:spcPts val="0"/>
              </a:spcAft>
              <a:defRPr/>
            </a:pPr>
            <a:r>
              <a:rPr lang="en-GB" i="1" dirty="0"/>
              <a:t>Here are some pencils.</a:t>
            </a:r>
            <a:endParaRPr lang="en-GB" dirty="0"/>
          </a:p>
          <a:p>
            <a:pPr fontAlgn="auto">
              <a:spcBef>
                <a:spcPts val="0"/>
              </a:spcBef>
              <a:spcAft>
                <a:spcPts val="0"/>
              </a:spcAft>
              <a:defRPr/>
            </a:pPr>
            <a:r>
              <a:rPr lang="en-GB" i="1" dirty="0"/>
              <a:t>The pencils have been grouped.</a:t>
            </a:r>
            <a:endParaRPr lang="en-GB" dirty="0"/>
          </a:p>
        </p:txBody>
      </p:sp>
      <p:sp>
        <p:nvSpPr>
          <p:cNvPr id="12292" name="Slide Number Placeholder 3">
            <a:extLst>
              <a:ext uri="{FF2B5EF4-FFF2-40B4-BE49-F238E27FC236}">
                <a16:creationId xmlns:a16="http://schemas.microsoft.com/office/drawing/2014/main" id="{9E71EE1F-2D11-4B17-9347-961BCAC635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5F6EEF1F-3374-4B16-BCA5-691630F4E7B9}" type="slidenum">
              <a:rPr lang="en-US" altLang="en-US" sz="1200"/>
              <a:pPr/>
              <a:t>3</a:t>
            </a:fld>
            <a:endParaRPr lang="en-US" altLang="en-US" sz="1200"/>
          </a:p>
        </p:txBody>
      </p:sp>
    </p:spTree>
    <p:extLst>
      <p:ext uri="{BB962C8B-B14F-4D97-AF65-F5344CB8AC3E}">
        <p14:creationId xmlns:p14="http://schemas.microsoft.com/office/powerpoint/2010/main" val="2502523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2794489-C6C0-4E70-A023-EFBB4092D5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EF002A2-AF71-4658-818D-91FF4FFD3C6E}"/>
              </a:ext>
            </a:extLst>
          </p:cNvPr>
          <p:cNvSpPr>
            <a:spLocks noGrp="1"/>
          </p:cNvSpPr>
          <p:nvPr>
            <p:ph type="body" idx="1"/>
          </p:nvPr>
        </p:nvSpPr>
        <p:spPr/>
        <p:txBody>
          <a:bodyPr/>
          <a:lstStyle/>
          <a:p>
            <a:pPr fontAlgn="auto">
              <a:spcBef>
                <a:spcPts val="0"/>
              </a:spcBef>
              <a:spcAft>
                <a:spcPts val="0"/>
              </a:spcAft>
              <a:defRPr/>
            </a:pPr>
            <a:r>
              <a:rPr lang="en-GB" i="1" dirty="0"/>
              <a:t>Jess is arranging twelve cubes into equal groups. Can you complete her drawing?</a:t>
            </a:r>
            <a:endParaRPr lang="en-GB" dirty="0"/>
          </a:p>
        </p:txBody>
      </p:sp>
      <p:sp>
        <p:nvSpPr>
          <p:cNvPr id="30724" name="Slide Number Placeholder 3">
            <a:extLst>
              <a:ext uri="{FF2B5EF4-FFF2-40B4-BE49-F238E27FC236}">
                <a16:creationId xmlns:a16="http://schemas.microsoft.com/office/drawing/2014/main" id="{C46C3FEB-94E7-4836-B6C4-81DF1AAF2C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2ECA485B-92D5-4515-92D9-E0D47946F6C2}" type="slidenum">
              <a:rPr lang="en-US" altLang="en-US" sz="1200"/>
              <a:pPr/>
              <a:t>12</a:t>
            </a:fld>
            <a:endParaRPr lang="en-US" altLang="en-US" sz="1200"/>
          </a:p>
        </p:txBody>
      </p:sp>
    </p:spTree>
    <p:extLst>
      <p:ext uri="{BB962C8B-B14F-4D97-AF65-F5344CB8AC3E}">
        <p14:creationId xmlns:p14="http://schemas.microsoft.com/office/powerpoint/2010/main" val="3735030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5826692B-267B-45EA-9F86-B37D88C249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B3EEEDD-177E-4897-97F3-F5FB03389B69}"/>
              </a:ext>
            </a:extLst>
          </p:cNvPr>
          <p:cNvSpPr>
            <a:spLocks noGrp="1"/>
          </p:cNvSpPr>
          <p:nvPr>
            <p:ph type="body" idx="1"/>
          </p:nvPr>
        </p:nvSpPr>
        <p:spPr/>
        <p:txBody>
          <a:bodyPr/>
          <a:lstStyle/>
          <a:p>
            <a:pPr fontAlgn="auto">
              <a:spcBef>
                <a:spcPts val="0"/>
              </a:spcBef>
              <a:spcAft>
                <a:spcPts val="0"/>
              </a:spcAft>
              <a:defRPr/>
            </a:pPr>
            <a:r>
              <a:rPr lang="en-GB" i="1" dirty="0"/>
              <a:t>Now, Jess is arranging twelve cubes into unequal groups. Can you complete her drawing? </a:t>
            </a:r>
            <a:endParaRPr lang="en-GB" dirty="0"/>
          </a:p>
        </p:txBody>
      </p:sp>
      <p:sp>
        <p:nvSpPr>
          <p:cNvPr id="32772" name="Slide Number Placeholder 3">
            <a:extLst>
              <a:ext uri="{FF2B5EF4-FFF2-40B4-BE49-F238E27FC236}">
                <a16:creationId xmlns:a16="http://schemas.microsoft.com/office/drawing/2014/main" id="{1AC45872-18F3-45EC-BBBA-7D4791201D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6EE6C3C1-B9E1-46C8-BE3F-4F85A6AF867C}" type="slidenum">
              <a:rPr lang="en-US" altLang="en-US" sz="1200"/>
              <a:pPr/>
              <a:t>13</a:t>
            </a:fld>
            <a:endParaRPr lang="en-US" altLang="en-US" sz="1200"/>
          </a:p>
        </p:txBody>
      </p:sp>
    </p:spTree>
    <p:extLst>
      <p:ext uri="{BB962C8B-B14F-4D97-AF65-F5344CB8AC3E}">
        <p14:creationId xmlns:p14="http://schemas.microsoft.com/office/powerpoint/2010/main" val="1850087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FC36A077-CAB2-4D53-BAAE-53E9594C60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D4E6F74-C3E2-4C1F-903A-FD0856725170}"/>
              </a:ext>
            </a:extLst>
          </p:cNvPr>
          <p:cNvSpPr>
            <a:spLocks noGrp="1"/>
          </p:cNvSpPr>
          <p:nvPr>
            <p:ph type="body" idx="1"/>
          </p:nvPr>
        </p:nvSpPr>
        <p:spPr/>
        <p:txBody>
          <a:bodyPr/>
          <a:lstStyle/>
          <a:p>
            <a:pPr fontAlgn="auto">
              <a:spcBef>
                <a:spcPts val="0"/>
              </a:spcBef>
              <a:spcAft>
                <a:spcPts val="0"/>
              </a:spcAft>
              <a:defRPr/>
            </a:pPr>
            <a:r>
              <a:rPr lang="en-GB" i="1" dirty="0"/>
              <a:t>Count out ten cubes. How many different ways can you find to arrange them into equal groups?</a:t>
            </a:r>
            <a:endParaRPr lang="en-GB" dirty="0"/>
          </a:p>
        </p:txBody>
      </p:sp>
      <p:sp>
        <p:nvSpPr>
          <p:cNvPr id="34820" name="Slide Number Placeholder 3">
            <a:extLst>
              <a:ext uri="{FF2B5EF4-FFF2-40B4-BE49-F238E27FC236}">
                <a16:creationId xmlns:a16="http://schemas.microsoft.com/office/drawing/2014/main" id="{B809BA15-1CC5-4287-B648-CD12A5847E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31B8F74E-B06F-4DB8-B621-7B16FDCD81D3}" type="slidenum">
              <a:rPr lang="en-US" altLang="en-US" sz="1200"/>
              <a:pPr/>
              <a:t>14</a:t>
            </a:fld>
            <a:endParaRPr lang="en-US" altLang="en-US" sz="1200"/>
          </a:p>
        </p:txBody>
      </p:sp>
    </p:spTree>
    <p:extLst>
      <p:ext uri="{BB962C8B-B14F-4D97-AF65-F5344CB8AC3E}">
        <p14:creationId xmlns:p14="http://schemas.microsoft.com/office/powerpoint/2010/main" val="295153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6A6B287E-4113-4ABC-96B3-F398789744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B9246EE-B15A-465D-A344-0D5CCC1FD964}"/>
              </a:ext>
            </a:extLst>
          </p:cNvPr>
          <p:cNvSpPr>
            <a:spLocks noGrp="1"/>
          </p:cNvSpPr>
          <p:nvPr>
            <p:ph type="body" idx="1"/>
          </p:nvPr>
        </p:nvSpPr>
        <p:spPr/>
        <p:txBody>
          <a:bodyPr/>
          <a:lstStyle/>
          <a:p>
            <a:r>
              <a:rPr lang="en-GB" sz="1200" i="1" kern="1200" dirty="0">
                <a:solidFill>
                  <a:schemeClr val="tx1"/>
                </a:solidFill>
                <a:effectLst/>
                <a:latin typeface="+mn-lt"/>
                <a:ea typeface="+mn-ea"/>
                <a:cs typeface="+mn-cs"/>
              </a:rPr>
              <a:t>Make these groups equal.</a:t>
            </a:r>
            <a:endParaRPr lang="en-GB" sz="1200" kern="1200" dirty="0">
              <a:solidFill>
                <a:schemeClr val="tx1"/>
              </a:solidFill>
              <a:effectLst/>
              <a:latin typeface="+mn-lt"/>
              <a:ea typeface="+mn-ea"/>
              <a:cs typeface="+mn-cs"/>
            </a:endParaRPr>
          </a:p>
        </p:txBody>
      </p:sp>
      <p:sp>
        <p:nvSpPr>
          <p:cNvPr id="36868" name="Slide Number Placeholder 3">
            <a:extLst>
              <a:ext uri="{FF2B5EF4-FFF2-40B4-BE49-F238E27FC236}">
                <a16:creationId xmlns:a16="http://schemas.microsoft.com/office/drawing/2014/main" id="{89C5C34C-02AA-48A4-973B-26983BC033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30B12521-7AC4-48B7-8291-00D1B1D6B5A4}" type="slidenum">
              <a:rPr lang="en-US" altLang="en-US" sz="1200"/>
              <a:pPr/>
              <a:t>15</a:t>
            </a:fld>
            <a:endParaRPr lang="en-US" altLang="en-US" sz="1200"/>
          </a:p>
        </p:txBody>
      </p:sp>
    </p:spTree>
    <p:extLst>
      <p:ext uri="{BB962C8B-B14F-4D97-AF65-F5344CB8AC3E}">
        <p14:creationId xmlns:p14="http://schemas.microsoft.com/office/powerpoint/2010/main" val="865115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E66C4C3-7EC1-4EA9-A754-C143CD4193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05FC178-D028-4D54-AC62-7789EAF99DB5}"/>
              </a:ext>
            </a:extLst>
          </p:cNvPr>
          <p:cNvSpPr>
            <a:spLocks noGrp="1"/>
          </p:cNvSpPr>
          <p:nvPr>
            <p:ph type="body" idx="1"/>
          </p:nvPr>
        </p:nvSpPr>
        <p:spPr/>
        <p:txBody>
          <a:bodyPr/>
          <a:lstStyle/>
          <a:p>
            <a:r>
              <a:rPr lang="en-GB" sz="1200" i="1" kern="1200" dirty="0">
                <a:solidFill>
                  <a:schemeClr val="tx1"/>
                </a:solidFill>
                <a:effectLst/>
                <a:latin typeface="+mn-lt"/>
                <a:ea typeface="+mn-ea"/>
                <a:cs typeface="+mn-cs"/>
              </a:rPr>
              <a:t>Make these groups equal.</a:t>
            </a:r>
            <a:endParaRPr lang="en-GB" sz="1200" kern="1200" dirty="0">
              <a:solidFill>
                <a:schemeClr val="tx1"/>
              </a:solidFill>
              <a:effectLst/>
              <a:latin typeface="+mn-lt"/>
              <a:ea typeface="+mn-ea"/>
              <a:cs typeface="+mn-cs"/>
            </a:endParaRPr>
          </a:p>
        </p:txBody>
      </p:sp>
      <p:sp>
        <p:nvSpPr>
          <p:cNvPr id="38916" name="Slide Number Placeholder 3">
            <a:extLst>
              <a:ext uri="{FF2B5EF4-FFF2-40B4-BE49-F238E27FC236}">
                <a16:creationId xmlns:a16="http://schemas.microsoft.com/office/drawing/2014/main" id="{3A917CBB-EDB0-44C8-8F5A-83B5E402B9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B71DD2C5-3C01-457B-BF19-4286A45EECBB}" type="slidenum">
              <a:rPr lang="en-US" altLang="en-US" sz="1200"/>
              <a:pPr/>
              <a:t>16</a:t>
            </a:fld>
            <a:endParaRPr lang="en-US" altLang="en-US" sz="1200"/>
          </a:p>
        </p:txBody>
      </p:sp>
    </p:spTree>
    <p:extLst>
      <p:ext uri="{BB962C8B-B14F-4D97-AF65-F5344CB8AC3E}">
        <p14:creationId xmlns:p14="http://schemas.microsoft.com/office/powerpoint/2010/main" val="3704612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2E4AB71-9627-49E9-BF61-5ADD617A1A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25EE733-5975-418D-9CD4-BC25F42D56D2}"/>
              </a:ext>
            </a:extLst>
          </p:cNvPr>
          <p:cNvSpPr>
            <a:spLocks noGrp="1"/>
          </p:cNvSpPr>
          <p:nvPr>
            <p:ph type="body" idx="1"/>
          </p:nvPr>
        </p:nvSpPr>
        <p:spPr/>
        <p:txBody>
          <a:bodyPr/>
          <a:lstStyle/>
          <a:p>
            <a:pPr fontAlgn="auto">
              <a:spcBef>
                <a:spcPts val="0"/>
              </a:spcBef>
              <a:spcAft>
                <a:spcPts val="0"/>
              </a:spcAft>
              <a:defRPr/>
            </a:pPr>
            <a:r>
              <a:rPr lang="en-US" i="1" dirty="0"/>
              <a:t>How many equal groups are there?</a:t>
            </a:r>
          </a:p>
          <a:p>
            <a:pPr fontAlgn="auto">
              <a:spcBef>
                <a:spcPts val="0"/>
              </a:spcBef>
              <a:spcAft>
                <a:spcPts val="0"/>
              </a:spcAft>
              <a:defRPr/>
            </a:pPr>
            <a:r>
              <a:rPr lang="en-US" i="1" dirty="0"/>
              <a:t>How many bears are there in each group?</a:t>
            </a:r>
          </a:p>
          <a:p>
            <a:pPr lvl="0"/>
            <a:r>
              <a:rPr lang="en-GB" sz="1200" i="1" kern="1200" dirty="0">
                <a:solidFill>
                  <a:schemeClr val="tx1"/>
                </a:solidFill>
                <a:effectLst/>
                <a:latin typeface="+mn-lt"/>
                <a:ea typeface="+mn-ea"/>
                <a:cs typeface="+mn-cs"/>
              </a:rPr>
              <a:t>There are four equal groups of bears.</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There are two bears in each group.</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There are four groups of two.</a:t>
            </a:r>
            <a:endParaRPr lang="en-GB" sz="1200" kern="1200" dirty="0">
              <a:solidFill>
                <a:schemeClr val="tx1"/>
              </a:solidFill>
              <a:effectLst/>
              <a:latin typeface="+mn-lt"/>
              <a:ea typeface="+mn-ea"/>
              <a:cs typeface="+mn-cs"/>
            </a:endParaRPr>
          </a:p>
        </p:txBody>
      </p:sp>
      <p:sp>
        <p:nvSpPr>
          <p:cNvPr id="40964" name="Slide Number Placeholder 3">
            <a:extLst>
              <a:ext uri="{FF2B5EF4-FFF2-40B4-BE49-F238E27FC236}">
                <a16:creationId xmlns:a16="http://schemas.microsoft.com/office/drawing/2014/main" id="{88CFB7FB-93F1-44DD-9CD1-990227A445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DCAEB285-4726-4B0F-8852-872815669CDD}" type="slidenum">
              <a:rPr lang="en-US" altLang="en-US" sz="1200"/>
              <a:pPr/>
              <a:t>17</a:t>
            </a:fld>
            <a:endParaRPr lang="en-US" altLang="en-US" sz="1200"/>
          </a:p>
        </p:txBody>
      </p:sp>
    </p:spTree>
    <p:extLst>
      <p:ext uri="{BB962C8B-B14F-4D97-AF65-F5344CB8AC3E}">
        <p14:creationId xmlns:p14="http://schemas.microsoft.com/office/powerpoint/2010/main" val="1276815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C7241B7-B03D-40EA-8941-F59AA64C72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0E94FCB-181A-4061-8C81-47FB3A0F131E}"/>
              </a:ext>
            </a:extLst>
          </p:cNvPr>
          <p:cNvSpPr>
            <a:spLocks noGrp="1"/>
          </p:cNvSpPr>
          <p:nvPr>
            <p:ph type="body" idx="1"/>
          </p:nvPr>
        </p:nvSpPr>
        <p:spPr/>
        <p:txBody>
          <a:bodyPr/>
          <a:lstStyle/>
          <a:p>
            <a:pPr fontAlgn="auto">
              <a:spcBef>
                <a:spcPts val="0"/>
              </a:spcBef>
              <a:spcAft>
                <a:spcPts val="0"/>
              </a:spcAft>
              <a:defRPr/>
            </a:pPr>
            <a:r>
              <a:rPr lang="en-GB" i="1" dirty="0"/>
              <a:t>How many equal groups are there?</a:t>
            </a:r>
            <a:endParaRPr lang="en-GB" dirty="0"/>
          </a:p>
          <a:p>
            <a:pPr fontAlgn="auto">
              <a:spcBef>
                <a:spcPts val="0"/>
              </a:spcBef>
              <a:spcAft>
                <a:spcPts val="0"/>
              </a:spcAft>
              <a:defRPr/>
            </a:pPr>
            <a:r>
              <a:rPr lang="en-GB" i="1" dirty="0"/>
              <a:t>How many cakes are there in each group?</a:t>
            </a:r>
            <a:endParaRPr lang="en-GB" dirty="0"/>
          </a:p>
          <a:p>
            <a:pPr lvl="0"/>
            <a:r>
              <a:rPr lang="en-GB" sz="1200" i="1" kern="1200" dirty="0">
                <a:solidFill>
                  <a:schemeClr val="tx1"/>
                </a:solidFill>
                <a:effectLst/>
                <a:latin typeface="+mn-lt"/>
                <a:ea typeface="+mn-ea"/>
                <a:cs typeface="+mn-cs"/>
              </a:rPr>
              <a:t>There are five equal groups of cakes.</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There are three cakes in each group.</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There are five groups of three.</a:t>
            </a:r>
            <a:endParaRPr lang="en-GB" dirty="0"/>
          </a:p>
        </p:txBody>
      </p:sp>
      <p:sp>
        <p:nvSpPr>
          <p:cNvPr id="43012" name="Slide Number Placeholder 3">
            <a:extLst>
              <a:ext uri="{FF2B5EF4-FFF2-40B4-BE49-F238E27FC236}">
                <a16:creationId xmlns:a16="http://schemas.microsoft.com/office/drawing/2014/main" id="{47D1DD34-741E-4D5B-8FB8-AB6A74F3B1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AEAAD89C-9490-41F9-BDF8-99711A131B13}" type="slidenum">
              <a:rPr lang="en-US" altLang="en-US" sz="1200"/>
              <a:pPr/>
              <a:t>18</a:t>
            </a:fld>
            <a:endParaRPr lang="en-US" altLang="en-US" sz="1200"/>
          </a:p>
        </p:txBody>
      </p:sp>
    </p:spTree>
    <p:extLst>
      <p:ext uri="{BB962C8B-B14F-4D97-AF65-F5344CB8AC3E}">
        <p14:creationId xmlns:p14="http://schemas.microsoft.com/office/powerpoint/2010/main" val="2616561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309853E-BA6F-4EA3-818C-FE4391AC48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B0E9446-A1BF-4C2B-A853-C3C2834F68A7}"/>
              </a:ext>
            </a:extLst>
          </p:cNvPr>
          <p:cNvSpPr>
            <a:spLocks noGrp="1"/>
          </p:cNvSpPr>
          <p:nvPr>
            <p:ph type="body" idx="1"/>
          </p:nvPr>
        </p:nvSpPr>
        <p:spPr/>
        <p:txBody>
          <a:bodyPr/>
          <a:lstStyle/>
          <a:p>
            <a:pPr fontAlgn="auto">
              <a:spcBef>
                <a:spcPts val="0"/>
              </a:spcBef>
              <a:spcAft>
                <a:spcPts val="0"/>
              </a:spcAft>
              <a:defRPr/>
            </a:pPr>
            <a:endParaRPr lang="en-GB" i="1" dirty="0"/>
          </a:p>
        </p:txBody>
      </p:sp>
      <p:sp>
        <p:nvSpPr>
          <p:cNvPr id="45060" name="Slide Number Placeholder 3">
            <a:extLst>
              <a:ext uri="{FF2B5EF4-FFF2-40B4-BE49-F238E27FC236}">
                <a16:creationId xmlns:a16="http://schemas.microsoft.com/office/drawing/2014/main" id="{E2DA7E4B-2198-4DF9-A3D4-1846F0E9AE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3319553F-6A5F-4462-AEA9-0B6F83D02515}" type="slidenum">
              <a:rPr lang="en-US" altLang="en-US" sz="1200"/>
              <a:pPr/>
              <a:t>19</a:t>
            </a:fld>
            <a:endParaRPr lang="en-US" altLang="en-US" sz="1200"/>
          </a:p>
        </p:txBody>
      </p:sp>
    </p:spTree>
    <p:extLst>
      <p:ext uri="{BB962C8B-B14F-4D97-AF65-F5344CB8AC3E}">
        <p14:creationId xmlns:p14="http://schemas.microsoft.com/office/powerpoint/2010/main" val="2709117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09C22A34-08A5-4A8C-8204-DF1A0EE9F9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DE9BE31-F8FE-4FD1-AA3A-674F1984CE19}"/>
              </a:ext>
            </a:extLst>
          </p:cNvPr>
          <p:cNvSpPr>
            <a:spLocks noGrp="1"/>
          </p:cNvSpPr>
          <p:nvPr>
            <p:ph type="body" idx="1"/>
          </p:nvPr>
        </p:nvSpPr>
        <p:spPr/>
        <p:txBody>
          <a:bodyPr/>
          <a:lstStyle/>
          <a:p>
            <a:pPr fontAlgn="auto">
              <a:spcBef>
                <a:spcPts val="0"/>
              </a:spcBef>
              <a:spcAft>
                <a:spcPts val="0"/>
              </a:spcAft>
              <a:defRPr/>
            </a:pPr>
            <a:r>
              <a:rPr lang="en-US" i="1" dirty="0"/>
              <a:t>Which sentence correctly describes the picture?</a:t>
            </a:r>
            <a:endParaRPr lang="en-GB" i="1" dirty="0"/>
          </a:p>
        </p:txBody>
      </p:sp>
      <p:sp>
        <p:nvSpPr>
          <p:cNvPr id="47108" name="Slide Number Placeholder 3">
            <a:extLst>
              <a:ext uri="{FF2B5EF4-FFF2-40B4-BE49-F238E27FC236}">
                <a16:creationId xmlns:a16="http://schemas.microsoft.com/office/drawing/2014/main" id="{4B89A9CE-A401-4D8B-A1D6-312475B969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1E8A38E6-B84C-4895-BA51-D513052749E7}" type="slidenum">
              <a:rPr lang="en-US" altLang="en-US" sz="1200"/>
              <a:pPr/>
              <a:t>20</a:t>
            </a:fld>
            <a:endParaRPr lang="en-US" altLang="en-US" sz="1200"/>
          </a:p>
        </p:txBody>
      </p:sp>
    </p:spTree>
    <p:extLst>
      <p:ext uri="{BB962C8B-B14F-4D97-AF65-F5344CB8AC3E}">
        <p14:creationId xmlns:p14="http://schemas.microsoft.com/office/powerpoint/2010/main" val="537885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2EC1F49-86BE-4226-A416-C78BCDC716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891E166-06EA-498B-B4E0-55ACA1C93AA0}"/>
              </a:ext>
            </a:extLst>
          </p:cNvPr>
          <p:cNvSpPr>
            <a:spLocks noGrp="1"/>
          </p:cNvSpPr>
          <p:nvPr>
            <p:ph type="body" idx="1"/>
          </p:nvPr>
        </p:nvSpPr>
        <p:spPr/>
        <p:txBody>
          <a:bodyPr/>
          <a:lstStyle/>
          <a:p>
            <a:pPr fontAlgn="auto">
              <a:spcBef>
                <a:spcPts val="0"/>
              </a:spcBef>
              <a:spcAft>
                <a:spcPts val="0"/>
              </a:spcAft>
              <a:defRPr/>
            </a:pPr>
            <a:r>
              <a:rPr lang="en-GB" i="1" dirty="0"/>
              <a:t>James started to draw some equal groups. Complete his drawing. </a:t>
            </a:r>
            <a:endParaRPr lang="en-GB" dirty="0"/>
          </a:p>
        </p:txBody>
      </p:sp>
      <p:sp>
        <p:nvSpPr>
          <p:cNvPr id="49156" name="Slide Number Placeholder 3">
            <a:extLst>
              <a:ext uri="{FF2B5EF4-FFF2-40B4-BE49-F238E27FC236}">
                <a16:creationId xmlns:a16="http://schemas.microsoft.com/office/drawing/2014/main" id="{E0DB0580-B766-4690-8E23-B0C72EB42F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6D816E72-46DD-41B9-A08B-74D837A9D0B9}" type="slidenum">
              <a:rPr lang="en-US" altLang="en-US" sz="1200"/>
              <a:pPr/>
              <a:t>21</a:t>
            </a:fld>
            <a:endParaRPr lang="en-US" altLang="en-US" sz="1200"/>
          </a:p>
        </p:txBody>
      </p:sp>
    </p:spTree>
    <p:extLst>
      <p:ext uri="{BB962C8B-B14F-4D97-AF65-F5344CB8AC3E}">
        <p14:creationId xmlns:p14="http://schemas.microsoft.com/office/powerpoint/2010/main" val="3264304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B5D7D1D-809B-4F7A-85A2-2EA0EEA23C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BA3A2B5-2425-47DD-A03C-F11618E2A1F8}"/>
              </a:ext>
            </a:extLst>
          </p:cNvPr>
          <p:cNvSpPr>
            <a:spLocks noGrp="1"/>
          </p:cNvSpPr>
          <p:nvPr>
            <p:ph type="body" idx="1"/>
          </p:nvPr>
        </p:nvSpPr>
        <p:spPr/>
        <p:txBody>
          <a:bodyPr/>
          <a:lstStyle/>
          <a:p>
            <a:pPr fontAlgn="auto">
              <a:spcBef>
                <a:spcPts val="0"/>
              </a:spcBef>
              <a:spcAft>
                <a:spcPts val="0"/>
              </a:spcAft>
              <a:defRPr/>
            </a:pPr>
            <a:r>
              <a:rPr lang="en-GB" i="1" dirty="0"/>
              <a:t>Here are some footballs.</a:t>
            </a:r>
            <a:endParaRPr lang="en-GB" dirty="0"/>
          </a:p>
          <a:p>
            <a:pPr fontAlgn="auto">
              <a:spcBef>
                <a:spcPts val="0"/>
              </a:spcBef>
              <a:spcAft>
                <a:spcPts val="0"/>
              </a:spcAft>
              <a:defRPr/>
            </a:pPr>
            <a:r>
              <a:rPr lang="en-GB" i="1" dirty="0"/>
              <a:t>The footballs have been grouped.</a:t>
            </a:r>
            <a:endParaRPr lang="en-GB" dirty="0"/>
          </a:p>
        </p:txBody>
      </p:sp>
      <p:sp>
        <p:nvSpPr>
          <p:cNvPr id="14340" name="Slide Number Placeholder 3">
            <a:extLst>
              <a:ext uri="{FF2B5EF4-FFF2-40B4-BE49-F238E27FC236}">
                <a16:creationId xmlns:a16="http://schemas.microsoft.com/office/drawing/2014/main" id="{CB03DF03-34C9-4652-8C86-070A359064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A6BD279F-C68F-42F5-9DB3-381210D2AB53}" type="slidenum">
              <a:rPr lang="en-US" altLang="en-US" sz="1200"/>
              <a:pPr/>
              <a:t>4</a:t>
            </a:fld>
            <a:endParaRPr lang="en-US" altLang="en-US" sz="1200"/>
          </a:p>
        </p:txBody>
      </p:sp>
    </p:spTree>
    <p:extLst>
      <p:ext uri="{BB962C8B-B14F-4D97-AF65-F5344CB8AC3E}">
        <p14:creationId xmlns:p14="http://schemas.microsoft.com/office/powerpoint/2010/main" val="2902168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2E0E30EE-3413-4F37-B04C-E23A6C3CB2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E4AB703-50AF-42B5-8D44-50DB12D540FC}"/>
              </a:ext>
            </a:extLst>
          </p:cNvPr>
          <p:cNvSpPr>
            <a:spLocks noGrp="1"/>
          </p:cNvSpPr>
          <p:nvPr>
            <p:ph type="body" idx="1"/>
          </p:nvPr>
        </p:nvSpPr>
        <p:spPr/>
        <p:txBody>
          <a:bodyPr/>
          <a:lstStyle/>
          <a:p>
            <a:pPr fontAlgn="auto">
              <a:spcBef>
                <a:spcPts val="0"/>
              </a:spcBef>
              <a:spcAft>
                <a:spcPts val="0"/>
              </a:spcAft>
              <a:defRPr/>
            </a:pPr>
            <a:endParaRPr lang="en-GB" dirty="0"/>
          </a:p>
        </p:txBody>
      </p:sp>
      <p:sp>
        <p:nvSpPr>
          <p:cNvPr id="51204" name="Slide Number Placeholder 3">
            <a:extLst>
              <a:ext uri="{FF2B5EF4-FFF2-40B4-BE49-F238E27FC236}">
                <a16:creationId xmlns:a16="http://schemas.microsoft.com/office/drawing/2014/main" id="{0D7EF850-BAD5-46A7-94C4-DE3F896FE4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82A5583B-23BA-463A-B75B-9F5809613DE9}" type="slidenum">
              <a:rPr lang="en-US" altLang="en-US" sz="1200"/>
              <a:pPr/>
              <a:t>22</a:t>
            </a:fld>
            <a:endParaRPr lang="en-US" altLang="en-US" sz="1200"/>
          </a:p>
        </p:txBody>
      </p:sp>
    </p:spTree>
    <p:extLst>
      <p:ext uri="{BB962C8B-B14F-4D97-AF65-F5344CB8AC3E}">
        <p14:creationId xmlns:p14="http://schemas.microsoft.com/office/powerpoint/2010/main" val="3428236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82578C1-B1F2-4242-BFDF-AA49410BE6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DF73DA7-B9BD-4888-B97A-394986328638}"/>
              </a:ext>
            </a:extLst>
          </p:cNvPr>
          <p:cNvSpPr>
            <a:spLocks noGrp="1"/>
          </p:cNvSpPr>
          <p:nvPr>
            <p:ph type="body" idx="1"/>
          </p:nvPr>
        </p:nvSpPr>
        <p:spPr/>
        <p:txBody>
          <a:bodyPr/>
          <a:lstStyle/>
          <a:p>
            <a:pPr fontAlgn="auto">
              <a:spcBef>
                <a:spcPts val="0"/>
              </a:spcBef>
              <a:spcAft>
                <a:spcPts val="0"/>
              </a:spcAft>
              <a:defRPr/>
            </a:pPr>
            <a:endParaRPr lang="en-GB" i="1" dirty="0"/>
          </a:p>
        </p:txBody>
      </p:sp>
      <p:sp>
        <p:nvSpPr>
          <p:cNvPr id="53252" name="Slide Number Placeholder 3">
            <a:extLst>
              <a:ext uri="{FF2B5EF4-FFF2-40B4-BE49-F238E27FC236}">
                <a16:creationId xmlns:a16="http://schemas.microsoft.com/office/drawing/2014/main" id="{7E0A6C22-A052-4471-A47A-4E9476BBB6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1C4723F0-5672-48C0-AC19-DA94A21AB512}" type="slidenum">
              <a:rPr lang="en-US" altLang="en-US" sz="1200"/>
              <a:pPr/>
              <a:t>23</a:t>
            </a:fld>
            <a:endParaRPr lang="en-US" altLang="en-US" sz="1200"/>
          </a:p>
        </p:txBody>
      </p:sp>
    </p:spTree>
    <p:extLst>
      <p:ext uri="{BB962C8B-B14F-4D97-AF65-F5344CB8AC3E}">
        <p14:creationId xmlns:p14="http://schemas.microsoft.com/office/powerpoint/2010/main" val="975066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FAEB33C6-CEF6-4597-B570-66CF980405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D08AE43-5217-48EF-9ADD-E3DAC794E235}"/>
              </a:ext>
            </a:extLst>
          </p:cNvPr>
          <p:cNvSpPr>
            <a:spLocks noGrp="1"/>
          </p:cNvSpPr>
          <p:nvPr>
            <p:ph type="body" idx="1"/>
          </p:nvPr>
        </p:nvSpPr>
        <p:spPr/>
        <p:txBody>
          <a:bodyPr/>
          <a:lstStyle/>
          <a:p>
            <a:pPr fontAlgn="auto">
              <a:spcBef>
                <a:spcPts val="0"/>
              </a:spcBef>
              <a:spcAft>
                <a:spcPts val="0"/>
              </a:spcAft>
              <a:defRPr/>
            </a:pPr>
            <a:endParaRPr lang="en-GB" dirty="0"/>
          </a:p>
        </p:txBody>
      </p:sp>
      <p:sp>
        <p:nvSpPr>
          <p:cNvPr id="55300" name="Slide Number Placeholder 3">
            <a:extLst>
              <a:ext uri="{FF2B5EF4-FFF2-40B4-BE49-F238E27FC236}">
                <a16:creationId xmlns:a16="http://schemas.microsoft.com/office/drawing/2014/main" id="{BB36C23E-CF76-49B3-B881-33E433D3A7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AEDC2C2F-058B-4549-96A1-DEF3FB12C7B7}" type="slidenum">
              <a:rPr lang="en-US" altLang="en-US" sz="1200"/>
              <a:pPr/>
              <a:t>24</a:t>
            </a:fld>
            <a:endParaRPr lang="en-US" altLang="en-US" sz="1200"/>
          </a:p>
        </p:txBody>
      </p:sp>
    </p:spTree>
    <p:extLst>
      <p:ext uri="{BB962C8B-B14F-4D97-AF65-F5344CB8AC3E}">
        <p14:creationId xmlns:p14="http://schemas.microsoft.com/office/powerpoint/2010/main" val="1048308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0CD10D08-FD50-42EE-B1FC-08964B1F15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EEE4D09-4F2A-4A56-85BD-49C1C2EF5B0E}"/>
              </a:ext>
            </a:extLst>
          </p:cNvPr>
          <p:cNvSpPr>
            <a:spLocks noGrp="1"/>
          </p:cNvSpPr>
          <p:nvPr>
            <p:ph type="body" idx="1"/>
          </p:nvPr>
        </p:nvSpPr>
        <p:spPr/>
        <p:txBody>
          <a:bodyPr/>
          <a:lstStyle/>
          <a:p>
            <a:pPr fontAlgn="auto">
              <a:spcBef>
                <a:spcPts val="0"/>
              </a:spcBef>
              <a:spcAft>
                <a:spcPts val="0"/>
              </a:spcAft>
              <a:defRPr/>
            </a:pPr>
            <a:endParaRPr lang="en-GB" dirty="0"/>
          </a:p>
        </p:txBody>
      </p:sp>
      <p:sp>
        <p:nvSpPr>
          <p:cNvPr id="57348" name="Slide Number Placeholder 3">
            <a:extLst>
              <a:ext uri="{FF2B5EF4-FFF2-40B4-BE49-F238E27FC236}">
                <a16:creationId xmlns:a16="http://schemas.microsoft.com/office/drawing/2014/main" id="{FB2450BE-E369-44C8-9FD9-2B48132BFD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D051A38D-E9CF-46DD-B4F2-51C35E7A2359}" type="slidenum">
              <a:rPr lang="en-US" altLang="en-US" sz="1200"/>
              <a:pPr/>
              <a:t>25</a:t>
            </a:fld>
            <a:endParaRPr lang="en-US" altLang="en-US" sz="1200"/>
          </a:p>
        </p:txBody>
      </p:sp>
    </p:spTree>
    <p:extLst>
      <p:ext uri="{BB962C8B-B14F-4D97-AF65-F5344CB8AC3E}">
        <p14:creationId xmlns:p14="http://schemas.microsoft.com/office/powerpoint/2010/main" val="1207464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584911F7-EF63-4BA9-AF26-CF005C4572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7B5DCD4-B196-452D-9ED1-6D86FAEF230C}"/>
              </a:ext>
            </a:extLst>
          </p:cNvPr>
          <p:cNvSpPr>
            <a:spLocks noGrp="1"/>
          </p:cNvSpPr>
          <p:nvPr>
            <p:ph type="body" idx="1"/>
          </p:nvPr>
        </p:nvSpPr>
        <p:spPr/>
        <p:txBody>
          <a:bodyPr/>
          <a:lstStyle/>
          <a:p>
            <a:pPr fontAlgn="auto">
              <a:spcBef>
                <a:spcPts val="0"/>
              </a:spcBef>
              <a:spcAft>
                <a:spcPts val="0"/>
              </a:spcAft>
              <a:defRPr/>
            </a:pPr>
            <a:r>
              <a:rPr lang="en-GB" i="1" dirty="0"/>
              <a:t>Look at these representations.</a:t>
            </a:r>
            <a:endParaRPr lang="en-GB" dirty="0"/>
          </a:p>
          <a:p>
            <a:pPr marL="171450" indent="-171450" fontAlgn="auto">
              <a:spcBef>
                <a:spcPts val="0"/>
              </a:spcBef>
              <a:spcAft>
                <a:spcPts val="0"/>
              </a:spcAft>
              <a:buFont typeface="Arial" panose="020B0604020202020204" pitchFamily="34" charset="0"/>
              <a:buChar char="•"/>
              <a:defRPr/>
            </a:pPr>
            <a:r>
              <a:rPr lang="en-GB" i="1" dirty="0"/>
              <a:t>What’s the same?</a:t>
            </a:r>
            <a:endParaRPr lang="en-GB" dirty="0"/>
          </a:p>
          <a:p>
            <a:pPr marL="171450" indent="-171450" fontAlgn="auto">
              <a:spcBef>
                <a:spcPts val="0"/>
              </a:spcBef>
              <a:spcAft>
                <a:spcPts val="0"/>
              </a:spcAft>
              <a:buFont typeface="Arial" panose="020B0604020202020204" pitchFamily="34" charset="0"/>
              <a:buChar char="•"/>
              <a:defRPr/>
            </a:pPr>
            <a:r>
              <a:rPr lang="en-GB" i="1" dirty="0"/>
              <a:t>What’s different?</a:t>
            </a:r>
            <a:endParaRPr lang="en-GB" dirty="0"/>
          </a:p>
        </p:txBody>
      </p:sp>
      <p:sp>
        <p:nvSpPr>
          <p:cNvPr id="59396" name="Slide Number Placeholder 3">
            <a:extLst>
              <a:ext uri="{FF2B5EF4-FFF2-40B4-BE49-F238E27FC236}">
                <a16:creationId xmlns:a16="http://schemas.microsoft.com/office/drawing/2014/main" id="{C4493C4C-6CBD-48BA-9FAD-6E325AF39A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F9B35030-8919-4626-A61B-B31672C4E8B8}" type="slidenum">
              <a:rPr lang="en-US" altLang="en-US" sz="1200"/>
              <a:pPr/>
              <a:t>26</a:t>
            </a:fld>
            <a:endParaRPr lang="en-US" altLang="en-US" sz="1200"/>
          </a:p>
        </p:txBody>
      </p:sp>
    </p:spTree>
    <p:extLst>
      <p:ext uri="{BB962C8B-B14F-4D97-AF65-F5344CB8AC3E}">
        <p14:creationId xmlns:p14="http://schemas.microsoft.com/office/powerpoint/2010/main" val="2199839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69A97CCD-0279-4EDF-9997-81F598B0D0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F527B74-9AC5-47EE-B214-A52A464B122A}"/>
              </a:ext>
            </a:extLst>
          </p:cNvPr>
          <p:cNvSpPr>
            <a:spLocks noGrp="1"/>
          </p:cNvSpPr>
          <p:nvPr>
            <p:ph type="body" idx="1"/>
          </p:nvPr>
        </p:nvSpPr>
        <p:spPr/>
        <p:txBody>
          <a:bodyPr/>
          <a:lstStyle/>
          <a:p>
            <a:pPr fontAlgn="auto">
              <a:spcBef>
                <a:spcPts val="0"/>
              </a:spcBef>
              <a:spcAft>
                <a:spcPts val="0"/>
              </a:spcAft>
              <a:defRPr/>
            </a:pPr>
            <a:endParaRPr lang="en-GB" dirty="0"/>
          </a:p>
        </p:txBody>
      </p:sp>
      <p:sp>
        <p:nvSpPr>
          <p:cNvPr id="63492" name="Slide Number Placeholder 3">
            <a:extLst>
              <a:ext uri="{FF2B5EF4-FFF2-40B4-BE49-F238E27FC236}">
                <a16:creationId xmlns:a16="http://schemas.microsoft.com/office/drawing/2014/main" id="{77B20904-D714-4463-B44E-6BCD0C11CB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BB6E2B95-6D65-4EB6-AE2E-D8BFBE6E839A}" type="slidenum">
              <a:rPr lang="en-US" altLang="en-US" sz="1200"/>
              <a:pPr/>
              <a:t>29</a:t>
            </a:fld>
            <a:endParaRPr lang="en-US" altLang="en-US" sz="1200"/>
          </a:p>
        </p:txBody>
      </p:sp>
    </p:spTree>
    <p:extLst>
      <p:ext uri="{BB962C8B-B14F-4D97-AF65-F5344CB8AC3E}">
        <p14:creationId xmlns:p14="http://schemas.microsoft.com/office/powerpoint/2010/main" val="1701959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2599A52E-D39A-4F2D-890B-C74A549544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AAF255D-DAD2-409E-BEE2-6DB19D17F7C0}"/>
              </a:ext>
            </a:extLst>
          </p:cNvPr>
          <p:cNvSpPr>
            <a:spLocks noGrp="1"/>
          </p:cNvSpPr>
          <p:nvPr>
            <p:ph type="body" idx="1"/>
          </p:nvPr>
        </p:nvSpPr>
        <p:spPr/>
        <p:txBody>
          <a:bodyPr/>
          <a:lstStyle/>
          <a:p>
            <a:pPr fontAlgn="auto">
              <a:spcBef>
                <a:spcPts val="0"/>
              </a:spcBef>
              <a:spcAft>
                <a:spcPts val="0"/>
              </a:spcAft>
              <a:defRPr/>
            </a:pPr>
            <a:r>
              <a:rPr lang="en-GB" i="1" dirty="0"/>
              <a:t>James started to draw some equal groups. Complete his drawing. </a:t>
            </a:r>
            <a:endParaRPr lang="en-GB" dirty="0"/>
          </a:p>
        </p:txBody>
      </p:sp>
      <p:sp>
        <p:nvSpPr>
          <p:cNvPr id="66564" name="Slide Number Placeholder 3">
            <a:extLst>
              <a:ext uri="{FF2B5EF4-FFF2-40B4-BE49-F238E27FC236}">
                <a16:creationId xmlns:a16="http://schemas.microsoft.com/office/drawing/2014/main" id="{3B3A4265-ADAE-4D30-A556-618270F010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053363AD-85D5-4EEB-937D-33DFC04A6B0F}" type="slidenum">
              <a:rPr lang="en-US" altLang="en-US" sz="1200"/>
              <a:pPr/>
              <a:t>31</a:t>
            </a:fld>
            <a:endParaRPr lang="en-US" altLang="en-US" sz="1200"/>
          </a:p>
        </p:txBody>
      </p:sp>
    </p:spTree>
    <p:extLst>
      <p:ext uri="{BB962C8B-B14F-4D97-AF65-F5344CB8AC3E}">
        <p14:creationId xmlns:p14="http://schemas.microsoft.com/office/powerpoint/2010/main" val="3938259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359D4D5F-04EA-46F9-88FA-3A14369B65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6BE4C6E-C67E-4E27-9D1B-B5B8F18C12D0}"/>
              </a:ext>
            </a:extLst>
          </p:cNvPr>
          <p:cNvSpPr>
            <a:spLocks noGrp="1"/>
          </p:cNvSpPr>
          <p:nvPr>
            <p:ph type="body" idx="1"/>
          </p:nvPr>
        </p:nvSpPr>
        <p:spPr/>
        <p:txBody>
          <a:bodyPr/>
          <a:lstStyle/>
          <a:p>
            <a:pPr fontAlgn="auto">
              <a:spcBef>
                <a:spcPts val="0"/>
              </a:spcBef>
              <a:spcAft>
                <a:spcPts val="0"/>
              </a:spcAft>
              <a:defRPr/>
            </a:pPr>
            <a:r>
              <a:rPr lang="en-US" i="1" dirty="0"/>
              <a:t>Complete the expression to match the picture.</a:t>
            </a:r>
            <a:endParaRPr lang="en-GB" i="1" dirty="0"/>
          </a:p>
        </p:txBody>
      </p:sp>
      <p:sp>
        <p:nvSpPr>
          <p:cNvPr id="68612" name="Slide Number Placeholder 3">
            <a:extLst>
              <a:ext uri="{FF2B5EF4-FFF2-40B4-BE49-F238E27FC236}">
                <a16:creationId xmlns:a16="http://schemas.microsoft.com/office/drawing/2014/main" id="{CD04B178-033F-4380-810E-E0D5097531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5307BE18-BEB4-40A6-B770-32D42DCCA3E9}" type="slidenum">
              <a:rPr lang="en-US" altLang="en-US" sz="1200"/>
              <a:pPr/>
              <a:t>32</a:t>
            </a:fld>
            <a:endParaRPr lang="en-US" altLang="en-US" sz="1200"/>
          </a:p>
        </p:txBody>
      </p:sp>
    </p:spTree>
    <p:extLst>
      <p:ext uri="{BB962C8B-B14F-4D97-AF65-F5344CB8AC3E}">
        <p14:creationId xmlns:p14="http://schemas.microsoft.com/office/powerpoint/2010/main" val="806118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21C51E2D-B54F-4D46-B0DD-CDF2D37AE8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C44BB2C-E1CA-4515-AABC-A61FB207F2E2}"/>
              </a:ext>
            </a:extLst>
          </p:cNvPr>
          <p:cNvSpPr>
            <a:spLocks noGrp="1"/>
          </p:cNvSpPr>
          <p:nvPr>
            <p:ph type="body" idx="1"/>
          </p:nvPr>
        </p:nvSpPr>
        <p:spPr/>
        <p:txBody>
          <a:bodyPr/>
          <a:lstStyle/>
          <a:p>
            <a:pPr fontAlgn="auto">
              <a:spcBef>
                <a:spcPts val="0"/>
              </a:spcBef>
              <a:spcAft>
                <a:spcPts val="0"/>
              </a:spcAft>
              <a:defRPr/>
            </a:pPr>
            <a:r>
              <a:rPr lang="en-US" i="1" dirty="0"/>
              <a:t>Write a repeated addition expression to match the picture. </a:t>
            </a:r>
            <a:endParaRPr lang="en-GB" i="1" dirty="0"/>
          </a:p>
        </p:txBody>
      </p:sp>
      <p:sp>
        <p:nvSpPr>
          <p:cNvPr id="70660" name="Slide Number Placeholder 3">
            <a:extLst>
              <a:ext uri="{FF2B5EF4-FFF2-40B4-BE49-F238E27FC236}">
                <a16:creationId xmlns:a16="http://schemas.microsoft.com/office/drawing/2014/main" id="{9BD11731-63CC-43DC-A935-241AC2EAB3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5204D71E-E784-42B7-B67D-9FF29CB96DBE}" type="slidenum">
              <a:rPr lang="en-US" altLang="en-US" sz="1200"/>
              <a:pPr/>
              <a:t>33</a:t>
            </a:fld>
            <a:endParaRPr lang="en-US" altLang="en-US" sz="1200"/>
          </a:p>
        </p:txBody>
      </p:sp>
    </p:spTree>
    <p:extLst>
      <p:ext uri="{BB962C8B-B14F-4D97-AF65-F5344CB8AC3E}">
        <p14:creationId xmlns:p14="http://schemas.microsoft.com/office/powerpoint/2010/main" val="3926533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BDE50741-7921-4123-B402-1F28837652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9A4B3E4-3740-4579-A619-5177E6F39C18}"/>
              </a:ext>
            </a:extLst>
          </p:cNvPr>
          <p:cNvSpPr>
            <a:spLocks noGrp="1"/>
          </p:cNvSpPr>
          <p:nvPr>
            <p:ph type="body" idx="1"/>
          </p:nvPr>
        </p:nvSpPr>
        <p:spPr/>
        <p:txBody>
          <a:bodyPr/>
          <a:lstStyle/>
          <a:p>
            <a:pPr fontAlgn="auto">
              <a:spcBef>
                <a:spcPts val="0"/>
              </a:spcBef>
              <a:spcAft>
                <a:spcPts val="0"/>
              </a:spcAft>
              <a:defRPr/>
            </a:pPr>
            <a:r>
              <a:rPr lang="en-US" i="1" dirty="0"/>
              <a:t>Write a repeated addition expression to match the bar model.</a:t>
            </a:r>
            <a:endParaRPr lang="en-GB" i="1" dirty="0"/>
          </a:p>
        </p:txBody>
      </p:sp>
      <p:sp>
        <p:nvSpPr>
          <p:cNvPr id="72708" name="Slide Number Placeholder 3">
            <a:extLst>
              <a:ext uri="{FF2B5EF4-FFF2-40B4-BE49-F238E27FC236}">
                <a16:creationId xmlns:a16="http://schemas.microsoft.com/office/drawing/2014/main" id="{E6ED1AB2-3818-4EAB-A172-54AC3DEC5F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2EC7AE28-F6BB-4B5A-BAE9-111BEB568983}" type="slidenum">
              <a:rPr lang="en-US" altLang="en-US" sz="1200"/>
              <a:pPr/>
              <a:t>34</a:t>
            </a:fld>
            <a:endParaRPr lang="en-US" altLang="en-US" sz="1200"/>
          </a:p>
        </p:txBody>
      </p:sp>
    </p:spTree>
    <p:extLst>
      <p:ext uri="{BB962C8B-B14F-4D97-AF65-F5344CB8AC3E}">
        <p14:creationId xmlns:p14="http://schemas.microsoft.com/office/powerpoint/2010/main" val="3760767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8A0AA94A-E84D-4138-90FA-F327A63B3A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05ABC5C-265F-45D4-8389-BB702A119753}"/>
              </a:ext>
            </a:extLst>
          </p:cNvPr>
          <p:cNvSpPr>
            <a:spLocks noGrp="1"/>
          </p:cNvSpPr>
          <p:nvPr>
            <p:ph type="body" idx="1"/>
          </p:nvPr>
        </p:nvSpPr>
        <p:spPr/>
        <p:txBody>
          <a:bodyPr/>
          <a:lstStyle/>
          <a:p>
            <a:pPr fontAlgn="auto">
              <a:spcBef>
                <a:spcPts val="0"/>
              </a:spcBef>
              <a:spcAft>
                <a:spcPts val="0"/>
              </a:spcAft>
              <a:defRPr/>
            </a:pPr>
            <a:r>
              <a:rPr lang="en-GB" i="1" dirty="0"/>
              <a:t>Max and Lucia each have some apples.</a:t>
            </a:r>
            <a:endParaRPr lang="en-GB" dirty="0"/>
          </a:p>
          <a:p>
            <a:pPr fontAlgn="auto">
              <a:spcBef>
                <a:spcPts val="0"/>
              </a:spcBef>
              <a:spcAft>
                <a:spcPts val="0"/>
              </a:spcAft>
              <a:defRPr/>
            </a:pPr>
            <a:r>
              <a:rPr lang="en-GB" i="1" dirty="0"/>
              <a:t>Each of them has put their apples into two groups.</a:t>
            </a:r>
          </a:p>
          <a:p>
            <a:pPr fontAlgn="auto">
              <a:spcBef>
                <a:spcPts val="0"/>
              </a:spcBef>
              <a:spcAft>
                <a:spcPts val="0"/>
              </a:spcAft>
              <a:defRPr/>
            </a:pPr>
            <a:r>
              <a:rPr lang="en-US" i="1" dirty="0"/>
              <a:t>What do you notice about Max’s and Lucia’s apples?</a:t>
            </a:r>
          </a:p>
          <a:p>
            <a:pPr fontAlgn="auto">
              <a:spcBef>
                <a:spcPts val="0"/>
              </a:spcBef>
              <a:spcAft>
                <a:spcPts val="0"/>
              </a:spcAft>
              <a:defRPr/>
            </a:pPr>
            <a:r>
              <a:rPr lang="en-US" i="1" dirty="0"/>
              <a:t>What’s the same? </a:t>
            </a:r>
          </a:p>
          <a:p>
            <a:pPr fontAlgn="auto">
              <a:spcBef>
                <a:spcPts val="0"/>
              </a:spcBef>
              <a:spcAft>
                <a:spcPts val="0"/>
              </a:spcAft>
              <a:defRPr/>
            </a:pPr>
            <a:r>
              <a:rPr lang="en-US" i="1" dirty="0"/>
              <a:t>What’s different?</a:t>
            </a:r>
            <a:endParaRPr lang="en-GB" i="1" dirty="0"/>
          </a:p>
        </p:txBody>
      </p:sp>
      <p:sp>
        <p:nvSpPr>
          <p:cNvPr id="16388" name="Slide Number Placeholder 3">
            <a:extLst>
              <a:ext uri="{FF2B5EF4-FFF2-40B4-BE49-F238E27FC236}">
                <a16:creationId xmlns:a16="http://schemas.microsoft.com/office/drawing/2014/main" id="{465B4DC0-7CE4-46D6-A46E-394880D8DB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CCBB8FF3-653B-40D9-B2AE-A63D26DE994D}" type="slidenum">
              <a:rPr lang="en-US" altLang="en-US" sz="1200"/>
              <a:pPr/>
              <a:t>5</a:t>
            </a:fld>
            <a:endParaRPr lang="en-US" altLang="en-US" sz="1200"/>
          </a:p>
        </p:txBody>
      </p:sp>
    </p:spTree>
    <p:extLst>
      <p:ext uri="{BB962C8B-B14F-4D97-AF65-F5344CB8AC3E}">
        <p14:creationId xmlns:p14="http://schemas.microsoft.com/office/powerpoint/2010/main" val="3296089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29B01E2C-748A-4509-9D26-DDA49AE71D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4AC0999-5DEC-4156-B1BD-CAB6F7FA5740}"/>
              </a:ext>
            </a:extLst>
          </p:cNvPr>
          <p:cNvSpPr>
            <a:spLocks noGrp="1"/>
          </p:cNvSpPr>
          <p:nvPr>
            <p:ph type="body" idx="1"/>
          </p:nvPr>
        </p:nvSpPr>
        <p:spPr/>
        <p:txBody>
          <a:bodyPr/>
          <a:lstStyle/>
          <a:p>
            <a:pPr fontAlgn="auto">
              <a:spcBef>
                <a:spcPts val="0"/>
              </a:spcBef>
              <a:spcAft>
                <a:spcPts val="0"/>
              </a:spcAft>
              <a:defRPr/>
            </a:pPr>
            <a:r>
              <a:rPr lang="en-US" i="1" dirty="0"/>
              <a:t>Circle the expression that matches the sentence.</a:t>
            </a:r>
            <a:endParaRPr lang="en-GB" i="1" dirty="0"/>
          </a:p>
        </p:txBody>
      </p:sp>
      <p:sp>
        <p:nvSpPr>
          <p:cNvPr id="74756" name="Slide Number Placeholder 3">
            <a:extLst>
              <a:ext uri="{FF2B5EF4-FFF2-40B4-BE49-F238E27FC236}">
                <a16:creationId xmlns:a16="http://schemas.microsoft.com/office/drawing/2014/main" id="{E290D1FF-4818-4700-BBA1-044C028F12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BD10AFA3-30F4-4F85-BD5A-227EBE89DD7D}" type="slidenum">
              <a:rPr lang="en-US" altLang="en-US" sz="1200"/>
              <a:pPr/>
              <a:t>35</a:t>
            </a:fld>
            <a:endParaRPr lang="en-US" altLang="en-US" sz="1200"/>
          </a:p>
        </p:txBody>
      </p:sp>
    </p:spTree>
    <p:extLst>
      <p:ext uri="{BB962C8B-B14F-4D97-AF65-F5344CB8AC3E}">
        <p14:creationId xmlns:p14="http://schemas.microsoft.com/office/powerpoint/2010/main" val="2070644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EE4ACDCA-59ED-4504-9DF8-F4CE45B9D5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D203836-7C63-4822-B2F7-7941F04D9BA3}"/>
              </a:ext>
            </a:extLst>
          </p:cNvPr>
          <p:cNvSpPr>
            <a:spLocks noGrp="1"/>
          </p:cNvSpPr>
          <p:nvPr>
            <p:ph type="body" idx="1"/>
          </p:nvPr>
        </p:nvSpPr>
        <p:spPr/>
        <p:txBody>
          <a:bodyPr/>
          <a:lstStyle/>
          <a:p>
            <a:pPr fontAlgn="auto">
              <a:spcBef>
                <a:spcPts val="0"/>
              </a:spcBef>
              <a:spcAft>
                <a:spcPts val="0"/>
              </a:spcAft>
              <a:defRPr/>
            </a:pPr>
            <a:r>
              <a:rPr lang="en-GB" i="1" dirty="0"/>
              <a:t>What’s the same?</a:t>
            </a:r>
            <a:endParaRPr lang="en-GB" dirty="0"/>
          </a:p>
          <a:p>
            <a:pPr fontAlgn="auto">
              <a:spcBef>
                <a:spcPts val="0"/>
              </a:spcBef>
              <a:spcAft>
                <a:spcPts val="0"/>
              </a:spcAft>
              <a:defRPr/>
            </a:pPr>
            <a:r>
              <a:rPr lang="en-GB" i="1" dirty="0"/>
              <a:t>What’s different?</a:t>
            </a:r>
            <a:endParaRPr lang="en-GB" dirty="0"/>
          </a:p>
        </p:txBody>
      </p:sp>
      <p:sp>
        <p:nvSpPr>
          <p:cNvPr id="76804" name="Slide Number Placeholder 3">
            <a:extLst>
              <a:ext uri="{FF2B5EF4-FFF2-40B4-BE49-F238E27FC236}">
                <a16:creationId xmlns:a16="http://schemas.microsoft.com/office/drawing/2014/main" id="{90149E40-9CB8-4E75-B8F6-8B868F6B8C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5D22DC3A-D6DA-40D4-9763-89807DC49230}" type="slidenum">
              <a:rPr lang="en-US" altLang="en-US" sz="1200"/>
              <a:pPr/>
              <a:t>36</a:t>
            </a:fld>
            <a:endParaRPr lang="en-US" altLang="en-US" sz="1200"/>
          </a:p>
        </p:txBody>
      </p:sp>
    </p:spTree>
    <p:extLst>
      <p:ext uri="{BB962C8B-B14F-4D97-AF65-F5344CB8AC3E}">
        <p14:creationId xmlns:p14="http://schemas.microsoft.com/office/powerpoint/2010/main" val="812528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4689E788-7BE6-4916-991E-A75655ED6E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74007A0-D0F5-4430-B813-24B511D86E58}"/>
              </a:ext>
            </a:extLst>
          </p:cNvPr>
          <p:cNvSpPr>
            <a:spLocks noGrp="1"/>
          </p:cNvSpPr>
          <p:nvPr>
            <p:ph type="body" idx="1"/>
          </p:nvPr>
        </p:nvSpPr>
        <p:spPr/>
        <p:txBody>
          <a:bodyPr/>
          <a:lstStyle/>
          <a:p>
            <a:pPr fontAlgn="auto">
              <a:spcBef>
                <a:spcPts val="0"/>
              </a:spcBef>
              <a:spcAft>
                <a:spcPts val="0"/>
              </a:spcAft>
              <a:defRPr/>
            </a:pPr>
            <a:endParaRPr lang="en-GB" dirty="0"/>
          </a:p>
        </p:txBody>
      </p:sp>
      <p:sp>
        <p:nvSpPr>
          <p:cNvPr id="78852" name="Slide Number Placeholder 3">
            <a:extLst>
              <a:ext uri="{FF2B5EF4-FFF2-40B4-BE49-F238E27FC236}">
                <a16:creationId xmlns:a16="http://schemas.microsoft.com/office/drawing/2014/main" id="{E03ABFA3-E6C1-4216-A145-738FA795EC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9CEAABB8-B17E-4CFB-B43E-B6AA06C87958}" type="slidenum">
              <a:rPr lang="en-US" altLang="en-US" sz="1200"/>
              <a:pPr/>
              <a:t>37</a:t>
            </a:fld>
            <a:endParaRPr lang="en-US" altLang="en-US" sz="1200"/>
          </a:p>
        </p:txBody>
      </p:sp>
    </p:spTree>
    <p:extLst>
      <p:ext uri="{BB962C8B-B14F-4D97-AF65-F5344CB8AC3E}">
        <p14:creationId xmlns:p14="http://schemas.microsoft.com/office/powerpoint/2010/main" val="1739139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FB1A1065-0250-40C1-BBE1-B20420248B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A2B35C6-67DE-434E-87D6-93F716D414F0}"/>
              </a:ext>
            </a:extLst>
          </p:cNvPr>
          <p:cNvSpPr>
            <a:spLocks noGrp="1"/>
          </p:cNvSpPr>
          <p:nvPr>
            <p:ph type="body" idx="1"/>
          </p:nvPr>
        </p:nvSpPr>
        <p:spPr/>
        <p:txBody>
          <a:bodyPr/>
          <a:lstStyle/>
          <a:p>
            <a:pPr fontAlgn="auto">
              <a:spcBef>
                <a:spcPts val="0"/>
              </a:spcBef>
              <a:spcAft>
                <a:spcPts val="0"/>
              </a:spcAft>
              <a:defRPr/>
            </a:pPr>
            <a:endParaRPr lang="en-GB" dirty="0"/>
          </a:p>
        </p:txBody>
      </p:sp>
      <p:sp>
        <p:nvSpPr>
          <p:cNvPr id="80900" name="Slide Number Placeholder 3">
            <a:extLst>
              <a:ext uri="{FF2B5EF4-FFF2-40B4-BE49-F238E27FC236}">
                <a16:creationId xmlns:a16="http://schemas.microsoft.com/office/drawing/2014/main" id="{76DD4663-063F-4AED-AFCF-418EA6EE05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B7F7E9C9-13E1-45B4-866C-098010A6727E}" type="slidenum">
              <a:rPr lang="en-US" altLang="en-US" sz="1200"/>
              <a:pPr/>
              <a:t>38</a:t>
            </a:fld>
            <a:endParaRPr lang="en-US" altLang="en-US" sz="1200"/>
          </a:p>
        </p:txBody>
      </p:sp>
    </p:spTree>
    <p:extLst>
      <p:ext uri="{BB962C8B-B14F-4D97-AF65-F5344CB8AC3E}">
        <p14:creationId xmlns:p14="http://schemas.microsoft.com/office/powerpoint/2010/main" val="2541801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1508EAC3-EC65-4DEF-B510-8F1192A67F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383B422-385D-4341-9389-B16296BBCF07}"/>
              </a:ext>
            </a:extLst>
          </p:cNvPr>
          <p:cNvSpPr>
            <a:spLocks noGrp="1"/>
          </p:cNvSpPr>
          <p:nvPr>
            <p:ph type="body" idx="1"/>
          </p:nvPr>
        </p:nvSpPr>
        <p:spPr>
          <a:xfrm>
            <a:off x="685800" y="4400550"/>
            <a:ext cx="5119688" cy="2116138"/>
          </a:xfrm>
        </p:spPr>
        <p:txBody>
          <a:bodyPr/>
          <a:lstStyle/>
          <a:p>
            <a:pPr fontAlgn="auto">
              <a:spcBef>
                <a:spcPts val="0"/>
              </a:spcBef>
              <a:spcAft>
                <a:spcPts val="0"/>
              </a:spcAft>
              <a:defRPr/>
            </a:pPr>
            <a:r>
              <a:rPr lang="en-US" i="1" dirty="0"/>
              <a:t>There are three groups of five.</a:t>
            </a:r>
          </a:p>
          <a:p>
            <a:pPr fontAlgn="auto">
              <a:spcBef>
                <a:spcPts val="0"/>
              </a:spcBef>
              <a:spcAft>
                <a:spcPts val="0"/>
              </a:spcAft>
              <a:defRPr/>
            </a:pPr>
            <a:r>
              <a:rPr lang="en-US" i="1" dirty="0"/>
              <a:t>We can write this as five plus five plus five. </a:t>
            </a:r>
          </a:p>
          <a:p>
            <a:pPr fontAlgn="auto">
              <a:spcBef>
                <a:spcPts val="0"/>
              </a:spcBef>
              <a:spcAft>
                <a:spcPts val="0"/>
              </a:spcAft>
              <a:defRPr/>
            </a:pPr>
            <a:r>
              <a:rPr lang="en-US" i="1" dirty="0"/>
              <a:t>We can also write this as three times five.</a:t>
            </a:r>
          </a:p>
          <a:p>
            <a:pPr fontAlgn="auto">
              <a:spcBef>
                <a:spcPts val="0"/>
              </a:spcBef>
              <a:spcAft>
                <a:spcPts val="0"/>
              </a:spcAft>
              <a:defRPr/>
            </a:pPr>
            <a:r>
              <a:rPr lang="en-US" i="1" dirty="0"/>
              <a:t>The ‘3’ represents the number of groups.</a:t>
            </a:r>
          </a:p>
          <a:p>
            <a:pPr fontAlgn="auto">
              <a:spcBef>
                <a:spcPts val="0"/>
              </a:spcBef>
              <a:spcAft>
                <a:spcPts val="0"/>
              </a:spcAft>
              <a:defRPr/>
            </a:pPr>
            <a:r>
              <a:rPr lang="en-US" i="1" dirty="0"/>
              <a:t>The ‘5’ represents the number of flowers in each group.</a:t>
            </a:r>
            <a:r>
              <a:rPr lang="en-GB" i="1" dirty="0"/>
              <a:t>		</a:t>
            </a:r>
          </a:p>
          <a:p>
            <a:pPr fontAlgn="auto">
              <a:spcBef>
                <a:spcPts val="0"/>
              </a:spcBef>
              <a:spcAft>
                <a:spcPts val="0"/>
              </a:spcAft>
              <a:defRPr/>
            </a:pPr>
            <a:endParaRPr lang="en-GB" i="1" dirty="0"/>
          </a:p>
          <a:p>
            <a:pPr fontAlgn="auto">
              <a:spcBef>
                <a:spcPts val="0"/>
              </a:spcBef>
              <a:spcAft>
                <a:spcPts val="0"/>
              </a:spcAft>
              <a:defRPr/>
            </a:pPr>
            <a:endParaRPr lang="en-GB" i="1" dirty="0"/>
          </a:p>
          <a:p>
            <a:pPr fontAlgn="auto">
              <a:spcBef>
                <a:spcPts val="0"/>
              </a:spcBef>
              <a:spcAft>
                <a:spcPts val="0"/>
              </a:spcAft>
              <a:defRPr/>
            </a:pPr>
            <a:endParaRPr lang="en-GB" i="1" dirty="0"/>
          </a:p>
          <a:p>
            <a:pPr fontAlgn="auto">
              <a:spcBef>
                <a:spcPts val="0"/>
              </a:spcBef>
              <a:spcAft>
                <a:spcPts val="0"/>
              </a:spcAft>
              <a:defRPr/>
            </a:pPr>
            <a:endParaRPr lang="en-GB" i="1" dirty="0"/>
          </a:p>
          <a:p>
            <a:pPr fontAlgn="auto">
              <a:spcBef>
                <a:spcPts val="0"/>
              </a:spcBef>
              <a:spcAft>
                <a:spcPts val="0"/>
              </a:spcAft>
              <a:defRPr/>
            </a:pPr>
            <a:endParaRPr lang="en-GB" i="1" dirty="0"/>
          </a:p>
          <a:p>
            <a:pPr fontAlgn="auto">
              <a:spcBef>
                <a:spcPts val="0"/>
              </a:spcBef>
              <a:spcAft>
                <a:spcPts val="0"/>
              </a:spcAft>
              <a:defRPr/>
            </a:pPr>
            <a:endParaRPr lang="en-GB" i="1" dirty="0"/>
          </a:p>
          <a:p>
            <a:pPr fontAlgn="auto">
              <a:spcBef>
                <a:spcPts val="0"/>
              </a:spcBef>
              <a:spcAft>
                <a:spcPts val="0"/>
              </a:spcAft>
              <a:defRPr/>
            </a:pPr>
            <a:endParaRPr lang="en-GB" i="1" dirty="0"/>
          </a:p>
          <a:p>
            <a:pPr fontAlgn="auto">
              <a:spcBef>
                <a:spcPts val="0"/>
              </a:spcBef>
              <a:spcAft>
                <a:spcPts val="0"/>
              </a:spcAft>
              <a:defRPr/>
            </a:pPr>
            <a:endParaRPr lang="en-GB" i="1" dirty="0"/>
          </a:p>
          <a:p>
            <a:pPr fontAlgn="auto">
              <a:spcBef>
                <a:spcPts val="0"/>
              </a:spcBef>
              <a:spcAft>
                <a:spcPts val="0"/>
              </a:spcAft>
              <a:defRPr/>
            </a:pPr>
            <a:r>
              <a:rPr lang="en-GB" i="1" dirty="0"/>
              <a:t>We can also write this as three times five.</a:t>
            </a:r>
            <a:endParaRPr lang="en-GB" dirty="0"/>
          </a:p>
          <a:p>
            <a:pPr fontAlgn="auto">
              <a:spcBef>
                <a:spcPts val="0"/>
              </a:spcBef>
              <a:spcAft>
                <a:spcPts val="0"/>
              </a:spcAft>
              <a:defRPr/>
            </a:pPr>
            <a:r>
              <a:rPr lang="en-GB" i="1" dirty="0"/>
              <a:t>3 x 5</a:t>
            </a:r>
            <a:endParaRPr lang="en-GB" dirty="0"/>
          </a:p>
          <a:p>
            <a:pPr fontAlgn="auto">
              <a:spcBef>
                <a:spcPts val="0"/>
              </a:spcBef>
              <a:spcAft>
                <a:spcPts val="0"/>
              </a:spcAft>
              <a:defRPr/>
            </a:pPr>
            <a:r>
              <a:rPr lang="en-GB" i="1" dirty="0"/>
              <a:t> </a:t>
            </a:r>
            <a:endParaRPr lang="en-GB" dirty="0"/>
          </a:p>
          <a:p>
            <a:pPr fontAlgn="auto">
              <a:spcBef>
                <a:spcPts val="0"/>
              </a:spcBef>
              <a:spcAft>
                <a:spcPts val="0"/>
              </a:spcAft>
              <a:defRPr/>
            </a:pPr>
            <a:r>
              <a:rPr lang="en-GB" i="1" dirty="0"/>
              <a:t>What does the ‘3’ represent?</a:t>
            </a:r>
            <a:endParaRPr lang="en-GB" dirty="0"/>
          </a:p>
          <a:p>
            <a:pPr fontAlgn="auto">
              <a:spcBef>
                <a:spcPts val="0"/>
              </a:spcBef>
              <a:spcAft>
                <a:spcPts val="0"/>
              </a:spcAft>
              <a:defRPr/>
            </a:pPr>
            <a:r>
              <a:rPr lang="en-GB" i="1" dirty="0"/>
              <a:t>The ‘3’ represents the number of groups.</a:t>
            </a:r>
            <a:endParaRPr lang="en-GB" dirty="0"/>
          </a:p>
          <a:p>
            <a:pPr fontAlgn="auto">
              <a:spcBef>
                <a:spcPts val="0"/>
              </a:spcBef>
              <a:spcAft>
                <a:spcPts val="0"/>
              </a:spcAft>
              <a:defRPr/>
            </a:pPr>
            <a:r>
              <a:rPr lang="en-GB" i="1" dirty="0"/>
              <a:t> </a:t>
            </a:r>
            <a:endParaRPr lang="en-GB" dirty="0"/>
          </a:p>
          <a:p>
            <a:pPr fontAlgn="auto">
              <a:spcBef>
                <a:spcPts val="0"/>
              </a:spcBef>
              <a:spcAft>
                <a:spcPts val="0"/>
              </a:spcAft>
              <a:defRPr/>
            </a:pPr>
            <a:r>
              <a:rPr lang="en-GB" i="1" dirty="0"/>
              <a:t>What does the ‘5’ represent?</a:t>
            </a:r>
            <a:endParaRPr lang="en-GB" dirty="0"/>
          </a:p>
          <a:p>
            <a:pPr fontAlgn="auto">
              <a:spcBef>
                <a:spcPts val="0"/>
              </a:spcBef>
              <a:spcAft>
                <a:spcPts val="0"/>
              </a:spcAft>
              <a:defRPr/>
            </a:pPr>
            <a:r>
              <a:rPr lang="en-GB" i="1" dirty="0"/>
              <a:t>The ‘5’ represents the number of flowers in each group.’	</a:t>
            </a:r>
            <a:endParaRPr lang="en-GB" dirty="0"/>
          </a:p>
          <a:p>
            <a:pPr fontAlgn="auto">
              <a:spcBef>
                <a:spcPts val="0"/>
              </a:spcBef>
              <a:spcAft>
                <a:spcPts val="0"/>
              </a:spcAft>
              <a:defRPr/>
            </a:pPr>
            <a:endParaRPr lang="en-GB" dirty="0"/>
          </a:p>
        </p:txBody>
      </p:sp>
      <p:sp>
        <p:nvSpPr>
          <p:cNvPr id="82948" name="Slide Number Placeholder 3">
            <a:extLst>
              <a:ext uri="{FF2B5EF4-FFF2-40B4-BE49-F238E27FC236}">
                <a16:creationId xmlns:a16="http://schemas.microsoft.com/office/drawing/2014/main" id="{69516537-33B1-4033-980C-8E96331F27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3A5A6163-2F6D-437B-AC31-61A68C25BA71}" type="slidenum">
              <a:rPr lang="en-US" altLang="en-US" sz="1200"/>
              <a:pPr/>
              <a:t>39</a:t>
            </a:fld>
            <a:endParaRPr lang="en-US" altLang="en-US" sz="1200"/>
          </a:p>
        </p:txBody>
      </p:sp>
    </p:spTree>
    <p:extLst>
      <p:ext uri="{BB962C8B-B14F-4D97-AF65-F5344CB8AC3E}">
        <p14:creationId xmlns:p14="http://schemas.microsoft.com/office/powerpoint/2010/main" val="726821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2314A085-9F32-4F11-B723-08F0E5A601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1C62A93-6999-42D5-BE44-94ACD9B95E35}"/>
              </a:ext>
            </a:extLst>
          </p:cNvPr>
          <p:cNvSpPr>
            <a:spLocks noGrp="1"/>
          </p:cNvSpPr>
          <p:nvPr>
            <p:ph type="body" idx="1"/>
          </p:nvPr>
        </p:nvSpPr>
        <p:spPr>
          <a:xfrm>
            <a:off x="685800" y="4400550"/>
            <a:ext cx="5486400" cy="1179513"/>
          </a:xfrm>
        </p:spPr>
        <p:txBody>
          <a:bodyPr/>
          <a:lstStyle/>
          <a:p>
            <a:pPr fontAlgn="auto">
              <a:spcBef>
                <a:spcPts val="0"/>
              </a:spcBef>
              <a:spcAft>
                <a:spcPts val="0"/>
              </a:spcAft>
              <a:defRPr/>
            </a:pPr>
            <a:r>
              <a:rPr lang="en-US" i="1" dirty="0"/>
              <a:t>There are four groups of ten.</a:t>
            </a:r>
          </a:p>
          <a:p>
            <a:pPr fontAlgn="auto">
              <a:spcBef>
                <a:spcPts val="0"/>
              </a:spcBef>
              <a:spcAft>
                <a:spcPts val="0"/>
              </a:spcAft>
              <a:defRPr/>
            </a:pPr>
            <a:r>
              <a:rPr lang="en-US" i="1" dirty="0"/>
              <a:t>We can write this as ten plus ten plus ten plus ten.</a:t>
            </a:r>
          </a:p>
          <a:p>
            <a:pPr fontAlgn="auto">
              <a:spcBef>
                <a:spcPts val="0"/>
              </a:spcBef>
              <a:spcAft>
                <a:spcPts val="0"/>
              </a:spcAft>
              <a:defRPr/>
            </a:pPr>
            <a:r>
              <a:rPr lang="en-US" i="1" dirty="0"/>
              <a:t>We can also write this as four times ten.</a:t>
            </a:r>
            <a:endParaRPr lang="en-GB" dirty="0"/>
          </a:p>
        </p:txBody>
      </p:sp>
      <p:sp>
        <p:nvSpPr>
          <p:cNvPr id="84996" name="Slide Number Placeholder 3">
            <a:extLst>
              <a:ext uri="{FF2B5EF4-FFF2-40B4-BE49-F238E27FC236}">
                <a16:creationId xmlns:a16="http://schemas.microsoft.com/office/drawing/2014/main" id="{A2A0DD80-A1FC-4E7F-8087-0E9D3887C8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F0E62E29-B541-47B3-94BE-992B25CA85A9}" type="slidenum">
              <a:rPr lang="en-US" altLang="en-US" sz="1200"/>
              <a:pPr/>
              <a:t>40</a:t>
            </a:fld>
            <a:endParaRPr lang="en-US" altLang="en-US" sz="1200"/>
          </a:p>
        </p:txBody>
      </p:sp>
    </p:spTree>
    <p:extLst>
      <p:ext uri="{BB962C8B-B14F-4D97-AF65-F5344CB8AC3E}">
        <p14:creationId xmlns:p14="http://schemas.microsoft.com/office/powerpoint/2010/main" val="40937074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6436E7C5-7C31-491E-BF49-9A67C3C150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3662DDD-DBD0-4C4D-BE9E-6C658F9550B0}"/>
              </a:ext>
            </a:extLst>
          </p:cNvPr>
          <p:cNvSpPr>
            <a:spLocks noGrp="1"/>
          </p:cNvSpPr>
          <p:nvPr>
            <p:ph type="body" idx="1"/>
          </p:nvPr>
        </p:nvSpPr>
        <p:spPr/>
        <p:txBody>
          <a:bodyPr/>
          <a:lstStyle/>
          <a:p>
            <a:pPr fontAlgn="auto">
              <a:spcBef>
                <a:spcPts val="0"/>
              </a:spcBef>
              <a:spcAft>
                <a:spcPts val="0"/>
              </a:spcAft>
              <a:defRPr/>
            </a:pPr>
            <a:r>
              <a:rPr lang="en-GB" i="1" dirty="0"/>
              <a:t>Draw lines connecting each picture with the correct multiplication expression.</a:t>
            </a:r>
            <a:endParaRPr lang="en-GB" dirty="0"/>
          </a:p>
        </p:txBody>
      </p:sp>
      <p:sp>
        <p:nvSpPr>
          <p:cNvPr id="87044" name="Slide Number Placeholder 3">
            <a:extLst>
              <a:ext uri="{FF2B5EF4-FFF2-40B4-BE49-F238E27FC236}">
                <a16:creationId xmlns:a16="http://schemas.microsoft.com/office/drawing/2014/main" id="{3FDED13A-FD39-4C76-9A0B-40F8DF3359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915412CA-2ECC-47AA-984D-4BDC92A8A38B}" type="slidenum">
              <a:rPr lang="en-US" altLang="en-US" sz="1200"/>
              <a:pPr/>
              <a:t>41</a:t>
            </a:fld>
            <a:endParaRPr lang="en-US" altLang="en-US" sz="1200"/>
          </a:p>
        </p:txBody>
      </p:sp>
    </p:spTree>
    <p:extLst>
      <p:ext uri="{BB962C8B-B14F-4D97-AF65-F5344CB8AC3E}">
        <p14:creationId xmlns:p14="http://schemas.microsoft.com/office/powerpoint/2010/main" val="3571122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7A79365C-3E9C-4897-A5BF-3A1C433EC7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AA82B85-82DF-4EF8-8B63-40520F76F447}"/>
              </a:ext>
            </a:extLst>
          </p:cNvPr>
          <p:cNvSpPr>
            <a:spLocks noGrp="1"/>
          </p:cNvSpPr>
          <p:nvPr>
            <p:ph type="body" idx="1"/>
          </p:nvPr>
        </p:nvSpPr>
        <p:spPr/>
        <p:txBody>
          <a:bodyPr/>
          <a:lstStyle/>
          <a:p>
            <a:pPr fontAlgn="auto">
              <a:spcBef>
                <a:spcPts val="0"/>
              </a:spcBef>
              <a:spcAft>
                <a:spcPts val="0"/>
              </a:spcAft>
              <a:defRPr/>
            </a:pPr>
            <a:r>
              <a:rPr lang="en-GB" i="1" dirty="0"/>
              <a:t>Antonella started to draw some equal groups. Complete her drawing.</a:t>
            </a:r>
            <a:endParaRPr lang="en-GB" dirty="0"/>
          </a:p>
        </p:txBody>
      </p:sp>
      <p:sp>
        <p:nvSpPr>
          <p:cNvPr id="89092" name="Slide Number Placeholder 3">
            <a:extLst>
              <a:ext uri="{FF2B5EF4-FFF2-40B4-BE49-F238E27FC236}">
                <a16:creationId xmlns:a16="http://schemas.microsoft.com/office/drawing/2014/main" id="{774A5A33-0CE5-4F69-9BDA-C7A70D8B9F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A3BC1662-6FB6-4F6F-8FDD-EBB853C84373}" type="slidenum">
              <a:rPr lang="en-US" altLang="en-US" sz="1200"/>
              <a:pPr/>
              <a:t>42</a:t>
            </a:fld>
            <a:endParaRPr lang="en-US" altLang="en-US" sz="1200"/>
          </a:p>
        </p:txBody>
      </p:sp>
    </p:spTree>
    <p:extLst>
      <p:ext uri="{BB962C8B-B14F-4D97-AF65-F5344CB8AC3E}">
        <p14:creationId xmlns:p14="http://schemas.microsoft.com/office/powerpoint/2010/main" val="578907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AD6CC53B-9E85-44E9-915D-A93CDAF7C1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FBE3D00-25EE-4950-82A5-83C5C81A68CE}"/>
              </a:ext>
            </a:extLst>
          </p:cNvPr>
          <p:cNvSpPr>
            <a:spLocks noGrp="1"/>
          </p:cNvSpPr>
          <p:nvPr>
            <p:ph type="body" idx="1"/>
          </p:nvPr>
        </p:nvSpPr>
        <p:spPr/>
        <p:txBody>
          <a:bodyPr/>
          <a:lstStyle/>
          <a:p>
            <a:pPr fontAlgn="auto">
              <a:spcBef>
                <a:spcPts val="0"/>
              </a:spcBef>
              <a:spcAft>
                <a:spcPts val="0"/>
              </a:spcAft>
              <a:defRPr/>
            </a:pPr>
            <a:r>
              <a:rPr lang="en-GB" i="1" dirty="0"/>
              <a:t>Complete the expression to match the picture.</a:t>
            </a:r>
            <a:endParaRPr lang="en-GB" dirty="0"/>
          </a:p>
        </p:txBody>
      </p:sp>
      <p:sp>
        <p:nvSpPr>
          <p:cNvPr id="91140" name="Slide Number Placeholder 3">
            <a:extLst>
              <a:ext uri="{FF2B5EF4-FFF2-40B4-BE49-F238E27FC236}">
                <a16:creationId xmlns:a16="http://schemas.microsoft.com/office/drawing/2014/main" id="{4534E520-8BA5-4C37-A3A7-9A49A58B8F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3FC31F3E-E360-4917-9963-1172730012E4}" type="slidenum">
              <a:rPr lang="en-US" altLang="en-US" sz="1200"/>
              <a:pPr/>
              <a:t>43</a:t>
            </a:fld>
            <a:endParaRPr lang="en-US" altLang="en-US" sz="1200"/>
          </a:p>
        </p:txBody>
      </p:sp>
    </p:spTree>
    <p:extLst>
      <p:ext uri="{BB962C8B-B14F-4D97-AF65-F5344CB8AC3E}">
        <p14:creationId xmlns:p14="http://schemas.microsoft.com/office/powerpoint/2010/main" val="3971563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E4AF33D5-77E8-4F54-95CA-B2CAC5F089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2A283F7-5D87-4576-9B27-01891EAB33AF}"/>
              </a:ext>
            </a:extLst>
          </p:cNvPr>
          <p:cNvSpPr>
            <a:spLocks noGrp="1"/>
          </p:cNvSpPr>
          <p:nvPr>
            <p:ph type="body" idx="1"/>
          </p:nvPr>
        </p:nvSpPr>
        <p:spPr/>
        <p:txBody>
          <a:bodyPr/>
          <a:lstStyle/>
          <a:p>
            <a:pPr fontAlgn="auto">
              <a:spcBef>
                <a:spcPts val="0"/>
              </a:spcBef>
              <a:spcAft>
                <a:spcPts val="0"/>
              </a:spcAft>
              <a:defRPr/>
            </a:pPr>
            <a:r>
              <a:rPr lang="en-GB" i="1" dirty="0"/>
              <a:t>Write a multiplication expression to match the picture.</a:t>
            </a:r>
            <a:endParaRPr lang="en-GB" dirty="0"/>
          </a:p>
        </p:txBody>
      </p:sp>
      <p:sp>
        <p:nvSpPr>
          <p:cNvPr id="93188" name="Slide Number Placeholder 3">
            <a:extLst>
              <a:ext uri="{FF2B5EF4-FFF2-40B4-BE49-F238E27FC236}">
                <a16:creationId xmlns:a16="http://schemas.microsoft.com/office/drawing/2014/main" id="{F5D3C495-7DFF-43D9-B39D-4A6306DC5D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88DCB47B-E4D2-4E15-A2E4-3CDD4F0F0262}" type="slidenum">
              <a:rPr lang="en-US" altLang="en-US" sz="1200"/>
              <a:pPr/>
              <a:t>44</a:t>
            </a:fld>
            <a:endParaRPr lang="en-US" altLang="en-US" sz="1200"/>
          </a:p>
        </p:txBody>
      </p:sp>
    </p:spTree>
    <p:extLst>
      <p:ext uri="{BB962C8B-B14F-4D97-AF65-F5344CB8AC3E}">
        <p14:creationId xmlns:p14="http://schemas.microsoft.com/office/powerpoint/2010/main" val="3787060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8593167-C57B-4E72-B4A8-C214FB0CE0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D552170-8D20-4F18-A246-AE35FC71CAC8}"/>
              </a:ext>
            </a:extLst>
          </p:cNvPr>
          <p:cNvSpPr>
            <a:spLocks noGrp="1"/>
          </p:cNvSpPr>
          <p:nvPr>
            <p:ph type="body" idx="1"/>
          </p:nvPr>
        </p:nvSpPr>
        <p:spPr/>
        <p:txBody>
          <a:bodyPr/>
          <a:lstStyle/>
          <a:p>
            <a:pPr fontAlgn="auto">
              <a:spcBef>
                <a:spcPts val="0"/>
              </a:spcBef>
              <a:spcAft>
                <a:spcPts val="0"/>
              </a:spcAft>
              <a:defRPr/>
            </a:pPr>
            <a:r>
              <a:rPr lang="en-US" i="1" dirty="0"/>
              <a:t>Tick to say whether the objects are in equal or unequal groups.</a:t>
            </a:r>
            <a:endParaRPr lang="en-GB" dirty="0"/>
          </a:p>
        </p:txBody>
      </p:sp>
      <p:sp>
        <p:nvSpPr>
          <p:cNvPr id="18436" name="Slide Number Placeholder 3">
            <a:extLst>
              <a:ext uri="{FF2B5EF4-FFF2-40B4-BE49-F238E27FC236}">
                <a16:creationId xmlns:a16="http://schemas.microsoft.com/office/drawing/2014/main" id="{FC2E5193-8CDE-4417-847F-2686EEB691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378BCF64-26BD-4C7C-AA21-978873A25BF8}" type="slidenum">
              <a:rPr lang="en-US" altLang="en-US" sz="1200"/>
              <a:pPr/>
              <a:t>6</a:t>
            </a:fld>
            <a:endParaRPr lang="en-US" altLang="en-US" sz="1200"/>
          </a:p>
        </p:txBody>
      </p:sp>
    </p:spTree>
    <p:extLst>
      <p:ext uri="{BB962C8B-B14F-4D97-AF65-F5344CB8AC3E}">
        <p14:creationId xmlns:p14="http://schemas.microsoft.com/office/powerpoint/2010/main" val="19870171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C4AA58F8-A716-4441-BB89-4BA6FD5C04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F0DDE97-82BB-499A-92C7-9D7280DAB17B}"/>
              </a:ext>
            </a:extLst>
          </p:cNvPr>
          <p:cNvSpPr>
            <a:spLocks noGrp="1"/>
          </p:cNvSpPr>
          <p:nvPr>
            <p:ph type="body" idx="1"/>
          </p:nvPr>
        </p:nvSpPr>
        <p:spPr/>
        <p:txBody>
          <a:bodyPr/>
          <a:lstStyle/>
          <a:p>
            <a:pPr fontAlgn="auto">
              <a:spcBef>
                <a:spcPts val="0"/>
              </a:spcBef>
              <a:spcAft>
                <a:spcPts val="0"/>
              </a:spcAft>
              <a:defRPr/>
            </a:pPr>
            <a:r>
              <a:rPr lang="en-GB" i="1" dirty="0"/>
              <a:t>Write a multiplication expression to match the bar model.</a:t>
            </a:r>
            <a:endParaRPr lang="en-GB" dirty="0"/>
          </a:p>
        </p:txBody>
      </p:sp>
      <p:sp>
        <p:nvSpPr>
          <p:cNvPr id="95236" name="Slide Number Placeholder 3">
            <a:extLst>
              <a:ext uri="{FF2B5EF4-FFF2-40B4-BE49-F238E27FC236}">
                <a16:creationId xmlns:a16="http://schemas.microsoft.com/office/drawing/2014/main" id="{1FBE8948-36BF-4F7B-8302-E954F5B8D5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D282E044-ECC5-4C9E-A29C-FF73E5EFAC17}" type="slidenum">
              <a:rPr lang="en-US" altLang="en-US" sz="1200"/>
              <a:pPr/>
              <a:t>45</a:t>
            </a:fld>
            <a:endParaRPr lang="en-US" altLang="en-US" sz="1200"/>
          </a:p>
        </p:txBody>
      </p:sp>
    </p:spTree>
    <p:extLst>
      <p:ext uri="{BB962C8B-B14F-4D97-AF65-F5344CB8AC3E}">
        <p14:creationId xmlns:p14="http://schemas.microsoft.com/office/powerpoint/2010/main" val="9977893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7B36A8F8-B43D-4B25-95A2-B52C7D555C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18FA60E-4DA5-4A8B-A843-BC64FD37F291}"/>
              </a:ext>
            </a:extLst>
          </p:cNvPr>
          <p:cNvSpPr>
            <a:spLocks noGrp="1"/>
          </p:cNvSpPr>
          <p:nvPr>
            <p:ph type="body" idx="1"/>
          </p:nvPr>
        </p:nvSpPr>
        <p:spPr/>
        <p:txBody>
          <a:bodyPr/>
          <a:lstStyle/>
          <a:p>
            <a:pPr fontAlgn="auto">
              <a:spcBef>
                <a:spcPts val="0"/>
              </a:spcBef>
              <a:spcAft>
                <a:spcPts val="0"/>
              </a:spcAft>
              <a:defRPr/>
            </a:pPr>
            <a:endParaRPr lang="en-GB" dirty="0"/>
          </a:p>
        </p:txBody>
      </p:sp>
      <p:sp>
        <p:nvSpPr>
          <p:cNvPr id="97284" name="Slide Number Placeholder 3">
            <a:extLst>
              <a:ext uri="{FF2B5EF4-FFF2-40B4-BE49-F238E27FC236}">
                <a16:creationId xmlns:a16="http://schemas.microsoft.com/office/drawing/2014/main" id="{F514B77A-7A1D-4748-B0F1-7679A033F3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E3477B79-0CE0-4CB3-8EAF-7A80C0167B01}" type="slidenum">
              <a:rPr lang="en-US" altLang="en-US" sz="1200"/>
              <a:pPr/>
              <a:t>46</a:t>
            </a:fld>
            <a:endParaRPr lang="en-US" altLang="en-US" sz="1200"/>
          </a:p>
        </p:txBody>
      </p:sp>
    </p:spTree>
    <p:extLst>
      <p:ext uri="{BB962C8B-B14F-4D97-AF65-F5344CB8AC3E}">
        <p14:creationId xmlns:p14="http://schemas.microsoft.com/office/powerpoint/2010/main" val="34760461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C91126B1-27AB-4178-91E8-00CA6D4013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7394D72-DD02-41BC-8D03-5F6FE0B39F72}"/>
              </a:ext>
            </a:extLst>
          </p:cNvPr>
          <p:cNvSpPr>
            <a:spLocks noGrp="1"/>
          </p:cNvSpPr>
          <p:nvPr>
            <p:ph type="body" idx="1"/>
          </p:nvPr>
        </p:nvSpPr>
        <p:spPr/>
        <p:txBody>
          <a:bodyPr/>
          <a:lstStyle/>
          <a:p>
            <a:pPr fontAlgn="auto">
              <a:spcBef>
                <a:spcPts val="0"/>
              </a:spcBef>
              <a:spcAft>
                <a:spcPts val="0"/>
              </a:spcAft>
              <a:defRPr/>
            </a:pPr>
            <a:endParaRPr lang="en-GB" dirty="0"/>
          </a:p>
        </p:txBody>
      </p:sp>
      <p:sp>
        <p:nvSpPr>
          <p:cNvPr id="99332" name="Slide Number Placeholder 3">
            <a:extLst>
              <a:ext uri="{FF2B5EF4-FFF2-40B4-BE49-F238E27FC236}">
                <a16:creationId xmlns:a16="http://schemas.microsoft.com/office/drawing/2014/main" id="{3E72A7F8-962C-4049-9FD8-DADA12468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F6F21FA2-B734-41E6-B6B9-ABFD0238E2C3}" type="slidenum">
              <a:rPr lang="en-US" altLang="en-US" sz="1200"/>
              <a:pPr/>
              <a:t>47</a:t>
            </a:fld>
            <a:endParaRPr lang="en-US" altLang="en-US" sz="1200"/>
          </a:p>
        </p:txBody>
      </p:sp>
    </p:spTree>
    <p:extLst>
      <p:ext uri="{BB962C8B-B14F-4D97-AF65-F5344CB8AC3E}">
        <p14:creationId xmlns:p14="http://schemas.microsoft.com/office/powerpoint/2010/main" val="24818655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89420074-EE95-440B-9B0E-C522FC875F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78B207A-0FEE-4699-8A83-9EB23C986869}"/>
              </a:ext>
            </a:extLst>
          </p:cNvPr>
          <p:cNvSpPr>
            <a:spLocks noGrp="1"/>
          </p:cNvSpPr>
          <p:nvPr>
            <p:ph type="body" idx="1"/>
          </p:nvPr>
        </p:nvSpPr>
        <p:spPr/>
        <p:txBody>
          <a:bodyPr/>
          <a:lstStyle/>
          <a:p>
            <a:pPr fontAlgn="auto">
              <a:spcBef>
                <a:spcPts val="0"/>
              </a:spcBef>
              <a:spcAft>
                <a:spcPts val="0"/>
              </a:spcAft>
              <a:defRPr/>
            </a:pPr>
            <a:endParaRPr lang="en-GB" dirty="0"/>
          </a:p>
        </p:txBody>
      </p:sp>
      <p:sp>
        <p:nvSpPr>
          <p:cNvPr id="102404" name="Slide Number Placeholder 3">
            <a:extLst>
              <a:ext uri="{FF2B5EF4-FFF2-40B4-BE49-F238E27FC236}">
                <a16:creationId xmlns:a16="http://schemas.microsoft.com/office/drawing/2014/main" id="{7AEA1621-0BF1-4E13-B74A-8ACC686F6A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7821243C-46BC-42D8-86EA-83BAE5DA7177}" type="slidenum">
              <a:rPr lang="en-US" altLang="en-US" sz="1200"/>
              <a:pPr/>
              <a:t>49</a:t>
            </a:fld>
            <a:endParaRPr lang="en-US" altLang="en-US" sz="1200"/>
          </a:p>
        </p:txBody>
      </p:sp>
    </p:spTree>
    <p:extLst>
      <p:ext uri="{BB962C8B-B14F-4D97-AF65-F5344CB8AC3E}">
        <p14:creationId xmlns:p14="http://schemas.microsoft.com/office/powerpoint/2010/main" val="2160258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err="1">
                <a:solidFill>
                  <a:schemeClr val="tx1"/>
                </a:solidFill>
                <a:effectLst/>
                <a:latin typeface="+mn-lt"/>
                <a:ea typeface="+mn-ea"/>
                <a:cs typeface="+mn-cs"/>
              </a:rPr>
              <a:t>Dòng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nǎo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jīn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553230D-E69B-4566-AB3A-99AAD012A72A}" type="slidenum">
              <a:rPr lang="en-US" smtClean="0"/>
              <a:pPr>
                <a:defRPr/>
              </a:pPr>
              <a:t>50</a:t>
            </a:fld>
            <a:endParaRPr lang="en-US"/>
          </a:p>
        </p:txBody>
      </p:sp>
    </p:spTree>
    <p:extLst>
      <p:ext uri="{BB962C8B-B14F-4D97-AF65-F5344CB8AC3E}">
        <p14:creationId xmlns:p14="http://schemas.microsoft.com/office/powerpoint/2010/main" val="7249834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B7921913-E7E1-445B-BD69-DA37083173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D0916DF-41FA-4EBC-8923-63C1577BF595}"/>
              </a:ext>
            </a:extLst>
          </p:cNvPr>
          <p:cNvSpPr>
            <a:spLocks noGrp="1"/>
          </p:cNvSpPr>
          <p:nvPr>
            <p:ph type="body" idx="1"/>
          </p:nvPr>
        </p:nvSpPr>
        <p:spPr/>
        <p:txBody>
          <a:bodyPr/>
          <a:lstStyle/>
          <a:p>
            <a:pPr fontAlgn="auto">
              <a:spcBef>
                <a:spcPts val="0"/>
              </a:spcBef>
              <a:spcAft>
                <a:spcPts val="0"/>
              </a:spcAft>
              <a:defRPr/>
            </a:pPr>
            <a:r>
              <a:rPr lang="en-GB" i="1" u="none" dirty="0"/>
              <a:t>There are four groups of two children.</a:t>
            </a:r>
            <a:endParaRPr lang="en-GB" u="none" dirty="0"/>
          </a:p>
          <a:p>
            <a:pPr fontAlgn="auto">
              <a:spcBef>
                <a:spcPts val="0"/>
              </a:spcBef>
              <a:spcAft>
                <a:spcPts val="0"/>
              </a:spcAft>
              <a:defRPr/>
            </a:pPr>
            <a:r>
              <a:rPr lang="en-GB" i="1" u="none" dirty="0"/>
              <a:t>We can write this as two plus two plus two plus two.</a:t>
            </a:r>
            <a:endParaRPr lang="en-GB" u="none" dirty="0"/>
          </a:p>
          <a:p>
            <a:pPr fontAlgn="auto">
              <a:spcBef>
                <a:spcPts val="0"/>
              </a:spcBef>
              <a:spcAft>
                <a:spcPts val="0"/>
              </a:spcAft>
              <a:defRPr/>
            </a:pPr>
            <a:r>
              <a:rPr lang="en-GB" i="1" u="none" dirty="0"/>
              <a:t>We can write this as four times two.</a:t>
            </a:r>
            <a:endParaRPr lang="en-GB" u="none" dirty="0"/>
          </a:p>
        </p:txBody>
      </p:sp>
      <p:sp>
        <p:nvSpPr>
          <p:cNvPr id="105476" name="Slide Number Placeholder 3">
            <a:extLst>
              <a:ext uri="{FF2B5EF4-FFF2-40B4-BE49-F238E27FC236}">
                <a16:creationId xmlns:a16="http://schemas.microsoft.com/office/drawing/2014/main" id="{3C84A495-95B8-4A2F-AC87-39EE567357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0AE1A86F-38ED-4C94-AE91-B41DEF322676}" type="slidenum">
              <a:rPr lang="en-US" altLang="en-US" sz="1200"/>
              <a:pPr/>
              <a:t>51</a:t>
            </a:fld>
            <a:endParaRPr lang="en-US" altLang="en-US" sz="1200"/>
          </a:p>
        </p:txBody>
      </p:sp>
    </p:spTree>
    <p:extLst>
      <p:ext uri="{BB962C8B-B14F-4D97-AF65-F5344CB8AC3E}">
        <p14:creationId xmlns:p14="http://schemas.microsoft.com/office/powerpoint/2010/main" val="32774858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D9BB37D-F58D-4CC0-848E-9EE2941854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E10CEAB-66AB-4CD8-8F79-70CF4EFCA2C5}"/>
              </a:ext>
            </a:extLst>
          </p:cNvPr>
          <p:cNvSpPr>
            <a:spLocks noGrp="1"/>
          </p:cNvSpPr>
          <p:nvPr>
            <p:ph type="body" idx="1"/>
          </p:nvPr>
        </p:nvSpPr>
        <p:spPr/>
        <p:txBody>
          <a:bodyPr/>
          <a:lstStyle/>
          <a:p>
            <a:pPr fontAlgn="auto">
              <a:spcBef>
                <a:spcPts val="0"/>
              </a:spcBef>
              <a:spcAft>
                <a:spcPts val="0"/>
              </a:spcAft>
              <a:defRPr/>
            </a:pPr>
            <a:r>
              <a:rPr lang="en-GB" i="1" u="none" dirty="0"/>
              <a:t>There are four groups of zero children.</a:t>
            </a:r>
          </a:p>
          <a:p>
            <a:pPr fontAlgn="auto">
              <a:spcBef>
                <a:spcPts val="0"/>
              </a:spcBef>
              <a:spcAft>
                <a:spcPts val="0"/>
              </a:spcAft>
              <a:defRPr/>
            </a:pPr>
            <a:r>
              <a:rPr lang="en-GB" i="1" u="none" dirty="0"/>
              <a:t>We can write this as zero plus zero plus zero plus zero.</a:t>
            </a:r>
            <a:endParaRPr lang="en-GB" u="none" dirty="0"/>
          </a:p>
          <a:p>
            <a:pPr fontAlgn="auto">
              <a:spcBef>
                <a:spcPts val="0"/>
              </a:spcBef>
              <a:spcAft>
                <a:spcPts val="0"/>
              </a:spcAft>
              <a:defRPr/>
            </a:pPr>
            <a:r>
              <a:rPr lang="en-GB" i="1" u="none" dirty="0"/>
              <a:t>We can write this as four times zero.</a:t>
            </a:r>
            <a:endParaRPr lang="en-GB" u="none" dirty="0"/>
          </a:p>
        </p:txBody>
      </p:sp>
      <p:sp>
        <p:nvSpPr>
          <p:cNvPr id="107524" name="Slide Number Placeholder 3">
            <a:extLst>
              <a:ext uri="{FF2B5EF4-FFF2-40B4-BE49-F238E27FC236}">
                <a16:creationId xmlns:a16="http://schemas.microsoft.com/office/drawing/2014/main" id="{CE686C25-6887-465B-A5D9-AF30AB0F26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BF5DD0C0-BFF6-4218-B3EE-4DC565054C61}" type="slidenum">
              <a:rPr lang="en-US" altLang="en-US" sz="1200"/>
              <a:pPr/>
              <a:t>52</a:t>
            </a:fld>
            <a:endParaRPr lang="en-US" altLang="en-US" sz="1200"/>
          </a:p>
        </p:txBody>
      </p:sp>
    </p:spTree>
    <p:extLst>
      <p:ext uri="{BB962C8B-B14F-4D97-AF65-F5344CB8AC3E}">
        <p14:creationId xmlns:p14="http://schemas.microsoft.com/office/powerpoint/2010/main" val="16988615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60F0D0BC-BADA-4C43-800A-4DA0098602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DA84DE0-ED6A-4BBA-B718-3AE29E53F77D}"/>
              </a:ext>
            </a:extLst>
          </p:cNvPr>
          <p:cNvSpPr>
            <a:spLocks noGrp="1"/>
          </p:cNvSpPr>
          <p:nvPr>
            <p:ph type="body" idx="1"/>
          </p:nvPr>
        </p:nvSpPr>
        <p:spPr/>
        <p:txBody>
          <a:bodyPr/>
          <a:lstStyle/>
          <a:p>
            <a:pPr fontAlgn="auto">
              <a:spcBef>
                <a:spcPts val="0"/>
              </a:spcBef>
              <a:spcAft>
                <a:spcPts val="0"/>
              </a:spcAft>
              <a:defRPr/>
            </a:pPr>
            <a:r>
              <a:rPr lang="en-GB" i="1" u="none" dirty="0"/>
              <a:t>There are three groups of five eggs.</a:t>
            </a:r>
          </a:p>
          <a:p>
            <a:pPr fontAlgn="auto">
              <a:spcBef>
                <a:spcPts val="0"/>
              </a:spcBef>
              <a:spcAft>
                <a:spcPts val="0"/>
              </a:spcAft>
              <a:defRPr/>
            </a:pPr>
            <a:r>
              <a:rPr lang="en-GB" i="1" u="none" dirty="0"/>
              <a:t>We can write this as five plus five plus five. </a:t>
            </a:r>
            <a:endParaRPr lang="en-GB" u="none" dirty="0"/>
          </a:p>
          <a:p>
            <a:pPr fontAlgn="auto">
              <a:spcBef>
                <a:spcPts val="0"/>
              </a:spcBef>
              <a:spcAft>
                <a:spcPts val="0"/>
              </a:spcAft>
              <a:defRPr/>
            </a:pPr>
            <a:r>
              <a:rPr lang="en-GB" i="1" u="none" dirty="0"/>
              <a:t>We can write this as three times five.</a:t>
            </a:r>
            <a:endParaRPr lang="en-GB" u="none" dirty="0"/>
          </a:p>
        </p:txBody>
      </p:sp>
      <p:sp>
        <p:nvSpPr>
          <p:cNvPr id="110596" name="Slide Number Placeholder 3">
            <a:extLst>
              <a:ext uri="{FF2B5EF4-FFF2-40B4-BE49-F238E27FC236}">
                <a16:creationId xmlns:a16="http://schemas.microsoft.com/office/drawing/2014/main" id="{4FD1F7E5-82E7-4717-A10D-A93D4E8A85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EF35A913-E073-496C-B639-744A8DB08AB7}" type="slidenum">
              <a:rPr lang="en-US" altLang="en-US" sz="1200"/>
              <a:pPr/>
              <a:t>54</a:t>
            </a:fld>
            <a:endParaRPr lang="en-US" altLang="en-US" sz="1200"/>
          </a:p>
        </p:txBody>
      </p:sp>
    </p:spTree>
    <p:extLst>
      <p:ext uri="{BB962C8B-B14F-4D97-AF65-F5344CB8AC3E}">
        <p14:creationId xmlns:p14="http://schemas.microsoft.com/office/powerpoint/2010/main" val="42610138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DB0F2B32-445A-427E-83E9-10DDDCCAE0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96454B3-926F-4F51-985D-305E224F757D}"/>
              </a:ext>
            </a:extLst>
          </p:cNvPr>
          <p:cNvSpPr>
            <a:spLocks noGrp="1"/>
          </p:cNvSpPr>
          <p:nvPr>
            <p:ph type="body" idx="1"/>
          </p:nvPr>
        </p:nvSpPr>
        <p:spPr/>
        <p:txBody>
          <a:bodyPr/>
          <a:lstStyle/>
          <a:p>
            <a:pPr fontAlgn="auto">
              <a:spcBef>
                <a:spcPts val="0"/>
              </a:spcBef>
              <a:spcAft>
                <a:spcPts val="0"/>
              </a:spcAft>
              <a:defRPr/>
            </a:pPr>
            <a:r>
              <a:rPr lang="en-GB" i="1" u="none" dirty="0"/>
              <a:t>There are three groups of zero eggs.</a:t>
            </a:r>
          </a:p>
          <a:p>
            <a:pPr fontAlgn="auto">
              <a:spcBef>
                <a:spcPts val="0"/>
              </a:spcBef>
              <a:spcAft>
                <a:spcPts val="0"/>
              </a:spcAft>
              <a:defRPr/>
            </a:pPr>
            <a:r>
              <a:rPr lang="en-GB" i="1" u="none" dirty="0"/>
              <a:t>We can write this as zero plus zero plus zero.</a:t>
            </a:r>
            <a:endParaRPr lang="en-GB" u="none" dirty="0"/>
          </a:p>
          <a:p>
            <a:pPr fontAlgn="auto">
              <a:spcBef>
                <a:spcPts val="0"/>
              </a:spcBef>
              <a:spcAft>
                <a:spcPts val="0"/>
              </a:spcAft>
              <a:defRPr/>
            </a:pPr>
            <a:r>
              <a:rPr lang="en-GB" i="1" u="none" dirty="0"/>
              <a:t>We can write this as three times zero.</a:t>
            </a:r>
            <a:endParaRPr lang="en-GB" u="none" dirty="0"/>
          </a:p>
        </p:txBody>
      </p:sp>
      <p:sp>
        <p:nvSpPr>
          <p:cNvPr id="112644" name="Slide Number Placeholder 3">
            <a:extLst>
              <a:ext uri="{FF2B5EF4-FFF2-40B4-BE49-F238E27FC236}">
                <a16:creationId xmlns:a16="http://schemas.microsoft.com/office/drawing/2014/main" id="{08FE4DB9-9732-4A2E-81FA-12F7970A9F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717BE0E1-D9F8-4167-AC84-0A8BBDEBAFED}" type="slidenum">
              <a:rPr lang="en-US" altLang="en-US" sz="1200"/>
              <a:pPr/>
              <a:t>55</a:t>
            </a:fld>
            <a:endParaRPr lang="en-US" altLang="en-US" sz="1200"/>
          </a:p>
        </p:txBody>
      </p:sp>
    </p:spTree>
    <p:extLst>
      <p:ext uri="{BB962C8B-B14F-4D97-AF65-F5344CB8AC3E}">
        <p14:creationId xmlns:p14="http://schemas.microsoft.com/office/powerpoint/2010/main" val="32337930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sz="1200" i="1" dirty="0">
                <a:latin typeface="Myriad Pro" panose="020B0503030403020204" pitchFamily="34" charset="0"/>
              </a:rPr>
              <a:t>There are four groups of two footballs.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sz="1200" i="1" dirty="0">
                <a:latin typeface="Myriad Pro" panose="020B0503030403020204" pitchFamily="34" charset="0"/>
              </a:rPr>
              <a:t>There are four groups of one football.</a:t>
            </a:r>
            <a:endParaRPr lang="en-GB" altLang="en-US" sz="1200" i="1" dirty="0">
              <a:latin typeface="Myriad Pro" panose="020B0503030403020204" pitchFamily="34" charset="0"/>
              <a:ea typeface="Myriad Pro Semibold"/>
              <a:cs typeface="Myriad Pro Semibold"/>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ltLang="en-US" sz="1200" dirty="0">
              <a:latin typeface="Myriad Pro" panose="020B0503030403020204" pitchFamily="34" charset="0"/>
              <a:ea typeface="Myriad Pro Semibold"/>
              <a:cs typeface="Myriad Pro Semibold"/>
            </a:endParaRPr>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57</a:t>
            </a:fld>
            <a:endParaRPr lang="en-US"/>
          </a:p>
        </p:txBody>
      </p:sp>
    </p:spTree>
    <p:extLst>
      <p:ext uri="{BB962C8B-B14F-4D97-AF65-F5344CB8AC3E}">
        <p14:creationId xmlns:p14="http://schemas.microsoft.com/office/powerpoint/2010/main" val="1579080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6130080-DA58-4C52-9C9A-A8719956DC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B38F1E4-C4E0-41F7-A47B-5578908AAF45}"/>
              </a:ext>
            </a:extLst>
          </p:cNvPr>
          <p:cNvSpPr>
            <a:spLocks noGrp="1"/>
          </p:cNvSpPr>
          <p:nvPr>
            <p:ph type="body" idx="1"/>
          </p:nvPr>
        </p:nvSpPr>
        <p:spPr/>
        <p:txBody>
          <a:bodyPr/>
          <a:lstStyle/>
          <a:p>
            <a:pPr fontAlgn="auto">
              <a:spcBef>
                <a:spcPts val="0"/>
              </a:spcBef>
              <a:spcAft>
                <a:spcPts val="0"/>
              </a:spcAft>
              <a:defRPr/>
            </a:pPr>
            <a:r>
              <a:rPr lang="en-US" i="1" dirty="0"/>
              <a:t>Tick to say whether the objects are in equal or unequal groups.</a:t>
            </a:r>
            <a:endParaRPr lang="en-GB" dirty="0"/>
          </a:p>
        </p:txBody>
      </p:sp>
      <p:sp>
        <p:nvSpPr>
          <p:cNvPr id="20484" name="Slide Number Placeholder 3">
            <a:extLst>
              <a:ext uri="{FF2B5EF4-FFF2-40B4-BE49-F238E27FC236}">
                <a16:creationId xmlns:a16="http://schemas.microsoft.com/office/drawing/2014/main" id="{9F04DC75-FAB9-4ED6-AF63-2265805538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0023EE9C-B19C-4EEC-9D3A-9CCE881F3647}" type="slidenum">
              <a:rPr lang="en-US" altLang="en-US" sz="1200"/>
              <a:pPr/>
              <a:t>7</a:t>
            </a:fld>
            <a:endParaRPr lang="en-US" altLang="en-US" sz="1200"/>
          </a:p>
        </p:txBody>
      </p:sp>
    </p:spTree>
    <p:extLst>
      <p:ext uri="{BB962C8B-B14F-4D97-AF65-F5344CB8AC3E}">
        <p14:creationId xmlns:p14="http://schemas.microsoft.com/office/powerpoint/2010/main" val="31746192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875CCA25-6DBA-42E6-B098-DB26AA02AD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74C8E99-8EF1-4F67-85C7-4D538C6BBE0D}"/>
              </a:ext>
            </a:extLst>
          </p:cNvPr>
          <p:cNvSpPr>
            <a:spLocks noGrp="1"/>
          </p:cNvSpPr>
          <p:nvPr>
            <p:ph type="body" idx="1"/>
          </p:nvPr>
        </p:nvSpPr>
        <p:spPr/>
        <p:txBody>
          <a:bodyPr/>
          <a:lstStyle/>
          <a:p>
            <a:pPr fontAlgn="auto">
              <a:spcBef>
                <a:spcPts val="0"/>
              </a:spcBef>
              <a:spcAft>
                <a:spcPts val="0"/>
              </a:spcAft>
              <a:defRPr/>
            </a:pPr>
            <a:r>
              <a:rPr lang="en-GB" i="1" dirty="0"/>
              <a:t>Draw lines connecting each picture of flowers with the correct multiplication expression.</a:t>
            </a:r>
            <a:endParaRPr lang="en-GB" dirty="0"/>
          </a:p>
        </p:txBody>
      </p:sp>
      <p:sp>
        <p:nvSpPr>
          <p:cNvPr id="116740" name="Slide Number Placeholder 3">
            <a:extLst>
              <a:ext uri="{FF2B5EF4-FFF2-40B4-BE49-F238E27FC236}">
                <a16:creationId xmlns:a16="http://schemas.microsoft.com/office/drawing/2014/main" id="{EDFE6A38-8E0F-4CD9-9254-D128AF1743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3ACFDE21-A677-4745-AD02-F25EBE4F2274}" type="slidenum">
              <a:rPr lang="en-US" altLang="en-US" sz="1200"/>
              <a:pPr/>
              <a:t>58</a:t>
            </a:fld>
            <a:endParaRPr lang="en-US" altLang="en-US" sz="1200"/>
          </a:p>
        </p:txBody>
      </p:sp>
    </p:spTree>
    <p:extLst>
      <p:ext uri="{BB962C8B-B14F-4D97-AF65-F5344CB8AC3E}">
        <p14:creationId xmlns:p14="http://schemas.microsoft.com/office/powerpoint/2010/main" val="13417282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54399706-82A3-4824-AEB0-5FEF544B55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419B330-8831-4627-8F19-4220B88C4C28}"/>
              </a:ext>
            </a:extLst>
          </p:cNvPr>
          <p:cNvSpPr>
            <a:spLocks noGrp="1"/>
          </p:cNvSpPr>
          <p:nvPr>
            <p:ph type="body" idx="1"/>
          </p:nvPr>
        </p:nvSpPr>
        <p:spPr/>
        <p:txBody>
          <a:bodyPr/>
          <a:lstStyle/>
          <a:p>
            <a:pPr fontAlgn="auto">
              <a:spcBef>
                <a:spcPts val="0"/>
              </a:spcBef>
              <a:spcAft>
                <a:spcPts val="0"/>
              </a:spcAft>
              <a:defRPr/>
            </a:pPr>
            <a:r>
              <a:rPr lang="en-GB" i="1" dirty="0"/>
              <a:t>Aisha started to draw some equal groups. Complete her drawing.</a:t>
            </a:r>
            <a:endParaRPr lang="en-GB" dirty="0"/>
          </a:p>
        </p:txBody>
      </p:sp>
      <p:sp>
        <p:nvSpPr>
          <p:cNvPr id="118788" name="Slide Number Placeholder 3">
            <a:extLst>
              <a:ext uri="{FF2B5EF4-FFF2-40B4-BE49-F238E27FC236}">
                <a16:creationId xmlns:a16="http://schemas.microsoft.com/office/drawing/2014/main" id="{76E0FAD6-F343-4D3F-8C9F-5EFB7A2CD9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F66055F0-4AC9-4795-B620-6C6EC4F118C4}" type="slidenum">
              <a:rPr lang="en-US" altLang="en-US" sz="1200"/>
              <a:pPr/>
              <a:t>59</a:t>
            </a:fld>
            <a:endParaRPr lang="en-US" altLang="en-US" sz="1200"/>
          </a:p>
        </p:txBody>
      </p:sp>
    </p:spTree>
    <p:extLst>
      <p:ext uri="{BB962C8B-B14F-4D97-AF65-F5344CB8AC3E}">
        <p14:creationId xmlns:p14="http://schemas.microsoft.com/office/powerpoint/2010/main" val="27444734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335E5318-5A53-44A4-A106-B01D3D5AA6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D413800-AD8C-4444-A136-ED358ECFBCAF}"/>
              </a:ext>
            </a:extLst>
          </p:cNvPr>
          <p:cNvSpPr>
            <a:spLocks noGrp="1"/>
          </p:cNvSpPr>
          <p:nvPr>
            <p:ph type="body" idx="1"/>
          </p:nvPr>
        </p:nvSpPr>
        <p:spPr/>
        <p:txBody>
          <a:bodyPr/>
          <a:lstStyle/>
          <a:p>
            <a:pPr fontAlgn="auto">
              <a:spcBef>
                <a:spcPts val="0"/>
              </a:spcBef>
              <a:spcAft>
                <a:spcPts val="0"/>
              </a:spcAft>
              <a:defRPr/>
            </a:pPr>
            <a:r>
              <a:rPr lang="en-GB" i="1" dirty="0"/>
              <a:t>Complete the expressions to describe the children in the dodgem cars.</a:t>
            </a:r>
            <a:endParaRPr lang="en-GB" dirty="0"/>
          </a:p>
        </p:txBody>
      </p:sp>
      <p:sp>
        <p:nvSpPr>
          <p:cNvPr id="120836" name="Slide Number Placeholder 3">
            <a:extLst>
              <a:ext uri="{FF2B5EF4-FFF2-40B4-BE49-F238E27FC236}">
                <a16:creationId xmlns:a16="http://schemas.microsoft.com/office/drawing/2014/main" id="{692ABE46-D42E-4869-A484-BD6F07932D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3BAAB412-D1CB-405F-A24F-B731B7AC2823}" type="slidenum">
              <a:rPr lang="en-US" altLang="en-US" sz="1200"/>
              <a:pPr/>
              <a:t>60</a:t>
            </a:fld>
            <a:endParaRPr lang="en-US" altLang="en-US" sz="1200"/>
          </a:p>
        </p:txBody>
      </p:sp>
    </p:spTree>
    <p:extLst>
      <p:ext uri="{BB962C8B-B14F-4D97-AF65-F5344CB8AC3E}">
        <p14:creationId xmlns:p14="http://schemas.microsoft.com/office/powerpoint/2010/main" val="6658663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106AEF4A-7C75-47B2-BB7E-DB3074A1EA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2F4B8D4-ED3C-4987-9E8F-53236C9738E2}"/>
              </a:ext>
            </a:extLst>
          </p:cNvPr>
          <p:cNvSpPr>
            <a:spLocks noGrp="1"/>
          </p:cNvSpPr>
          <p:nvPr>
            <p:ph type="body" idx="1"/>
          </p:nvPr>
        </p:nvSpPr>
        <p:spPr/>
        <p:txBody>
          <a:bodyPr/>
          <a:lstStyle/>
          <a:p>
            <a:pPr fontAlgn="auto">
              <a:spcBef>
                <a:spcPts val="0"/>
              </a:spcBef>
              <a:spcAft>
                <a:spcPts val="0"/>
              </a:spcAft>
              <a:defRPr/>
            </a:pPr>
            <a:r>
              <a:rPr lang="en-GB" i="1" dirty="0"/>
              <a:t>Write a multiplication expression to match the bar model.</a:t>
            </a:r>
            <a:endParaRPr lang="en-GB" dirty="0"/>
          </a:p>
        </p:txBody>
      </p:sp>
      <p:sp>
        <p:nvSpPr>
          <p:cNvPr id="122884" name="Slide Number Placeholder 3">
            <a:extLst>
              <a:ext uri="{FF2B5EF4-FFF2-40B4-BE49-F238E27FC236}">
                <a16:creationId xmlns:a16="http://schemas.microsoft.com/office/drawing/2014/main" id="{88EFE301-97D2-4EC4-8B02-5DFB4D65EB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0509205F-F79E-40B5-AB3E-779D0C318909}" type="slidenum">
              <a:rPr lang="en-US" altLang="en-US" sz="1200"/>
              <a:pPr/>
              <a:t>61</a:t>
            </a:fld>
            <a:endParaRPr lang="en-US" altLang="en-US" sz="1200"/>
          </a:p>
        </p:txBody>
      </p:sp>
    </p:spTree>
    <p:extLst>
      <p:ext uri="{BB962C8B-B14F-4D97-AF65-F5344CB8AC3E}">
        <p14:creationId xmlns:p14="http://schemas.microsoft.com/office/powerpoint/2010/main" val="7979354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8A43E36D-B585-4DB2-8F3C-575E9EE349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767438F-F0DD-48F7-899A-A4BE90B1ACC1}"/>
              </a:ext>
            </a:extLst>
          </p:cNvPr>
          <p:cNvSpPr>
            <a:spLocks noGrp="1"/>
          </p:cNvSpPr>
          <p:nvPr>
            <p:ph type="body" idx="1"/>
          </p:nvPr>
        </p:nvSpPr>
        <p:spPr/>
        <p:txBody>
          <a:bodyPr/>
          <a:lstStyle/>
          <a:p>
            <a:pPr fontAlgn="auto">
              <a:spcBef>
                <a:spcPts val="0"/>
              </a:spcBef>
              <a:spcAft>
                <a:spcPts val="0"/>
              </a:spcAft>
              <a:defRPr/>
            </a:pPr>
            <a:r>
              <a:rPr lang="en-GB" i="1" dirty="0"/>
              <a:t>Circle the expression that matches the sentence.</a:t>
            </a:r>
            <a:endParaRPr lang="en-GB" dirty="0"/>
          </a:p>
        </p:txBody>
      </p:sp>
      <p:sp>
        <p:nvSpPr>
          <p:cNvPr id="124932" name="Slide Number Placeholder 3">
            <a:extLst>
              <a:ext uri="{FF2B5EF4-FFF2-40B4-BE49-F238E27FC236}">
                <a16:creationId xmlns:a16="http://schemas.microsoft.com/office/drawing/2014/main" id="{916E8668-A3BC-4A09-9032-46B02CDE49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188C825E-691A-452B-914E-B5A5B0794127}" type="slidenum">
              <a:rPr lang="en-US" altLang="en-US" sz="1200"/>
              <a:pPr/>
              <a:t>62</a:t>
            </a:fld>
            <a:endParaRPr lang="en-US" altLang="en-US" sz="1200"/>
          </a:p>
        </p:txBody>
      </p:sp>
    </p:spTree>
    <p:extLst>
      <p:ext uri="{BB962C8B-B14F-4D97-AF65-F5344CB8AC3E}">
        <p14:creationId xmlns:p14="http://schemas.microsoft.com/office/powerpoint/2010/main" val="9132557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CAB90947-2EAA-4F24-B862-7BC438E981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589B81B-8D73-482D-8A77-2F1A121F5F2A}"/>
              </a:ext>
            </a:extLst>
          </p:cNvPr>
          <p:cNvSpPr>
            <a:spLocks noGrp="1"/>
          </p:cNvSpPr>
          <p:nvPr>
            <p:ph type="body" idx="1"/>
          </p:nvPr>
        </p:nvSpPr>
        <p:spPr/>
        <p:txBody>
          <a:bodyPr/>
          <a:lstStyle/>
          <a:p>
            <a:pPr fontAlgn="auto">
              <a:spcBef>
                <a:spcPts val="0"/>
              </a:spcBef>
              <a:spcAft>
                <a:spcPts val="0"/>
              </a:spcAft>
              <a:defRPr/>
            </a:pPr>
            <a:r>
              <a:rPr lang="en-GB" i="1" dirty="0" err="1"/>
              <a:t>Tanek</a:t>
            </a:r>
            <a:r>
              <a:rPr lang="en-GB" i="1" dirty="0"/>
              <a:t> has written this. How could he improve what he has written?</a:t>
            </a:r>
            <a:endParaRPr lang="en-GB" dirty="0"/>
          </a:p>
        </p:txBody>
      </p:sp>
      <p:sp>
        <p:nvSpPr>
          <p:cNvPr id="126980" name="Slide Number Placeholder 3">
            <a:extLst>
              <a:ext uri="{FF2B5EF4-FFF2-40B4-BE49-F238E27FC236}">
                <a16:creationId xmlns:a16="http://schemas.microsoft.com/office/drawing/2014/main" id="{58869B3F-A9FC-4126-A497-925CF4D3CD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E36D0852-6C62-4171-B6BC-FDC134A4AA0C}" type="slidenum">
              <a:rPr lang="en-US" altLang="en-US" sz="1200"/>
              <a:pPr/>
              <a:t>63</a:t>
            </a:fld>
            <a:endParaRPr lang="en-US" altLang="en-US" sz="1200"/>
          </a:p>
        </p:txBody>
      </p:sp>
    </p:spTree>
    <p:extLst>
      <p:ext uri="{BB962C8B-B14F-4D97-AF65-F5344CB8AC3E}">
        <p14:creationId xmlns:p14="http://schemas.microsoft.com/office/powerpoint/2010/main" val="4334975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97DE7F12-1FF8-41CC-8691-F27CBFF244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92FAB07-B0EC-4C7D-9E68-C90BFC934C8C}"/>
              </a:ext>
            </a:extLst>
          </p:cNvPr>
          <p:cNvSpPr>
            <a:spLocks noGrp="1"/>
          </p:cNvSpPr>
          <p:nvPr>
            <p:ph type="body" idx="1"/>
          </p:nvPr>
        </p:nvSpPr>
        <p:spPr/>
        <p:txBody>
          <a:bodyPr/>
          <a:lstStyle/>
          <a:p>
            <a:pPr fontAlgn="auto">
              <a:spcBef>
                <a:spcPts val="0"/>
              </a:spcBef>
              <a:spcAft>
                <a:spcPts val="0"/>
              </a:spcAft>
              <a:defRPr/>
            </a:pPr>
            <a:r>
              <a:rPr lang="en-US" i="1" dirty="0"/>
              <a:t>Can you write a multiplication expression for this image?</a:t>
            </a:r>
            <a:endParaRPr lang="en-GB" i="1" dirty="0"/>
          </a:p>
          <a:p>
            <a:pPr fontAlgn="auto">
              <a:spcBef>
                <a:spcPts val="0"/>
              </a:spcBef>
              <a:spcAft>
                <a:spcPts val="0"/>
              </a:spcAft>
              <a:defRPr/>
            </a:pPr>
            <a:r>
              <a:rPr lang="en-GB" i="1" dirty="0"/>
              <a:t>What would we need to do to make it match the multiplication expression?</a:t>
            </a:r>
            <a:endParaRPr lang="en-GB" dirty="0"/>
          </a:p>
        </p:txBody>
      </p:sp>
      <p:sp>
        <p:nvSpPr>
          <p:cNvPr id="129028" name="Slide Number Placeholder 3">
            <a:extLst>
              <a:ext uri="{FF2B5EF4-FFF2-40B4-BE49-F238E27FC236}">
                <a16:creationId xmlns:a16="http://schemas.microsoft.com/office/drawing/2014/main" id="{2A48DEFB-068F-4B01-AD3C-003ECD294C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1DEBE16C-526D-4008-AB1A-81EE5DC4A15F}" type="slidenum">
              <a:rPr lang="en-US" altLang="en-US" sz="1200"/>
              <a:pPr/>
              <a:t>64</a:t>
            </a:fld>
            <a:endParaRPr lang="en-US" altLang="en-US" sz="1200"/>
          </a:p>
        </p:txBody>
      </p:sp>
    </p:spTree>
    <p:extLst>
      <p:ext uri="{BB962C8B-B14F-4D97-AF65-F5344CB8AC3E}">
        <p14:creationId xmlns:p14="http://schemas.microsoft.com/office/powerpoint/2010/main" val="2224945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3CB1413-720D-47B9-A306-C6908EE96C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A2AAB5A-395E-4A01-A267-EA1EFC843D43}"/>
              </a:ext>
            </a:extLst>
          </p:cNvPr>
          <p:cNvSpPr>
            <a:spLocks noGrp="1"/>
          </p:cNvSpPr>
          <p:nvPr>
            <p:ph type="body" idx="1"/>
          </p:nvPr>
        </p:nvSpPr>
        <p:spPr/>
        <p:txBody>
          <a:bodyPr/>
          <a:lstStyle/>
          <a:p>
            <a:pPr fontAlgn="auto">
              <a:spcBef>
                <a:spcPts val="0"/>
              </a:spcBef>
              <a:spcAft>
                <a:spcPts val="0"/>
              </a:spcAft>
              <a:defRPr/>
            </a:pPr>
            <a:r>
              <a:rPr lang="en-US" i="1" dirty="0"/>
              <a:t>Tick to say whether the objects are in equal or unequal groups.</a:t>
            </a:r>
            <a:endParaRPr lang="en-GB" dirty="0"/>
          </a:p>
        </p:txBody>
      </p:sp>
      <p:sp>
        <p:nvSpPr>
          <p:cNvPr id="22532" name="Slide Number Placeholder 3">
            <a:extLst>
              <a:ext uri="{FF2B5EF4-FFF2-40B4-BE49-F238E27FC236}">
                <a16:creationId xmlns:a16="http://schemas.microsoft.com/office/drawing/2014/main" id="{B8579614-AEA4-4287-BD81-01DFABC09E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C3A45E1A-E6BF-4F7B-8E16-978C6F6C7C68}" type="slidenum">
              <a:rPr lang="en-US" altLang="en-US" sz="1200"/>
              <a:pPr/>
              <a:t>8</a:t>
            </a:fld>
            <a:endParaRPr lang="en-US" altLang="en-US" sz="1200"/>
          </a:p>
        </p:txBody>
      </p:sp>
    </p:spTree>
    <p:extLst>
      <p:ext uri="{BB962C8B-B14F-4D97-AF65-F5344CB8AC3E}">
        <p14:creationId xmlns:p14="http://schemas.microsoft.com/office/powerpoint/2010/main" val="1653251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55A29D5-5F29-400C-A367-7CCCC3356D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764E0A9-3D77-4D32-8E32-2D8FF9F92A30}"/>
              </a:ext>
            </a:extLst>
          </p:cNvPr>
          <p:cNvSpPr>
            <a:spLocks noGrp="1"/>
          </p:cNvSpPr>
          <p:nvPr>
            <p:ph type="body" idx="1"/>
          </p:nvPr>
        </p:nvSpPr>
        <p:spPr/>
        <p:txBody>
          <a:bodyPr/>
          <a:lstStyle/>
          <a:p>
            <a:pPr fontAlgn="auto">
              <a:spcBef>
                <a:spcPts val="0"/>
              </a:spcBef>
              <a:spcAft>
                <a:spcPts val="0"/>
              </a:spcAft>
              <a:defRPr/>
            </a:pPr>
            <a:r>
              <a:rPr lang="en-US" i="1" dirty="0"/>
              <a:t>Tick to say whether the objects are in equal or unequal groups.</a:t>
            </a:r>
            <a:endParaRPr lang="en-GB" dirty="0"/>
          </a:p>
        </p:txBody>
      </p:sp>
      <p:sp>
        <p:nvSpPr>
          <p:cNvPr id="24580" name="Slide Number Placeholder 3">
            <a:extLst>
              <a:ext uri="{FF2B5EF4-FFF2-40B4-BE49-F238E27FC236}">
                <a16:creationId xmlns:a16="http://schemas.microsoft.com/office/drawing/2014/main" id="{9B73914E-C92F-4423-AE14-398266ADEF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D255E54C-E3B8-4AAD-B683-89021C3A5970}" type="slidenum">
              <a:rPr lang="en-US" altLang="en-US" sz="1200"/>
              <a:pPr/>
              <a:t>9</a:t>
            </a:fld>
            <a:endParaRPr lang="en-US" altLang="en-US" sz="1200"/>
          </a:p>
        </p:txBody>
      </p:sp>
    </p:spTree>
    <p:extLst>
      <p:ext uri="{BB962C8B-B14F-4D97-AF65-F5344CB8AC3E}">
        <p14:creationId xmlns:p14="http://schemas.microsoft.com/office/powerpoint/2010/main" val="3676045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B0DDE31-ACBE-48DC-9CE1-E4A29C560F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59D22DF-3C48-4887-82E5-6CBB9DD0F657}"/>
              </a:ext>
            </a:extLst>
          </p:cNvPr>
          <p:cNvSpPr>
            <a:spLocks noGrp="1"/>
          </p:cNvSpPr>
          <p:nvPr>
            <p:ph type="body" idx="1"/>
          </p:nvPr>
        </p:nvSpPr>
        <p:spPr/>
        <p:txBody>
          <a:bodyPr/>
          <a:lstStyle/>
          <a:p>
            <a:pPr fontAlgn="auto">
              <a:spcBef>
                <a:spcPts val="0"/>
              </a:spcBef>
              <a:spcAft>
                <a:spcPts val="0"/>
              </a:spcAft>
              <a:defRPr/>
            </a:pPr>
            <a:r>
              <a:rPr lang="en-US" i="1" dirty="0"/>
              <a:t>Tick to say whether the objects are in equal or unequal groups.</a:t>
            </a:r>
            <a:endParaRPr lang="en-GB" dirty="0"/>
          </a:p>
        </p:txBody>
      </p:sp>
      <p:sp>
        <p:nvSpPr>
          <p:cNvPr id="26628" name="Slide Number Placeholder 3">
            <a:extLst>
              <a:ext uri="{FF2B5EF4-FFF2-40B4-BE49-F238E27FC236}">
                <a16:creationId xmlns:a16="http://schemas.microsoft.com/office/drawing/2014/main" id="{B98AB65D-4353-4738-A9FE-582E3A10DC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947A81A4-A672-4B71-80EE-02C1338BA5B8}" type="slidenum">
              <a:rPr lang="en-US" altLang="en-US" sz="1200"/>
              <a:pPr/>
              <a:t>10</a:t>
            </a:fld>
            <a:endParaRPr lang="en-US" altLang="en-US" sz="1200"/>
          </a:p>
        </p:txBody>
      </p:sp>
    </p:spTree>
    <p:extLst>
      <p:ext uri="{BB962C8B-B14F-4D97-AF65-F5344CB8AC3E}">
        <p14:creationId xmlns:p14="http://schemas.microsoft.com/office/powerpoint/2010/main" val="579011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351049B-27AA-417C-8673-3BB26E5358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528AB51-A0FF-4E94-80A4-B86F63053809}"/>
              </a:ext>
            </a:extLst>
          </p:cNvPr>
          <p:cNvSpPr>
            <a:spLocks noGrp="1"/>
          </p:cNvSpPr>
          <p:nvPr>
            <p:ph type="body" idx="1"/>
          </p:nvPr>
        </p:nvSpPr>
        <p:spPr/>
        <p:txBody>
          <a:bodyPr/>
          <a:lstStyle/>
          <a:p>
            <a:pPr fontAlgn="auto">
              <a:spcBef>
                <a:spcPts val="0"/>
              </a:spcBef>
              <a:spcAft>
                <a:spcPts val="0"/>
              </a:spcAft>
              <a:defRPr/>
            </a:pPr>
            <a:r>
              <a:rPr lang="en-US" i="1" dirty="0"/>
              <a:t>Tick to say whether the objects are in equal or unequal groups.</a:t>
            </a:r>
            <a:endParaRPr lang="en-GB" dirty="0"/>
          </a:p>
        </p:txBody>
      </p:sp>
      <p:sp>
        <p:nvSpPr>
          <p:cNvPr id="28676" name="Slide Number Placeholder 3">
            <a:extLst>
              <a:ext uri="{FF2B5EF4-FFF2-40B4-BE49-F238E27FC236}">
                <a16:creationId xmlns:a16="http://schemas.microsoft.com/office/drawing/2014/main" id="{4D52735F-EFAD-4DF7-B509-91F5C98C73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55FB8DB6-1E0D-4AFA-8E82-8369367A2752}" type="slidenum">
              <a:rPr lang="en-US" altLang="en-US" sz="1200"/>
              <a:pPr/>
              <a:t>11</a:t>
            </a:fld>
            <a:endParaRPr lang="en-US" altLang="en-US" sz="1200"/>
          </a:p>
        </p:txBody>
      </p:sp>
    </p:spTree>
    <p:extLst>
      <p:ext uri="{BB962C8B-B14F-4D97-AF65-F5344CB8AC3E}">
        <p14:creationId xmlns:p14="http://schemas.microsoft.com/office/powerpoint/2010/main" val="313587756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0C601FF-7BA8-487E-AC1A-189EB690B6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03350" y="2617788"/>
            <a:ext cx="774065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a16="http://schemas.microsoft.com/office/drawing/2014/main" id="{E88501E7-3EF9-477E-9610-C53CCD2102F1}"/>
              </a:ext>
            </a:extLst>
          </p:cNvPr>
          <p:cNvSpPr txBox="1">
            <a:spLocks noChangeArrowheads="1"/>
          </p:cNvSpPr>
          <p:nvPr userDrawn="1"/>
        </p:nvSpPr>
        <p:spPr bwMode="auto">
          <a:xfrm>
            <a:off x="1492250" y="4878388"/>
            <a:ext cx="72390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spcBef>
                <a:spcPct val="0"/>
              </a:spcBef>
              <a:buClrTx/>
              <a:buFontTx/>
              <a:buNone/>
            </a:pPr>
            <a:r>
              <a:rPr lang="en-GB" altLang="en-US" sz="2400" b="1">
                <a:solidFill>
                  <a:srgbClr val="00628C"/>
                </a:solidFill>
                <a:latin typeface="Myriad Pro" panose="020B0503030403020204" pitchFamily="34" charset="0"/>
                <a:ea typeface="Myriad Pro" panose="020B0503030403020204" pitchFamily="34" charset="0"/>
                <a:cs typeface="Myriad Pro" panose="020B0503030403020204" pitchFamily="34" charset="0"/>
              </a:rPr>
              <a:t>Mastery Professional Development</a:t>
            </a:r>
          </a:p>
        </p:txBody>
      </p:sp>
      <p:pic>
        <p:nvPicPr>
          <p:cNvPr id="8" name="Picture 8">
            <a:extLst>
              <a:ext uri="{FF2B5EF4-FFF2-40B4-BE49-F238E27FC236}">
                <a16:creationId xmlns:a16="http://schemas.microsoft.com/office/drawing/2014/main" id="{0FE25B13-5C38-40FB-BA4B-F44231DFA27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20788" y="520700"/>
            <a:ext cx="2970212"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68B52C03-A046-4E88-B640-32880FE8EAA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651500" y="179388"/>
            <a:ext cx="30702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989E5206-FDD3-4534-9B99-F94AEE1597AB}"/>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10668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a:extLst>
              <a:ext uri="{FF2B5EF4-FFF2-40B4-BE49-F238E27FC236}">
                <a16:creationId xmlns:a16="http://schemas.microsoft.com/office/drawing/2014/main" id="{613E9A86-6F45-4F8A-BC70-1DDEDEFC1C0A}"/>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90613" y="2617788"/>
            <a:ext cx="312737"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a:extLst>
              <a:ext uri="{FF2B5EF4-FFF2-40B4-BE49-F238E27FC236}">
                <a16:creationId xmlns:a16="http://schemas.microsoft.com/office/drawing/2014/main" id="{CAE0F519-886A-48F5-BD2D-DB936B32D5A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03350" y="2935288"/>
            <a:ext cx="90011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3">
            <a:extLst>
              <a:ext uri="{FF2B5EF4-FFF2-40B4-BE49-F238E27FC236}">
                <a16:creationId xmlns:a16="http://schemas.microsoft.com/office/drawing/2014/main" id="{CE0C34E4-8783-416D-BC52-62FB904235EC}"/>
              </a:ext>
            </a:extLst>
          </p:cNvPr>
          <p:cNvSpPr>
            <a:spLocks noChangeArrowheads="1"/>
          </p:cNvSpPr>
          <p:nvPr userDrawn="1"/>
        </p:nvSpPr>
        <p:spPr bwMode="auto">
          <a:xfrm>
            <a:off x="4191000" y="6073775"/>
            <a:ext cx="4572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r" eaLnBrk="1" hangingPunct="1">
              <a:buFontTx/>
              <a:buNone/>
            </a:pPr>
            <a:r>
              <a:rPr lang="en-US" altLang="en-US" sz="1500">
                <a:solidFill>
                  <a:srgbClr val="00628C"/>
                </a:solidFill>
                <a:latin typeface="Myriad Pro" panose="020B0503030403020204" pitchFamily="34" charset="0"/>
                <a:hlinkClick r:id="rId8"/>
              </a:rPr>
              <a:t>www.ncetm.org.uk/masterypd</a:t>
            </a:r>
            <a:br>
              <a:rPr lang="en-US" altLang="en-US" sz="1500">
                <a:solidFill>
                  <a:srgbClr val="00628C"/>
                </a:solidFill>
                <a:latin typeface="Myriad Pro" panose="020B0503030403020204" pitchFamily="34" charset="0"/>
              </a:rPr>
            </a:br>
            <a:r>
              <a:rPr lang="en-US" altLang="en-US" sz="1500">
                <a:solidFill>
                  <a:srgbClr val="00628C"/>
                </a:solidFill>
                <a:latin typeface="Myriad Pro" panose="020B0503030403020204" pitchFamily="34" charset="0"/>
              </a:rPr>
              <a:t>© Crown Copyright 2019</a:t>
            </a:r>
            <a:br>
              <a:rPr lang="en-US" altLang="en-US" sz="1500">
                <a:solidFill>
                  <a:srgbClr val="00628C"/>
                </a:solidFill>
                <a:latin typeface="Myriad Pro" panose="020B0503030403020204" pitchFamily="34" charset="0"/>
              </a:rPr>
            </a:br>
            <a:r>
              <a:rPr lang="en-US" altLang="en-US" sz="1500">
                <a:solidFill>
                  <a:srgbClr val="7F7F7F"/>
                </a:solidFill>
                <a:latin typeface="Myriad Pro" panose="020B0503030403020204" pitchFamily="34" charset="0"/>
              </a:rPr>
              <a:t>2019 pilot</a:t>
            </a:r>
            <a:endParaRPr lang="en-US" altLang="en-US" sz="1500">
              <a:solidFill>
                <a:srgbClr val="00628C"/>
              </a:solidFill>
              <a:latin typeface="Myriad Pro" panose="020B0503030403020204" pitchFamily="34" charset="0"/>
            </a:endParaRPr>
          </a:p>
        </p:txBody>
      </p:sp>
      <p:sp>
        <p:nvSpPr>
          <p:cNvPr id="44036" name="Rectangle 4"/>
          <p:cNvSpPr>
            <a:spLocks noGrp="1" noChangeArrowheads="1"/>
          </p:cNvSpPr>
          <p:nvPr>
            <p:ph type="ctrTitle"/>
          </p:nvPr>
        </p:nvSpPr>
        <p:spPr>
          <a:xfrm>
            <a:off x="2483768" y="2803101"/>
            <a:ext cx="6279232" cy="758825"/>
          </a:xfrm>
          <a:extLst/>
        </p:spPr>
        <p:txBody>
          <a:bodyPr anchor="ctr"/>
          <a:lstStyle>
            <a:lvl1pPr algn="r">
              <a:defRPr sz="2800" b="0" baseline="0">
                <a:solidFill>
                  <a:schemeClr val="tx1"/>
                </a:solidFill>
                <a:latin typeface="Myriad Pro" charset="0"/>
                <a:ea typeface="Myriad Pro" charset="0"/>
                <a:cs typeface="Myriad Pro"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2483768" y="3746683"/>
            <a:ext cx="6279232" cy="355600"/>
          </a:xfrm>
        </p:spPr>
        <p:txBody>
          <a:bodyPr anchor="ctr"/>
          <a:lstStyle>
            <a:lvl1pPr marL="0" indent="0" algn="r">
              <a:defRPr sz="1800" baseline="0">
                <a:solidFill>
                  <a:schemeClr val="tx1"/>
                </a:solidFill>
                <a:latin typeface="Myriad Pro" charset="0"/>
                <a:ea typeface="Myriad Pro" charset="0"/>
                <a:cs typeface="Myriad Pro" charset="0"/>
              </a:defRPr>
            </a:lvl1pPr>
          </a:lstStyle>
          <a:p>
            <a:pPr lvl="0"/>
            <a:r>
              <a:rPr lang="en-US" noProof="0"/>
              <a:t>Click to edit Master subtitle style</a:t>
            </a:r>
            <a:endParaRPr lang="en-GB" noProof="0" dirty="0"/>
          </a:p>
        </p:txBody>
      </p:sp>
      <p:sp>
        <p:nvSpPr>
          <p:cNvPr id="7" name="Text Placeholder 6"/>
          <p:cNvSpPr>
            <a:spLocks noGrp="1"/>
          </p:cNvSpPr>
          <p:nvPr>
            <p:ph type="body" sz="quarter" idx="1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114080079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3060DBF6-F349-4523-AC11-D8B00A796883}"/>
              </a:ext>
            </a:extLst>
          </p:cNvPr>
          <p:cNvSpPr>
            <a:spLocks noChangeArrowheads="1"/>
          </p:cNvSpPr>
          <p:nvPr userDrawn="1"/>
        </p:nvSpPr>
        <p:spPr bwMode="auto">
          <a:xfrm>
            <a:off x="6011863" y="6500813"/>
            <a:ext cx="28114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r" eaLnBrk="1" hangingPunct="1">
              <a:buFontTx/>
              <a:buNone/>
            </a:pPr>
            <a:r>
              <a:rPr lang="en-US" altLang="en-US" sz="1500">
                <a:solidFill>
                  <a:srgbClr val="00628C"/>
                </a:solidFill>
                <a:latin typeface="Myriad Pro" panose="020B0503030403020204" pitchFamily="34" charset="0"/>
              </a:rPr>
              <a:t>© Crown Copyright 2019 </a:t>
            </a:r>
          </a:p>
        </p:txBody>
      </p:sp>
      <p:sp>
        <p:nvSpPr>
          <p:cNvPr id="6" name="Rectangle 7">
            <a:extLst>
              <a:ext uri="{FF2B5EF4-FFF2-40B4-BE49-F238E27FC236}">
                <a16:creationId xmlns:a16="http://schemas.microsoft.com/office/drawing/2014/main" id="{A4F21B14-8E21-4F9F-ACE5-B70F91962DA7}"/>
              </a:ext>
            </a:extLst>
          </p:cNvPr>
          <p:cNvSpPr>
            <a:spLocks noChangeArrowheads="1"/>
          </p:cNvSpPr>
          <p:nvPr userDrawn="1"/>
        </p:nvSpPr>
        <p:spPr bwMode="auto">
          <a:xfrm>
            <a:off x="392113" y="6488113"/>
            <a:ext cx="281146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Tx/>
              <a:buNone/>
            </a:pPr>
            <a:r>
              <a:rPr lang="en-US" altLang="en-US" sz="1500">
                <a:solidFill>
                  <a:srgbClr val="00628C"/>
                </a:solidFill>
                <a:latin typeface="Myriad Pro" panose="020B0503030403020204" pitchFamily="34" charset="0"/>
                <a:hlinkClick r:id="rId2"/>
              </a:rPr>
              <a:t>www.ncetm.org.uk/masterypd</a:t>
            </a:r>
            <a:r>
              <a:rPr lang="en-US" altLang="en-US" sz="1500">
                <a:solidFill>
                  <a:srgbClr val="00628C"/>
                </a:solidFill>
                <a:latin typeface="Myriad Pro" panose="020B0503030403020204" pitchFamily="34" charset="0"/>
              </a:rPr>
              <a:t> </a:t>
            </a:r>
          </a:p>
        </p:txBody>
      </p:sp>
      <p:sp>
        <p:nvSpPr>
          <p:cNvPr id="7" name="TextBox 8">
            <a:extLst>
              <a:ext uri="{FF2B5EF4-FFF2-40B4-BE49-F238E27FC236}">
                <a16:creationId xmlns:a16="http://schemas.microsoft.com/office/drawing/2014/main" id="{665E79B4-FC82-4585-81A4-073C7D013E3A}"/>
              </a:ext>
            </a:extLst>
          </p:cNvPr>
          <p:cNvSpPr txBox="1">
            <a:spLocks noChangeArrowheads="1"/>
          </p:cNvSpPr>
          <p:nvPr userDrawn="1"/>
        </p:nvSpPr>
        <p:spPr bwMode="auto">
          <a:xfrm>
            <a:off x="463550" y="836613"/>
            <a:ext cx="821690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 typeface="Arial" panose="020B0604020202020204" pitchFamily="34" charset="0"/>
              <a:buNone/>
            </a:pPr>
            <a:r>
              <a:rPr lang="en-GB" altLang="en-US" sz="2400">
                <a:latin typeface="Myriad Pro" panose="020B0503030403020204" pitchFamily="34" charset="0"/>
                <a:ea typeface="Myriad Pro" panose="020B0503030403020204" pitchFamily="34" charset="0"/>
                <a:cs typeface="Myriad Pro" panose="020B0503030403020204" pitchFamily="34" charset="0"/>
              </a:rPr>
              <a:t>The following slides contain the representations described in the teacher guide, and are intended to accompany the teacher guide. They do not represent complete lessons and should not be used as such. </a:t>
            </a:r>
          </a:p>
          <a:p>
            <a:pPr eaLnBrk="1" hangingPunct="1">
              <a:buFont typeface="Arial" panose="020B0604020202020204" pitchFamily="34" charset="0"/>
              <a:buNone/>
            </a:pPr>
            <a:endParaRPr lang="en-GB" altLang="en-US" sz="2400">
              <a:latin typeface="Myriad Pro" panose="020B0503030403020204" pitchFamily="34" charset="0"/>
              <a:ea typeface="Myriad Pro" panose="020B0503030403020204" pitchFamily="34" charset="0"/>
              <a:cs typeface="Myriad Pro" panose="020B0503030403020204" pitchFamily="34" charset="0"/>
            </a:endParaRPr>
          </a:p>
          <a:p>
            <a:pPr eaLnBrk="1" hangingPunct="1">
              <a:buFont typeface="Arial" panose="020B0604020202020204" pitchFamily="34" charset="0"/>
              <a:buNone/>
            </a:pPr>
            <a:r>
              <a:rPr lang="en-GB" altLang="en-US" sz="2400">
                <a:latin typeface="Myriad Pro" panose="020B0503030403020204" pitchFamily="34" charset="0"/>
                <a:ea typeface="Myriad Pro" panose="020B0503030403020204" pitchFamily="34" charset="0"/>
                <a:cs typeface="Myriad Pro" panose="020B0503030403020204" pitchFamily="34" charset="0"/>
              </a:rPr>
              <a:t>However, you may wish to use the slides in conjunction with the teacher guide to support the planning of lessons, in combination with other resources such as high-quality textbooks that follow a teaching-for-mastery approach. </a:t>
            </a:r>
          </a:p>
        </p:txBody>
      </p:sp>
      <p:sp>
        <p:nvSpPr>
          <p:cNvPr id="8" name="Rectangle 9">
            <a:extLst>
              <a:ext uri="{FF2B5EF4-FFF2-40B4-BE49-F238E27FC236}">
                <a16:creationId xmlns:a16="http://schemas.microsoft.com/office/drawing/2014/main" id="{786E3CF2-726C-43E8-A4D3-8FF5099B201D}"/>
              </a:ext>
            </a:extLst>
          </p:cNvPr>
          <p:cNvSpPr>
            <a:spLocks noChangeArrowheads="1"/>
          </p:cNvSpPr>
          <p:nvPr userDrawn="1"/>
        </p:nvSpPr>
        <p:spPr bwMode="auto">
          <a:xfrm>
            <a:off x="3165475" y="6488113"/>
            <a:ext cx="28130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FontTx/>
              <a:buNone/>
            </a:pPr>
            <a:r>
              <a:rPr lang="en-US" altLang="en-US" sz="1500">
                <a:solidFill>
                  <a:srgbClr val="7F7F7F"/>
                </a:solidFill>
                <a:latin typeface="Myriad Pro" panose="020B0503030403020204" pitchFamily="34" charset="0"/>
              </a:rPr>
              <a:t>2019 pilot</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lstStyle>
            <a:lvl1pPr algn="r">
              <a:defRPr sz="2800">
                <a:latin typeface="Myriad Pro" charset="0"/>
                <a:ea typeface="Myriad Pro" charset="0"/>
                <a:cs typeface="Myriad Pro" charset="0"/>
              </a:defRPr>
            </a:lvl1pPr>
          </a:lstStyle>
          <a:p>
            <a:pPr lvl="0"/>
            <a:r>
              <a:rPr lang="en-US"/>
              <a:t>Edit Master text styles</a:t>
            </a:r>
          </a:p>
        </p:txBody>
      </p:sp>
      <p:sp>
        <p:nvSpPr>
          <p:cNvPr id="5" name="Text Placeholder 4"/>
          <p:cNvSpPr>
            <a:spLocks noGrp="1"/>
          </p:cNvSpPr>
          <p:nvPr>
            <p:ph type="body" sz="quarter" idx="12"/>
          </p:nvPr>
        </p:nvSpPr>
        <p:spPr>
          <a:xfrm>
            <a:off x="463959" y="4797152"/>
            <a:ext cx="8216081" cy="1127125"/>
          </a:xfrm>
        </p:spPr>
        <p:txBody>
          <a:bodyPr/>
          <a:lstStyle>
            <a:lvl1pPr marL="0" indent="0">
              <a:buFont typeface="Arial" charset="0"/>
              <a:buNone/>
              <a:defRPr sz="2800" i="0" baseline="0"/>
            </a:lvl1pPr>
          </a:lstStyle>
          <a:p>
            <a:pPr lvl="0"/>
            <a:r>
              <a:rPr lang="en-US"/>
              <a:t>Edit Master text styles</a:t>
            </a:r>
          </a:p>
        </p:txBody>
      </p:sp>
    </p:spTree>
    <p:extLst>
      <p:ext uri="{BB962C8B-B14F-4D97-AF65-F5344CB8AC3E}">
        <p14:creationId xmlns:p14="http://schemas.microsoft.com/office/powerpoint/2010/main" val="3385887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356F9E32-0B10-4623-B6B8-6F9D72B35CE2}"/>
              </a:ext>
            </a:extLst>
          </p:cNvPr>
          <p:cNvSpPr>
            <a:spLocks noChangeArrowheads="1"/>
          </p:cNvSpPr>
          <p:nvPr userDrawn="1"/>
        </p:nvSpPr>
        <p:spPr bwMode="auto">
          <a:xfrm>
            <a:off x="6011863" y="6500813"/>
            <a:ext cx="28114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r" eaLnBrk="1" hangingPunct="1">
              <a:buFontTx/>
              <a:buNone/>
            </a:pPr>
            <a:r>
              <a:rPr lang="en-US" altLang="en-US" sz="1500">
                <a:solidFill>
                  <a:srgbClr val="00628C"/>
                </a:solidFill>
                <a:latin typeface="Myriad Pro" panose="020B0503030403020204" pitchFamily="34" charset="0"/>
              </a:rPr>
              <a:t>© Crown Copyright 2019 </a:t>
            </a:r>
          </a:p>
        </p:txBody>
      </p:sp>
      <p:sp>
        <p:nvSpPr>
          <p:cNvPr id="4" name="Rectangle 7">
            <a:extLst>
              <a:ext uri="{FF2B5EF4-FFF2-40B4-BE49-F238E27FC236}">
                <a16:creationId xmlns:a16="http://schemas.microsoft.com/office/drawing/2014/main" id="{F1A950DC-237F-4015-A842-AA78A54413FC}"/>
              </a:ext>
            </a:extLst>
          </p:cNvPr>
          <p:cNvSpPr>
            <a:spLocks noChangeArrowheads="1"/>
          </p:cNvSpPr>
          <p:nvPr userDrawn="1"/>
        </p:nvSpPr>
        <p:spPr bwMode="auto">
          <a:xfrm>
            <a:off x="392113" y="6488113"/>
            <a:ext cx="281146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Tx/>
              <a:buNone/>
            </a:pPr>
            <a:r>
              <a:rPr lang="en-US" altLang="en-US" sz="1500">
                <a:solidFill>
                  <a:srgbClr val="00628C"/>
                </a:solidFill>
                <a:latin typeface="Myriad Pro" panose="020B0503030403020204" pitchFamily="34" charset="0"/>
                <a:hlinkClick r:id="rId2"/>
              </a:rPr>
              <a:t>www.ncetm.org.uk/masterypd</a:t>
            </a:r>
            <a:r>
              <a:rPr lang="en-US" altLang="en-US" sz="1500">
                <a:solidFill>
                  <a:srgbClr val="00628C"/>
                </a:solidFill>
                <a:latin typeface="Myriad Pro" panose="020B0503030403020204" pitchFamily="34" charset="0"/>
              </a:rPr>
              <a:t> </a:t>
            </a:r>
          </a:p>
        </p:txBody>
      </p:sp>
      <p:sp>
        <p:nvSpPr>
          <p:cNvPr id="6" name="Rectangle 8">
            <a:extLst>
              <a:ext uri="{FF2B5EF4-FFF2-40B4-BE49-F238E27FC236}">
                <a16:creationId xmlns:a16="http://schemas.microsoft.com/office/drawing/2014/main" id="{E388FED4-2189-481A-A3AA-8A865B4E0C5D}"/>
              </a:ext>
            </a:extLst>
          </p:cNvPr>
          <p:cNvSpPr>
            <a:spLocks noChangeArrowheads="1"/>
          </p:cNvSpPr>
          <p:nvPr userDrawn="1"/>
        </p:nvSpPr>
        <p:spPr bwMode="auto">
          <a:xfrm>
            <a:off x="3165475" y="6488113"/>
            <a:ext cx="28130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FontTx/>
              <a:buNone/>
            </a:pPr>
            <a:r>
              <a:rPr lang="en-US" altLang="en-US" sz="1500">
                <a:solidFill>
                  <a:srgbClr val="7F7F7F"/>
                </a:solidFill>
                <a:latin typeface="Myriad Pro" panose="020B0503030403020204" pitchFamily="34" charset="0"/>
              </a:rPr>
              <a:t>2019 pilot</a:t>
            </a:r>
          </a:p>
        </p:txBody>
      </p:sp>
      <p:sp>
        <p:nvSpPr>
          <p:cNvPr id="5" name="Text Placeholder 8"/>
          <p:cNvSpPr>
            <a:spLocks noGrp="1"/>
          </p:cNvSpPr>
          <p:nvPr>
            <p:ph type="body" sz="quarter" idx="11"/>
          </p:nvPr>
        </p:nvSpPr>
        <p:spPr>
          <a:xfrm>
            <a:off x="1" y="0"/>
            <a:ext cx="9144000" cy="630000"/>
          </a:xfrm>
          <a:solidFill>
            <a:srgbClr val="82CBDD"/>
          </a:solidFill>
        </p:spPr>
        <p:txBody>
          <a:bodyPr lIns="180000" rIns="180000" anchor="ctr"/>
          <a:lstStyle>
            <a:lvl1pPr algn="r" defTabSz="898525">
              <a:tabLst>
                <a:tab pos="3136900" algn="l"/>
              </a:tabLst>
              <a:defRPr sz="2800">
                <a:solidFill>
                  <a:schemeClr val="tx1"/>
                </a:solidFill>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948490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1AE5B3E-BB09-4F3E-B172-CB8E3E77A4FD}"/>
              </a:ext>
            </a:extLst>
          </p:cNvPr>
          <p:cNvSpPr>
            <a:spLocks noChangeArrowheads="1"/>
          </p:cNvSpPr>
          <p:nvPr userDrawn="1"/>
        </p:nvSpPr>
        <p:spPr bwMode="auto">
          <a:xfrm>
            <a:off x="6011863" y="6500813"/>
            <a:ext cx="28114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r" eaLnBrk="1" hangingPunct="1">
              <a:buFontTx/>
              <a:buNone/>
            </a:pPr>
            <a:r>
              <a:rPr lang="en-US" altLang="en-US" sz="1500">
                <a:solidFill>
                  <a:srgbClr val="00628C"/>
                </a:solidFill>
                <a:latin typeface="Myriad Pro" panose="020B0503030403020204" pitchFamily="34" charset="0"/>
              </a:rPr>
              <a:t>© Crown Copyright 2019 </a:t>
            </a:r>
          </a:p>
        </p:txBody>
      </p:sp>
      <p:sp>
        <p:nvSpPr>
          <p:cNvPr id="5" name="Rectangle 7">
            <a:extLst>
              <a:ext uri="{FF2B5EF4-FFF2-40B4-BE49-F238E27FC236}">
                <a16:creationId xmlns:a16="http://schemas.microsoft.com/office/drawing/2014/main" id="{99D7B64A-51EE-4A0D-A76F-8DD0648ECC17}"/>
              </a:ext>
            </a:extLst>
          </p:cNvPr>
          <p:cNvSpPr>
            <a:spLocks noChangeArrowheads="1"/>
          </p:cNvSpPr>
          <p:nvPr userDrawn="1"/>
        </p:nvSpPr>
        <p:spPr bwMode="auto">
          <a:xfrm>
            <a:off x="392113" y="6488113"/>
            <a:ext cx="281146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Tx/>
              <a:buNone/>
            </a:pPr>
            <a:r>
              <a:rPr lang="en-US" altLang="en-US" sz="1500">
                <a:solidFill>
                  <a:srgbClr val="00628C"/>
                </a:solidFill>
                <a:latin typeface="Myriad Pro" panose="020B0503030403020204" pitchFamily="34" charset="0"/>
                <a:hlinkClick r:id="rId2"/>
              </a:rPr>
              <a:t>www.ncetm.org.uk/masterypd</a:t>
            </a:r>
            <a:r>
              <a:rPr lang="en-US" altLang="en-US" sz="1500">
                <a:solidFill>
                  <a:srgbClr val="00628C"/>
                </a:solidFill>
                <a:latin typeface="Myriad Pro" panose="020B0503030403020204" pitchFamily="34" charset="0"/>
              </a:rPr>
              <a:t> </a:t>
            </a:r>
          </a:p>
        </p:txBody>
      </p:sp>
      <p:sp>
        <p:nvSpPr>
          <p:cNvPr id="3" name="Content Placeholder 2"/>
          <p:cNvSpPr>
            <a:spLocks noGrp="1"/>
          </p:cNvSpPr>
          <p:nvPr>
            <p:ph idx="1"/>
          </p:nvPr>
        </p:nvSpPr>
        <p:spPr>
          <a:xfrm>
            <a:off x="467544" y="764704"/>
            <a:ext cx="8216081" cy="5544618"/>
          </a:xfrm>
        </p:spPr>
        <p:txBody>
          <a:bodyPr/>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288411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96E6DDF-FB8A-4142-9983-65E6A744DC2F}"/>
              </a:ext>
            </a:extLst>
          </p:cNvPr>
          <p:cNvSpPr>
            <a:spLocks noChangeArrowheads="1"/>
          </p:cNvSpPr>
          <p:nvPr userDrawn="1"/>
        </p:nvSpPr>
        <p:spPr bwMode="auto">
          <a:xfrm>
            <a:off x="6011863" y="6500813"/>
            <a:ext cx="28114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r" eaLnBrk="1" hangingPunct="1">
              <a:buFontTx/>
              <a:buNone/>
            </a:pPr>
            <a:r>
              <a:rPr lang="en-US" altLang="en-US" sz="1500">
                <a:solidFill>
                  <a:srgbClr val="00628C"/>
                </a:solidFill>
                <a:latin typeface="Myriad Pro" panose="020B0503030403020204" pitchFamily="34" charset="0"/>
              </a:rPr>
              <a:t>© Crown Copyright 2019 </a:t>
            </a:r>
          </a:p>
        </p:txBody>
      </p:sp>
      <p:sp>
        <p:nvSpPr>
          <p:cNvPr id="7" name="Rectangle 7">
            <a:extLst>
              <a:ext uri="{FF2B5EF4-FFF2-40B4-BE49-F238E27FC236}">
                <a16:creationId xmlns:a16="http://schemas.microsoft.com/office/drawing/2014/main" id="{7D9871E7-901C-476D-BF4B-2FF39901AF15}"/>
              </a:ext>
            </a:extLst>
          </p:cNvPr>
          <p:cNvSpPr>
            <a:spLocks noChangeArrowheads="1"/>
          </p:cNvSpPr>
          <p:nvPr userDrawn="1"/>
        </p:nvSpPr>
        <p:spPr bwMode="auto">
          <a:xfrm>
            <a:off x="392113" y="6488113"/>
            <a:ext cx="281146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Tx/>
              <a:buNone/>
            </a:pPr>
            <a:r>
              <a:rPr lang="en-US" altLang="en-US" sz="1500">
                <a:solidFill>
                  <a:srgbClr val="00628C"/>
                </a:solidFill>
                <a:latin typeface="Myriad Pro" panose="020B0503030403020204" pitchFamily="34" charset="0"/>
                <a:hlinkClick r:id="rId2"/>
              </a:rPr>
              <a:t>www.ncetm.org.uk/masterypd</a:t>
            </a:r>
            <a:r>
              <a:rPr lang="en-US" altLang="en-US" sz="1500">
                <a:solidFill>
                  <a:srgbClr val="00628C"/>
                </a:solidFill>
                <a:latin typeface="Myriad Pro" panose="020B0503030403020204" pitchFamily="34" charset="0"/>
              </a:rPr>
              <a:t> </a:t>
            </a:r>
          </a:p>
        </p:txBody>
      </p:sp>
      <p:sp>
        <p:nvSpPr>
          <p:cNvPr id="3" name="Content Placeholder 2"/>
          <p:cNvSpPr>
            <a:spLocks noGrp="1"/>
          </p:cNvSpPr>
          <p:nvPr>
            <p:ph idx="1"/>
          </p:nvPr>
        </p:nvSpPr>
        <p:spPr>
          <a:xfrm>
            <a:off x="467544" y="1181498"/>
            <a:ext cx="8216081" cy="5127824"/>
          </a:xfrm>
        </p:spPr>
        <p:txBody>
          <a:bodyPr/>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5"/>
          <p:cNvSpPr>
            <a:spLocks noGrp="1"/>
          </p:cNvSpPr>
          <p:nvPr>
            <p:ph type="body" sz="quarter" idx="10"/>
          </p:nvPr>
        </p:nvSpPr>
        <p:spPr>
          <a:xfrm>
            <a:off x="463958" y="764704"/>
            <a:ext cx="8219667" cy="416793"/>
          </a:xfrm>
        </p:spPr>
        <p:txBody>
          <a:bodyPr anchor="ctr"/>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3072782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75CF8619-A1C6-41A4-9838-EF1EFBDF35B7}"/>
              </a:ext>
            </a:extLst>
          </p:cNvPr>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7" name="Rectangle 5">
            <a:extLst>
              <a:ext uri="{FF2B5EF4-FFF2-40B4-BE49-F238E27FC236}">
                <a16:creationId xmlns:a16="http://schemas.microsoft.com/office/drawing/2014/main" id="{200A6B4F-33AF-4C52-873D-9E3B69750352}"/>
              </a:ext>
            </a:extLst>
          </p:cNvPr>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43014" name="Rectangle 6">
            <a:extLst>
              <a:ext uri="{FF2B5EF4-FFF2-40B4-BE49-F238E27FC236}">
                <a16:creationId xmlns:a16="http://schemas.microsoft.com/office/drawing/2014/main" id="{25145E3E-86D5-4F02-B7D5-A6DD771677B9}"/>
              </a:ext>
            </a:extLst>
          </p:cNvPr>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spcBef>
                <a:spcPct val="0"/>
              </a:spcBef>
              <a:buClrTx/>
              <a:buFontTx/>
              <a:buNone/>
              <a:defRPr sz="1200" dirty="0">
                <a:latin typeface="Arial" charset="0"/>
              </a:defRPr>
            </a:lvl1pPr>
          </a:lstStyle>
          <a:p>
            <a:pPr>
              <a:defRPr/>
            </a:pPr>
            <a:endParaRPr lang="en-GB"/>
          </a:p>
        </p:txBody>
      </p:sp>
      <p:sp>
        <p:nvSpPr>
          <p:cNvPr id="43015" name="Rectangle 7">
            <a:extLst>
              <a:ext uri="{FF2B5EF4-FFF2-40B4-BE49-F238E27FC236}">
                <a16:creationId xmlns:a16="http://schemas.microsoft.com/office/drawing/2014/main" id="{CC31C507-6976-446C-AC2D-8C51A421D01E}"/>
              </a:ext>
            </a:extLst>
          </p:cNvPr>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spcBef>
                <a:spcPct val="0"/>
              </a:spcBef>
              <a:buClrTx/>
              <a:buFontTx/>
              <a:buNone/>
              <a:defRPr sz="1200">
                <a:latin typeface="Arial" charset="0"/>
              </a:defRPr>
            </a:lvl1pPr>
          </a:lstStyle>
          <a:p>
            <a:pPr>
              <a:defRPr/>
            </a:pPr>
            <a:endParaRPr lang="en-GB"/>
          </a:p>
        </p:txBody>
      </p:sp>
      <p:sp>
        <p:nvSpPr>
          <p:cNvPr id="43016" name="Rectangle 8">
            <a:extLst>
              <a:ext uri="{FF2B5EF4-FFF2-40B4-BE49-F238E27FC236}">
                <a16:creationId xmlns:a16="http://schemas.microsoft.com/office/drawing/2014/main" id="{41D76710-66AF-45FA-861B-17681A4C76E3}"/>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spcBef>
                <a:spcPct val="0"/>
              </a:spcBef>
              <a:buClrTx/>
              <a:buFontTx/>
              <a:buNone/>
              <a:defRPr sz="1200">
                <a:latin typeface="Arial" charset="0"/>
              </a:defRPr>
            </a:lvl1pPr>
          </a:lstStyle>
          <a:p>
            <a:pPr>
              <a:defRPr/>
            </a:pPr>
            <a:fld id="{6A4D5EAA-6122-4923-8519-E5BF6179E77C}" type="slidenum">
              <a:rPr lang="en-GB" altLang="x-none"/>
              <a:pPr>
                <a:defRPr/>
              </a:pPr>
              <a:t>‹#›</a:t>
            </a:fld>
            <a:endParaRPr lang="en-GB" altLang="x-none"/>
          </a:p>
        </p:txBody>
      </p:sp>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Lst>
  <p:txStyles>
    <p:titleStyle>
      <a:lvl1pPr algn="l" rtl="0" fontAlgn="base">
        <a:spcBef>
          <a:spcPct val="0"/>
        </a:spcBef>
        <a:spcAft>
          <a:spcPct val="0"/>
        </a:spcAft>
        <a:defRPr sz="2800" b="1">
          <a:solidFill>
            <a:srgbClr val="00628C"/>
          </a:solidFill>
          <a:latin typeface="Myriad Pro Semibold" charset="0"/>
          <a:ea typeface="Myriad Pro Semibold" charset="0"/>
          <a:cs typeface="Myriad Pro Semibold" charset="0"/>
        </a:defRPr>
      </a:lvl1pPr>
      <a:lvl2pPr algn="l" rtl="0" fontAlgn="base">
        <a:spcBef>
          <a:spcPct val="0"/>
        </a:spcBef>
        <a:spcAft>
          <a:spcPct val="0"/>
        </a:spcAft>
        <a:defRPr sz="2800" b="1">
          <a:solidFill>
            <a:srgbClr val="00628C"/>
          </a:solidFill>
          <a:latin typeface="Myriad Pro Semibold"/>
          <a:ea typeface="Myriad Pro Semibold"/>
          <a:cs typeface="Myriad Pro Semibold"/>
        </a:defRPr>
      </a:lvl2pPr>
      <a:lvl3pPr algn="l" rtl="0" fontAlgn="base">
        <a:spcBef>
          <a:spcPct val="0"/>
        </a:spcBef>
        <a:spcAft>
          <a:spcPct val="0"/>
        </a:spcAft>
        <a:defRPr sz="2800" b="1">
          <a:solidFill>
            <a:srgbClr val="00628C"/>
          </a:solidFill>
          <a:latin typeface="Myriad Pro Semibold"/>
          <a:ea typeface="Myriad Pro Semibold"/>
          <a:cs typeface="Myriad Pro Semibold"/>
        </a:defRPr>
      </a:lvl3pPr>
      <a:lvl4pPr algn="l" rtl="0" fontAlgn="base">
        <a:spcBef>
          <a:spcPct val="0"/>
        </a:spcBef>
        <a:spcAft>
          <a:spcPct val="0"/>
        </a:spcAft>
        <a:defRPr sz="2800" b="1">
          <a:solidFill>
            <a:srgbClr val="00628C"/>
          </a:solidFill>
          <a:latin typeface="Myriad Pro Semibold"/>
          <a:ea typeface="Myriad Pro Semibold"/>
          <a:cs typeface="Myriad Pro Semibold"/>
        </a:defRPr>
      </a:lvl4pPr>
      <a:lvl5pPr algn="l" rtl="0" fontAlgn="base">
        <a:spcBef>
          <a:spcPct val="0"/>
        </a:spcBef>
        <a:spcAft>
          <a:spcPct val="0"/>
        </a:spcAft>
        <a:defRPr sz="2800" b="1">
          <a:solidFill>
            <a:srgbClr val="00628C"/>
          </a:solidFill>
          <a:latin typeface="Myriad Pro Semibold"/>
          <a:ea typeface="Myriad Pro Semibold"/>
          <a:cs typeface="Myriad Pro Semibold"/>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fontAlgn="base">
        <a:spcBef>
          <a:spcPct val="20000"/>
        </a:spcBef>
        <a:spcAft>
          <a:spcPct val="0"/>
        </a:spcAft>
        <a:buClr>
          <a:schemeClr val="tx2"/>
        </a:buClr>
        <a:buFont typeface="Arial" panose="020B0604020202020204" pitchFamily="34" charset="0"/>
        <a:defRPr sz="2800">
          <a:solidFill>
            <a:schemeClr val="tx1"/>
          </a:solidFill>
          <a:latin typeface="Myriad Pro" charset="0"/>
          <a:ea typeface="Myriad Pro" charset="0"/>
          <a:cs typeface="Myriad Pro" charset="0"/>
        </a:defRPr>
      </a:lvl1pPr>
      <a:lvl2pPr marL="742950" indent="-285750" algn="l" rtl="0" fontAlgn="base">
        <a:spcBef>
          <a:spcPct val="20000"/>
        </a:spcBef>
        <a:spcAft>
          <a:spcPct val="0"/>
        </a:spcAft>
        <a:buClr>
          <a:srgbClr val="82CBDD"/>
        </a:buClr>
        <a:buFont typeface="Arial" panose="020B0604020202020204" pitchFamily="34" charset="0"/>
        <a:buChar char="●"/>
        <a:defRPr sz="2400">
          <a:solidFill>
            <a:schemeClr val="tx1"/>
          </a:solidFill>
          <a:latin typeface="Myriad Pro" charset="0"/>
          <a:ea typeface="Myriad Pro" charset="0"/>
          <a:cs typeface="Myriad Pro" charset="0"/>
        </a:defRPr>
      </a:lvl2pPr>
      <a:lvl3pPr marL="1143000" indent="-228600" algn="l" rtl="0" fontAlgn="base">
        <a:spcBef>
          <a:spcPct val="20000"/>
        </a:spcBef>
        <a:spcAft>
          <a:spcPct val="0"/>
        </a:spcAft>
        <a:buClr>
          <a:srgbClr val="00628C"/>
        </a:buClr>
        <a:buFont typeface="Arial" panose="020B0604020202020204" pitchFamily="34" charset="0"/>
        <a:buChar char="–"/>
        <a:defRPr sz="2000">
          <a:solidFill>
            <a:schemeClr val="tx1"/>
          </a:solidFill>
          <a:latin typeface="Myriad Pro" charset="0"/>
          <a:ea typeface="Myriad Pro" charset="0"/>
          <a:cs typeface="Myriad Pro" charset="0"/>
        </a:defRPr>
      </a:lvl3pPr>
      <a:lvl4pPr marL="1600200" indent="-228600" algn="l" rtl="0" fontAlgn="base">
        <a:spcBef>
          <a:spcPct val="20000"/>
        </a:spcBef>
        <a:spcAft>
          <a:spcPct val="0"/>
        </a:spcAft>
        <a:buClr>
          <a:schemeClr val="accent2"/>
        </a:buClr>
        <a:buFont typeface="Arial" panose="020B0604020202020204" pitchFamily="34" charset="0"/>
        <a:buChar char="●"/>
        <a:defRPr sz="1900">
          <a:solidFill>
            <a:schemeClr val="tx1"/>
          </a:solidFill>
          <a:latin typeface="+mn-lt"/>
          <a:ea typeface="Myriad Pro" panose="020B0503030403020204" pitchFamily="34" charset="0"/>
          <a:cs typeface="Myriad Pro" panose="020B0503030403020204" pitchFamily="34" charset="0"/>
        </a:defRPr>
      </a:lvl4pPr>
      <a:lvl5pPr marL="2057400" indent="-228600" algn="l" rtl="0" fontAlgn="base">
        <a:spcBef>
          <a:spcPct val="20000"/>
        </a:spcBef>
        <a:spcAft>
          <a:spcPct val="0"/>
        </a:spcAft>
        <a:buClr>
          <a:schemeClr val="tx2"/>
        </a:buClr>
        <a:buFont typeface="Arial" panose="020B0604020202020204" pitchFamily="34" charset="0"/>
        <a:buChar char="●"/>
        <a:defRPr sz="1900">
          <a:solidFill>
            <a:schemeClr val="tx1"/>
          </a:solidFill>
          <a:latin typeface="+mn-lt"/>
          <a:ea typeface="Myriad Pro" panose="020B0503030403020204" pitchFamily="34" charset="0"/>
          <a:cs typeface="Myriad Pro" panose="020B0503030403020204" pitchFamily="34" charset="0"/>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62.png"/><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5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87.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9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6">
            <a:extLst>
              <a:ext uri="{FF2B5EF4-FFF2-40B4-BE49-F238E27FC236}">
                <a16:creationId xmlns:a16="http://schemas.microsoft.com/office/drawing/2014/main" id="{98BFB1DB-3C86-4DDF-9D85-0531A7A4E112}"/>
              </a:ext>
            </a:extLst>
          </p:cNvPr>
          <p:cNvSpPr>
            <a:spLocks noGrp="1" noChangeArrowheads="1"/>
          </p:cNvSpPr>
          <p:nvPr>
            <p:ph type="ctrTitle"/>
          </p:nvPr>
        </p:nvSpPr>
        <p:spPr>
          <a:xfrm>
            <a:off x="2484438" y="2803525"/>
            <a:ext cx="6278562" cy="758825"/>
          </a:xfrm>
        </p:spPr>
        <p:txBody>
          <a:bodyPr/>
          <a:lstStyle/>
          <a:p>
            <a:r>
              <a:rPr lang="en-GB" altLang="en-US">
                <a:latin typeface="Myriad Pro" panose="020B0503030403020204" pitchFamily="34" charset="0"/>
                <a:ea typeface="Myriad Pro Semibold"/>
                <a:cs typeface="Myriad Pro Semibold"/>
              </a:rPr>
              <a:t>2.2 Structures: multiplication representing equal groups </a:t>
            </a:r>
            <a:endParaRPr lang="en-US" altLang="en-US">
              <a:latin typeface="Myriad Pro" panose="020B0503030403020204" pitchFamily="34" charset="0"/>
              <a:ea typeface="Myriad Pro Semibold"/>
              <a:cs typeface="Myriad Pro Semibold"/>
            </a:endParaRPr>
          </a:p>
        </p:txBody>
      </p:sp>
      <p:sp>
        <p:nvSpPr>
          <p:cNvPr id="9219" name="Rectangle 47">
            <a:extLst>
              <a:ext uri="{FF2B5EF4-FFF2-40B4-BE49-F238E27FC236}">
                <a16:creationId xmlns:a16="http://schemas.microsoft.com/office/drawing/2014/main" id="{8E70D7E0-F39E-4B97-851E-5F9BCD505056}"/>
              </a:ext>
            </a:extLst>
          </p:cNvPr>
          <p:cNvSpPr>
            <a:spLocks noGrp="1" noChangeArrowheads="1"/>
          </p:cNvSpPr>
          <p:nvPr>
            <p:ph type="subTitle" idx="1"/>
          </p:nvPr>
        </p:nvSpPr>
        <p:spPr>
          <a:xfrm>
            <a:off x="2484438" y="3746500"/>
            <a:ext cx="6278562" cy="355600"/>
          </a:xfrm>
        </p:spPr>
        <p:txBody>
          <a:bodyPr/>
          <a:lstStyle/>
          <a:p>
            <a:r>
              <a:rPr lang="en-US" altLang="en-US">
                <a:latin typeface="Myriad Pro" panose="020B0503030403020204" pitchFamily="34" charset="0"/>
                <a:ea typeface="Myriad Pro" panose="020B0503030403020204" pitchFamily="34" charset="0"/>
                <a:cs typeface="Myriad Pro" panose="020B0503030403020204" pitchFamily="34" charset="0"/>
              </a:rPr>
              <a:t>Representations | Year 2</a:t>
            </a:r>
          </a:p>
        </p:txBody>
      </p:sp>
      <p:sp>
        <p:nvSpPr>
          <p:cNvPr id="9220" name="Text Placeholder 7">
            <a:extLst>
              <a:ext uri="{FF2B5EF4-FFF2-40B4-BE49-F238E27FC236}">
                <a16:creationId xmlns:a16="http://schemas.microsoft.com/office/drawing/2014/main" id="{B1E4B6C9-EE37-4979-B362-0EC614813DA2}"/>
              </a:ext>
            </a:extLst>
          </p:cNvPr>
          <p:cNvSpPr>
            <a:spLocks noGrp="1" noChangeArrowheads="1"/>
          </p:cNvSpPr>
          <p:nvPr>
            <p:ph type="body" sz="quarter" idx="11"/>
          </p:nvPr>
        </p:nvSpPr>
        <p:spPr>
          <a:xfrm>
            <a:off x="1492250" y="5246688"/>
            <a:ext cx="5583238" cy="511175"/>
          </a:xfrm>
        </p:spPr>
        <p:txBody>
          <a:bodyPr/>
          <a:lstStyle/>
          <a:p>
            <a:pPr marL="0" indent="0"/>
            <a:r>
              <a:rPr lang="en-GB" altLang="en-US">
                <a:latin typeface="Myriad Pro" panose="020B0503030403020204" pitchFamily="34" charset="0"/>
                <a:ea typeface="Myriad Pro" panose="020B0503030403020204" pitchFamily="34" charset="0"/>
                <a:cs typeface="Myriad Pro" panose="020B0503030403020204" pitchFamily="34" charset="0"/>
              </a:rPr>
              <a:t>Multiplication and Division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Placeholder 1">
            <a:extLst>
              <a:ext uri="{FF2B5EF4-FFF2-40B4-BE49-F238E27FC236}">
                <a16:creationId xmlns:a16="http://schemas.microsoft.com/office/drawing/2014/main" id="{20B15D23-A632-4B85-AB57-9C01B72BD1B3}"/>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1:3</a:t>
            </a:r>
          </a:p>
        </p:txBody>
      </p:sp>
      <p:pic>
        <p:nvPicPr>
          <p:cNvPr id="25603" name="Picture 3">
            <a:extLst>
              <a:ext uri="{FF2B5EF4-FFF2-40B4-BE49-F238E27FC236}">
                <a16:creationId xmlns:a16="http://schemas.microsoft.com/office/drawing/2014/main" id="{00E08FD4-4D6F-4D5F-918D-A3E07B587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138" y="1412875"/>
            <a:ext cx="4656137"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5">
            <a:extLst>
              <a:ext uri="{FF2B5EF4-FFF2-40B4-BE49-F238E27FC236}">
                <a16:creationId xmlns:a16="http://schemas.microsoft.com/office/drawing/2014/main" id="{F4E7A6ED-68FA-4E60-8725-56CE71748FF5}"/>
              </a:ext>
            </a:extLst>
          </p:cNvPr>
          <p:cNvSpPr txBox="1">
            <a:spLocks noChangeArrowheads="1"/>
          </p:cNvSpPr>
          <p:nvPr/>
        </p:nvSpPr>
        <p:spPr bwMode="auto">
          <a:xfrm>
            <a:off x="972071" y="4086225"/>
            <a:ext cx="2328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Semibold"/>
                <a:ea typeface="Myriad Pro Semibold"/>
                <a:cs typeface="Myriad Pro Semibold"/>
              </a:rPr>
              <a:t>Equal groups</a:t>
            </a:r>
          </a:p>
        </p:txBody>
      </p:sp>
      <p:sp>
        <p:nvSpPr>
          <p:cNvPr id="13" name="TextBox 6">
            <a:extLst>
              <a:ext uri="{FF2B5EF4-FFF2-40B4-BE49-F238E27FC236}">
                <a16:creationId xmlns:a16="http://schemas.microsoft.com/office/drawing/2014/main" id="{9DEA0E67-C5CC-4559-9F24-D834E7CD95FE}"/>
              </a:ext>
            </a:extLst>
          </p:cNvPr>
          <p:cNvSpPr txBox="1">
            <a:spLocks noChangeArrowheads="1"/>
          </p:cNvSpPr>
          <p:nvPr/>
        </p:nvSpPr>
        <p:spPr bwMode="auto">
          <a:xfrm>
            <a:off x="972071" y="5056188"/>
            <a:ext cx="2663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Semibold"/>
                <a:ea typeface="Myriad Pro Semibold"/>
                <a:cs typeface="Myriad Pro Semibold"/>
              </a:rPr>
              <a:t>Unequal groups</a:t>
            </a:r>
          </a:p>
        </p:txBody>
      </p:sp>
      <p:sp>
        <p:nvSpPr>
          <p:cNvPr id="15" name="TextBox 14">
            <a:extLst>
              <a:ext uri="{FF2B5EF4-FFF2-40B4-BE49-F238E27FC236}">
                <a16:creationId xmlns:a16="http://schemas.microsoft.com/office/drawing/2014/main" id="{63E3DA66-DBE9-48D8-8848-62B2204FA935}"/>
              </a:ext>
            </a:extLst>
          </p:cNvPr>
          <p:cNvSpPr txBox="1">
            <a:spLocks noChangeArrowheads="1"/>
          </p:cNvSpPr>
          <p:nvPr/>
        </p:nvSpPr>
        <p:spPr bwMode="auto">
          <a:xfrm>
            <a:off x="3186362" y="4987617"/>
            <a:ext cx="4876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3000" dirty="0">
                <a:solidFill>
                  <a:srgbClr val="008000"/>
                </a:solidFill>
                <a:latin typeface="Myriad Pro Semibold"/>
                <a:ea typeface="Myriad Pro Semibold"/>
                <a:cs typeface="Myriad Pro Semibold"/>
                <a:sym typeface="Wingdings" panose="05000000000000000000" pitchFamily="2" charset="2"/>
              </a:rPr>
              <a:t></a:t>
            </a:r>
            <a:endParaRPr lang="en-GB" altLang="en-US" sz="3000" dirty="0">
              <a:solidFill>
                <a:srgbClr val="008000"/>
              </a:solidFill>
              <a:latin typeface="Myriad Pro Semibold"/>
              <a:ea typeface="Myriad Pro Semibold"/>
              <a:cs typeface="Myriad Pro Semi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1">
            <a:extLst>
              <a:ext uri="{FF2B5EF4-FFF2-40B4-BE49-F238E27FC236}">
                <a16:creationId xmlns:a16="http://schemas.microsoft.com/office/drawing/2014/main" id="{114D524F-6C4A-42BB-B4B2-D3D1775589AC}"/>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1:3</a:t>
            </a:r>
          </a:p>
        </p:txBody>
      </p:sp>
      <p:pic>
        <p:nvPicPr>
          <p:cNvPr id="27651" name="Picture 3">
            <a:extLst>
              <a:ext uri="{FF2B5EF4-FFF2-40B4-BE49-F238E27FC236}">
                <a16:creationId xmlns:a16="http://schemas.microsoft.com/office/drawing/2014/main" id="{D069177E-9CFD-48AF-9888-E08457509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71563"/>
            <a:ext cx="3309938"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a:extLst>
              <a:ext uri="{FF2B5EF4-FFF2-40B4-BE49-F238E27FC236}">
                <a16:creationId xmlns:a16="http://schemas.microsoft.com/office/drawing/2014/main" id="{B6CF554F-DDCB-4870-BA95-7B7DAD18C2D0}"/>
              </a:ext>
            </a:extLst>
          </p:cNvPr>
          <p:cNvSpPr txBox="1">
            <a:spLocks noChangeArrowheads="1"/>
          </p:cNvSpPr>
          <p:nvPr/>
        </p:nvSpPr>
        <p:spPr bwMode="auto">
          <a:xfrm>
            <a:off x="972071" y="4086225"/>
            <a:ext cx="2328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Semibold"/>
                <a:ea typeface="Myriad Pro Semibold"/>
                <a:cs typeface="Myriad Pro Semibold"/>
              </a:rPr>
              <a:t>Equal groups</a:t>
            </a:r>
          </a:p>
        </p:txBody>
      </p:sp>
      <p:sp>
        <p:nvSpPr>
          <p:cNvPr id="9" name="TextBox 6">
            <a:extLst>
              <a:ext uri="{FF2B5EF4-FFF2-40B4-BE49-F238E27FC236}">
                <a16:creationId xmlns:a16="http://schemas.microsoft.com/office/drawing/2014/main" id="{A0519950-E492-472A-988F-181E4FEFB2C7}"/>
              </a:ext>
            </a:extLst>
          </p:cNvPr>
          <p:cNvSpPr txBox="1">
            <a:spLocks noChangeArrowheads="1"/>
          </p:cNvSpPr>
          <p:nvPr/>
        </p:nvSpPr>
        <p:spPr bwMode="auto">
          <a:xfrm>
            <a:off x="972071" y="5056188"/>
            <a:ext cx="2663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Semibold"/>
                <a:ea typeface="Myriad Pro Semibold"/>
                <a:cs typeface="Myriad Pro Semibold"/>
              </a:rPr>
              <a:t>Unequal groups</a:t>
            </a:r>
          </a:p>
        </p:txBody>
      </p:sp>
      <p:sp>
        <p:nvSpPr>
          <p:cNvPr id="12" name="TextBox 11">
            <a:extLst>
              <a:ext uri="{FF2B5EF4-FFF2-40B4-BE49-F238E27FC236}">
                <a16:creationId xmlns:a16="http://schemas.microsoft.com/office/drawing/2014/main" id="{BB3E2BBB-0E72-496E-9E70-350ED2843BEB}"/>
              </a:ext>
            </a:extLst>
          </p:cNvPr>
          <p:cNvSpPr txBox="1">
            <a:spLocks noChangeArrowheads="1"/>
          </p:cNvSpPr>
          <p:nvPr/>
        </p:nvSpPr>
        <p:spPr bwMode="auto">
          <a:xfrm>
            <a:off x="3186362" y="4987617"/>
            <a:ext cx="4876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3000" dirty="0">
                <a:solidFill>
                  <a:srgbClr val="008000"/>
                </a:solidFill>
                <a:latin typeface="Myriad Pro Semibold"/>
                <a:ea typeface="Myriad Pro Semibold"/>
                <a:cs typeface="Myriad Pro Semibold"/>
                <a:sym typeface="Wingdings" panose="05000000000000000000" pitchFamily="2" charset="2"/>
              </a:rPr>
              <a:t></a:t>
            </a:r>
            <a:endParaRPr lang="en-GB" altLang="en-US" sz="3000" dirty="0">
              <a:solidFill>
                <a:srgbClr val="008000"/>
              </a:solidFill>
              <a:latin typeface="Myriad Pro Semibold"/>
              <a:ea typeface="Myriad Pro Semibold"/>
              <a:cs typeface="Myriad Pro Semi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1">
            <a:extLst>
              <a:ext uri="{FF2B5EF4-FFF2-40B4-BE49-F238E27FC236}">
                <a16:creationId xmlns:a16="http://schemas.microsoft.com/office/drawing/2014/main" id="{A3258D79-9BAF-4821-A1AF-A06EA4039D88}"/>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1:3</a:t>
            </a:r>
          </a:p>
        </p:txBody>
      </p:sp>
      <p:pic>
        <p:nvPicPr>
          <p:cNvPr id="29699" name="Picture 3">
            <a:extLst>
              <a:ext uri="{FF2B5EF4-FFF2-40B4-BE49-F238E27FC236}">
                <a16:creationId xmlns:a16="http://schemas.microsoft.com/office/drawing/2014/main" id="{546F95F3-862C-462B-8F3C-2A0F50BBD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636838"/>
            <a:ext cx="783907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8504135-B389-4BB7-A0E6-4890057A89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0750" y="2624138"/>
            <a:ext cx="1287463"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1">
            <a:extLst>
              <a:ext uri="{FF2B5EF4-FFF2-40B4-BE49-F238E27FC236}">
                <a16:creationId xmlns:a16="http://schemas.microsoft.com/office/drawing/2014/main" id="{4ABDC64C-DCC6-45F8-AE0D-3A3298651CA6}"/>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1:3</a:t>
            </a:r>
          </a:p>
        </p:txBody>
      </p:sp>
      <p:pic>
        <p:nvPicPr>
          <p:cNvPr id="31747" name="Picture 3">
            <a:extLst>
              <a:ext uri="{FF2B5EF4-FFF2-40B4-BE49-F238E27FC236}">
                <a16:creationId xmlns:a16="http://schemas.microsoft.com/office/drawing/2014/main" id="{D69DDCB4-1166-41A7-94E1-2DF1D6A99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2663825"/>
            <a:ext cx="7839075"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B68DECC-9BC8-427B-B2F0-6F674B342B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8200" y="2663825"/>
            <a:ext cx="128905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1">
            <a:extLst>
              <a:ext uri="{FF2B5EF4-FFF2-40B4-BE49-F238E27FC236}">
                <a16:creationId xmlns:a16="http://schemas.microsoft.com/office/drawing/2014/main" id="{B496ECAD-D4B1-4378-B395-78D78F748453}"/>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1:3</a:t>
            </a:r>
          </a:p>
        </p:txBody>
      </p:sp>
      <p:pic>
        <p:nvPicPr>
          <p:cNvPr id="33795" name="Picture 3">
            <a:extLst>
              <a:ext uri="{FF2B5EF4-FFF2-40B4-BE49-F238E27FC236}">
                <a16:creationId xmlns:a16="http://schemas.microsoft.com/office/drawing/2014/main" id="{891A45A8-BAFB-4ACC-8C84-015721AB52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1517650"/>
            <a:ext cx="7839075"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1">
            <a:extLst>
              <a:ext uri="{FF2B5EF4-FFF2-40B4-BE49-F238E27FC236}">
                <a16:creationId xmlns:a16="http://schemas.microsoft.com/office/drawing/2014/main" id="{0F996E2F-2CAA-4AD4-914B-064384FC7639}"/>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1:4</a:t>
            </a:r>
          </a:p>
        </p:txBody>
      </p:sp>
      <p:pic>
        <p:nvPicPr>
          <p:cNvPr id="35843" name="Picture 3">
            <a:extLst>
              <a:ext uri="{FF2B5EF4-FFF2-40B4-BE49-F238E27FC236}">
                <a16:creationId xmlns:a16="http://schemas.microsoft.com/office/drawing/2014/main" id="{F0FE28A8-22F7-49EA-A7BF-BD016BCD25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1697038"/>
            <a:ext cx="85201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15E388F7-FBF5-42F6-8A2B-A85181CE9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4365625"/>
            <a:ext cx="7175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path" presetSubtype="0" accel="50000" decel="50000" fill="hold" nodeType="clickEffect">
                                  <p:stCondLst>
                                    <p:cond delay="0"/>
                                  </p:stCondLst>
                                  <p:childTnLst>
                                    <p:animMotion origin="layout" path="M 5.55556E-7 -0.00115 L -0.06754 -0.00115 C -0.09774 -0.00115 -0.14549 0.00556 -0.14549 -0.01597 C -0.14549 -0.03101 -0.15 -0.10648 -0.15 -0.12013 " pathEditMode="relative" rAng="0" ptsTypes="AAAA">
                                      <p:cBhvr>
                                        <p:cTn id="6" dur="2000" fill="hold"/>
                                        <p:tgtEl>
                                          <p:spTgt spid="12"/>
                                        </p:tgtEl>
                                        <p:attrNameLst>
                                          <p:attrName>ppt_x</p:attrName>
                                          <p:attrName>ppt_y</p:attrName>
                                        </p:attrNameLst>
                                      </p:cBhvr>
                                      <p:rCtr x="-7500" y="-5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1">
            <a:extLst>
              <a:ext uri="{FF2B5EF4-FFF2-40B4-BE49-F238E27FC236}">
                <a16:creationId xmlns:a16="http://schemas.microsoft.com/office/drawing/2014/main" id="{F5A3CD69-11C7-4A66-8B66-E898B3401D77}"/>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1:4</a:t>
            </a:r>
          </a:p>
        </p:txBody>
      </p:sp>
      <p:pic>
        <p:nvPicPr>
          <p:cNvPr id="37891" name="Picture 5">
            <a:extLst>
              <a:ext uri="{FF2B5EF4-FFF2-40B4-BE49-F238E27FC236}">
                <a16:creationId xmlns:a16="http://schemas.microsoft.com/office/drawing/2014/main" id="{56349949-EE84-4FA1-B360-20BFB2A24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492375"/>
            <a:ext cx="784860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7A9CA76-DCF5-41D2-A6D3-BCB48C42F6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3741738"/>
            <a:ext cx="61118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path" presetSubtype="0" accel="50000" decel="50000" fill="hold" nodeType="clickEffect">
                                  <p:stCondLst>
                                    <p:cond delay="0"/>
                                  </p:stCondLst>
                                  <p:childTnLst>
                                    <p:animMotion origin="layout" path="M -3.05556E-6 -0.00023 C 0.05573 -0.00023 0.09879 0.0007 0.16979 0.0007 C 0.24098 0.0007 0.42657 0.01644 0.42657 0.00023 C 0.42657 -0.01111 0.43039 -0.06852 0.43039 -0.08218 " pathEditMode="relative" rAng="0" ptsTypes="AAAA">
                                      <p:cBhvr>
                                        <p:cTn id="6" dur="2000" fill="hold"/>
                                        <p:tgtEl>
                                          <p:spTgt spid="8"/>
                                        </p:tgtEl>
                                        <p:attrNameLst>
                                          <p:attrName>ppt_x</p:attrName>
                                          <p:attrName>ppt_y</p:attrName>
                                        </p:attrNameLst>
                                      </p:cBhvr>
                                      <p:rCtr x="21510" y="-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Placeholder 1">
            <a:extLst>
              <a:ext uri="{FF2B5EF4-FFF2-40B4-BE49-F238E27FC236}">
                <a16:creationId xmlns:a16="http://schemas.microsoft.com/office/drawing/2014/main" id="{2B580CB8-A41C-4D77-85AE-E76F14BAB770}"/>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1:4</a:t>
            </a:r>
          </a:p>
        </p:txBody>
      </p:sp>
      <p:pic>
        <p:nvPicPr>
          <p:cNvPr id="39939" name="Picture 4">
            <a:extLst>
              <a:ext uri="{FF2B5EF4-FFF2-40B4-BE49-F238E27FC236}">
                <a16:creationId xmlns:a16="http://schemas.microsoft.com/office/drawing/2014/main" id="{542CE0DC-252D-4E56-83ED-D8F57C422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495550"/>
            <a:ext cx="783907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1">
            <a:extLst>
              <a:ext uri="{FF2B5EF4-FFF2-40B4-BE49-F238E27FC236}">
                <a16:creationId xmlns:a16="http://schemas.microsoft.com/office/drawing/2014/main" id="{06051E3A-EFF0-442A-81A3-CE0A71FA77E1}"/>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2:1</a:t>
            </a:r>
          </a:p>
        </p:txBody>
      </p:sp>
      <p:pic>
        <p:nvPicPr>
          <p:cNvPr id="41987" name="Picture 3">
            <a:extLst>
              <a:ext uri="{FF2B5EF4-FFF2-40B4-BE49-F238E27FC236}">
                <a16:creationId xmlns:a16="http://schemas.microsoft.com/office/drawing/2014/main" id="{5A0D6317-E2A8-4FF1-B2E3-BDF0CC3E1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1520825"/>
            <a:ext cx="61341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1">
            <a:extLst>
              <a:ext uri="{FF2B5EF4-FFF2-40B4-BE49-F238E27FC236}">
                <a16:creationId xmlns:a16="http://schemas.microsoft.com/office/drawing/2014/main" id="{356ED05A-996E-433C-AC24-761A1B21B5DE}"/>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2:3</a:t>
            </a:r>
          </a:p>
        </p:txBody>
      </p:sp>
      <p:pic>
        <p:nvPicPr>
          <p:cNvPr id="44035" name="Picture 3">
            <a:extLst>
              <a:ext uri="{FF2B5EF4-FFF2-40B4-BE49-F238E27FC236}">
                <a16:creationId xmlns:a16="http://schemas.microsoft.com/office/drawing/2014/main" id="{59B95042-B1BF-4581-B23B-A1D1A1366F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1535995"/>
            <a:ext cx="78390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4">
            <a:extLst>
              <a:ext uri="{FF2B5EF4-FFF2-40B4-BE49-F238E27FC236}">
                <a16:creationId xmlns:a16="http://schemas.microsoft.com/office/drawing/2014/main" id="{6BE5A98A-EFA0-42FE-8A8D-F76C82ECD66B}"/>
              </a:ext>
            </a:extLst>
          </p:cNvPr>
          <p:cNvSpPr txBox="1">
            <a:spLocks noChangeArrowheads="1"/>
          </p:cNvSpPr>
          <p:nvPr/>
        </p:nvSpPr>
        <p:spPr bwMode="auto">
          <a:xfrm>
            <a:off x="2411413" y="5143397"/>
            <a:ext cx="4321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 typeface="Arial" panose="020B0604020202020204" pitchFamily="34" charset="0"/>
              <a:buNone/>
            </a:pPr>
            <a:r>
              <a:rPr lang="en-GB" altLang="en-US" sz="2400" dirty="0">
                <a:latin typeface="Myriad Pro" panose="020B0503030403020204" pitchFamily="34" charset="0"/>
              </a:rPr>
              <a:t>There are 6 equal groups. </a:t>
            </a:r>
          </a:p>
        </p:txBody>
      </p:sp>
      <p:sp>
        <p:nvSpPr>
          <p:cNvPr id="6" name="Rectangle 5">
            <a:extLst>
              <a:ext uri="{FF2B5EF4-FFF2-40B4-BE49-F238E27FC236}">
                <a16:creationId xmlns:a16="http://schemas.microsoft.com/office/drawing/2014/main" id="{E3897242-3DE4-4F02-85C9-EE72D4C4AE53}"/>
              </a:ext>
            </a:extLst>
          </p:cNvPr>
          <p:cNvSpPr>
            <a:spLocks noChangeArrowheads="1"/>
          </p:cNvSpPr>
          <p:nvPr/>
        </p:nvSpPr>
        <p:spPr bwMode="auto">
          <a:xfrm>
            <a:off x="2411413" y="5732963"/>
            <a:ext cx="3438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 typeface="Arial" panose="020B0604020202020204" pitchFamily="34" charset="0"/>
              <a:buNone/>
            </a:pPr>
            <a:r>
              <a:rPr lang="en-GB" altLang="en-US" sz="2400" dirty="0">
                <a:latin typeface="Myriad Pro" panose="020B0503030403020204" pitchFamily="34" charset="0"/>
              </a:rPr>
              <a:t>There are 3 equal groups.</a:t>
            </a:r>
          </a:p>
        </p:txBody>
      </p:sp>
      <p:sp>
        <p:nvSpPr>
          <p:cNvPr id="7" name="TextBox 6">
            <a:extLst>
              <a:ext uri="{FF2B5EF4-FFF2-40B4-BE49-F238E27FC236}">
                <a16:creationId xmlns:a16="http://schemas.microsoft.com/office/drawing/2014/main" id="{309D9DA7-2343-4587-B23A-19107731558F}"/>
              </a:ext>
            </a:extLst>
          </p:cNvPr>
          <p:cNvSpPr txBox="1">
            <a:spLocks noChangeArrowheads="1"/>
          </p:cNvSpPr>
          <p:nvPr/>
        </p:nvSpPr>
        <p:spPr bwMode="auto">
          <a:xfrm>
            <a:off x="5882380" y="5075720"/>
            <a:ext cx="4876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3000" dirty="0">
                <a:solidFill>
                  <a:srgbClr val="008000"/>
                </a:solidFill>
                <a:latin typeface="Myriad Pro Semibold"/>
                <a:ea typeface="Myriad Pro Semibold"/>
                <a:cs typeface="Myriad Pro Semibold"/>
                <a:sym typeface="Wingdings" panose="05000000000000000000" pitchFamily="2" charset="2"/>
              </a:rPr>
              <a:t></a:t>
            </a:r>
            <a:endParaRPr lang="en-GB" altLang="en-US" sz="3000" dirty="0">
              <a:solidFill>
                <a:srgbClr val="008000"/>
              </a:solidFill>
              <a:latin typeface="Myriad Pro Semibold"/>
              <a:ea typeface="Myriad Pro Semibold"/>
              <a:cs typeface="Myriad Pro Semibold"/>
            </a:endParaRPr>
          </a:p>
        </p:txBody>
      </p:sp>
      <p:sp>
        <p:nvSpPr>
          <p:cNvPr id="8" name="TextBox 7">
            <a:extLst>
              <a:ext uri="{FF2B5EF4-FFF2-40B4-BE49-F238E27FC236}">
                <a16:creationId xmlns:a16="http://schemas.microsoft.com/office/drawing/2014/main" id="{8FFF7FFC-3841-47B8-90F1-0506DFADFB00}"/>
              </a:ext>
            </a:extLst>
          </p:cNvPr>
          <p:cNvSpPr txBox="1">
            <a:spLocks noChangeArrowheads="1"/>
          </p:cNvSpPr>
          <p:nvPr/>
        </p:nvSpPr>
        <p:spPr bwMode="auto">
          <a:xfrm>
            <a:off x="5943878" y="5683314"/>
            <a:ext cx="42832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3000" dirty="0">
                <a:solidFill>
                  <a:srgbClr val="FF0000"/>
                </a:solidFill>
                <a:latin typeface="Myriad Pro Semibold"/>
                <a:ea typeface="Myriad Pro Semibold"/>
                <a:cs typeface="Myriad Pro Semibold"/>
                <a:sym typeface="Wingdings" panose="05000000000000000000" pitchFamily="2" charset="2"/>
              </a:rPr>
              <a:t></a:t>
            </a:r>
            <a:endParaRPr lang="en-GB" altLang="en-US" sz="3000" dirty="0">
              <a:solidFill>
                <a:srgbClr val="FF0000"/>
              </a:solidFill>
              <a:latin typeface="Myriad Pro Semibold"/>
              <a:ea typeface="Myriad Pro Semibold"/>
              <a:cs typeface="Myriad Pro Semibold"/>
            </a:endParaRPr>
          </a:p>
        </p:txBody>
      </p:sp>
      <p:sp>
        <p:nvSpPr>
          <p:cNvPr id="2" name="TextBox 1"/>
          <p:cNvSpPr txBox="1"/>
          <p:nvPr/>
        </p:nvSpPr>
        <p:spPr bwMode="auto">
          <a:xfrm>
            <a:off x="1430403" y="764704"/>
            <a:ext cx="62831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US" sz="2400" dirty="0">
                <a:latin typeface="Myriad Pro" panose="020B0503030403020204" pitchFamily="34" charset="0"/>
              </a:rPr>
              <a:t>Which sentence correctly describes the picture?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grpId="1" nodeType="click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2">
            <a:extLst>
              <a:ext uri="{FF2B5EF4-FFF2-40B4-BE49-F238E27FC236}">
                <a16:creationId xmlns:a16="http://schemas.microsoft.com/office/drawing/2014/main" id="{F27CE29F-72F6-468C-BA43-0DB3CF95EEBA}"/>
              </a:ext>
            </a:extLst>
          </p:cNvPr>
          <p:cNvSpPr>
            <a:spLocks noGrp="1" noChangeArrowheads="1"/>
          </p:cNvSpPr>
          <p:nvPr>
            <p:ph type="body" sz="quarter" idx="11"/>
          </p:nvPr>
        </p:nvSpPr>
        <p:spPr>
          <a:xfrm>
            <a:off x="0" y="0"/>
            <a:ext cx="9144000" cy="630238"/>
          </a:xfrm>
        </p:spPr>
        <p:txBody>
          <a:bodyPr/>
          <a:lstStyle/>
          <a:p>
            <a:pPr marL="0" indent="0"/>
            <a:r>
              <a:rPr lang="en-US" altLang="en-US">
                <a:latin typeface="Myriad Pro" panose="020B0503030403020204" pitchFamily="34" charset="0"/>
                <a:ea typeface="Myriad Pro" panose="020B0503030403020204" pitchFamily="34" charset="0"/>
                <a:cs typeface="Myriad Pro" panose="020B0503030403020204" pitchFamily="34" charset="0"/>
              </a:rPr>
              <a:t>How to use this presentation</a:t>
            </a:r>
          </a:p>
        </p:txBody>
      </p:sp>
      <p:sp>
        <p:nvSpPr>
          <p:cNvPr id="10243" name="Text Placeholder 3">
            <a:extLst>
              <a:ext uri="{FF2B5EF4-FFF2-40B4-BE49-F238E27FC236}">
                <a16:creationId xmlns:a16="http://schemas.microsoft.com/office/drawing/2014/main" id="{E358C688-68D8-4F1C-AA9B-2C88486D36FC}"/>
              </a:ext>
            </a:extLst>
          </p:cNvPr>
          <p:cNvSpPr>
            <a:spLocks noGrp="1" noChangeArrowheads="1"/>
          </p:cNvSpPr>
          <p:nvPr>
            <p:ph type="body" sz="quarter" idx="12"/>
          </p:nvPr>
        </p:nvSpPr>
        <p:spPr>
          <a:xfrm>
            <a:off x="463550" y="4797425"/>
            <a:ext cx="8216900" cy="1127125"/>
          </a:xfrm>
        </p:spPr>
        <p:txBody>
          <a:bodyPr/>
          <a:lstStyle/>
          <a:p>
            <a:pPr>
              <a:buFont typeface="Arial" panose="020B0604020202020204" pitchFamily="34" charset="0"/>
              <a:buNone/>
            </a:pPr>
            <a:r>
              <a:rPr lang="en-GB" altLang="en-US" sz="2400">
                <a:latin typeface="Myriad Pro" panose="020B0503030403020204" pitchFamily="34" charset="0"/>
                <a:ea typeface="Myriad Pro" panose="020B0503030403020204" pitchFamily="34" charset="0"/>
                <a:cs typeface="Myriad Pro" panose="020B0503030403020204" pitchFamily="34" charset="0"/>
              </a:rPr>
              <a:t>You can find the teacher guide </a:t>
            </a:r>
            <a:r>
              <a:rPr lang="en-GB" altLang="en-US" sz="2400" i="1">
                <a:latin typeface="Myriad Pro" panose="020B0503030403020204" pitchFamily="34" charset="0"/>
                <a:ea typeface="Myriad Pro" panose="020B0503030403020204" pitchFamily="34" charset="0"/>
                <a:cs typeface="Myriad Pro" panose="020B0503030403020204" pitchFamily="34" charset="0"/>
              </a:rPr>
              <a:t>2.2 Structures: multiplication representing equal groups </a:t>
            </a:r>
            <a:r>
              <a:rPr lang="en-GB" altLang="en-US" sz="2400">
                <a:latin typeface="Myriad Pro" panose="020B0503030403020204" pitchFamily="34" charset="0"/>
                <a:ea typeface="Myriad Pro" panose="020B0503030403020204" pitchFamily="34" charset="0"/>
                <a:cs typeface="Myriad Pro" panose="020B0503030403020204" pitchFamily="34" charset="0"/>
              </a:rPr>
              <a:t>by following the link below.</a:t>
            </a:r>
            <a:endParaRPr lang="en-GB" altLang="en-US" sz="2400" i="1">
              <a:latin typeface="Myriad Pro" panose="020B0503030403020204" pitchFamily="34" charset="0"/>
              <a:ea typeface="Myriad Pro" panose="020B0503030403020204" pitchFamily="34" charset="0"/>
              <a:cs typeface="Myriad Pro" panose="020B0503030403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1">
            <a:extLst>
              <a:ext uri="{FF2B5EF4-FFF2-40B4-BE49-F238E27FC236}">
                <a16:creationId xmlns:a16="http://schemas.microsoft.com/office/drawing/2014/main" id="{7ABC3E46-5B67-4C80-A50B-D16C362F744B}"/>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2:3</a:t>
            </a:r>
          </a:p>
        </p:txBody>
      </p:sp>
      <p:pic>
        <p:nvPicPr>
          <p:cNvPr id="46083" name="Picture 2">
            <a:extLst>
              <a:ext uri="{FF2B5EF4-FFF2-40B4-BE49-F238E27FC236}">
                <a16:creationId xmlns:a16="http://schemas.microsoft.com/office/drawing/2014/main" id="{896138C4-2940-4304-BA2B-AC18AD321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1262484"/>
            <a:ext cx="61341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9B8609D-16DC-406E-B6C9-866A22B31E8B}"/>
              </a:ext>
            </a:extLst>
          </p:cNvPr>
          <p:cNvSpPr txBox="1">
            <a:spLocks noChangeArrowheads="1"/>
          </p:cNvSpPr>
          <p:nvPr/>
        </p:nvSpPr>
        <p:spPr bwMode="auto">
          <a:xfrm>
            <a:off x="2700338" y="5143939"/>
            <a:ext cx="4319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 typeface="Arial" panose="020B0604020202020204" pitchFamily="34" charset="0"/>
              <a:buNone/>
            </a:pPr>
            <a:r>
              <a:rPr lang="en-GB" altLang="en-US" sz="2400" dirty="0">
                <a:latin typeface="Myriad Pro" panose="020B0503030403020204" pitchFamily="34" charset="0"/>
              </a:rPr>
              <a:t>There are 2 groups of 6. </a:t>
            </a:r>
          </a:p>
        </p:txBody>
      </p:sp>
      <p:sp>
        <p:nvSpPr>
          <p:cNvPr id="46085" name="Rectangle 4">
            <a:extLst>
              <a:ext uri="{FF2B5EF4-FFF2-40B4-BE49-F238E27FC236}">
                <a16:creationId xmlns:a16="http://schemas.microsoft.com/office/drawing/2014/main" id="{409BFEF4-8D84-40A9-8374-C6359BDA002F}"/>
              </a:ext>
            </a:extLst>
          </p:cNvPr>
          <p:cNvSpPr>
            <a:spLocks noChangeArrowheads="1"/>
          </p:cNvSpPr>
          <p:nvPr/>
        </p:nvSpPr>
        <p:spPr bwMode="auto">
          <a:xfrm>
            <a:off x="2700338" y="5694802"/>
            <a:ext cx="3179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 typeface="Arial" panose="020B0604020202020204" pitchFamily="34" charset="0"/>
              <a:buNone/>
            </a:pPr>
            <a:r>
              <a:rPr lang="en-GB" altLang="en-US" sz="2400">
                <a:latin typeface="Myriad Pro" panose="020B0503030403020204" pitchFamily="34" charset="0"/>
              </a:rPr>
              <a:t>There are 6 groups of 2.</a:t>
            </a:r>
          </a:p>
        </p:txBody>
      </p:sp>
      <p:sp>
        <p:nvSpPr>
          <p:cNvPr id="6" name="TextBox 5">
            <a:extLst>
              <a:ext uri="{FF2B5EF4-FFF2-40B4-BE49-F238E27FC236}">
                <a16:creationId xmlns:a16="http://schemas.microsoft.com/office/drawing/2014/main" id="{77A3D4D2-2AED-49DB-ADD4-356C68B9D503}"/>
              </a:ext>
            </a:extLst>
          </p:cNvPr>
          <p:cNvSpPr txBox="1">
            <a:spLocks noChangeArrowheads="1"/>
          </p:cNvSpPr>
          <p:nvPr/>
        </p:nvSpPr>
        <p:spPr bwMode="auto">
          <a:xfrm>
            <a:off x="5967084" y="5085184"/>
            <a:ext cx="42832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3000" dirty="0">
                <a:solidFill>
                  <a:srgbClr val="FF0000"/>
                </a:solidFill>
                <a:latin typeface="Myriad Pro Semibold"/>
                <a:ea typeface="Myriad Pro Semibold"/>
                <a:cs typeface="Myriad Pro Semibold"/>
                <a:sym typeface="Wingdings" panose="05000000000000000000" pitchFamily="2" charset="2"/>
              </a:rPr>
              <a:t></a:t>
            </a:r>
            <a:endParaRPr lang="en-GB" altLang="en-US" sz="3000" dirty="0">
              <a:solidFill>
                <a:srgbClr val="FF0000"/>
              </a:solidFill>
              <a:latin typeface="Myriad Pro Semibold"/>
              <a:ea typeface="Myriad Pro Semibold"/>
              <a:cs typeface="Myriad Pro Semibold"/>
            </a:endParaRPr>
          </a:p>
        </p:txBody>
      </p:sp>
      <p:sp>
        <p:nvSpPr>
          <p:cNvPr id="7" name="TextBox 6">
            <a:extLst>
              <a:ext uri="{FF2B5EF4-FFF2-40B4-BE49-F238E27FC236}">
                <a16:creationId xmlns:a16="http://schemas.microsoft.com/office/drawing/2014/main" id="{0E959F89-665F-4E13-88AF-FC838387A445}"/>
              </a:ext>
            </a:extLst>
          </p:cNvPr>
          <p:cNvSpPr txBox="1">
            <a:spLocks noChangeArrowheads="1"/>
          </p:cNvSpPr>
          <p:nvPr/>
        </p:nvSpPr>
        <p:spPr bwMode="auto">
          <a:xfrm>
            <a:off x="5956574" y="5628672"/>
            <a:ext cx="4876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3000" dirty="0">
                <a:solidFill>
                  <a:srgbClr val="008000"/>
                </a:solidFill>
                <a:latin typeface="Myriad Pro Semibold"/>
                <a:ea typeface="Myriad Pro Semibold"/>
                <a:cs typeface="Myriad Pro Semibold"/>
                <a:sym typeface="Wingdings" panose="05000000000000000000" pitchFamily="2" charset="2"/>
              </a:rPr>
              <a:t></a:t>
            </a:r>
            <a:endParaRPr lang="en-GB" altLang="en-US" sz="3000" dirty="0">
              <a:solidFill>
                <a:srgbClr val="008000"/>
              </a:solidFill>
              <a:latin typeface="Myriad Pro Semibold"/>
              <a:ea typeface="Myriad Pro Semibold"/>
              <a:cs typeface="Myriad Pro Semibold"/>
            </a:endParaRPr>
          </a:p>
        </p:txBody>
      </p:sp>
      <p:sp>
        <p:nvSpPr>
          <p:cNvPr id="8" name="TextBox 7"/>
          <p:cNvSpPr txBox="1"/>
          <p:nvPr/>
        </p:nvSpPr>
        <p:spPr bwMode="auto">
          <a:xfrm>
            <a:off x="1430403" y="764704"/>
            <a:ext cx="62831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US" sz="2400" dirty="0">
                <a:latin typeface="Myriad Pro" panose="020B0503030403020204" pitchFamily="34" charset="0"/>
              </a:rPr>
              <a:t>Which sentence correctly describes the picture?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grpId="1" nodeType="click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Placeholder 1">
            <a:extLst>
              <a:ext uri="{FF2B5EF4-FFF2-40B4-BE49-F238E27FC236}">
                <a16:creationId xmlns:a16="http://schemas.microsoft.com/office/drawing/2014/main" id="{F6B6255E-4255-4DA1-97D0-FF0C63BE98FC}"/>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2:3</a:t>
            </a:r>
          </a:p>
        </p:txBody>
      </p:sp>
      <p:pic>
        <p:nvPicPr>
          <p:cNvPr id="48131" name="Picture 3">
            <a:extLst>
              <a:ext uri="{FF2B5EF4-FFF2-40B4-BE49-F238E27FC236}">
                <a16:creationId xmlns:a16="http://schemas.microsoft.com/office/drawing/2014/main" id="{6DE603AC-9C31-4468-95D8-91BF84061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525" y="1700808"/>
            <a:ext cx="7840663"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0743ED2-AA17-439F-A15D-005630A812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1525" y="1700808"/>
            <a:ext cx="1490663"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4C98C23-EBED-42DB-9242-06FA61A328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9025" y="1700808"/>
            <a:ext cx="1490663"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Box 6">
            <a:extLst>
              <a:ext uri="{FF2B5EF4-FFF2-40B4-BE49-F238E27FC236}">
                <a16:creationId xmlns:a16="http://schemas.microsoft.com/office/drawing/2014/main" id="{8BD9A784-AF40-4547-B415-3EFAAF2A71FD}"/>
              </a:ext>
            </a:extLst>
          </p:cNvPr>
          <p:cNvSpPr txBox="1">
            <a:spLocks noChangeArrowheads="1"/>
          </p:cNvSpPr>
          <p:nvPr/>
        </p:nvSpPr>
        <p:spPr bwMode="auto">
          <a:xfrm>
            <a:off x="2411413" y="5343302"/>
            <a:ext cx="4321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solidFill>
                  <a:srgbClr val="959595"/>
                </a:solidFill>
                <a:latin typeface="Comic Sans MS" panose="030F0702030302020204" pitchFamily="66" charset="0"/>
                <a:ea typeface="Myriad Pro Semibold"/>
                <a:cs typeface="Myriad Pro Semibold"/>
              </a:rPr>
              <a:t>I have 4 groups of 3.</a:t>
            </a:r>
          </a:p>
        </p:txBody>
      </p:sp>
      <p:sp>
        <p:nvSpPr>
          <p:cNvPr id="2" name="TextBox 1"/>
          <p:cNvSpPr txBox="1"/>
          <p:nvPr/>
        </p:nvSpPr>
        <p:spPr bwMode="auto">
          <a:xfrm>
            <a:off x="3012631" y="647707"/>
            <a:ext cx="31187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rPr>
              <a:t>Complete the drawing.</a:t>
            </a:r>
            <a:endParaRPr lang="en-GB" sz="2400" b="1" dirty="0">
              <a:latin typeface="Myriad Pro" panose="020B0503030403020204" pitchFamily="34" charset="0"/>
              <a:ea typeface="Myriad Pro Semibold" charset="0"/>
              <a:cs typeface="Myriad Pro Semibold"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Placeholder 1">
            <a:extLst>
              <a:ext uri="{FF2B5EF4-FFF2-40B4-BE49-F238E27FC236}">
                <a16:creationId xmlns:a16="http://schemas.microsoft.com/office/drawing/2014/main" id="{A5C1CC50-EE3D-4C2A-AE7A-F9472675FD2E}"/>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2:3</a:t>
            </a:r>
          </a:p>
        </p:txBody>
      </p:sp>
      <p:pic>
        <p:nvPicPr>
          <p:cNvPr id="50179" name="Picture 3">
            <a:extLst>
              <a:ext uri="{FF2B5EF4-FFF2-40B4-BE49-F238E27FC236}">
                <a16:creationId xmlns:a16="http://schemas.microsoft.com/office/drawing/2014/main" id="{DB9763C2-C190-40B0-819C-8F8AE6C1D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75" y="1363663"/>
            <a:ext cx="7839075"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2">
            <a:extLst>
              <a:ext uri="{FF2B5EF4-FFF2-40B4-BE49-F238E27FC236}">
                <a16:creationId xmlns:a16="http://schemas.microsoft.com/office/drawing/2014/main" id="{8F66C739-16FD-49D2-A234-F30858252004}"/>
              </a:ext>
            </a:extLst>
          </p:cNvPr>
          <p:cNvSpPr>
            <a:spLocks noChangeArrowheads="1"/>
          </p:cNvSpPr>
          <p:nvPr/>
        </p:nvSpPr>
        <p:spPr bwMode="auto">
          <a:xfrm>
            <a:off x="2286000" y="3392488"/>
            <a:ext cx="4792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 typeface="Arial" panose="020B0604020202020204" pitchFamily="34" charset="0"/>
              <a:buNone/>
            </a:pPr>
            <a:r>
              <a:rPr lang="en-US" altLang="en-US" sz="2400" dirty="0">
                <a:latin typeface="Myriad Pro" panose="020B0503030403020204" pitchFamily="34" charset="0"/>
              </a:rPr>
              <a:t>There are ___ equal groups of eggs. </a:t>
            </a:r>
            <a:endParaRPr lang="en-GB" altLang="en-US" sz="2400" dirty="0">
              <a:latin typeface="Myriad Pro" panose="020B0503030403020204" pitchFamily="34" charset="0"/>
            </a:endParaRPr>
          </a:p>
        </p:txBody>
      </p:sp>
      <p:sp>
        <p:nvSpPr>
          <p:cNvPr id="50181" name="Rectangle 4">
            <a:extLst>
              <a:ext uri="{FF2B5EF4-FFF2-40B4-BE49-F238E27FC236}">
                <a16:creationId xmlns:a16="http://schemas.microsoft.com/office/drawing/2014/main" id="{14C6AF30-49EF-4AF0-B6A1-A69B11A3C5CA}"/>
              </a:ext>
            </a:extLst>
          </p:cNvPr>
          <p:cNvSpPr>
            <a:spLocks noChangeArrowheads="1"/>
          </p:cNvSpPr>
          <p:nvPr/>
        </p:nvSpPr>
        <p:spPr bwMode="auto">
          <a:xfrm>
            <a:off x="2286000" y="4246563"/>
            <a:ext cx="4546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 typeface="Arial" panose="020B0604020202020204" pitchFamily="34" charset="0"/>
              <a:buNone/>
            </a:pPr>
            <a:r>
              <a:rPr lang="en-GB" altLang="en-US" sz="2400" dirty="0">
                <a:latin typeface="Myriad Pro" panose="020B0503030403020204" pitchFamily="34" charset="0"/>
              </a:rPr>
              <a:t>There are ___ eggs in each group. </a:t>
            </a:r>
          </a:p>
        </p:txBody>
      </p:sp>
      <p:sp>
        <p:nvSpPr>
          <p:cNvPr id="50182" name="Rectangle 5">
            <a:extLst>
              <a:ext uri="{FF2B5EF4-FFF2-40B4-BE49-F238E27FC236}">
                <a16:creationId xmlns:a16="http://schemas.microsoft.com/office/drawing/2014/main" id="{36114AD6-1B2C-4ECA-BD0C-E5E369B3A7DA}"/>
              </a:ext>
            </a:extLst>
          </p:cNvPr>
          <p:cNvSpPr>
            <a:spLocks noChangeArrowheads="1"/>
          </p:cNvSpPr>
          <p:nvPr/>
        </p:nvSpPr>
        <p:spPr bwMode="auto">
          <a:xfrm>
            <a:off x="2297112" y="5102225"/>
            <a:ext cx="38550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 typeface="Arial" panose="020B0604020202020204" pitchFamily="34" charset="0"/>
              <a:buNone/>
            </a:pPr>
            <a:r>
              <a:rPr lang="en-GB" altLang="en-US" sz="2400" dirty="0">
                <a:latin typeface="Myriad Pro" panose="020B0503030403020204" pitchFamily="34" charset="0"/>
              </a:rPr>
              <a:t>There are ___ groups of ___ .</a:t>
            </a:r>
          </a:p>
        </p:txBody>
      </p:sp>
      <p:sp>
        <p:nvSpPr>
          <p:cNvPr id="50183" name="TextBox 6">
            <a:extLst>
              <a:ext uri="{FF2B5EF4-FFF2-40B4-BE49-F238E27FC236}">
                <a16:creationId xmlns:a16="http://schemas.microsoft.com/office/drawing/2014/main" id="{EF82BA90-AA1A-4CE5-AF36-0C75C82793F1}"/>
              </a:ext>
            </a:extLst>
          </p:cNvPr>
          <p:cNvSpPr txBox="1">
            <a:spLocks noChangeArrowheads="1"/>
          </p:cNvSpPr>
          <p:nvPr/>
        </p:nvSpPr>
        <p:spPr bwMode="auto">
          <a:xfrm>
            <a:off x="3611563" y="3371850"/>
            <a:ext cx="503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solidFill>
                  <a:srgbClr val="959595"/>
                </a:solidFill>
                <a:latin typeface="Comic Sans MS" panose="030F0702030302020204" pitchFamily="66" charset="0"/>
                <a:ea typeface="Myriad Pro Semibold"/>
                <a:cs typeface="Myriad Pro Semibold"/>
              </a:rPr>
              <a:t>3</a:t>
            </a:r>
          </a:p>
        </p:txBody>
      </p:sp>
      <p:sp>
        <p:nvSpPr>
          <p:cNvPr id="50184" name="TextBox 7">
            <a:extLst>
              <a:ext uri="{FF2B5EF4-FFF2-40B4-BE49-F238E27FC236}">
                <a16:creationId xmlns:a16="http://schemas.microsoft.com/office/drawing/2014/main" id="{AE2A36C8-A34C-4E29-A217-243655B440D4}"/>
              </a:ext>
            </a:extLst>
          </p:cNvPr>
          <p:cNvSpPr txBox="1">
            <a:spLocks noChangeArrowheads="1"/>
          </p:cNvSpPr>
          <p:nvPr/>
        </p:nvSpPr>
        <p:spPr bwMode="auto">
          <a:xfrm>
            <a:off x="3611563" y="4225925"/>
            <a:ext cx="5032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solidFill>
                  <a:srgbClr val="959595"/>
                </a:solidFill>
                <a:latin typeface="Comic Sans MS" panose="030F0702030302020204" pitchFamily="66" charset="0"/>
                <a:ea typeface="Myriad Pro Semibold"/>
                <a:cs typeface="Myriad Pro Semibold"/>
              </a:rPr>
              <a:t>5</a:t>
            </a:r>
          </a:p>
        </p:txBody>
      </p:sp>
      <p:sp>
        <p:nvSpPr>
          <p:cNvPr id="50185" name="TextBox 8">
            <a:extLst>
              <a:ext uri="{FF2B5EF4-FFF2-40B4-BE49-F238E27FC236}">
                <a16:creationId xmlns:a16="http://schemas.microsoft.com/office/drawing/2014/main" id="{2B423501-D3EB-4CF8-85DD-9E49468787B6}"/>
              </a:ext>
            </a:extLst>
          </p:cNvPr>
          <p:cNvSpPr txBox="1">
            <a:spLocks noChangeArrowheads="1"/>
          </p:cNvSpPr>
          <p:nvPr/>
        </p:nvSpPr>
        <p:spPr bwMode="auto">
          <a:xfrm>
            <a:off x="5424488" y="5080000"/>
            <a:ext cx="504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solidFill>
                  <a:srgbClr val="959595"/>
                </a:solidFill>
                <a:latin typeface="Comic Sans MS" panose="030F0702030302020204" pitchFamily="66" charset="0"/>
                <a:ea typeface="Myriad Pro Semibold"/>
                <a:cs typeface="Myriad Pro Semibold"/>
              </a:rPr>
              <a:t>5</a:t>
            </a:r>
          </a:p>
        </p:txBody>
      </p:sp>
      <p:sp>
        <p:nvSpPr>
          <p:cNvPr id="50186" name="TextBox 9">
            <a:extLst>
              <a:ext uri="{FF2B5EF4-FFF2-40B4-BE49-F238E27FC236}">
                <a16:creationId xmlns:a16="http://schemas.microsoft.com/office/drawing/2014/main" id="{72C1DF36-C503-4092-BB01-58EBEB342E20}"/>
              </a:ext>
            </a:extLst>
          </p:cNvPr>
          <p:cNvSpPr txBox="1">
            <a:spLocks noChangeArrowheads="1"/>
          </p:cNvSpPr>
          <p:nvPr/>
        </p:nvSpPr>
        <p:spPr bwMode="auto">
          <a:xfrm>
            <a:off x="3603625" y="5078413"/>
            <a:ext cx="504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solidFill>
                  <a:srgbClr val="959595"/>
                </a:solidFill>
                <a:latin typeface="Comic Sans MS" panose="030F0702030302020204" pitchFamily="66" charset="0"/>
                <a:ea typeface="Myriad Pro Semibold"/>
                <a:cs typeface="Myriad Pro Semibold"/>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fade">
                                      <p:cBhvr>
                                        <p:cTn id="7" dur="500"/>
                                        <p:tgtEl>
                                          <p:spTgt spid="501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84"/>
                                        </p:tgtEl>
                                        <p:attrNameLst>
                                          <p:attrName>style.visibility</p:attrName>
                                        </p:attrNameLst>
                                      </p:cBhvr>
                                      <p:to>
                                        <p:strVal val="visible"/>
                                      </p:to>
                                    </p:set>
                                    <p:animEffect transition="in" filter="fade">
                                      <p:cBhvr>
                                        <p:cTn id="12" dur="500"/>
                                        <p:tgtEl>
                                          <p:spTgt spid="501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186"/>
                                        </p:tgtEl>
                                        <p:attrNameLst>
                                          <p:attrName>style.visibility</p:attrName>
                                        </p:attrNameLst>
                                      </p:cBhvr>
                                      <p:to>
                                        <p:strVal val="visible"/>
                                      </p:to>
                                    </p:set>
                                    <p:animEffect transition="in" filter="fade">
                                      <p:cBhvr>
                                        <p:cTn id="17" dur="500"/>
                                        <p:tgtEl>
                                          <p:spTgt spid="501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185"/>
                                        </p:tgtEl>
                                        <p:attrNameLst>
                                          <p:attrName>style.visibility</p:attrName>
                                        </p:attrNameLst>
                                      </p:cBhvr>
                                      <p:to>
                                        <p:strVal val="visible"/>
                                      </p:to>
                                    </p:set>
                                    <p:animEffect transition="in" filter="fade">
                                      <p:cBhvr>
                                        <p:cTn id="22" dur="500"/>
                                        <p:tgtEl>
                                          <p:spTgt spid="50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p:bldP spid="50184" grpId="0"/>
      <p:bldP spid="50185" grpId="0"/>
      <p:bldP spid="5018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1">
            <a:extLst>
              <a:ext uri="{FF2B5EF4-FFF2-40B4-BE49-F238E27FC236}">
                <a16:creationId xmlns:a16="http://schemas.microsoft.com/office/drawing/2014/main" id="{DC30C6BC-6406-4AF1-9334-E0366C2C00BB}"/>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2:3</a:t>
            </a:r>
          </a:p>
        </p:txBody>
      </p:sp>
      <p:pic>
        <p:nvPicPr>
          <p:cNvPr id="52227" name="Picture 3">
            <a:extLst>
              <a:ext uri="{FF2B5EF4-FFF2-40B4-BE49-F238E27FC236}">
                <a16:creationId xmlns:a16="http://schemas.microsoft.com/office/drawing/2014/main" id="{A5620B5E-F4CC-4AE2-8474-EB9038231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1892077"/>
            <a:ext cx="7839075"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Oval 6">
            <a:extLst>
              <a:ext uri="{FF2B5EF4-FFF2-40B4-BE49-F238E27FC236}">
                <a16:creationId xmlns:a16="http://schemas.microsoft.com/office/drawing/2014/main" id="{8E68F8A8-E4C0-4920-BEF5-297636BCE760}"/>
              </a:ext>
            </a:extLst>
          </p:cNvPr>
          <p:cNvSpPr>
            <a:spLocks noChangeArrowheads="1"/>
          </p:cNvSpPr>
          <p:nvPr/>
        </p:nvSpPr>
        <p:spPr bwMode="auto">
          <a:xfrm>
            <a:off x="5148263" y="4973415"/>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8" name="Oval 7">
            <a:extLst>
              <a:ext uri="{FF2B5EF4-FFF2-40B4-BE49-F238E27FC236}">
                <a16:creationId xmlns:a16="http://schemas.microsoft.com/office/drawing/2014/main" id="{9E86C1D4-14B0-424E-A5F9-B179AC61D7D3}"/>
              </a:ext>
            </a:extLst>
          </p:cNvPr>
          <p:cNvSpPr>
            <a:spLocks noChangeArrowheads="1"/>
          </p:cNvSpPr>
          <p:nvPr/>
        </p:nvSpPr>
        <p:spPr bwMode="auto">
          <a:xfrm>
            <a:off x="4737100" y="1196752"/>
            <a:ext cx="3949700" cy="39497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52230" name="Rectangle 2">
            <a:extLst>
              <a:ext uri="{FF2B5EF4-FFF2-40B4-BE49-F238E27FC236}">
                <a16:creationId xmlns:a16="http://schemas.microsoft.com/office/drawing/2014/main" id="{0E717830-CC30-40C1-A53F-C7EAC65AC0DF}"/>
              </a:ext>
            </a:extLst>
          </p:cNvPr>
          <p:cNvSpPr>
            <a:spLocks noChangeArrowheads="1"/>
          </p:cNvSpPr>
          <p:nvPr/>
        </p:nvSpPr>
        <p:spPr bwMode="auto">
          <a:xfrm>
            <a:off x="2949575" y="5717978"/>
            <a:ext cx="3244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 typeface="Arial" panose="020B0604020202020204" pitchFamily="34" charset="0"/>
              <a:buNone/>
            </a:pPr>
            <a:r>
              <a:rPr lang="en-GB" altLang="en-US" sz="2400" dirty="0">
                <a:latin typeface="Myriad Pro" panose="020B0503030403020204" pitchFamily="34" charset="0"/>
              </a:rPr>
              <a:t>There are 3 groups of 5. </a:t>
            </a:r>
          </a:p>
        </p:txBody>
      </p:sp>
      <p:sp>
        <p:nvSpPr>
          <p:cNvPr id="2" name="TextBox 1"/>
          <p:cNvSpPr txBox="1"/>
          <p:nvPr/>
        </p:nvSpPr>
        <p:spPr bwMode="auto">
          <a:xfrm>
            <a:off x="989738" y="630238"/>
            <a:ext cx="7164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rPr>
              <a:t>Circle the representation that matches the description.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Placeholder 1">
            <a:extLst>
              <a:ext uri="{FF2B5EF4-FFF2-40B4-BE49-F238E27FC236}">
                <a16:creationId xmlns:a16="http://schemas.microsoft.com/office/drawing/2014/main" id="{DAB63602-B114-40EC-B75A-A749EAC34FAA}"/>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2:4</a:t>
            </a:r>
          </a:p>
        </p:txBody>
      </p:sp>
      <p:pic>
        <p:nvPicPr>
          <p:cNvPr id="54275" name="Picture 2">
            <a:extLst>
              <a:ext uri="{FF2B5EF4-FFF2-40B4-BE49-F238E27FC236}">
                <a16:creationId xmlns:a16="http://schemas.microsoft.com/office/drawing/2014/main" id="{7C27E77F-04D6-4347-925A-0B18845C9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63" y="2420938"/>
            <a:ext cx="681672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Box 3">
            <a:extLst>
              <a:ext uri="{FF2B5EF4-FFF2-40B4-BE49-F238E27FC236}">
                <a16:creationId xmlns:a16="http://schemas.microsoft.com/office/drawing/2014/main" id="{73C21205-9C35-45CD-939E-3C3650559435}"/>
              </a:ext>
            </a:extLst>
          </p:cNvPr>
          <p:cNvSpPr txBox="1">
            <a:spLocks noChangeArrowheads="1"/>
          </p:cNvSpPr>
          <p:nvPr/>
        </p:nvSpPr>
        <p:spPr bwMode="auto">
          <a:xfrm>
            <a:off x="2420938" y="1046163"/>
            <a:ext cx="43211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True or false?</a:t>
            </a:r>
          </a:p>
          <a:p>
            <a:pPr algn="ctr" eaLnBrk="1" hangingPunct="1">
              <a:buClr>
                <a:srgbClr val="82CBDD"/>
              </a:buClr>
              <a:buFont typeface="Arial" panose="020B0604020202020204" pitchFamily="34" charset="0"/>
              <a:buNone/>
            </a:pPr>
            <a:r>
              <a:rPr lang="en-US" altLang="en-US" sz="2400">
                <a:latin typeface="Myriad Pro" panose="020B0503030403020204" pitchFamily="34" charset="0"/>
                <a:ea typeface="Myriad Pro Semibold"/>
                <a:cs typeface="Myriad Pro Semibold"/>
              </a:rPr>
              <a:t>There are 4 groups of 3.</a:t>
            </a:r>
            <a:endParaRPr lang="en-GB" altLang="en-US" sz="2400">
              <a:latin typeface="Myriad Pro" panose="020B0503030403020204" pitchFamily="34" charset="0"/>
              <a:ea typeface="Myriad Pro Semibold"/>
              <a:cs typeface="Myriad Pro Semibold"/>
            </a:endParaRPr>
          </a:p>
        </p:txBody>
      </p:sp>
      <p:sp>
        <p:nvSpPr>
          <p:cNvPr id="7" name="TextBox 6">
            <a:extLst>
              <a:ext uri="{FF2B5EF4-FFF2-40B4-BE49-F238E27FC236}">
                <a16:creationId xmlns:a16="http://schemas.microsoft.com/office/drawing/2014/main" id="{49FDEB3D-A08E-462D-B37A-00CE88C1074F}"/>
              </a:ext>
            </a:extLst>
          </p:cNvPr>
          <p:cNvSpPr txBox="1">
            <a:spLocks noChangeArrowheads="1"/>
          </p:cNvSpPr>
          <p:nvPr/>
        </p:nvSpPr>
        <p:spPr bwMode="auto">
          <a:xfrm>
            <a:off x="3916362" y="5521333"/>
            <a:ext cx="1311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rPr>
              <a:t>True</a:t>
            </a:r>
            <a:endParaRPr lang="en-GB" altLang="en-US" sz="2400" dirty="0">
              <a:latin typeface="Myriad Pro" panose="020B0503030403020204" pitchFamily="34" charset="0"/>
              <a:ea typeface="Myriad Pro Semibold"/>
              <a:cs typeface="Myriad Pro Semibold"/>
            </a:endParaRPr>
          </a:p>
        </p:txBody>
      </p:sp>
      <p:sp>
        <p:nvSpPr>
          <p:cNvPr id="8" name="TextBox 7">
            <a:extLst>
              <a:ext uri="{FF2B5EF4-FFF2-40B4-BE49-F238E27FC236}">
                <a16:creationId xmlns:a16="http://schemas.microsoft.com/office/drawing/2014/main" id="{E0A11146-37BA-46FC-AB89-FEDB42040984}"/>
              </a:ext>
            </a:extLst>
          </p:cNvPr>
          <p:cNvSpPr txBox="1">
            <a:spLocks noChangeArrowheads="1"/>
          </p:cNvSpPr>
          <p:nvPr/>
        </p:nvSpPr>
        <p:spPr bwMode="auto">
          <a:xfrm>
            <a:off x="3844230" y="5524887"/>
            <a:ext cx="4876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3000" dirty="0">
                <a:solidFill>
                  <a:srgbClr val="008000"/>
                </a:solidFill>
                <a:latin typeface="Myriad Pro Semibold"/>
                <a:ea typeface="Myriad Pro Semibold"/>
                <a:cs typeface="Myriad Pro Semibold"/>
                <a:sym typeface="Wingdings" panose="05000000000000000000" pitchFamily="2" charset="2"/>
              </a:rPr>
              <a:t></a:t>
            </a:r>
            <a:endParaRPr lang="en-GB" altLang="en-US" sz="3000" dirty="0">
              <a:solidFill>
                <a:srgbClr val="008000"/>
              </a:solidFill>
              <a:latin typeface="Myriad Pro Semibold"/>
              <a:ea typeface="Myriad Pro Semibold"/>
              <a:cs typeface="Myriad Pro Semibo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Placeholder 1">
            <a:extLst>
              <a:ext uri="{FF2B5EF4-FFF2-40B4-BE49-F238E27FC236}">
                <a16:creationId xmlns:a16="http://schemas.microsoft.com/office/drawing/2014/main" id="{6A0DF386-EC56-4972-AA31-6A1772E034BC}"/>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2:4</a:t>
            </a:r>
          </a:p>
        </p:txBody>
      </p:sp>
      <p:pic>
        <p:nvPicPr>
          <p:cNvPr id="56323" name="Picture 2">
            <a:extLst>
              <a:ext uri="{FF2B5EF4-FFF2-40B4-BE49-F238E27FC236}">
                <a16:creationId xmlns:a16="http://schemas.microsoft.com/office/drawing/2014/main" id="{2EA7B55A-1AA6-4C7D-9A02-583BD50D9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325" y="2198688"/>
            <a:ext cx="6816725"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Box 3">
            <a:extLst>
              <a:ext uri="{FF2B5EF4-FFF2-40B4-BE49-F238E27FC236}">
                <a16:creationId xmlns:a16="http://schemas.microsoft.com/office/drawing/2014/main" id="{D7C153C9-8EBA-4F9C-8501-CC5A754C96AA}"/>
              </a:ext>
            </a:extLst>
          </p:cNvPr>
          <p:cNvSpPr txBox="1">
            <a:spLocks noChangeArrowheads="1"/>
          </p:cNvSpPr>
          <p:nvPr/>
        </p:nvSpPr>
        <p:spPr bwMode="auto">
          <a:xfrm>
            <a:off x="2420938" y="1046163"/>
            <a:ext cx="43211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True or false?</a:t>
            </a:r>
          </a:p>
          <a:p>
            <a:pPr algn="ctr" eaLnBrk="1" hangingPunct="1">
              <a:buClr>
                <a:srgbClr val="82CBDD"/>
              </a:buClr>
              <a:buFont typeface="Arial" panose="020B0604020202020204" pitchFamily="34" charset="0"/>
              <a:buNone/>
            </a:pPr>
            <a:r>
              <a:rPr lang="en-GB" altLang="en-US" sz="2400">
                <a:latin typeface="Myriad Pro" panose="020B0503030403020204" pitchFamily="34" charset="0"/>
              </a:rPr>
              <a:t>There are 5 groups of 2.</a:t>
            </a:r>
          </a:p>
        </p:txBody>
      </p:sp>
      <p:sp>
        <p:nvSpPr>
          <p:cNvPr id="5" name="TextBox 4">
            <a:extLst>
              <a:ext uri="{FF2B5EF4-FFF2-40B4-BE49-F238E27FC236}">
                <a16:creationId xmlns:a16="http://schemas.microsoft.com/office/drawing/2014/main" id="{4F858BD0-C8A7-4FA3-AABA-7A95B871F51B}"/>
              </a:ext>
            </a:extLst>
          </p:cNvPr>
          <p:cNvSpPr txBox="1">
            <a:spLocks noChangeArrowheads="1"/>
          </p:cNvSpPr>
          <p:nvPr/>
        </p:nvSpPr>
        <p:spPr bwMode="auto">
          <a:xfrm>
            <a:off x="4034902" y="5349875"/>
            <a:ext cx="1311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rPr>
              <a:t>False</a:t>
            </a:r>
            <a:endParaRPr lang="en-GB" altLang="en-US" sz="2400" dirty="0">
              <a:latin typeface="Myriad Pro" panose="020B0503030403020204" pitchFamily="34" charset="0"/>
              <a:ea typeface="Myriad Pro Semibold"/>
              <a:cs typeface="Myriad Pro Semibold"/>
            </a:endParaRPr>
          </a:p>
        </p:txBody>
      </p:sp>
      <p:sp>
        <p:nvSpPr>
          <p:cNvPr id="6" name="TextBox 5">
            <a:extLst>
              <a:ext uri="{FF2B5EF4-FFF2-40B4-BE49-F238E27FC236}">
                <a16:creationId xmlns:a16="http://schemas.microsoft.com/office/drawing/2014/main" id="{07412EA7-486B-42F3-9DFF-1EB349D0F7CD}"/>
              </a:ext>
            </a:extLst>
          </p:cNvPr>
          <p:cNvSpPr txBox="1">
            <a:spLocks noChangeArrowheads="1"/>
          </p:cNvSpPr>
          <p:nvPr/>
        </p:nvSpPr>
        <p:spPr bwMode="auto">
          <a:xfrm>
            <a:off x="3923928" y="5290698"/>
            <a:ext cx="42832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3000" dirty="0">
                <a:solidFill>
                  <a:srgbClr val="FF0000"/>
                </a:solidFill>
                <a:latin typeface="Myriad Pro Semibold"/>
                <a:ea typeface="Myriad Pro Semibold"/>
                <a:cs typeface="Myriad Pro Semibold"/>
                <a:sym typeface="Wingdings" panose="05000000000000000000" pitchFamily="2" charset="2"/>
              </a:rPr>
              <a:t></a:t>
            </a:r>
            <a:endParaRPr lang="en-GB" altLang="en-US" sz="3000" dirty="0">
              <a:solidFill>
                <a:srgbClr val="FF0000"/>
              </a:solidFill>
              <a:latin typeface="Myriad Pro Semibold"/>
              <a:ea typeface="Myriad Pro Semibold"/>
              <a:cs typeface="Myriad Pro Semibo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Placeholder 1">
            <a:extLst>
              <a:ext uri="{FF2B5EF4-FFF2-40B4-BE49-F238E27FC236}">
                <a16:creationId xmlns:a16="http://schemas.microsoft.com/office/drawing/2014/main" id="{3C87B3F4-DCEF-4332-8727-1CB84869AB66}"/>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2:4</a:t>
            </a:r>
          </a:p>
        </p:txBody>
      </p:sp>
      <p:pic>
        <p:nvPicPr>
          <p:cNvPr id="58371" name="Picture 3">
            <a:extLst>
              <a:ext uri="{FF2B5EF4-FFF2-40B4-BE49-F238E27FC236}">
                <a16:creationId xmlns:a16="http://schemas.microsoft.com/office/drawing/2014/main" id="{DF46E53E-1B4B-4E2B-8111-E2DA935DC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50" y="904875"/>
            <a:ext cx="48387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1">
            <a:extLst>
              <a:ext uri="{FF2B5EF4-FFF2-40B4-BE49-F238E27FC236}">
                <a16:creationId xmlns:a16="http://schemas.microsoft.com/office/drawing/2014/main" id="{2B17D56E-5135-4ACC-90EF-19C9262DBB49}"/>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3:1</a:t>
            </a:r>
          </a:p>
        </p:txBody>
      </p:sp>
      <p:pic>
        <p:nvPicPr>
          <p:cNvPr id="4" name="Picture 3">
            <a:extLst>
              <a:ext uri="{FF2B5EF4-FFF2-40B4-BE49-F238E27FC236}">
                <a16:creationId xmlns:a16="http://schemas.microsoft.com/office/drawing/2014/main" id="{EC3C3400-1F98-4ED9-B734-2162EECE01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6175" y="3354388"/>
            <a:ext cx="685165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5">
            <a:extLst>
              <a:ext uri="{FF2B5EF4-FFF2-40B4-BE49-F238E27FC236}">
                <a16:creationId xmlns:a16="http://schemas.microsoft.com/office/drawing/2014/main" id="{1E469D69-7C95-4FF1-9AF2-19B4A0D966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175" y="1268413"/>
            <a:ext cx="68516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E7EC510-3033-4C40-8AFF-94CB005B70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6175" y="4724400"/>
            <a:ext cx="68516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Placeholder 1">
            <a:extLst>
              <a:ext uri="{FF2B5EF4-FFF2-40B4-BE49-F238E27FC236}">
                <a16:creationId xmlns:a16="http://schemas.microsoft.com/office/drawing/2014/main" id="{C608C0C0-09BB-404E-BF95-C657C5F6390D}"/>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3:1</a:t>
            </a:r>
          </a:p>
        </p:txBody>
      </p:sp>
      <p:pic>
        <p:nvPicPr>
          <p:cNvPr id="61443" name="Picture 3">
            <a:extLst>
              <a:ext uri="{FF2B5EF4-FFF2-40B4-BE49-F238E27FC236}">
                <a16:creationId xmlns:a16="http://schemas.microsoft.com/office/drawing/2014/main" id="{89E9CA78-58CD-49D7-B337-1C5282F9B7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6175" y="1331913"/>
            <a:ext cx="68516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2E89B4E-4E76-4FB3-A0D0-A7E76FD47C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175" y="3500438"/>
            <a:ext cx="68516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4C36501-2232-4FBF-B9E0-76A0B6B23F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6175" y="4868863"/>
            <a:ext cx="68516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Placeholder 1">
            <a:extLst>
              <a:ext uri="{FF2B5EF4-FFF2-40B4-BE49-F238E27FC236}">
                <a16:creationId xmlns:a16="http://schemas.microsoft.com/office/drawing/2014/main" id="{5DC57F28-7053-42F7-80AB-5B464C236B97}"/>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3:3</a:t>
            </a:r>
          </a:p>
        </p:txBody>
      </p:sp>
      <p:pic>
        <p:nvPicPr>
          <p:cNvPr id="62467" name="Picture 3">
            <a:extLst>
              <a:ext uri="{FF2B5EF4-FFF2-40B4-BE49-F238E27FC236}">
                <a16:creationId xmlns:a16="http://schemas.microsoft.com/office/drawing/2014/main" id="{AC8C1CFA-4E3B-4165-A0B9-BA358866A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25" y="1989138"/>
            <a:ext cx="7499350"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Box 4">
            <a:extLst>
              <a:ext uri="{FF2B5EF4-FFF2-40B4-BE49-F238E27FC236}">
                <a16:creationId xmlns:a16="http://schemas.microsoft.com/office/drawing/2014/main" id="{B2209395-6C5D-48D2-A3B2-109403943F3F}"/>
              </a:ext>
            </a:extLst>
          </p:cNvPr>
          <p:cNvSpPr txBox="1">
            <a:spLocks noChangeArrowheads="1"/>
          </p:cNvSpPr>
          <p:nvPr/>
        </p:nvSpPr>
        <p:spPr bwMode="auto">
          <a:xfrm>
            <a:off x="1517631" y="5493085"/>
            <a:ext cx="1284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6 + 6 + 6</a:t>
            </a:r>
          </a:p>
        </p:txBody>
      </p:sp>
      <p:sp>
        <p:nvSpPr>
          <p:cNvPr id="62469" name="TextBox 5">
            <a:extLst>
              <a:ext uri="{FF2B5EF4-FFF2-40B4-BE49-F238E27FC236}">
                <a16:creationId xmlns:a16="http://schemas.microsoft.com/office/drawing/2014/main" id="{BD845AD3-6582-4C29-9680-AB4B96FFD15B}"/>
              </a:ext>
            </a:extLst>
          </p:cNvPr>
          <p:cNvSpPr txBox="1">
            <a:spLocks noChangeArrowheads="1"/>
          </p:cNvSpPr>
          <p:nvPr/>
        </p:nvSpPr>
        <p:spPr bwMode="auto">
          <a:xfrm>
            <a:off x="5458589" y="5493879"/>
            <a:ext cx="27638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rPr>
              <a:t>3 + 3 + 3 + 3 + 3 + 3 </a:t>
            </a:r>
            <a:endParaRPr lang="en-GB" altLang="en-US" sz="2400" dirty="0">
              <a:latin typeface="Myriad Pro" panose="020B0503030403020204" pitchFamily="34" charset="0"/>
              <a:ea typeface="Myriad Pro Semibold"/>
              <a:cs typeface="Myriad Pro Semibold"/>
            </a:endParaRPr>
          </a:p>
        </p:txBody>
      </p:sp>
      <p:sp>
        <p:nvSpPr>
          <p:cNvPr id="9" name="Oval 8">
            <a:extLst>
              <a:ext uri="{FF2B5EF4-FFF2-40B4-BE49-F238E27FC236}">
                <a16:creationId xmlns:a16="http://schemas.microsoft.com/office/drawing/2014/main" id="{57EFB594-510A-4C0A-A29D-4A060AD801AE}"/>
              </a:ext>
            </a:extLst>
          </p:cNvPr>
          <p:cNvSpPr>
            <a:spLocks noChangeArrowheads="1"/>
          </p:cNvSpPr>
          <p:nvPr/>
        </p:nvSpPr>
        <p:spPr bwMode="auto">
          <a:xfrm>
            <a:off x="5148064" y="5204953"/>
            <a:ext cx="3384376" cy="1038225"/>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62471" name="Rectangle 2">
            <a:extLst>
              <a:ext uri="{FF2B5EF4-FFF2-40B4-BE49-F238E27FC236}">
                <a16:creationId xmlns:a16="http://schemas.microsoft.com/office/drawing/2014/main" id="{B8DFD154-6997-4F86-8EC0-2363A8DF7204}"/>
              </a:ext>
            </a:extLst>
          </p:cNvPr>
          <p:cNvSpPr>
            <a:spLocks noChangeArrowheads="1"/>
          </p:cNvSpPr>
          <p:nvPr/>
        </p:nvSpPr>
        <p:spPr bwMode="auto">
          <a:xfrm>
            <a:off x="863600" y="1003300"/>
            <a:ext cx="741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Font typeface="Arial" panose="020B0604020202020204" pitchFamily="34" charset="0"/>
              <a:buNone/>
            </a:pPr>
            <a:r>
              <a:rPr lang="en-GB" altLang="en-US" sz="2400" dirty="0">
                <a:latin typeface="Myriad Pro" panose="020B0503030403020204" pitchFamily="34" charset="0"/>
              </a:rPr>
              <a:t>Circle the expression that correctly describes the picture.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a:extLst>
              <a:ext uri="{FF2B5EF4-FFF2-40B4-BE49-F238E27FC236}">
                <a16:creationId xmlns:a16="http://schemas.microsoft.com/office/drawing/2014/main" id="{80F53374-4969-44A8-882E-104533122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3633788"/>
            <a:ext cx="7848600"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Placeholder 1">
            <a:extLst>
              <a:ext uri="{FF2B5EF4-FFF2-40B4-BE49-F238E27FC236}">
                <a16:creationId xmlns:a16="http://schemas.microsoft.com/office/drawing/2014/main" id="{FFBF709B-C94C-4B8D-8F60-8C904D441EBB}"/>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1:1</a:t>
            </a:r>
          </a:p>
        </p:txBody>
      </p:sp>
      <p:pic>
        <p:nvPicPr>
          <p:cNvPr id="4" name="Picture 3">
            <a:extLst>
              <a:ext uri="{FF2B5EF4-FFF2-40B4-BE49-F238E27FC236}">
                <a16:creationId xmlns:a16="http://schemas.microsoft.com/office/drawing/2014/main" id="{86AE4C41-1B48-4CA5-9828-BC60A628F0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0413" y="1379538"/>
            <a:ext cx="611187"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D077BB5-6C5E-456C-8A04-29A3EB9CEB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625" y="1387475"/>
            <a:ext cx="8128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74E5F46-E4C9-4086-966E-8713011744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6688" y="1379538"/>
            <a:ext cx="1071562"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8.33333E-7 7.40741E-7 L -0.18559 0.36505 " pathEditMode="relative" rAng="0" ptsTypes="AA">
                                      <p:cBhvr>
                                        <p:cTn id="6" dur="2000" fill="hold"/>
                                        <p:tgtEl>
                                          <p:spTgt spid="4"/>
                                        </p:tgtEl>
                                        <p:attrNameLst>
                                          <p:attrName>ppt_x</p:attrName>
                                          <p:attrName>ppt_y</p:attrName>
                                        </p:attrNameLst>
                                      </p:cBhvr>
                                      <p:rCtr x="-9288" y="18241"/>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nodeType="clickEffect">
                                  <p:stCondLst>
                                    <p:cond delay="0"/>
                                  </p:stCondLst>
                                  <p:childTnLst>
                                    <p:animMotion origin="layout" path="M -2.77778E-6 -3.7037E-6 L 0.01441 0.36505 " pathEditMode="relative" rAng="0" ptsTypes="AA">
                                      <p:cBhvr>
                                        <p:cTn id="10" dur="2000" fill="hold"/>
                                        <p:tgtEl>
                                          <p:spTgt spid="8"/>
                                        </p:tgtEl>
                                        <p:attrNameLst>
                                          <p:attrName>ppt_x</p:attrName>
                                          <p:attrName>ppt_y</p:attrName>
                                        </p:attrNameLst>
                                      </p:cBhvr>
                                      <p:rCtr x="712" y="18241"/>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nodeType="clickEffect">
                                  <p:stCondLst>
                                    <p:cond delay="0"/>
                                  </p:stCondLst>
                                  <p:childTnLst>
                                    <p:animMotion origin="layout" path="M 1.66667E-6 3.33333E-6 L 0.1941 0.37893 " pathEditMode="relative" rAng="0" ptsTypes="AA">
                                      <p:cBhvr>
                                        <p:cTn id="14" dur="2000" fill="hold"/>
                                        <p:tgtEl>
                                          <p:spTgt spid="6"/>
                                        </p:tgtEl>
                                        <p:attrNameLst>
                                          <p:attrName>ppt_x</p:attrName>
                                          <p:attrName>ppt_y</p:attrName>
                                        </p:attrNameLst>
                                      </p:cBhvr>
                                      <p:rCtr x="9705" y="18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Placeholder 1">
            <a:extLst>
              <a:ext uri="{FF2B5EF4-FFF2-40B4-BE49-F238E27FC236}">
                <a16:creationId xmlns:a16="http://schemas.microsoft.com/office/drawing/2014/main" id="{B772E0EA-71CD-4DEA-83E8-DE5E326C730D}"/>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3:3</a:t>
            </a:r>
          </a:p>
        </p:txBody>
      </p:sp>
      <p:sp>
        <p:nvSpPr>
          <p:cNvPr id="64515" name="TextBox 2">
            <a:extLst>
              <a:ext uri="{FF2B5EF4-FFF2-40B4-BE49-F238E27FC236}">
                <a16:creationId xmlns:a16="http://schemas.microsoft.com/office/drawing/2014/main" id="{1DF97C95-5AF6-4332-BB4D-868C3FEBF42E}"/>
              </a:ext>
            </a:extLst>
          </p:cNvPr>
          <p:cNvSpPr txBox="1">
            <a:spLocks noChangeArrowheads="1"/>
          </p:cNvSpPr>
          <p:nvPr/>
        </p:nvSpPr>
        <p:spPr bwMode="auto">
          <a:xfrm>
            <a:off x="3929837" y="1743075"/>
            <a:ext cx="1284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5 + 5 + 5</a:t>
            </a:r>
          </a:p>
        </p:txBody>
      </p:sp>
      <p:pic>
        <p:nvPicPr>
          <p:cNvPr id="64516" name="Picture 5">
            <a:extLst>
              <a:ext uri="{FF2B5EF4-FFF2-40B4-BE49-F238E27FC236}">
                <a16:creationId xmlns:a16="http://schemas.microsoft.com/office/drawing/2014/main" id="{C263F8C5-7BE3-47A2-AAFB-506C850887F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39813" y="2924175"/>
            <a:ext cx="6816725"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BF32A6B8-167D-4AB4-A60B-40EC055D8FA5}"/>
              </a:ext>
            </a:extLst>
          </p:cNvPr>
          <p:cNvSpPr>
            <a:spLocks noChangeArrowheads="1"/>
          </p:cNvSpPr>
          <p:nvPr/>
        </p:nvSpPr>
        <p:spPr bwMode="auto">
          <a:xfrm>
            <a:off x="4572000" y="2205038"/>
            <a:ext cx="3600450" cy="360045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64518" name="Rectangle 7">
            <a:extLst>
              <a:ext uri="{FF2B5EF4-FFF2-40B4-BE49-F238E27FC236}">
                <a16:creationId xmlns:a16="http://schemas.microsoft.com/office/drawing/2014/main" id="{6FCEE3E0-CA5B-428B-8FE0-8E6E783F3677}"/>
              </a:ext>
            </a:extLst>
          </p:cNvPr>
          <p:cNvSpPr>
            <a:spLocks noChangeArrowheads="1"/>
          </p:cNvSpPr>
          <p:nvPr/>
        </p:nvSpPr>
        <p:spPr bwMode="auto">
          <a:xfrm>
            <a:off x="863600" y="1003300"/>
            <a:ext cx="741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Font typeface="Arial" panose="020B0604020202020204" pitchFamily="34" charset="0"/>
              <a:buNone/>
            </a:pPr>
            <a:r>
              <a:rPr lang="en-US" altLang="en-US" sz="2400" dirty="0">
                <a:latin typeface="Myriad Pro" panose="020B0503030403020204" pitchFamily="34" charset="0"/>
              </a:rPr>
              <a:t>Circle the representation that matches the expression. </a:t>
            </a:r>
            <a:endParaRPr lang="en-GB" altLang="en-US" sz="2400" dirty="0">
              <a:latin typeface="Myriad Pro" panose="020B05030304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Placeholder 1">
            <a:extLst>
              <a:ext uri="{FF2B5EF4-FFF2-40B4-BE49-F238E27FC236}">
                <a16:creationId xmlns:a16="http://schemas.microsoft.com/office/drawing/2014/main" id="{71BF4375-CC43-455D-9631-5A144023A883}"/>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3:3</a:t>
            </a:r>
          </a:p>
        </p:txBody>
      </p:sp>
      <p:sp>
        <p:nvSpPr>
          <p:cNvPr id="65539" name="TextBox 2">
            <a:extLst>
              <a:ext uri="{FF2B5EF4-FFF2-40B4-BE49-F238E27FC236}">
                <a16:creationId xmlns:a16="http://schemas.microsoft.com/office/drawing/2014/main" id="{754F8309-8543-4A50-8388-1FC99B05733C}"/>
              </a:ext>
            </a:extLst>
          </p:cNvPr>
          <p:cNvSpPr txBox="1">
            <a:spLocks noChangeArrowheads="1"/>
          </p:cNvSpPr>
          <p:nvPr/>
        </p:nvSpPr>
        <p:spPr bwMode="auto">
          <a:xfrm>
            <a:off x="2987824" y="5342400"/>
            <a:ext cx="3384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solidFill>
                  <a:srgbClr val="959595"/>
                </a:solidFill>
                <a:latin typeface="Comic Sans MS" panose="030F0702030302020204" pitchFamily="66" charset="0"/>
              </a:rPr>
              <a:t>I have 3 + 3 + 3 + 3.</a:t>
            </a:r>
            <a:endParaRPr lang="en-GB" altLang="en-US" sz="2400" dirty="0">
              <a:solidFill>
                <a:srgbClr val="959595"/>
              </a:solidFill>
              <a:latin typeface="Comic Sans MS" panose="030F0702030302020204" pitchFamily="66" charset="0"/>
              <a:ea typeface="Myriad Pro Semibold"/>
              <a:cs typeface="Myriad Pro Semibold"/>
            </a:endParaRPr>
          </a:p>
        </p:txBody>
      </p:sp>
      <p:pic>
        <p:nvPicPr>
          <p:cNvPr id="65540" name="Picture 3">
            <a:extLst>
              <a:ext uri="{FF2B5EF4-FFF2-40B4-BE49-F238E27FC236}">
                <a16:creationId xmlns:a16="http://schemas.microsoft.com/office/drawing/2014/main" id="{B79D2AB0-1C80-47E8-9A23-1B3E9F8EC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525" y="1699200"/>
            <a:ext cx="7840663"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7763C1C-36E7-46BC-B4AF-45F581EF59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1525" y="1699200"/>
            <a:ext cx="1490663"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FC74C82-FF11-4D42-8024-E1823B9476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9025" y="1699200"/>
            <a:ext cx="1490663"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bwMode="auto">
          <a:xfrm>
            <a:off x="3012631" y="647707"/>
            <a:ext cx="31187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rPr>
              <a:t>Complete the drawing.</a:t>
            </a:r>
            <a:endParaRPr lang="en-GB" sz="2400" b="1" dirty="0">
              <a:latin typeface="Myriad Pro" panose="020B0503030403020204" pitchFamily="34" charset="0"/>
              <a:ea typeface="Myriad Pro Semibold" charset="0"/>
              <a:cs typeface="Myriad Pro Semibold"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Placeholder 1">
            <a:extLst>
              <a:ext uri="{FF2B5EF4-FFF2-40B4-BE49-F238E27FC236}">
                <a16:creationId xmlns:a16="http://schemas.microsoft.com/office/drawing/2014/main" id="{C6AD113E-2F6F-4AC0-B639-3E146A7FE78D}"/>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3:3</a:t>
            </a:r>
          </a:p>
        </p:txBody>
      </p:sp>
      <p:sp>
        <p:nvSpPr>
          <p:cNvPr id="67587" name="TextBox 3">
            <a:extLst>
              <a:ext uri="{FF2B5EF4-FFF2-40B4-BE49-F238E27FC236}">
                <a16:creationId xmlns:a16="http://schemas.microsoft.com/office/drawing/2014/main" id="{BDCF3813-0A42-47F5-8B5F-668C20C59C16}"/>
              </a:ext>
            </a:extLst>
          </p:cNvPr>
          <p:cNvSpPr txBox="1">
            <a:spLocks noChangeArrowheads="1"/>
          </p:cNvSpPr>
          <p:nvPr/>
        </p:nvSpPr>
        <p:spPr bwMode="auto">
          <a:xfrm>
            <a:off x="3982913" y="4346872"/>
            <a:ext cx="373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rPr>
              <a:t>+</a:t>
            </a:r>
            <a:endParaRPr lang="en-GB" altLang="en-US" sz="2400" dirty="0">
              <a:latin typeface="Myriad Pro" panose="020B0503030403020204" pitchFamily="34" charset="0"/>
              <a:ea typeface="Myriad Pro Semibold"/>
              <a:cs typeface="Myriad Pro Semibold"/>
            </a:endParaRPr>
          </a:p>
        </p:txBody>
      </p:sp>
      <p:sp>
        <p:nvSpPr>
          <p:cNvPr id="5" name="TextBox 4">
            <a:extLst>
              <a:ext uri="{FF2B5EF4-FFF2-40B4-BE49-F238E27FC236}">
                <a16:creationId xmlns:a16="http://schemas.microsoft.com/office/drawing/2014/main" id="{FA864F81-34E8-4B4E-BF25-795DD3810D2B}"/>
              </a:ext>
            </a:extLst>
          </p:cNvPr>
          <p:cNvSpPr txBox="1">
            <a:spLocks noChangeArrowheads="1"/>
          </p:cNvSpPr>
          <p:nvPr/>
        </p:nvSpPr>
        <p:spPr bwMode="auto">
          <a:xfrm>
            <a:off x="3598863" y="4335463"/>
            <a:ext cx="373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a:solidFill>
                  <a:srgbClr val="959595"/>
                </a:solidFill>
                <a:latin typeface="Comic Sans MS" panose="030F0702030302020204" pitchFamily="66" charset="0"/>
                <a:ea typeface="Myriad Pro Semibold"/>
                <a:cs typeface="Myriad Pro Semibold"/>
              </a:rPr>
              <a:t>5</a:t>
            </a:r>
          </a:p>
        </p:txBody>
      </p:sp>
      <p:sp>
        <p:nvSpPr>
          <p:cNvPr id="6" name="TextBox 5">
            <a:extLst>
              <a:ext uri="{FF2B5EF4-FFF2-40B4-BE49-F238E27FC236}">
                <a16:creationId xmlns:a16="http://schemas.microsoft.com/office/drawing/2014/main" id="{F4751C57-8E93-40A5-AF6E-77559897F4C9}"/>
              </a:ext>
            </a:extLst>
          </p:cNvPr>
          <p:cNvSpPr txBox="1">
            <a:spLocks noChangeArrowheads="1"/>
          </p:cNvSpPr>
          <p:nvPr/>
        </p:nvSpPr>
        <p:spPr bwMode="auto">
          <a:xfrm>
            <a:off x="4379530" y="4335463"/>
            <a:ext cx="373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solidFill>
                  <a:srgbClr val="959595"/>
                </a:solidFill>
                <a:latin typeface="Comic Sans MS" panose="030F0702030302020204" pitchFamily="66" charset="0"/>
                <a:ea typeface="Myriad Pro Semibold"/>
                <a:cs typeface="Myriad Pro Semibold"/>
              </a:rPr>
              <a:t>5</a:t>
            </a:r>
          </a:p>
        </p:txBody>
      </p:sp>
      <p:sp>
        <p:nvSpPr>
          <p:cNvPr id="7" name="TextBox 6">
            <a:extLst>
              <a:ext uri="{FF2B5EF4-FFF2-40B4-BE49-F238E27FC236}">
                <a16:creationId xmlns:a16="http://schemas.microsoft.com/office/drawing/2014/main" id="{A31ECA0A-8E70-456A-8410-B3673BD1BC74}"/>
              </a:ext>
            </a:extLst>
          </p:cNvPr>
          <p:cNvSpPr txBox="1">
            <a:spLocks noChangeArrowheads="1"/>
          </p:cNvSpPr>
          <p:nvPr/>
        </p:nvSpPr>
        <p:spPr bwMode="auto">
          <a:xfrm>
            <a:off x="5167915" y="4335463"/>
            <a:ext cx="373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solidFill>
                  <a:srgbClr val="959595"/>
                </a:solidFill>
                <a:latin typeface="Comic Sans MS" panose="030F0702030302020204" pitchFamily="66" charset="0"/>
                <a:ea typeface="Myriad Pro Semibold"/>
                <a:cs typeface="Myriad Pro Semibold"/>
              </a:rPr>
              <a:t>5</a:t>
            </a:r>
          </a:p>
        </p:txBody>
      </p:sp>
      <p:sp>
        <p:nvSpPr>
          <p:cNvPr id="67591" name="Rectangle 7">
            <a:extLst>
              <a:ext uri="{FF2B5EF4-FFF2-40B4-BE49-F238E27FC236}">
                <a16:creationId xmlns:a16="http://schemas.microsoft.com/office/drawing/2014/main" id="{2775B535-763F-41BB-9E86-3131074E6597}"/>
              </a:ext>
            </a:extLst>
          </p:cNvPr>
          <p:cNvSpPr>
            <a:spLocks noChangeArrowheads="1"/>
          </p:cNvSpPr>
          <p:nvPr/>
        </p:nvSpPr>
        <p:spPr bwMode="auto">
          <a:xfrm>
            <a:off x="3533775" y="4292600"/>
            <a:ext cx="479425" cy="527050"/>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67592" name="Rectangle 8">
            <a:extLst>
              <a:ext uri="{FF2B5EF4-FFF2-40B4-BE49-F238E27FC236}">
                <a16:creationId xmlns:a16="http://schemas.microsoft.com/office/drawing/2014/main" id="{63A56D6F-38C4-4843-9FED-D0D4E743D958}"/>
              </a:ext>
            </a:extLst>
          </p:cNvPr>
          <p:cNvSpPr>
            <a:spLocks noChangeArrowheads="1"/>
          </p:cNvSpPr>
          <p:nvPr/>
        </p:nvSpPr>
        <p:spPr bwMode="auto">
          <a:xfrm>
            <a:off x="4322762" y="4292600"/>
            <a:ext cx="479425" cy="527050"/>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67593" name="Rectangle 9">
            <a:extLst>
              <a:ext uri="{FF2B5EF4-FFF2-40B4-BE49-F238E27FC236}">
                <a16:creationId xmlns:a16="http://schemas.microsoft.com/office/drawing/2014/main" id="{A532294B-BABB-4876-8464-DFC7595A2962}"/>
              </a:ext>
            </a:extLst>
          </p:cNvPr>
          <p:cNvSpPr>
            <a:spLocks noChangeArrowheads="1"/>
          </p:cNvSpPr>
          <p:nvPr/>
        </p:nvSpPr>
        <p:spPr bwMode="auto">
          <a:xfrm>
            <a:off x="5111750" y="4292600"/>
            <a:ext cx="481013" cy="527050"/>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pic>
        <p:nvPicPr>
          <p:cNvPr id="67594" name="Picture 10">
            <a:extLst>
              <a:ext uri="{FF2B5EF4-FFF2-40B4-BE49-F238E27FC236}">
                <a16:creationId xmlns:a16="http://schemas.microsoft.com/office/drawing/2014/main" id="{092ED0A4-9FC8-4A63-BB3D-1DCA6BD34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75" y="1919288"/>
            <a:ext cx="7839075"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3">
            <a:extLst>
              <a:ext uri="{FF2B5EF4-FFF2-40B4-BE49-F238E27FC236}">
                <a16:creationId xmlns:a16="http://schemas.microsoft.com/office/drawing/2014/main" id="{741C2E81-99F0-4F50-BB46-16561DA2CDFE}"/>
              </a:ext>
            </a:extLst>
          </p:cNvPr>
          <p:cNvSpPr txBox="1">
            <a:spLocks noChangeArrowheads="1"/>
          </p:cNvSpPr>
          <p:nvPr/>
        </p:nvSpPr>
        <p:spPr bwMode="auto">
          <a:xfrm>
            <a:off x="4769181" y="4346872"/>
            <a:ext cx="373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rPr>
              <a:t>+</a:t>
            </a:r>
            <a:endParaRPr lang="en-GB" altLang="en-US" sz="2400" dirty="0">
              <a:latin typeface="Myriad Pro" panose="020B0503030403020204" pitchFamily="34" charset="0"/>
              <a:ea typeface="Myriad Pro Semibold"/>
              <a:cs typeface="Myriad Pro Semibo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Placeholder 1">
            <a:extLst>
              <a:ext uri="{FF2B5EF4-FFF2-40B4-BE49-F238E27FC236}">
                <a16:creationId xmlns:a16="http://schemas.microsoft.com/office/drawing/2014/main" id="{A3E66193-EA79-446C-A5F5-0C65F93D995E}"/>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3:3</a:t>
            </a:r>
          </a:p>
        </p:txBody>
      </p:sp>
      <p:pic>
        <p:nvPicPr>
          <p:cNvPr id="69635" name="Picture 3">
            <a:extLst>
              <a:ext uri="{FF2B5EF4-FFF2-40B4-BE49-F238E27FC236}">
                <a16:creationId xmlns:a16="http://schemas.microsoft.com/office/drawing/2014/main" id="{76B7AD7D-D279-4598-A266-6D69818ED9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268413"/>
            <a:ext cx="61341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F38686A-D87D-42E6-84F3-89378F8F9555}"/>
              </a:ext>
            </a:extLst>
          </p:cNvPr>
          <p:cNvSpPr txBox="1">
            <a:spLocks noChangeArrowheads="1"/>
          </p:cNvSpPr>
          <p:nvPr/>
        </p:nvSpPr>
        <p:spPr bwMode="auto">
          <a:xfrm>
            <a:off x="2879725" y="5387975"/>
            <a:ext cx="3384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4 + 4 + 4 + 4 + 4</a:t>
            </a:r>
            <a:endParaRPr lang="en-GB" altLang="en-US" sz="2400">
              <a:latin typeface="Myriad Pro" panose="020B0503030403020204" pitchFamily="34" charset="0"/>
              <a:ea typeface="Myriad Pro Semibold"/>
              <a:cs typeface="Myriad Pro Semibo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Placeholder 1">
            <a:extLst>
              <a:ext uri="{FF2B5EF4-FFF2-40B4-BE49-F238E27FC236}">
                <a16:creationId xmlns:a16="http://schemas.microsoft.com/office/drawing/2014/main" id="{5629431E-5EED-4733-8CD6-9D6FF9FB6FEC}"/>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3:3</a:t>
            </a:r>
          </a:p>
        </p:txBody>
      </p:sp>
      <p:pic>
        <p:nvPicPr>
          <p:cNvPr id="71683" name="Picture 5">
            <a:extLst>
              <a:ext uri="{FF2B5EF4-FFF2-40B4-BE49-F238E27FC236}">
                <a16:creationId xmlns:a16="http://schemas.microsoft.com/office/drawing/2014/main" id="{CAA04C71-31D5-479A-8978-1392AA9E4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478088"/>
            <a:ext cx="6553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8E7B6BAD-3BEA-4A7C-953B-E10D6A0B0988}"/>
              </a:ext>
            </a:extLst>
          </p:cNvPr>
          <p:cNvSpPr txBox="1">
            <a:spLocks noChangeArrowheads="1"/>
          </p:cNvSpPr>
          <p:nvPr/>
        </p:nvSpPr>
        <p:spPr bwMode="auto">
          <a:xfrm>
            <a:off x="2879725" y="4149725"/>
            <a:ext cx="3384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7 + 7 + 7 + 7 + 7 </a:t>
            </a:r>
            <a:endParaRPr lang="en-GB" altLang="en-US" sz="2400">
              <a:latin typeface="Myriad Pro" panose="020B0503030403020204" pitchFamily="34" charset="0"/>
              <a:ea typeface="Myriad Pro Semibold"/>
              <a:cs typeface="Myriad Pro Semibo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Placeholder 1">
            <a:extLst>
              <a:ext uri="{FF2B5EF4-FFF2-40B4-BE49-F238E27FC236}">
                <a16:creationId xmlns:a16="http://schemas.microsoft.com/office/drawing/2014/main" id="{437FB7B8-6B89-4020-9D50-474A8378FBB7}"/>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3:3</a:t>
            </a:r>
          </a:p>
        </p:txBody>
      </p:sp>
      <p:sp>
        <p:nvSpPr>
          <p:cNvPr id="73731" name="TextBox 2">
            <a:extLst>
              <a:ext uri="{FF2B5EF4-FFF2-40B4-BE49-F238E27FC236}">
                <a16:creationId xmlns:a16="http://schemas.microsoft.com/office/drawing/2014/main" id="{6C63A5CB-B2BF-4FB5-B2EA-55D9195970B3}"/>
              </a:ext>
            </a:extLst>
          </p:cNvPr>
          <p:cNvSpPr txBox="1">
            <a:spLocks noChangeArrowheads="1"/>
          </p:cNvSpPr>
          <p:nvPr/>
        </p:nvSpPr>
        <p:spPr bwMode="auto">
          <a:xfrm>
            <a:off x="2981885" y="1455167"/>
            <a:ext cx="3180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rPr>
              <a:t>There are 2 groups of 5.</a:t>
            </a:r>
            <a:endParaRPr lang="en-GB" altLang="en-US" sz="2400" dirty="0">
              <a:latin typeface="Myriad Pro" panose="020B0503030403020204" pitchFamily="34" charset="0"/>
              <a:ea typeface="Myriad Pro Semibold"/>
              <a:cs typeface="Myriad Pro Semibold"/>
            </a:endParaRPr>
          </a:p>
        </p:txBody>
      </p:sp>
      <p:sp>
        <p:nvSpPr>
          <p:cNvPr id="73732" name="TextBox 3">
            <a:extLst>
              <a:ext uri="{FF2B5EF4-FFF2-40B4-BE49-F238E27FC236}">
                <a16:creationId xmlns:a16="http://schemas.microsoft.com/office/drawing/2014/main" id="{487003CD-5B7E-4290-A7E9-4E5FA65E8B19}"/>
              </a:ext>
            </a:extLst>
          </p:cNvPr>
          <p:cNvSpPr txBox="1">
            <a:spLocks noChangeArrowheads="1"/>
          </p:cNvSpPr>
          <p:nvPr/>
        </p:nvSpPr>
        <p:spPr bwMode="auto">
          <a:xfrm>
            <a:off x="4165478" y="2608212"/>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rPr>
              <a:t>2 + 5</a:t>
            </a:r>
            <a:endParaRPr lang="en-GB" altLang="en-US" sz="2400" dirty="0">
              <a:latin typeface="Myriad Pro" panose="020B0503030403020204" pitchFamily="34" charset="0"/>
              <a:ea typeface="Myriad Pro Semibold"/>
              <a:cs typeface="Myriad Pro Semibold"/>
            </a:endParaRPr>
          </a:p>
        </p:txBody>
      </p:sp>
      <p:sp>
        <p:nvSpPr>
          <p:cNvPr id="73733" name="TextBox 4">
            <a:extLst>
              <a:ext uri="{FF2B5EF4-FFF2-40B4-BE49-F238E27FC236}">
                <a16:creationId xmlns:a16="http://schemas.microsoft.com/office/drawing/2014/main" id="{32C55F49-03C8-46FC-A48E-38123ACB2305}"/>
              </a:ext>
            </a:extLst>
          </p:cNvPr>
          <p:cNvSpPr txBox="1">
            <a:spLocks noChangeArrowheads="1"/>
          </p:cNvSpPr>
          <p:nvPr/>
        </p:nvSpPr>
        <p:spPr bwMode="auto">
          <a:xfrm>
            <a:off x="4165478" y="3448000"/>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rPr>
              <a:t>5 + 2</a:t>
            </a:r>
            <a:endParaRPr lang="en-GB" altLang="en-US" sz="2400" dirty="0">
              <a:latin typeface="Myriad Pro" panose="020B0503030403020204" pitchFamily="34" charset="0"/>
              <a:ea typeface="Myriad Pro Semibold"/>
              <a:cs typeface="Myriad Pro Semibold"/>
            </a:endParaRPr>
          </a:p>
        </p:txBody>
      </p:sp>
      <p:sp>
        <p:nvSpPr>
          <p:cNvPr id="73734" name="TextBox 5">
            <a:extLst>
              <a:ext uri="{FF2B5EF4-FFF2-40B4-BE49-F238E27FC236}">
                <a16:creationId xmlns:a16="http://schemas.microsoft.com/office/drawing/2014/main" id="{4177BDBF-86B0-4E23-8B1D-022FBFA7E8B9}"/>
              </a:ext>
            </a:extLst>
          </p:cNvPr>
          <p:cNvSpPr txBox="1">
            <a:spLocks noChangeArrowheads="1"/>
          </p:cNvSpPr>
          <p:nvPr/>
        </p:nvSpPr>
        <p:spPr bwMode="auto">
          <a:xfrm>
            <a:off x="4165478" y="4287787"/>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rPr>
              <a:t>5 + 5</a:t>
            </a:r>
            <a:endParaRPr lang="en-GB" altLang="en-US" sz="2400" dirty="0">
              <a:latin typeface="Myriad Pro" panose="020B0503030403020204" pitchFamily="34" charset="0"/>
              <a:ea typeface="Myriad Pro Semibold"/>
              <a:cs typeface="Myriad Pro Semibold"/>
            </a:endParaRPr>
          </a:p>
        </p:txBody>
      </p:sp>
      <p:sp>
        <p:nvSpPr>
          <p:cNvPr id="73735" name="TextBox 6">
            <a:extLst>
              <a:ext uri="{FF2B5EF4-FFF2-40B4-BE49-F238E27FC236}">
                <a16:creationId xmlns:a16="http://schemas.microsoft.com/office/drawing/2014/main" id="{A0122373-68E3-4BD4-8267-3B811894C7AC}"/>
              </a:ext>
            </a:extLst>
          </p:cNvPr>
          <p:cNvSpPr txBox="1">
            <a:spLocks noChangeArrowheads="1"/>
          </p:cNvSpPr>
          <p:nvPr/>
        </p:nvSpPr>
        <p:spPr bwMode="auto">
          <a:xfrm>
            <a:off x="3458554" y="5127575"/>
            <a:ext cx="2226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2 + 2 + 2 + 2 + 2</a:t>
            </a:r>
          </a:p>
        </p:txBody>
      </p:sp>
      <p:sp>
        <p:nvSpPr>
          <p:cNvPr id="8" name="Oval 7">
            <a:extLst>
              <a:ext uri="{FF2B5EF4-FFF2-40B4-BE49-F238E27FC236}">
                <a16:creationId xmlns:a16="http://schemas.microsoft.com/office/drawing/2014/main" id="{EEBFFC6F-22F8-4E23-AB42-7EBBB38AC905}"/>
              </a:ext>
            </a:extLst>
          </p:cNvPr>
          <p:cNvSpPr>
            <a:spLocks noChangeArrowheads="1"/>
          </p:cNvSpPr>
          <p:nvPr/>
        </p:nvSpPr>
        <p:spPr bwMode="auto">
          <a:xfrm>
            <a:off x="4122738" y="4183012"/>
            <a:ext cx="898525" cy="682625"/>
          </a:xfrm>
          <a:prstGeom prst="ellipse">
            <a:avLst/>
          </a:prstGeom>
          <a:noFill/>
          <a:ln w="28575" algn="ctr">
            <a:solidFill>
              <a:srgbClr val="00628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2" name="TextBox 1"/>
          <p:cNvSpPr txBox="1"/>
          <p:nvPr/>
        </p:nvSpPr>
        <p:spPr bwMode="auto">
          <a:xfrm>
            <a:off x="1391514" y="646396"/>
            <a:ext cx="63609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US" sz="2400" dirty="0">
                <a:latin typeface="Myriad Pro" panose="020B0503030403020204" pitchFamily="34" charset="0"/>
              </a:rPr>
              <a:t>Circle the expression that matches the sentence.</a:t>
            </a:r>
            <a:endParaRPr lang="en-GB" sz="2400" dirty="0">
              <a:latin typeface="Myriad Pro" panose="020B05030304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Placeholder 1">
            <a:extLst>
              <a:ext uri="{FF2B5EF4-FFF2-40B4-BE49-F238E27FC236}">
                <a16:creationId xmlns:a16="http://schemas.microsoft.com/office/drawing/2014/main" id="{40BDDE32-969E-42A8-BD76-B70311BCB4C0}"/>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3:4</a:t>
            </a:r>
          </a:p>
        </p:txBody>
      </p:sp>
      <p:pic>
        <p:nvPicPr>
          <p:cNvPr id="75779" name="Picture 3">
            <a:extLst>
              <a:ext uri="{FF2B5EF4-FFF2-40B4-BE49-F238E27FC236}">
                <a16:creationId xmlns:a16="http://schemas.microsoft.com/office/drawing/2014/main" id="{EA6A9952-BF98-4B31-9759-1D810948E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2319338"/>
            <a:ext cx="61341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Box 4">
            <a:extLst>
              <a:ext uri="{FF2B5EF4-FFF2-40B4-BE49-F238E27FC236}">
                <a16:creationId xmlns:a16="http://schemas.microsoft.com/office/drawing/2014/main" id="{7866D26F-DF54-4B82-9418-5018A6AA413C}"/>
              </a:ext>
            </a:extLst>
          </p:cNvPr>
          <p:cNvSpPr txBox="1">
            <a:spLocks noChangeArrowheads="1"/>
          </p:cNvSpPr>
          <p:nvPr/>
        </p:nvSpPr>
        <p:spPr bwMode="auto">
          <a:xfrm>
            <a:off x="1431925" y="3754438"/>
            <a:ext cx="2132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ea typeface="Myriad Pro Semibold"/>
                <a:cs typeface="Myriad Pro Semibold"/>
              </a:rPr>
              <a:t>two 2p coins </a:t>
            </a:r>
          </a:p>
        </p:txBody>
      </p:sp>
      <p:sp>
        <p:nvSpPr>
          <p:cNvPr id="75781" name="TextBox 5">
            <a:extLst>
              <a:ext uri="{FF2B5EF4-FFF2-40B4-BE49-F238E27FC236}">
                <a16:creationId xmlns:a16="http://schemas.microsoft.com/office/drawing/2014/main" id="{B5F24045-398B-4A0A-AD51-8BC48DD95FF6}"/>
              </a:ext>
            </a:extLst>
          </p:cNvPr>
          <p:cNvSpPr txBox="1">
            <a:spLocks noChangeArrowheads="1"/>
          </p:cNvSpPr>
          <p:nvPr/>
        </p:nvSpPr>
        <p:spPr bwMode="auto">
          <a:xfrm>
            <a:off x="4356100" y="3759200"/>
            <a:ext cx="1187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2 + 2</a:t>
            </a:r>
            <a:endParaRPr lang="en-GB" altLang="en-US" sz="2400">
              <a:latin typeface="Myriad Pro" panose="020B0503030403020204" pitchFamily="34" charset="0"/>
              <a:ea typeface="Myriad Pro Semibold"/>
              <a:cs typeface="Myriad Pro Semibold"/>
            </a:endParaRPr>
          </a:p>
        </p:txBody>
      </p:sp>
      <p:sp>
        <p:nvSpPr>
          <p:cNvPr id="75782" name="TextBox 6">
            <a:extLst>
              <a:ext uri="{FF2B5EF4-FFF2-40B4-BE49-F238E27FC236}">
                <a16:creationId xmlns:a16="http://schemas.microsoft.com/office/drawing/2014/main" id="{EF1872AA-0E81-406C-AD5E-F0A43900A874}"/>
              </a:ext>
            </a:extLst>
          </p:cNvPr>
          <p:cNvSpPr txBox="1">
            <a:spLocks noChangeArrowheads="1"/>
          </p:cNvSpPr>
          <p:nvPr/>
        </p:nvSpPr>
        <p:spPr bwMode="auto">
          <a:xfrm>
            <a:off x="6659563" y="3754438"/>
            <a:ext cx="1189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4</a:t>
            </a:r>
            <a:endParaRPr lang="en-GB" altLang="en-US" sz="2400">
              <a:latin typeface="Myriad Pro" panose="020B0503030403020204" pitchFamily="34" charset="0"/>
              <a:ea typeface="Myriad Pro Semibold"/>
              <a:cs typeface="Myriad Pro Semibo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Placeholder 1">
            <a:extLst>
              <a:ext uri="{FF2B5EF4-FFF2-40B4-BE49-F238E27FC236}">
                <a16:creationId xmlns:a16="http://schemas.microsoft.com/office/drawing/2014/main" id="{38D408F0-10E2-451A-810D-8E1EA6506A93}"/>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3:4</a:t>
            </a:r>
          </a:p>
        </p:txBody>
      </p:sp>
      <p:pic>
        <p:nvPicPr>
          <p:cNvPr id="77827" name="Picture 3">
            <a:extLst>
              <a:ext uri="{FF2B5EF4-FFF2-40B4-BE49-F238E27FC236}">
                <a16:creationId xmlns:a16="http://schemas.microsoft.com/office/drawing/2014/main" id="{E23D2919-8073-4FC5-88A2-1E23F4AB5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338" y="1989138"/>
            <a:ext cx="4260850"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Box 4">
            <a:extLst>
              <a:ext uri="{FF2B5EF4-FFF2-40B4-BE49-F238E27FC236}">
                <a16:creationId xmlns:a16="http://schemas.microsoft.com/office/drawing/2014/main" id="{000A2D5E-BAD2-46AE-B742-3C8744D38E21}"/>
              </a:ext>
            </a:extLst>
          </p:cNvPr>
          <p:cNvSpPr txBox="1">
            <a:spLocks noChangeArrowheads="1"/>
          </p:cNvSpPr>
          <p:nvPr/>
        </p:nvSpPr>
        <p:spPr bwMode="auto">
          <a:xfrm>
            <a:off x="3583866" y="896938"/>
            <a:ext cx="18603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rPr>
              <a:t>True or false?</a:t>
            </a:r>
          </a:p>
        </p:txBody>
      </p:sp>
      <p:sp>
        <p:nvSpPr>
          <p:cNvPr id="7" name="TextBox 6">
            <a:extLst>
              <a:ext uri="{FF2B5EF4-FFF2-40B4-BE49-F238E27FC236}">
                <a16:creationId xmlns:a16="http://schemas.microsoft.com/office/drawing/2014/main" id="{536C8CA6-9464-45F7-861F-4713D6415A6B}"/>
              </a:ext>
            </a:extLst>
          </p:cNvPr>
          <p:cNvSpPr txBox="1">
            <a:spLocks noChangeArrowheads="1"/>
          </p:cNvSpPr>
          <p:nvPr/>
        </p:nvSpPr>
        <p:spPr bwMode="auto">
          <a:xfrm>
            <a:off x="7612758" y="1237868"/>
            <a:ext cx="4876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3000" dirty="0">
                <a:solidFill>
                  <a:srgbClr val="008000"/>
                </a:solidFill>
                <a:latin typeface="Myriad Pro Semibold"/>
                <a:ea typeface="Myriad Pro Semibold"/>
                <a:cs typeface="Myriad Pro Semibold"/>
                <a:sym typeface="Wingdings" panose="05000000000000000000" pitchFamily="2" charset="2"/>
              </a:rPr>
              <a:t></a:t>
            </a:r>
            <a:endParaRPr lang="en-GB" altLang="en-US" sz="3000" dirty="0">
              <a:solidFill>
                <a:srgbClr val="008000"/>
              </a:solidFill>
              <a:latin typeface="Myriad Pro Semibold"/>
              <a:ea typeface="Myriad Pro Semibold"/>
              <a:cs typeface="Myriad Pro Semibold"/>
            </a:endParaRPr>
          </a:p>
        </p:txBody>
      </p:sp>
      <p:sp>
        <p:nvSpPr>
          <p:cNvPr id="2" name="Rectangle 1">
            <a:extLst>
              <a:ext uri="{FF2B5EF4-FFF2-40B4-BE49-F238E27FC236}">
                <a16:creationId xmlns:a16="http://schemas.microsoft.com/office/drawing/2014/main" id="{73EF0F11-304E-4ED4-84A4-80CA0F76B742}"/>
              </a:ext>
            </a:extLst>
          </p:cNvPr>
          <p:cNvSpPr/>
          <p:nvPr/>
        </p:nvSpPr>
        <p:spPr>
          <a:xfrm>
            <a:off x="2478575" y="1294659"/>
            <a:ext cx="4186852" cy="461665"/>
          </a:xfrm>
          <a:prstGeom prst="rect">
            <a:avLst/>
          </a:prstGeom>
        </p:spPr>
        <p:txBody>
          <a:bodyPr wrap="none">
            <a:spAutoFit/>
          </a:bodyPr>
          <a:lstStyle/>
          <a:p>
            <a:pPr algn="ctr" eaLnBrk="1" hangingPunct="1">
              <a:buClr>
                <a:srgbClr val="82CBDD"/>
              </a:buClr>
              <a:buFont typeface="Arial" panose="020B0604020202020204" pitchFamily="34" charset="0"/>
              <a:buNone/>
            </a:pPr>
            <a:r>
              <a:rPr lang="en-US" altLang="en-US" sz="2400" dirty="0">
                <a:latin typeface="Myriad Pro" panose="020B0503030403020204" pitchFamily="34" charset="0"/>
                <a:ea typeface="Myriad Pro Semibold"/>
                <a:cs typeface="Myriad Pro Semibold"/>
              </a:rPr>
              <a:t>This picture shows 5 + 5 + 5 + 5</a:t>
            </a:r>
            <a:endParaRPr lang="en-GB" altLang="en-US" sz="2400" dirty="0">
              <a:latin typeface="Myriad Pro" panose="020B0503030403020204" pitchFamily="34" charset="0"/>
              <a:ea typeface="Myriad Pro Semibold"/>
              <a:cs typeface="Myriad Pro Semibold"/>
            </a:endParaRPr>
          </a:p>
        </p:txBody>
      </p:sp>
      <p:sp>
        <p:nvSpPr>
          <p:cNvPr id="8" name="TextBox 4">
            <a:extLst>
              <a:ext uri="{FF2B5EF4-FFF2-40B4-BE49-F238E27FC236}">
                <a16:creationId xmlns:a16="http://schemas.microsoft.com/office/drawing/2014/main" id="{7174560D-4B08-4F73-8D9B-6611F06B95D7}"/>
              </a:ext>
            </a:extLst>
          </p:cNvPr>
          <p:cNvSpPr txBox="1">
            <a:spLocks noChangeArrowheads="1"/>
          </p:cNvSpPr>
          <p:nvPr/>
        </p:nvSpPr>
        <p:spPr bwMode="auto">
          <a:xfrm>
            <a:off x="6984965" y="1294659"/>
            <a:ext cx="7478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rPr>
              <a:t>True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Placeholder 1">
            <a:extLst>
              <a:ext uri="{FF2B5EF4-FFF2-40B4-BE49-F238E27FC236}">
                <a16:creationId xmlns:a16="http://schemas.microsoft.com/office/drawing/2014/main" id="{060787AB-97E2-436B-BBBA-C8C1233C2081}"/>
              </a:ext>
            </a:extLst>
          </p:cNvPr>
          <p:cNvSpPr>
            <a:spLocks noGrp="1" noChangeArrowheads="1"/>
          </p:cNvSpPr>
          <p:nvPr>
            <p:ph type="body" sz="quarter" idx="11"/>
          </p:nvPr>
        </p:nvSpPr>
        <p:spPr>
          <a:xfrm>
            <a:off x="0" y="-1270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3:4</a:t>
            </a:r>
          </a:p>
        </p:txBody>
      </p:sp>
      <p:pic>
        <p:nvPicPr>
          <p:cNvPr id="79875" name="Picture 3">
            <a:extLst>
              <a:ext uri="{FF2B5EF4-FFF2-40B4-BE49-F238E27FC236}">
                <a16:creationId xmlns:a16="http://schemas.microsoft.com/office/drawing/2014/main" id="{5FC7F45B-5EAE-4DF5-BDB5-589BA3D57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2780928"/>
            <a:ext cx="78390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Box 4">
            <a:extLst>
              <a:ext uri="{FF2B5EF4-FFF2-40B4-BE49-F238E27FC236}">
                <a16:creationId xmlns:a16="http://schemas.microsoft.com/office/drawing/2014/main" id="{6CEB6CBF-631B-4035-B764-63EAB6BCC724}"/>
              </a:ext>
            </a:extLst>
          </p:cNvPr>
          <p:cNvSpPr txBox="1">
            <a:spLocks noChangeArrowheads="1"/>
          </p:cNvSpPr>
          <p:nvPr/>
        </p:nvSpPr>
        <p:spPr bwMode="auto">
          <a:xfrm>
            <a:off x="1258134" y="896938"/>
            <a:ext cx="6511846"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rPr>
              <a:t>True or false?</a:t>
            </a:r>
          </a:p>
          <a:p>
            <a:pPr algn="ctr" eaLnBrk="1" hangingPunct="1">
              <a:buClr>
                <a:srgbClr val="82CBDD"/>
              </a:buClr>
              <a:buNone/>
            </a:pPr>
            <a:r>
              <a:rPr lang="en-US" altLang="en-US" sz="2400" dirty="0">
                <a:latin typeface="Myriad Pro" panose="020B0503030403020204" pitchFamily="34" charset="0"/>
                <a:ea typeface="Myriad Pro Semibold"/>
                <a:cs typeface="Myriad Pro Semibold"/>
              </a:rPr>
              <a:t>There are 6 groups of 2. </a:t>
            </a:r>
            <a:r>
              <a:rPr lang="en-GB" sz="2400" dirty="0">
                <a:latin typeface="Myriad Pro" panose="020B0503030403020204" pitchFamily="34" charset="0"/>
              </a:rPr>
              <a:t>We can write this as 6 + 6.</a:t>
            </a:r>
          </a:p>
          <a:p>
            <a:pPr algn="ctr" eaLnBrk="1" hangingPunct="1">
              <a:buClr>
                <a:srgbClr val="82CBDD"/>
              </a:buClr>
              <a:buFont typeface="Arial" panose="020B0604020202020204" pitchFamily="34" charset="0"/>
              <a:buNone/>
            </a:pPr>
            <a:endParaRPr lang="en-GB" altLang="en-US" sz="2400" dirty="0">
              <a:latin typeface="Myriad Pro" panose="020B0503030403020204" pitchFamily="34" charset="0"/>
              <a:ea typeface="Myriad Pro Semibold"/>
              <a:cs typeface="Myriad Pro Semibold"/>
            </a:endParaRPr>
          </a:p>
        </p:txBody>
      </p:sp>
      <p:sp>
        <p:nvSpPr>
          <p:cNvPr id="6" name="TextBox 5">
            <a:extLst>
              <a:ext uri="{FF2B5EF4-FFF2-40B4-BE49-F238E27FC236}">
                <a16:creationId xmlns:a16="http://schemas.microsoft.com/office/drawing/2014/main" id="{3B1BA37A-BD4E-4F9E-8A7E-CDC527033866}"/>
              </a:ext>
            </a:extLst>
          </p:cNvPr>
          <p:cNvSpPr txBox="1">
            <a:spLocks noChangeArrowheads="1"/>
          </p:cNvSpPr>
          <p:nvPr/>
        </p:nvSpPr>
        <p:spPr bwMode="auto">
          <a:xfrm>
            <a:off x="8640565" y="1283977"/>
            <a:ext cx="4876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3000" dirty="0">
                <a:solidFill>
                  <a:srgbClr val="008000"/>
                </a:solidFill>
                <a:latin typeface="Myriad Pro Semibold"/>
                <a:ea typeface="Myriad Pro Semibold"/>
                <a:cs typeface="Myriad Pro Semibold"/>
                <a:sym typeface="Wingdings" panose="05000000000000000000" pitchFamily="2" charset="2"/>
              </a:rPr>
              <a:t></a:t>
            </a:r>
            <a:endParaRPr lang="en-GB" altLang="en-US" sz="3000" dirty="0">
              <a:solidFill>
                <a:srgbClr val="008000"/>
              </a:solidFill>
              <a:latin typeface="Myriad Pro Semibold"/>
              <a:ea typeface="Myriad Pro Semibold"/>
              <a:cs typeface="Myriad Pro Semibold"/>
            </a:endParaRPr>
          </a:p>
        </p:txBody>
      </p:sp>
      <p:sp>
        <p:nvSpPr>
          <p:cNvPr id="8" name="TextBox 4">
            <a:extLst>
              <a:ext uri="{FF2B5EF4-FFF2-40B4-BE49-F238E27FC236}">
                <a16:creationId xmlns:a16="http://schemas.microsoft.com/office/drawing/2014/main" id="{C3481D5B-13C7-4821-9D9D-8E3E5B4206E8}"/>
              </a:ext>
            </a:extLst>
          </p:cNvPr>
          <p:cNvSpPr txBox="1">
            <a:spLocks noChangeArrowheads="1"/>
          </p:cNvSpPr>
          <p:nvPr/>
        </p:nvSpPr>
        <p:spPr bwMode="auto">
          <a:xfrm>
            <a:off x="8012772" y="1340768"/>
            <a:ext cx="7478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rPr>
              <a:t>True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Placeholder 1">
            <a:extLst>
              <a:ext uri="{FF2B5EF4-FFF2-40B4-BE49-F238E27FC236}">
                <a16:creationId xmlns:a16="http://schemas.microsoft.com/office/drawing/2014/main" id="{DBCF457A-A9A7-4C2A-A42B-15E4BDFF8A91}"/>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4:1</a:t>
            </a:r>
          </a:p>
        </p:txBody>
      </p:sp>
      <p:pic>
        <p:nvPicPr>
          <p:cNvPr id="81923" name="Picture 3">
            <a:extLst>
              <a:ext uri="{FF2B5EF4-FFF2-40B4-BE49-F238E27FC236}">
                <a16:creationId xmlns:a16="http://schemas.microsoft.com/office/drawing/2014/main" id="{2DEBDA54-FAE8-436F-A23B-A86D0570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1311275"/>
            <a:ext cx="7839075"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585EF1D-D379-403F-A0EB-DA8C8AA0D975}"/>
              </a:ext>
            </a:extLst>
          </p:cNvPr>
          <p:cNvSpPr>
            <a:spLocks noChangeArrowheads="1"/>
          </p:cNvSpPr>
          <p:nvPr/>
        </p:nvSpPr>
        <p:spPr bwMode="auto">
          <a:xfrm>
            <a:off x="1842219" y="5229225"/>
            <a:ext cx="1284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 typeface="Arial" panose="020B0604020202020204" pitchFamily="34" charset="0"/>
              <a:buNone/>
            </a:pPr>
            <a:r>
              <a:rPr lang="en-GB" altLang="en-US" sz="2400" dirty="0">
                <a:latin typeface="Myriad Pro" panose="020B0503030403020204" pitchFamily="34" charset="0"/>
              </a:rPr>
              <a:t>5 + 5 + 5</a:t>
            </a:r>
          </a:p>
        </p:txBody>
      </p:sp>
      <p:sp>
        <p:nvSpPr>
          <p:cNvPr id="5" name="Rectangle 4">
            <a:extLst>
              <a:ext uri="{FF2B5EF4-FFF2-40B4-BE49-F238E27FC236}">
                <a16:creationId xmlns:a16="http://schemas.microsoft.com/office/drawing/2014/main" id="{5C6CA177-AC01-460D-8250-49DA04B079C7}"/>
              </a:ext>
            </a:extLst>
          </p:cNvPr>
          <p:cNvSpPr>
            <a:spLocks noChangeArrowheads="1"/>
          </p:cNvSpPr>
          <p:nvPr/>
        </p:nvSpPr>
        <p:spPr bwMode="auto">
          <a:xfrm>
            <a:off x="6228184" y="5229225"/>
            <a:ext cx="81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 typeface="Arial" panose="020B0604020202020204" pitchFamily="34" charset="0"/>
              <a:buNone/>
            </a:pPr>
            <a:r>
              <a:rPr lang="en-GB" altLang="en-US" sz="2400" dirty="0">
                <a:latin typeface="Myriad Pro" panose="020B0503030403020204" pitchFamily="34" charset="0"/>
              </a:rPr>
              <a:t>3 ×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1">
            <a:extLst>
              <a:ext uri="{FF2B5EF4-FFF2-40B4-BE49-F238E27FC236}">
                <a16:creationId xmlns:a16="http://schemas.microsoft.com/office/drawing/2014/main" id="{F11058CD-CAA6-4AF2-8C0D-A3881F67B3D8}"/>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1:1</a:t>
            </a:r>
          </a:p>
        </p:txBody>
      </p:sp>
      <p:grpSp>
        <p:nvGrpSpPr>
          <p:cNvPr id="16" name="Group 15">
            <a:extLst>
              <a:ext uri="{FF2B5EF4-FFF2-40B4-BE49-F238E27FC236}">
                <a16:creationId xmlns:a16="http://schemas.microsoft.com/office/drawing/2014/main" id="{58651F19-AA3A-4F6C-BEEA-220E72CF4865}"/>
              </a:ext>
            </a:extLst>
          </p:cNvPr>
          <p:cNvGrpSpPr>
            <a:grpSpLocks noChangeAspect="1"/>
          </p:cNvGrpSpPr>
          <p:nvPr/>
        </p:nvGrpSpPr>
        <p:grpSpPr bwMode="auto">
          <a:xfrm>
            <a:off x="2700338" y="1255713"/>
            <a:ext cx="1773237" cy="1511300"/>
            <a:chOff x="3159599" y="1493928"/>
            <a:chExt cx="1182956" cy="1008112"/>
          </a:xfrm>
        </p:grpSpPr>
        <p:pic>
          <p:nvPicPr>
            <p:cNvPr id="13326" name="Picture 16">
              <a:extLst>
                <a:ext uri="{FF2B5EF4-FFF2-40B4-BE49-F238E27FC236}">
                  <a16:creationId xmlns:a16="http://schemas.microsoft.com/office/drawing/2014/main" id="{94F098DD-2770-4DA3-9883-C9FE7E717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599" y="1925941"/>
              <a:ext cx="568618" cy="57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7">
              <a:extLst>
                <a:ext uri="{FF2B5EF4-FFF2-40B4-BE49-F238E27FC236}">
                  <a16:creationId xmlns:a16="http://schemas.microsoft.com/office/drawing/2014/main" id="{CCDB6FBF-2AE8-4F0B-A729-04F097F41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937" y="1493928"/>
              <a:ext cx="568618" cy="57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a:extLst>
              <a:ext uri="{FF2B5EF4-FFF2-40B4-BE49-F238E27FC236}">
                <a16:creationId xmlns:a16="http://schemas.microsoft.com/office/drawing/2014/main" id="{9D6D067F-5053-4143-9266-D8DA842173FA}"/>
              </a:ext>
            </a:extLst>
          </p:cNvPr>
          <p:cNvGrpSpPr>
            <a:grpSpLocks noChangeAspect="1"/>
          </p:cNvGrpSpPr>
          <p:nvPr/>
        </p:nvGrpSpPr>
        <p:grpSpPr bwMode="auto">
          <a:xfrm>
            <a:off x="5013325" y="1125538"/>
            <a:ext cx="1776413" cy="2320925"/>
            <a:chOff x="4800601" y="1349842"/>
            <a:chExt cx="1184645" cy="1547698"/>
          </a:xfrm>
        </p:grpSpPr>
        <p:pic>
          <p:nvPicPr>
            <p:cNvPr id="13323" name="Picture 19">
              <a:extLst>
                <a:ext uri="{FF2B5EF4-FFF2-40B4-BE49-F238E27FC236}">
                  <a16:creationId xmlns:a16="http://schemas.microsoft.com/office/drawing/2014/main" id="{6D119B4A-F3A1-43AB-A090-4B44B8656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1349842"/>
              <a:ext cx="568618" cy="57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23">
              <a:extLst>
                <a:ext uri="{FF2B5EF4-FFF2-40B4-BE49-F238E27FC236}">
                  <a16:creationId xmlns:a16="http://schemas.microsoft.com/office/drawing/2014/main" id="{53037E16-16AB-478C-9213-79439C181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628" y="1691652"/>
              <a:ext cx="568618" cy="57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25">
              <a:extLst>
                <a:ext uri="{FF2B5EF4-FFF2-40B4-BE49-F238E27FC236}">
                  <a16:creationId xmlns:a16="http://schemas.microsoft.com/office/drawing/2014/main" id="{040829A2-B6DF-4F8F-8099-40F771E1D5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326" y="2321441"/>
              <a:ext cx="568618" cy="57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 name="Group 27">
            <a:extLst>
              <a:ext uri="{FF2B5EF4-FFF2-40B4-BE49-F238E27FC236}">
                <a16:creationId xmlns:a16="http://schemas.microsoft.com/office/drawing/2014/main" id="{D4938D1C-0167-49CA-AB51-60CD4E5107AC}"/>
              </a:ext>
            </a:extLst>
          </p:cNvPr>
          <p:cNvGrpSpPr>
            <a:grpSpLocks noChangeAspect="1"/>
          </p:cNvGrpSpPr>
          <p:nvPr/>
        </p:nvGrpSpPr>
        <p:grpSpPr bwMode="auto">
          <a:xfrm rot="235989">
            <a:off x="3721991" y="2064676"/>
            <a:ext cx="1664759" cy="1495888"/>
            <a:chOff x="3855879" y="2047156"/>
            <a:chExt cx="1109922" cy="998035"/>
          </a:xfrm>
        </p:grpSpPr>
        <p:pic>
          <p:nvPicPr>
            <p:cNvPr id="13321" name="Picture 29">
              <a:extLst>
                <a:ext uri="{FF2B5EF4-FFF2-40B4-BE49-F238E27FC236}">
                  <a16:creationId xmlns:a16="http://schemas.microsoft.com/office/drawing/2014/main" id="{FC061281-84BE-4DF9-90A8-F1B32567F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183" y="2047156"/>
              <a:ext cx="568618" cy="57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30">
              <a:extLst>
                <a:ext uri="{FF2B5EF4-FFF2-40B4-BE49-F238E27FC236}">
                  <a16:creationId xmlns:a16="http://schemas.microsoft.com/office/drawing/2014/main" id="{9AF37375-092B-47CF-8DB3-B354CB584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5879" y="2469092"/>
              <a:ext cx="568618" cy="57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Picture 31">
            <a:extLst>
              <a:ext uri="{FF2B5EF4-FFF2-40B4-BE49-F238E27FC236}">
                <a16:creationId xmlns:a16="http://schemas.microsoft.com/office/drawing/2014/main" id="{DC5D3F60-09F0-4C47-99AF-D852B1EC13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988" y="4276725"/>
            <a:ext cx="2058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45764D02-481F-4FE3-820A-832D1863B0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4425" y="4333875"/>
            <a:ext cx="203517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00DA2D3C-3A36-4E2F-9E05-28149AC217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9100" y="3421063"/>
            <a:ext cx="20478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1.94444E-6 3.7037E-6 L -0.1915 0.45879 " pathEditMode="relative" rAng="0" ptsTypes="AA">
                                      <p:cBhvr>
                                        <p:cTn id="6" dur="2000" fill="hold"/>
                                        <p:tgtEl>
                                          <p:spTgt spid="16"/>
                                        </p:tgtEl>
                                        <p:attrNameLst>
                                          <p:attrName>ppt_x</p:attrName>
                                          <p:attrName>ppt_y</p:attrName>
                                        </p:attrNameLst>
                                      </p:cBhvr>
                                      <p:rCtr x="-9618" y="23102"/>
                                    </p:animMotion>
                                  </p:childTnLst>
                                </p:cTn>
                              </p:par>
                            </p:childTnLst>
                          </p:cTn>
                        </p:par>
                        <p:par>
                          <p:cTn id="7" fill="hold" nodeType="afterGroup">
                            <p:stCondLst>
                              <p:cond delay="2000"/>
                            </p:stCondLst>
                            <p:childTnLst>
                              <p:par>
                                <p:cTn id="8" presetID="10" presetClass="entr" presetSubtype="0" fill="hold" nodeType="afterEffect">
                                  <p:stCondLst>
                                    <p:cond delay="25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77778E-7 4.81481E-6 L 0.0099 0.34722 " pathEditMode="relative" rAng="0" ptsTypes="AA">
                                      <p:cBhvr>
                                        <p:cTn id="14" dur="2000" fill="hold"/>
                                        <p:tgtEl>
                                          <p:spTgt spid="28"/>
                                        </p:tgtEl>
                                        <p:attrNameLst>
                                          <p:attrName>ppt_x</p:attrName>
                                          <p:attrName>ppt_y</p:attrName>
                                        </p:attrNameLst>
                                      </p:cBhvr>
                                      <p:rCtr x="486" y="17361"/>
                                    </p:animMotion>
                                  </p:childTnLst>
                                </p:cTn>
                              </p:par>
                            </p:childTnLst>
                          </p:cTn>
                        </p:par>
                        <p:par>
                          <p:cTn id="15" fill="hold">
                            <p:stCondLst>
                              <p:cond delay="2000"/>
                            </p:stCondLst>
                            <p:childTnLst>
                              <p:par>
                                <p:cTn id="16" presetID="10" presetClass="entr" presetSubtype="0" fill="hold" nodeType="afterEffect">
                                  <p:stCondLst>
                                    <p:cond delay="25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path" presetSubtype="0" accel="50000" decel="50000" fill="hold" nodeType="clickEffect">
                                  <p:stCondLst>
                                    <p:cond delay="0"/>
                                  </p:stCondLst>
                                  <p:childTnLst>
                                    <p:animMotion origin="layout" path="M -2.5E-6 -3.33333E-6 L 0.20903 0.35556 " pathEditMode="relative" rAng="0" ptsTypes="AA">
                                      <p:cBhvr>
                                        <p:cTn id="22" dur="2000" fill="hold"/>
                                        <p:tgtEl>
                                          <p:spTgt spid="19"/>
                                        </p:tgtEl>
                                        <p:attrNameLst>
                                          <p:attrName>ppt_x</p:attrName>
                                          <p:attrName>ppt_y</p:attrName>
                                        </p:attrNameLst>
                                      </p:cBhvr>
                                      <p:rCtr x="10451" y="17778"/>
                                    </p:animMotion>
                                  </p:childTnLst>
                                </p:cTn>
                              </p:par>
                            </p:childTnLst>
                          </p:cTn>
                        </p:par>
                        <p:par>
                          <p:cTn id="23" fill="hold" nodeType="afterGroup">
                            <p:stCondLst>
                              <p:cond delay="2000"/>
                            </p:stCondLst>
                            <p:childTnLst>
                              <p:par>
                                <p:cTn id="24" presetID="10" presetClass="entr" presetSubtype="0" fill="hold" nodeType="afterEffect">
                                  <p:stCondLst>
                                    <p:cond delay="25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Placeholder 1">
            <a:extLst>
              <a:ext uri="{FF2B5EF4-FFF2-40B4-BE49-F238E27FC236}">
                <a16:creationId xmlns:a16="http://schemas.microsoft.com/office/drawing/2014/main" id="{EED157D1-7C11-4D10-86B2-B2B6B4B65F0F}"/>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4:1</a:t>
            </a:r>
          </a:p>
        </p:txBody>
      </p:sp>
      <p:pic>
        <p:nvPicPr>
          <p:cNvPr id="83971" name="Picture 3">
            <a:extLst>
              <a:ext uri="{FF2B5EF4-FFF2-40B4-BE49-F238E27FC236}">
                <a16:creationId xmlns:a16="http://schemas.microsoft.com/office/drawing/2014/main" id="{962A5541-733D-4C77-886E-819AF46704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2852738"/>
            <a:ext cx="79073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202C22B-F001-4906-AD16-FD2F58B8ACD5}"/>
              </a:ext>
            </a:extLst>
          </p:cNvPr>
          <p:cNvSpPr>
            <a:spLocks noChangeArrowheads="1"/>
          </p:cNvSpPr>
          <p:nvPr/>
        </p:nvSpPr>
        <p:spPr bwMode="auto">
          <a:xfrm>
            <a:off x="1292150" y="4754563"/>
            <a:ext cx="2384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 typeface="Arial" panose="020B0604020202020204" pitchFamily="34" charset="0"/>
              <a:buNone/>
            </a:pPr>
            <a:r>
              <a:rPr lang="en-GB" altLang="en-US" sz="2400" dirty="0">
                <a:latin typeface="Myriad Pro" panose="020B0503030403020204" pitchFamily="34" charset="0"/>
              </a:rPr>
              <a:t>10 + 10 + 10 + 10</a:t>
            </a:r>
          </a:p>
        </p:txBody>
      </p:sp>
      <p:sp>
        <p:nvSpPr>
          <p:cNvPr id="5" name="Rectangle 4">
            <a:extLst>
              <a:ext uri="{FF2B5EF4-FFF2-40B4-BE49-F238E27FC236}">
                <a16:creationId xmlns:a16="http://schemas.microsoft.com/office/drawing/2014/main" id="{DE0567D3-3811-468C-B165-7199394545B8}"/>
              </a:ext>
            </a:extLst>
          </p:cNvPr>
          <p:cNvSpPr>
            <a:spLocks noChangeArrowheads="1"/>
          </p:cNvSpPr>
          <p:nvPr/>
        </p:nvSpPr>
        <p:spPr bwMode="auto">
          <a:xfrm>
            <a:off x="6149602" y="4767263"/>
            <a:ext cx="969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 typeface="Arial" panose="020B0604020202020204" pitchFamily="34" charset="0"/>
              <a:buNone/>
            </a:pPr>
            <a:r>
              <a:rPr lang="en-GB" altLang="en-US" sz="2400" dirty="0">
                <a:latin typeface="Myriad Pro" panose="020B0503030403020204" pitchFamily="34" charset="0"/>
              </a:rPr>
              <a:t>4 × 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Placeholder 1">
            <a:extLst>
              <a:ext uri="{FF2B5EF4-FFF2-40B4-BE49-F238E27FC236}">
                <a16:creationId xmlns:a16="http://schemas.microsoft.com/office/drawing/2014/main" id="{7D9BBFE8-2567-4567-ABCD-00E3BC3EBE7D}"/>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4:3</a:t>
            </a:r>
          </a:p>
        </p:txBody>
      </p:sp>
      <p:pic>
        <p:nvPicPr>
          <p:cNvPr id="86019" name="Picture 3">
            <a:extLst>
              <a:ext uri="{FF2B5EF4-FFF2-40B4-BE49-F238E27FC236}">
                <a16:creationId xmlns:a16="http://schemas.microsoft.com/office/drawing/2014/main" id="{C78886F4-F6AC-4502-BF2A-948073124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13" y="874862"/>
            <a:ext cx="383222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5">
            <a:extLst>
              <a:ext uri="{FF2B5EF4-FFF2-40B4-BE49-F238E27FC236}">
                <a16:creationId xmlns:a16="http://schemas.microsoft.com/office/drawing/2014/main" id="{DDF4F91C-7C32-4EA8-BB1F-24903022A2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613" y="2746372"/>
            <a:ext cx="345122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7">
            <a:extLst>
              <a:ext uri="{FF2B5EF4-FFF2-40B4-BE49-F238E27FC236}">
                <a16:creationId xmlns:a16="http://schemas.microsoft.com/office/drawing/2014/main" id="{C54E472B-78CD-4A18-861E-B81B71CBAF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2138" y="4179962"/>
            <a:ext cx="24161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167D3DFA-D6DB-4E0A-9A42-4A8CA161E0A9}"/>
              </a:ext>
            </a:extLst>
          </p:cNvPr>
          <p:cNvCxnSpPr>
            <a:cxnSpLocks/>
            <a:stCxn id="86025" idx="1"/>
            <a:endCxn id="2" idx="3"/>
          </p:cNvCxnSpPr>
          <p:nvPr/>
        </p:nvCxnSpPr>
        <p:spPr bwMode="auto">
          <a:xfrm flipH="1">
            <a:off x="4776449" y="1610704"/>
            <a:ext cx="1883114" cy="0"/>
          </a:xfrm>
          <a:prstGeom prst="line">
            <a:avLst/>
          </a:prstGeom>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57872AC-8EC5-4BE4-836C-5FA2642531CD}"/>
              </a:ext>
            </a:extLst>
          </p:cNvPr>
          <p:cNvCxnSpPr>
            <a:cxnSpLocks/>
            <a:stCxn id="86027" idx="1"/>
            <a:endCxn id="14" idx="3"/>
          </p:cNvCxnSpPr>
          <p:nvPr/>
        </p:nvCxnSpPr>
        <p:spPr bwMode="auto">
          <a:xfrm flipH="1" flipV="1">
            <a:off x="4776449" y="3273270"/>
            <a:ext cx="1883114" cy="2001348"/>
          </a:xfrm>
          <a:prstGeom prst="line">
            <a:avLst/>
          </a:prstGeom>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8FA91BB8-4CC2-49F7-A3FA-C121436B0735}"/>
              </a:ext>
            </a:extLst>
          </p:cNvPr>
          <p:cNvCxnSpPr>
            <a:cxnSpLocks/>
            <a:stCxn id="86026" idx="1"/>
            <a:endCxn id="16" idx="3"/>
          </p:cNvCxnSpPr>
          <p:nvPr/>
        </p:nvCxnSpPr>
        <p:spPr bwMode="auto">
          <a:xfrm flipH="1">
            <a:off x="4776449" y="3301356"/>
            <a:ext cx="1883114" cy="1958726"/>
          </a:xfrm>
          <a:prstGeom prst="line">
            <a:avLst/>
          </a:prstGeom>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86025" name="TextBox 21">
            <a:extLst>
              <a:ext uri="{FF2B5EF4-FFF2-40B4-BE49-F238E27FC236}">
                <a16:creationId xmlns:a16="http://schemas.microsoft.com/office/drawing/2014/main" id="{267FC5B2-575E-4120-B185-0242135615FE}"/>
              </a:ext>
            </a:extLst>
          </p:cNvPr>
          <p:cNvSpPr txBox="1">
            <a:spLocks noChangeArrowheads="1"/>
          </p:cNvSpPr>
          <p:nvPr/>
        </p:nvSpPr>
        <p:spPr bwMode="auto">
          <a:xfrm>
            <a:off x="6659563" y="1379723"/>
            <a:ext cx="1235075"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4 </a:t>
            </a:r>
            <a:r>
              <a:rPr lang="en-GB" altLang="en-US" sz="2400">
                <a:latin typeface="Myriad Pro" panose="020B0503030403020204" pitchFamily="34" charset="0"/>
                <a:ea typeface="Myriad Pro Semibold"/>
                <a:cs typeface="Myriad Pro Semibold"/>
              </a:rPr>
              <a:t>× </a:t>
            </a:r>
            <a:r>
              <a:rPr lang="en-GB" altLang="en-US" sz="2400">
                <a:latin typeface="Myriad Pro" panose="020B0503030403020204" pitchFamily="34" charset="0"/>
              </a:rPr>
              <a:t>3</a:t>
            </a:r>
            <a:endParaRPr lang="en-GB" altLang="en-US" sz="2400">
              <a:latin typeface="Myriad Pro" panose="020B0503030403020204" pitchFamily="34" charset="0"/>
              <a:ea typeface="Myriad Pro Semibold"/>
              <a:cs typeface="Myriad Pro Semibold"/>
            </a:endParaRPr>
          </a:p>
        </p:txBody>
      </p:sp>
      <p:sp>
        <p:nvSpPr>
          <p:cNvPr id="86026" name="TextBox 22">
            <a:extLst>
              <a:ext uri="{FF2B5EF4-FFF2-40B4-BE49-F238E27FC236}">
                <a16:creationId xmlns:a16="http://schemas.microsoft.com/office/drawing/2014/main" id="{7CC57155-3574-4EA6-AA9D-F5F180F81290}"/>
              </a:ext>
            </a:extLst>
          </p:cNvPr>
          <p:cNvSpPr txBox="1">
            <a:spLocks noChangeArrowheads="1"/>
          </p:cNvSpPr>
          <p:nvPr/>
        </p:nvSpPr>
        <p:spPr bwMode="auto">
          <a:xfrm>
            <a:off x="6659563" y="3070374"/>
            <a:ext cx="1235075"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3 </a:t>
            </a:r>
            <a:r>
              <a:rPr lang="en-GB" altLang="en-US" sz="2400">
                <a:latin typeface="Myriad Pro" panose="020B0503030403020204" pitchFamily="34" charset="0"/>
                <a:ea typeface="Myriad Pro Semibold"/>
                <a:cs typeface="Myriad Pro Semibold"/>
              </a:rPr>
              <a:t>× </a:t>
            </a:r>
            <a:r>
              <a:rPr lang="en-GB" altLang="en-US" sz="2400">
                <a:latin typeface="Myriad Pro" panose="020B0503030403020204" pitchFamily="34" charset="0"/>
              </a:rPr>
              <a:t>5</a:t>
            </a:r>
            <a:endParaRPr lang="en-GB" altLang="en-US" sz="2400">
              <a:latin typeface="Myriad Pro" panose="020B0503030403020204" pitchFamily="34" charset="0"/>
              <a:ea typeface="Myriad Pro Semibold"/>
              <a:cs typeface="Myriad Pro Semibold"/>
            </a:endParaRPr>
          </a:p>
        </p:txBody>
      </p:sp>
      <p:sp>
        <p:nvSpPr>
          <p:cNvPr id="86027" name="TextBox 23">
            <a:extLst>
              <a:ext uri="{FF2B5EF4-FFF2-40B4-BE49-F238E27FC236}">
                <a16:creationId xmlns:a16="http://schemas.microsoft.com/office/drawing/2014/main" id="{400911C8-5EA3-4A6C-97E3-E36067E1328B}"/>
              </a:ext>
            </a:extLst>
          </p:cNvPr>
          <p:cNvSpPr txBox="1">
            <a:spLocks noChangeArrowheads="1"/>
          </p:cNvSpPr>
          <p:nvPr/>
        </p:nvSpPr>
        <p:spPr bwMode="auto">
          <a:xfrm>
            <a:off x="6659563" y="5043637"/>
            <a:ext cx="1235075"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2 </a:t>
            </a:r>
            <a:r>
              <a:rPr lang="en-GB" altLang="en-US" sz="2400">
                <a:latin typeface="Myriad Pro" panose="020B0503030403020204" pitchFamily="34" charset="0"/>
                <a:ea typeface="Myriad Pro Semibold"/>
                <a:cs typeface="Myriad Pro Semibold"/>
              </a:rPr>
              <a:t>× </a:t>
            </a:r>
            <a:r>
              <a:rPr lang="en-GB" altLang="en-US" sz="2400">
                <a:latin typeface="Myriad Pro" panose="020B0503030403020204" pitchFamily="34" charset="0"/>
              </a:rPr>
              <a:t>5</a:t>
            </a:r>
            <a:endParaRPr lang="en-GB" altLang="en-US" sz="2400">
              <a:latin typeface="Myriad Pro" panose="020B0503030403020204" pitchFamily="34" charset="0"/>
              <a:ea typeface="Myriad Pro Semibold"/>
              <a:cs typeface="Myriad Pro Semibold"/>
            </a:endParaRPr>
          </a:p>
        </p:txBody>
      </p:sp>
      <p:sp>
        <p:nvSpPr>
          <p:cNvPr id="2" name="Rectangle 1"/>
          <p:cNvSpPr/>
          <p:nvPr/>
        </p:nvSpPr>
        <p:spPr bwMode="auto">
          <a:xfrm>
            <a:off x="744001" y="764704"/>
            <a:ext cx="4032448" cy="169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13"/>
          <p:cNvSpPr/>
          <p:nvPr/>
        </p:nvSpPr>
        <p:spPr bwMode="auto">
          <a:xfrm>
            <a:off x="744001" y="2667794"/>
            <a:ext cx="4032448" cy="1210952"/>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15"/>
          <p:cNvSpPr/>
          <p:nvPr/>
        </p:nvSpPr>
        <p:spPr bwMode="auto">
          <a:xfrm>
            <a:off x="744001" y="4107954"/>
            <a:ext cx="4032448" cy="2304256"/>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Placeholder 1">
            <a:extLst>
              <a:ext uri="{FF2B5EF4-FFF2-40B4-BE49-F238E27FC236}">
                <a16:creationId xmlns:a16="http://schemas.microsoft.com/office/drawing/2014/main" id="{658E31DF-C000-4E14-832B-BBDB427CFC68}"/>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4:3</a:t>
            </a:r>
          </a:p>
        </p:txBody>
      </p:sp>
      <p:sp>
        <p:nvSpPr>
          <p:cNvPr id="88067" name="TextBox 2">
            <a:extLst>
              <a:ext uri="{FF2B5EF4-FFF2-40B4-BE49-F238E27FC236}">
                <a16:creationId xmlns:a16="http://schemas.microsoft.com/office/drawing/2014/main" id="{EC36B978-2F01-4E60-B7F4-42C7B8C51289}"/>
              </a:ext>
            </a:extLst>
          </p:cNvPr>
          <p:cNvSpPr txBox="1">
            <a:spLocks noChangeArrowheads="1"/>
          </p:cNvSpPr>
          <p:nvPr/>
        </p:nvSpPr>
        <p:spPr bwMode="auto">
          <a:xfrm>
            <a:off x="2879725" y="4941168"/>
            <a:ext cx="3384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solidFill>
                  <a:srgbClr val="959595"/>
                </a:solidFill>
                <a:latin typeface="Comic Sans MS" panose="030F0702030302020204" pitchFamily="66" charset="0"/>
              </a:rPr>
              <a:t>I have 4 </a:t>
            </a:r>
            <a:r>
              <a:rPr lang="en-GB" altLang="en-US" sz="2400" dirty="0">
                <a:solidFill>
                  <a:srgbClr val="959595"/>
                </a:solidFill>
                <a:latin typeface="Comic Sans MS" panose="030F0702030302020204" pitchFamily="66" charset="0"/>
                <a:ea typeface="Myriad Pro Semibold"/>
                <a:cs typeface="Myriad Pro Semibold"/>
              </a:rPr>
              <a:t>× 3</a:t>
            </a:r>
            <a:r>
              <a:rPr lang="en-GB" altLang="en-US" sz="2400" dirty="0">
                <a:solidFill>
                  <a:srgbClr val="959595"/>
                </a:solidFill>
                <a:latin typeface="Comic Sans MS" panose="030F0702030302020204" pitchFamily="66" charset="0"/>
              </a:rPr>
              <a:t>.</a:t>
            </a:r>
            <a:endParaRPr lang="en-GB" altLang="en-US" sz="2400" dirty="0">
              <a:solidFill>
                <a:srgbClr val="959595"/>
              </a:solidFill>
              <a:latin typeface="Comic Sans MS" panose="030F0702030302020204" pitchFamily="66" charset="0"/>
              <a:ea typeface="Myriad Pro Semibold"/>
              <a:cs typeface="Myriad Pro Semibold"/>
            </a:endParaRPr>
          </a:p>
        </p:txBody>
      </p:sp>
      <p:pic>
        <p:nvPicPr>
          <p:cNvPr id="88068" name="Picture 4">
            <a:extLst>
              <a:ext uri="{FF2B5EF4-FFF2-40B4-BE49-F238E27FC236}">
                <a16:creationId xmlns:a16="http://schemas.microsoft.com/office/drawing/2014/main" id="{360A18FC-5F25-4D6F-A4C1-4CA8794542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3902" y="2649852"/>
            <a:ext cx="2669118" cy="155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582BB27-D7EE-411A-8392-3C46FF0709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649852"/>
            <a:ext cx="1250522" cy="155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C6925D0-B226-4E91-84F0-2F91D27D27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9496" y="2649852"/>
            <a:ext cx="1268160" cy="155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bwMode="auto">
          <a:xfrm>
            <a:off x="3012631" y="647707"/>
            <a:ext cx="31187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rPr>
              <a:t>Complete the drawing.</a:t>
            </a:r>
            <a:endParaRPr lang="en-GB" sz="2400" b="1" dirty="0">
              <a:latin typeface="Myriad Pro" panose="020B0503030403020204" pitchFamily="34" charset="0"/>
              <a:ea typeface="Myriad Pro Semibold" charset="0"/>
              <a:cs typeface="Myriad Pro Semibold"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Placeholder 1">
            <a:extLst>
              <a:ext uri="{FF2B5EF4-FFF2-40B4-BE49-F238E27FC236}">
                <a16:creationId xmlns:a16="http://schemas.microsoft.com/office/drawing/2014/main" id="{5FD01673-2FAC-4EBE-95E1-227B12A67242}"/>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4:3</a:t>
            </a:r>
          </a:p>
        </p:txBody>
      </p:sp>
      <p:sp>
        <p:nvSpPr>
          <p:cNvPr id="90115" name="TextBox 2">
            <a:extLst>
              <a:ext uri="{FF2B5EF4-FFF2-40B4-BE49-F238E27FC236}">
                <a16:creationId xmlns:a16="http://schemas.microsoft.com/office/drawing/2014/main" id="{391E4A64-1E8F-4381-9BF0-846CDBAD97D9}"/>
              </a:ext>
            </a:extLst>
          </p:cNvPr>
          <p:cNvSpPr txBox="1">
            <a:spLocks noChangeArrowheads="1"/>
          </p:cNvSpPr>
          <p:nvPr/>
        </p:nvSpPr>
        <p:spPr bwMode="auto">
          <a:xfrm>
            <a:off x="3276600" y="1149350"/>
            <a:ext cx="2987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 3</a:t>
            </a:r>
          </a:p>
        </p:txBody>
      </p:sp>
      <p:sp>
        <p:nvSpPr>
          <p:cNvPr id="4" name="TextBox 3">
            <a:extLst>
              <a:ext uri="{FF2B5EF4-FFF2-40B4-BE49-F238E27FC236}">
                <a16:creationId xmlns:a16="http://schemas.microsoft.com/office/drawing/2014/main" id="{DAD52ABC-33A9-4D45-824B-B2D89584F35C}"/>
              </a:ext>
            </a:extLst>
          </p:cNvPr>
          <p:cNvSpPr txBox="1">
            <a:spLocks noChangeArrowheads="1"/>
          </p:cNvSpPr>
          <p:nvPr/>
        </p:nvSpPr>
        <p:spPr bwMode="auto">
          <a:xfrm>
            <a:off x="4091187" y="1144588"/>
            <a:ext cx="288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solidFill>
                  <a:srgbClr val="959595"/>
                </a:solidFill>
                <a:latin typeface="Comic Sans MS" panose="030F0702030302020204" pitchFamily="66" charset="0"/>
                <a:ea typeface="Myriad Pro Semibold"/>
                <a:cs typeface="Myriad Pro Semibold"/>
              </a:rPr>
              <a:t>6</a:t>
            </a:r>
          </a:p>
        </p:txBody>
      </p:sp>
      <p:pic>
        <p:nvPicPr>
          <p:cNvPr id="90117" name="Picture 6">
            <a:extLst>
              <a:ext uri="{FF2B5EF4-FFF2-40B4-BE49-F238E27FC236}">
                <a16:creationId xmlns:a16="http://schemas.microsoft.com/office/drawing/2014/main" id="{D569C3BA-EE50-4BF9-9F15-DC3DA3146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620" y="2373233"/>
            <a:ext cx="6816764" cy="211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a:extLst>
              <a:ext uri="{FF2B5EF4-FFF2-40B4-BE49-F238E27FC236}">
                <a16:creationId xmlns:a16="http://schemas.microsoft.com/office/drawing/2014/main" id="{BD99CD34-B091-4FD7-B6A9-D1ED25DFE530}"/>
              </a:ext>
            </a:extLst>
          </p:cNvPr>
          <p:cNvSpPr>
            <a:spLocks noChangeArrowheads="1"/>
          </p:cNvSpPr>
          <p:nvPr/>
        </p:nvSpPr>
        <p:spPr bwMode="auto">
          <a:xfrm>
            <a:off x="3995936" y="1111250"/>
            <a:ext cx="479425" cy="527050"/>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Placeholder 1">
            <a:extLst>
              <a:ext uri="{FF2B5EF4-FFF2-40B4-BE49-F238E27FC236}">
                <a16:creationId xmlns:a16="http://schemas.microsoft.com/office/drawing/2014/main" id="{A6759AA5-222D-4F1C-8D83-3549BDF9FDEA}"/>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4:3</a:t>
            </a:r>
          </a:p>
        </p:txBody>
      </p:sp>
      <p:pic>
        <p:nvPicPr>
          <p:cNvPr id="92163" name="Picture 3">
            <a:extLst>
              <a:ext uri="{FF2B5EF4-FFF2-40B4-BE49-F238E27FC236}">
                <a16:creationId xmlns:a16="http://schemas.microsoft.com/office/drawing/2014/main" id="{4C505EB6-6259-4BDF-8A4E-E64CC2325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963" y="1009650"/>
            <a:ext cx="6135687"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81B30B9-26CE-46AD-983C-84E3D3DB27D6}"/>
              </a:ext>
            </a:extLst>
          </p:cNvPr>
          <p:cNvSpPr txBox="1">
            <a:spLocks noChangeArrowheads="1"/>
          </p:cNvSpPr>
          <p:nvPr/>
        </p:nvSpPr>
        <p:spPr bwMode="auto">
          <a:xfrm>
            <a:off x="2879725" y="5540375"/>
            <a:ext cx="3384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4 </a:t>
            </a:r>
            <a:r>
              <a:rPr lang="en-GB" altLang="en-US" sz="2400">
                <a:latin typeface="Myriad Pro" panose="020B0503030403020204" pitchFamily="34" charset="0"/>
                <a:ea typeface="Myriad Pro Semibold"/>
                <a:cs typeface="Myriad Pro Semibold"/>
              </a:rPr>
              <a:t>×</a:t>
            </a:r>
            <a:r>
              <a:rPr lang="en-GB" altLang="en-US" sz="2400">
                <a:latin typeface="Myriad Pro" panose="020B0503030403020204" pitchFamily="34" charset="0"/>
              </a:rPr>
              <a:t> 4</a:t>
            </a:r>
            <a:endParaRPr lang="en-GB" altLang="en-US" sz="2400">
              <a:latin typeface="Myriad Pro" panose="020B0503030403020204" pitchFamily="34" charset="0"/>
              <a:ea typeface="Myriad Pro Semibold"/>
              <a:cs typeface="Myriad Pro Semibo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Placeholder 1">
            <a:extLst>
              <a:ext uri="{FF2B5EF4-FFF2-40B4-BE49-F238E27FC236}">
                <a16:creationId xmlns:a16="http://schemas.microsoft.com/office/drawing/2014/main" id="{53857C04-1A9D-461E-88E8-C43E32F71813}"/>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4:3</a:t>
            </a:r>
          </a:p>
        </p:txBody>
      </p:sp>
      <p:pic>
        <p:nvPicPr>
          <p:cNvPr id="94211" name="Picture 3">
            <a:extLst>
              <a:ext uri="{FF2B5EF4-FFF2-40B4-BE49-F238E27FC236}">
                <a16:creationId xmlns:a16="http://schemas.microsoft.com/office/drawing/2014/main" id="{4EB53218-2CE5-4EAC-8B68-2DE7F620E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638" y="2565400"/>
            <a:ext cx="681672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3412F1D-5468-4E2A-AB8C-70B587CC1EAE}"/>
              </a:ext>
            </a:extLst>
          </p:cNvPr>
          <p:cNvSpPr txBox="1">
            <a:spLocks noChangeArrowheads="1"/>
          </p:cNvSpPr>
          <p:nvPr/>
        </p:nvSpPr>
        <p:spPr bwMode="auto">
          <a:xfrm>
            <a:off x="2879725" y="4221163"/>
            <a:ext cx="3384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3 </a:t>
            </a:r>
            <a:r>
              <a:rPr lang="en-GB" altLang="en-US" sz="2400">
                <a:latin typeface="Myriad Pro" panose="020B0503030403020204" pitchFamily="34" charset="0"/>
                <a:ea typeface="Myriad Pro Semibold"/>
                <a:cs typeface="Myriad Pro Semibold"/>
              </a:rPr>
              <a:t>×</a:t>
            </a:r>
            <a:r>
              <a:rPr lang="en-GB" altLang="en-US" sz="2400">
                <a:latin typeface="Myriad Pro" panose="020B0503030403020204" pitchFamily="34" charset="0"/>
              </a:rPr>
              <a:t> 8</a:t>
            </a:r>
            <a:endParaRPr lang="en-GB" altLang="en-US" sz="2400">
              <a:latin typeface="Myriad Pro" panose="020B0503030403020204" pitchFamily="34" charset="0"/>
              <a:ea typeface="Myriad Pro Semibold"/>
              <a:cs typeface="Myriad Pro Semibo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Placeholder 1">
            <a:extLst>
              <a:ext uri="{FF2B5EF4-FFF2-40B4-BE49-F238E27FC236}">
                <a16:creationId xmlns:a16="http://schemas.microsoft.com/office/drawing/2014/main" id="{4E77FECA-B0A6-41B6-BCC2-6B9A62B8D43E}"/>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4:3</a:t>
            </a:r>
          </a:p>
        </p:txBody>
      </p:sp>
      <p:sp>
        <p:nvSpPr>
          <p:cNvPr id="96259" name="TextBox 2">
            <a:extLst>
              <a:ext uri="{FF2B5EF4-FFF2-40B4-BE49-F238E27FC236}">
                <a16:creationId xmlns:a16="http://schemas.microsoft.com/office/drawing/2014/main" id="{254F5BB7-BE35-4F3D-A5E0-530FCBD0507B}"/>
              </a:ext>
            </a:extLst>
          </p:cNvPr>
          <p:cNvSpPr txBox="1">
            <a:spLocks noChangeArrowheads="1"/>
          </p:cNvSpPr>
          <p:nvPr/>
        </p:nvSpPr>
        <p:spPr bwMode="auto">
          <a:xfrm>
            <a:off x="2981884" y="1454400"/>
            <a:ext cx="31802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rPr>
              <a:t>There are 4 groups of 7.</a:t>
            </a:r>
            <a:endParaRPr lang="en-GB" altLang="en-US" sz="2400" dirty="0">
              <a:latin typeface="Myriad Pro" panose="020B0503030403020204" pitchFamily="34" charset="0"/>
              <a:ea typeface="Myriad Pro Semibold"/>
              <a:cs typeface="Myriad Pro Semibold"/>
            </a:endParaRPr>
          </a:p>
        </p:txBody>
      </p:sp>
      <p:sp>
        <p:nvSpPr>
          <p:cNvPr id="96260" name="TextBox 3">
            <a:extLst>
              <a:ext uri="{FF2B5EF4-FFF2-40B4-BE49-F238E27FC236}">
                <a16:creationId xmlns:a16="http://schemas.microsoft.com/office/drawing/2014/main" id="{B7B861D3-7295-4AC5-AE37-7807C5CA0841}"/>
              </a:ext>
            </a:extLst>
          </p:cNvPr>
          <p:cNvSpPr txBox="1">
            <a:spLocks noChangeArrowheads="1"/>
          </p:cNvSpPr>
          <p:nvPr/>
        </p:nvSpPr>
        <p:spPr bwMode="auto">
          <a:xfrm>
            <a:off x="2879725" y="2827759"/>
            <a:ext cx="3384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4 + 7</a:t>
            </a:r>
            <a:endParaRPr lang="en-GB" altLang="en-US" sz="2400">
              <a:latin typeface="Myriad Pro" panose="020B0503030403020204" pitchFamily="34" charset="0"/>
              <a:ea typeface="Myriad Pro Semibold"/>
              <a:cs typeface="Myriad Pro Semibold"/>
            </a:endParaRPr>
          </a:p>
        </p:txBody>
      </p:sp>
      <p:sp>
        <p:nvSpPr>
          <p:cNvPr id="96261" name="TextBox 4">
            <a:extLst>
              <a:ext uri="{FF2B5EF4-FFF2-40B4-BE49-F238E27FC236}">
                <a16:creationId xmlns:a16="http://schemas.microsoft.com/office/drawing/2014/main" id="{2354A23C-E7CD-40E1-8385-D6EFD5517AA1}"/>
              </a:ext>
            </a:extLst>
          </p:cNvPr>
          <p:cNvSpPr txBox="1">
            <a:spLocks noChangeArrowheads="1"/>
          </p:cNvSpPr>
          <p:nvPr/>
        </p:nvSpPr>
        <p:spPr bwMode="auto">
          <a:xfrm>
            <a:off x="2879725" y="3667547"/>
            <a:ext cx="3384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7 + 4</a:t>
            </a:r>
            <a:endParaRPr lang="en-GB" altLang="en-US" sz="2400">
              <a:latin typeface="Myriad Pro" panose="020B0503030403020204" pitchFamily="34" charset="0"/>
              <a:ea typeface="Myriad Pro Semibold"/>
              <a:cs typeface="Myriad Pro Semibold"/>
            </a:endParaRPr>
          </a:p>
        </p:txBody>
      </p:sp>
      <p:sp>
        <p:nvSpPr>
          <p:cNvPr id="96262" name="TextBox 5">
            <a:extLst>
              <a:ext uri="{FF2B5EF4-FFF2-40B4-BE49-F238E27FC236}">
                <a16:creationId xmlns:a16="http://schemas.microsoft.com/office/drawing/2014/main" id="{3B34EE0D-54CC-4876-82A7-682778EC7ADB}"/>
              </a:ext>
            </a:extLst>
          </p:cNvPr>
          <p:cNvSpPr txBox="1">
            <a:spLocks noChangeArrowheads="1"/>
          </p:cNvSpPr>
          <p:nvPr/>
        </p:nvSpPr>
        <p:spPr bwMode="auto">
          <a:xfrm>
            <a:off x="2879725" y="4507334"/>
            <a:ext cx="3384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4 </a:t>
            </a:r>
            <a:r>
              <a:rPr lang="en-GB" altLang="en-US" sz="2400">
                <a:latin typeface="Myriad Pro" panose="020B0503030403020204" pitchFamily="34" charset="0"/>
                <a:ea typeface="Myriad Pro Semibold"/>
                <a:cs typeface="Myriad Pro Semibold"/>
              </a:rPr>
              <a:t>×</a:t>
            </a:r>
            <a:r>
              <a:rPr lang="en-GB" altLang="en-US" sz="2400">
                <a:latin typeface="Myriad Pro" panose="020B0503030403020204" pitchFamily="34" charset="0"/>
              </a:rPr>
              <a:t> 7</a:t>
            </a:r>
            <a:endParaRPr lang="en-GB" altLang="en-US" sz="2400">
              <a:latin typeface="Myriad Pro" panose="020B0503030403020204" pitchFamily="34" charset="0"/>
              <a:ea typeface="Myriad Pro Semibold"/>
              <a:cs typeface="Myriad Pro Semibold"/>
            </a:endParaRPr>
          </a:p>
        </p:txBody>
      </p:sp>
      <p:sp>
        <p:nvSpPr>
          <p:cNvPr id="7" name="Oval 6">
            <a:extLst>
              <a:ext uri="{FF2B5EF4-FFF2-40B4-BE49-F238E27FC236}">
                <a16:creationId xmlns:a16="http://schemas.microsoft.com/office/drawing/2014/main" id="{A2F84089-515E-4D73-BB1B-ED4E71A97CE2}"/>
              </a:ext>
            </a:extLst>
          </p:cNvPr>
          <p:cNvSpPr>
            <a:spLocks noChangeArrowheads="1"/>
          </p:cNvSpPr>
          <p:nvPr/>
        </p:nvSpPr>
        <p:spPr bwMode="auto">
          <a:xfrm>
            <a:off x="4122738" y="4402559"/>
            <a:ext cx="898525" cy="682625"/>
          </a:xfrm>
          <a:prstGeom prst="ellipse">
            <a:avLst/>
          </a:prstGeom>
          <a:noFill/>
          <a:ln w="28575" algn="ctr">
            <a:solidFill>
              <a:srgbClr val="00628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8" name="TextBox 7"/>
          <p:cNvSpPr txBox="1"/>
          <p:nvPr/>
        </p:nvSpPr>
        <p:spPr bwMode="auto">
          <a:xfrm>
            <a:off x="1391514" y="646396"/>
            <a:ext cx="63609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US" sz="2400" dirty="0">
                <a:latin typeface="Myriad Pro" panose="020B0503030403020204" pitchFamily="34" charset="0"/>
              </a:rPr>
              <a:t>Circle the expression that matches the sentence.</a:t>
            </a:r>
            <a:endParaRPr lang="en-GB" sz="2400" dirty="0">
              <a:latin typeface="Myriad Pro" panose="020B05030304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Placeholder 1">
            <a:extLst>
              <a:ext uri="{FF2B5EF4-FFF2-40B4-BE49-F238E27FC236}">
                <a16:creationId xmlns:a16="http://schemas.microsoft.com/office/drawing/2014/main" id="{DF18EDB5-44B1-4157-B756-EB12D8265E53}"/>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4:4</a:t>
            </a:r>
          </a:p>
        </p:txBody>
      </p:sp>
      <p:sp>
        <p:nvSpPr>
          <p:cNvPr id="98308" name="TextBox 4">
            <a:extLst>
              <a:ext uri="{FF2B5EF4-FFF2-40B4-BE49-F238E27FC236}">
                <a16:creationId xmlns:a16="http://schemas.microsoft.com/office/drawing/2014/main" id="{88859593-D592-4CBC-8259-7250D8F7D1D6}"/>
              </a:ext>
            </a:extLst>
          </p:cNvPr>
          <p:cNvSpPr txBox="1">
            <a:spLocks noChangeArrowheads="1"/>
          </p:cNvSpPr>
          <p:nvPr/>
        </p:nvSpPr>
        <p:spPr bwMode="auto">
          <a:xfrm>
            <a:off x="2879725" y="3927450"/>
            <a:ext cx="3384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3 </a:t>
            </a:r>
            <a:r>
              <a:rPr lang="en-GB" altLang="en-US" sz="2400">
                <a:latin typeface="Myriad Pro" panose="020B0503030403020204" pitchFamily="34" charset="0"/>
                <a:ea typeface="Myriad Pro Semibold"/>
                <a:cs typeface="Myriad Pro Semibold"/>
              </a:rPr>
              <a:t>×</a:t>
            </a:r>
            <a:r>
              <a:rPr lang="en-GB" altLang="en-US" sz="2400">
                <a:latin typeface="Myriad Pro" panose="020B0503030403020204" pitchFamily="34" charset="0"/>
              </a:rPr>
              <a:t> 5</a:t>
            </a:r>
            <a:endParaRPr lang="en-GB" altLang="en-US" sz="2400">
              <a:latin typeface="Myriad Pro" panose="020B0503030403020204" pitchFamily="34" charset="0"/>
              <a:ea typeface="Myriad Pro Semibold"/>
              <a:cs typeface="Myriad Pro Semibold"/>
            </a:endParaRPr>
          </a:p>
        </p:txBody>
      </p:sp>
      <p:sp>
        <p:nvSpPr>
          <p:cNvPr id="98309" name="TextBox 5">
            <a:extLst>
              <a:ext uri="{FF2B5EF4-FFF2-40B4-BE49-F238E27FC236}">
                <a16:creationId xmlns:a16="http://schemas.microsoft.com/office/drawing/2014/main" id="{DC579CD5-EF99-4880-9096-49AC96D5C925}"/>
              </a:ext>
            </a:extLst>
          </p:cNvPr>
          <p:cNvSpPr txBox="1">
            <a:spLocks noChangeArrowheads="1"/>
          </p:cNvSpPr>
          <p:nvPr/>
        </p:nvSpPr>
        <p:spPr bwMode="auto">
          <a:xfrm>
            <a:off x="2879725" y="4767237"/>
            <a:ext cx="3384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rPr>
              <a:t>5 </a:t>
            </a:r>
            <a:r>
              <a:rPr lang="en-GB" altLang="en-US" sz="2400" dirty="0">
                <a:latin typeface="Myriad Pro" panose="020B0503030403020204" pitchFamily="34" charset="0"/>
                <a:ea typeface="Myriad Pro Semibold"/>
                <a:cs typeface="Myriad Pro Semibold"/>
              </a:rPr>
              <a:t>× </a:t>
            </a:r>
            <a:r>
              <a:rPr lang="en-GB" altLang="en-US" sz="2400" dirty="0">
                <a:latin typeface="Myriad Pro" panose="020B0503030403020204" pitchFamily="34" charset="0"/>
              </a:rPr>
              <a:t>5</a:t>
            </a:r>
            <a:endParaRPr lang="en-GB" altLang="en-US" sz="2400" dirty="0">
              <a:latin typeface="Myriad Pro" panose="020B0503030403020204" pitchFamily="34" charset="0"/>
              <a:ea typeface="Myriad Pro Semibold"/>
              <a:cs typeface="Myriad Pro Semibold"/>
            </a:endParaRPr>
          </a:p>
        </p:txBody>
      </p:sp>
      <p:sp>
        <p:nvSpPr>
          <p:cNvPr id="8" name="Oval 7">
            <a:extLst>
              <a:ext uri="{FF2B5EF4-FFF2-40B4-BE49-F238E27FC236}">
                <a16:creationId xmlns:a16="http://schemas.microsoft.com/office/drawing/2014/main" id="{61461A42-E278-418E-8C4A-FD02DAE4793C}"/>
              </a:ext>
            </a:extLst>
          </p:cNvPr>
          <p:cNvSpPr>
            <a:spLocks noChangeArrowheads="1"/>
          </p:cNvSpPr>
          <p:nvPr/>
        </p:nvSpPr>
        <p:spPr bwMode="auto">
          <a:xfrm>
            <a:off x="4122738" y="3819500"/>
            <a:ext cx="898525" cy="682625"/>
          </a:xfrm>
          <a:prstGeom prst="ellipse">
            <a:avLst/>
          </a:prstGeom>
          <a:noFill/>
          <a:ln w="28575" algn="ctr">
            <a:solidFill>
              <a:srgbClr val="00628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pic>
        <p:nvPicPr>
          <p:cNvPr id="7" name="Picture 10">
            <a:extLst>
              <a:ext uri="{FF2B5EF4-FFF2-40B4-BE49-F238E27FC236}">
                <a16:creationId xmlns:a16="http://schemas.microsoft.com/office/drawing/2014/main" id="{043EA423-7447-4AA0-A82B-A3024044D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75" y="1919288"/>
            <a:ext cx="7839075"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6000" y="648000"/>
            <a:ext cx="4572000" cy="461665"/>
          </a:xfrm>
          <a:prstGeom prst="rect">
            <a:avLst/>
          </a:prstGeom>
        </p:spPr>
        <p:txBody>
          <a:bodyPr>
            <a:spAutoFit/>
          </a:bodyPr>
          <a:lstStyle/>
          <a:p>
            <a:pPr algn="ctr" fontAlgn="auto">
              <a:spcBef>
                <a:spcPts val="0"/>
              </a:spcBef>
              <a:spcAft>
                <a:spcPts val="0"/>
              </a:spcAft>
              <a:defRPr/>
            </a:pPr>
            <a:r>
              <a:rPr lang="en-GB" sz="2400" dirty="0">
                <a:latin typeface="Myriad Pro" panose="020B0503030403020204" pitchFamily="34" charset="0"/>
              </a:rPr>
              <a:t>Does this show </a:t>
            </a:r>
            <a:r>
              <a:rPr lang="en-GB" sz="2400" i="1" dirty="0">
                <a:latin typeface="Myriad Pro" panose="020B0503030403020204" pitchFamily="34" charset="0"/>
              </a:rPr>
              <a:t>3 x 5 </a:t>
            </a:r>
            <a:r>
              <a:rPr lang="en-GB" sz="2400" dirty="0">
                <a:latin typeface="Myriad Pro" panose="020B0503030403020204" pitchFamily="34" charset="0"/>
              </a:rPr>
              <a:t>or </a:t>
            </a:r>
            <a:r>
              <a:rPr lang="en-GB" sz="2400" i="1" dirty="0">
                <a:latin typeface="Myriad Pro" panose="020B0503030403020204" pitchFamily="34" charset="0"/>
              </a:rPr>
              <a:t>5 x 5</a:t>
            </a:r>
            <a:r>
              <a:rPr lang="en-GB" sz="2400" dirty="0">
                <a:latin typeface="Myriad Pro" panose="020B0503030403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Placeholder 1">
            <a:extLst>
              <a:ext uri="{FF2B5EF4-FFF2-40B4-BE49-F238E27FC236}">
                <a16:creationId xmlns:a16="http://schemas.microsoft.com/office/drawing/2014/main" id="{C78A0F10-2165-4435-9BDF-0C94A491F77F}"/>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4:4</a:t>
            </a:r>
          </a:p>
        </p:txBody>
      </p:sp>
      <p:sp>
        <p:nvSpPr>
          <p:cNvPr id="100355" name="TextBox 2">
            <a:extLst>
              <a:ext uri="{FF2B5EF4-FFF2-40B4-BE49-F238E27FC236}">
                <a16:creationId xmlns:a16="http://schemas.microsoft.com/office/drawing/2014/main" id="{BC1185E9-5E30-4013-9DA5-6ACD1EE01120}"/>
              </a:ext>
            </a:extLst>
          </p:cNvPr>
          <p:cNvSpPr txBox="1">
            <a:spLocks noChangeArrowheads="1"/>
          </p:cNvSpPr>
          <p:nvPr/>
        </p:nvSpPr>
        <p:spPr bwMode="auto">
          <a:xfrm>
            <a:off x="3257763" y="620688"/>
            <a:ext cx="2628475"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Agree or disagree? </a:t>
            </a:r>
          </a:p>
          <a:p>
            <a:pPr algn="ctr" eaLnBrk="1" hangingPunct="1">
              <a:buClr>
                <a:srgbClr val="82CBDD"/>
              </a:buClr>
              <a:buFont typeface="Arial" panose="020B0604020202020204" pitchFamily="34" charset="0"/>
              <a:buNone/>
            </a:pPr>
            <a:r>
              <a:rPr lang="en-GB" sz="2400" dirty="0"/>
              <a:t>2 × 6</a:t>
            </a:r>
            <a:endParaRPr lang="en-GB" altLang="en-US" sz="2400" dirty="0">
              <a:latin typeface="Myriad Pro" panose="020B0503030403020204" pitchFamily="34" charset="0"/>
              <a:ea typeface="Myriad Pro Semibold"/>
              <a:cs typeface="Myriad Pro Semibold"/>
            </a:endParaRPr>
          </a:p>
        </p:txBody>
      </p:sp>
      <p:pic>
        <p:nvPicPr>
          <p:cNvPr id="100356" name="Picture 6">
            <a:extLst>
              <a:ext uri="{FF2B5EF4-FFF2-40B4-BE49-F238E27FC236}">
                <a16:creationId xmlns:a16="http://schemas.microsoft.com/office/drawing/2014/main" id="{868361CE-9630-4ACB-912F-25F3A8B85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1844675"/>
            <a:ext cx="1484312"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8">
            <a:extLst>
              <a:ext uri="{FF2B5EF4-FFF2-40B4-BE49-F238E27FC236}">
                <a16:creationId xmlns:a16="http://schemas.microsoft.com/office/drawing/2014/main" id="{B5BF1B86-0754-4D3A-A5AC-DFE1F56C8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0638" y="1919288"/>
            <a:ext cx="14827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10">
            <a:extLst>
              <a:ext uri="{FF2B5EF4-FFF2-40B4-BE49-F238E27FC236}">
                <a16:creationId xmlns:a16="http://schemas.microsoft.com/office/drawing/2014/main" id="{9D6CEFFF-0B0D-49F3-A389-9B3D27E115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1931988"/>
            <a:ext cx="14843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9" name="Picture 12">
            <a:extLst>
              <a:ext uri="{FF2B5EF4-FFF2-40B4-BE49-F238E27FC236}">
                <a16:creationId xmlns:a16="http://schemas.microsoft.com/office/drawing/2014/main" id="{576B6035-E7B1-499F-AAB9-8FA366C192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7463" y="4419600"/>
            <a:ext cx="1484312"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0" name="Picture 14">
            <a:extLst>
              <a:ext uri="{FF2B5EF4-FFF2-40B4-BE49-F238E27FC236}">
                <a16:creationId xmlns:a16="http://schemas.microsoft.com/office/drawing/2014/main" id="{6965B56D-FA68-4E76-B7C5-C50594D61E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0638" y="4375150"/>
            <a:ext cx="148272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1" name="Picture 16">
            <a:extLst>
              <a:ext uri="{FF2B5EF4-FFF2-40B4-BE49-F238E27FC236}">
                <a16:creationId xmlns:a16="http://schemas.microsoft.com/office/drawing/2014/main" id="{CD648573-57A2-4955-A306-CB2103AAF5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25" y="4349750"/>
            <a:ext cx="1484313"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a:extLst>
              <a:ext uri="{FF2B5EF4-FFF2-40B4-BE49-F238E27FC236}">
                <a16:creationId xmlns:a16="http://schemas.microsoft.com/office/drawing/2014/main" id="{05804DF8-D57E-487E-A517-64D6418B5FD4}"/>
              </a:ext>
            </a:extLst>
          </p:cNvPr>
          <p:cNvSpPr>
            <a:spLocks noChangeArrowheads="1"/>
          </p:cNvSpPr>
          <p:nvPr/>
        </p:nvSpPr>
        <p:spPr bwMode="auto">
          <a:xfrm>
            <a:off x="914400" y="1677988"/>
            <a:ext cx="2232025" cy="2232025"/>
          </a:xfrm>
          <a:prstGeom prst="ellipse">
            <a:avLst/>
          </a:prstGeom>
          <a:noFill/>
          <a:ln w="28575" algn="ctr">
            <a:solidFill>
              <a:srgbClr val="00628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19" name="Oval 18">
            <a:extLst>
              <a:ext uri="{FF2B5EF4-FFF2-40B4-BE49-F238E27FC236}">
                <a16:creationId xmlns:a16="http://schemas.microsoft.com/office/drawing/2014/main" id="{1284E862-39D5-4EDB-9642-615EAFE71DCD}"/>
              </a:ext>
            </a:extLst>
          </p:cNvPr>
          <p:cNvSpPr>
            <a:spLocks noChangeArrowheads="1"/>
          </p:cNvSpPr>
          <p:nvPr/>
        </p:nvSpPr>
        <p:spPr bwMode="auto">
          <a:xfrm>
            <a:off x="3449638" y="1677988"/>
            <a:ext cx="2232025" cy="2232025"/>
          </a:xfrm>
          <a:prstGeom prst="ellipse">
            <a:avLst/>
          </a:prstGeom>
          <a:noFill/>
          <a:ln w="28575" algn="ctr">
            <a:solidFill>
              <a:srgbClr val="00628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20" name="Oval 19">
            <a:extLst>
              <a:ext uri="{FF2B5EF4-FFF2-40B4-BE49-F238E27FC236}">
                <a16:creationId xmlns:a16="http://schemas.microsoft.com/office/drawing/2014/main" id="{4C00012B-0D55-4A2F-A758-BA961A0D4A08}"/>
              </a:ext>
            </a:extLst>
          </p:cNvPr>
          <p:cNvSpPr>
            <a:spLocks noChangeArrowheads="1"/>
          </p:cNvSpPr>
          <p:nvPr/>
        </p:nvSpPr>
        <p:spPr bwMode="auto">
          <a:xfrm>
            <a:off x="5997575" y="1677988"/>
            <a:ext cx="2232025" cy="2214562"/>
          </a:xfrm>
          <a:prstGeom prst="ellipse">
            <a:avLst/>
          </a:prstGeom>
          <a:noFill/>
          <a:ln w="28575" algn="ctr">
            <a:solidFill>
              <a:srgbClr val="00628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21" name="Oval 20">
            <a:extLst>
              <a:ext uri="{FF2B5EF4-FFF2-40B4-BE49-F238E27FC236}">
                <a16:creationId xmlns:a16="http://schemas.microsoft.com/office/drawing/2014/main" id="{B4E72E1A-4E75-4355-A91D-F590FBA5FF35}"/>
              </a:ext>
            </a:extLst>
          </p:cNvPr>
          <p:cNvSpPr>
            <a:spLocks noChangeArrowheads="1"/>
          </p:cNvSpPr>
          <p:nvPr/>
        </p:nvSpPr>
        <p:spPr bwMode="auto">
          <a:xfrm>
            <a:off x="914400" y="4140200"/>
            <a:ext cx="2232025" cy="2232025"/>
          </a:xfrm>
          <a:prstGeom prst="ellipse">
            <a:avLst/>
          </a:prstGeom>
          <a:noFill/>
          <a:ln w="28575" algn="ctr">
            <a:solidFill>
              <a:srgbClr val="00628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22" name="Oval 21">
            <a:extLst>
              <a:ext uri="{FF2B5EF4-FFF2-40B4-BE49-F238E27FC236}">
                <a16:creationId xmlns:a16="http://schemas.microsoft.com/office/drawing/2014/main" id="{30E45AE7-699D-4507-BEA5-E9CF9A41F36D}"/>
              </a:ext>
            </a:extLst>
          </p:cNvPr>
          <p:cNvSpPr>
            <a:spLocks noChangeArrowheads="1"/>
          </p:cNvSpPr>
          <p:nvPr/>
        </p:nvSpPr>
        <p:spPr bwMode="auto">
          <a:xfrm>
            <a:off x="3448050" y="4140200"/>
            <a:ext cx="2232025" cy="2232025"/>
          </a:xfrm>
          <a:prstGeom prst="ellipse">
            <a:avLst/>
          </a:prstGeom>
          <a:noFill/>
          <a:ln w="28575" algn="ctr">
            <a:solidFill>
              <a:srgbClr val="00628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23" name="Oval 22">
            <a:extLst>
              <a:ext uri="{FF2B5EF4-FFF2-40B4-BE49-F238E27FC236}">
                <a16:creationId xmlns:a16="http://schemas.microsoft.com/office/drawing/2014/main" id="{9A9E9E1D-6495-45F5-8292-9D7160EFA144}"/>
              </a:ext>
            </a:extLst>
          </p:cNvPr>
          <p:cNvSpPr>
            <a:spLocks noChangeArrowheads="1"/>
          </p:cNvSpPr>
          <p:nvPr/>
        </p:nvSpPr>
        <p:spPr bwMode="auto">
          <a:xfrm>
            <a:off x="5997575" y="4157663"/>
            <a:ext cx="2232025" cy="2232025"/>
          </a:xfrm>
          <a:prstGeom prst="ellipse">
            <a:avLst/>
          </a:prstGeom>
          <a:noFill/>
          <a:ln w="28575" algn="ctr">
            <a:solidFill>
              <a:srgbClr val="00628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16" name="TextBox 2">
            <a:extLst>
              <a:ext uri="{FF2B5EF4-FFF2-40B4-BE49-F238E27FC236}">
                <a16:creationId xmlns:a16="http://schemas.microsoft.com/office/drawing/2014/main" id="{E9ED54FA-0A2D-4B95-9ABC-AC490551A48D}"/>
              </a:ext>
            </a:extLst>
          </p:cNvPr>
          <p:cNvSpPr txBox="1">
            <a:spLocks noChangeArrowheads="1"/>
          </p:cNvSpPr>
          <p:nvPr/>
        </p:nvSpPr>
        <p:spPr bwMode="auto">
          <a:xfrm>
            <a:off x="6690796" y="1033285"/>
            <a:ext cx="46423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3000" dirty="0">
                <a:solidFill>
                  <a:srgbClr val="008000"/>
                </a:solidFill>
                <a:latin typeface="Myriad Pro" panose="020B0503030403020204" pitchFamily="34" charset="0"/>
                <a:ea typeface="Myriad Pro Semibold"/>
                <a:cs typeface="Myriad Pro Semibold"/>
                <a:sym typeface="Wingdings" panose="05000000000000000000" pitchFamily="2" charset="2"/>
              </a:rPr>
              <a:t></a:t>
            </a:r>
            <a:endParaRPr lang="en-GB" altLang="en-US" sz="3000" dirty="0">
              <a:solidFill>
                <a:srgbClr val="008000"/>
              </a:solidFill>
              <a:latin typeface="Myriad Pro" panose="020B0503030403020204" pitchFamily="34" charset="0"/>
              <a:ea typeface="Myriad Pro Semibold"/>
              <a:cs typeface="Myriad Pro Semibold"/>
            </a:endParaRPr>
          </a:p>
        </p:txBody>
      </p:sp>
      <p:sp>
        <p:nvSpPr>
          <p:cNvPr id="17" name="TextBox 2">
            <a:extLst>
              <a:ext uri="{FF2B5EF4-FFF2-40B4-BE49-F238E27FC236}">
                <a16:creationId xmlns:a16="http://schemas.microsoft.com/office/drawing/2014/main" id="{980AA27C-F1AD-4578-BBDD-0742C19854FE}"/>
              </a:ext>
            </a:extLst>
          </p:cNvPr>
          <p:cNvSpPr txBox="1">
            <a:spLocks noChangeArrowheads="1"/>
          </p:cNvSpPr>
          <p:nvPr/>
        </p:nvSpPr>
        <p:spPr bwMode="auto">
          <a:xfrm>
            <a:off x="5865318" y="1094086"/>
            <a:ext cx="9454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Agree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nodeType="afterGroup">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nodeType="afterGroup">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nodeType="afterGroup">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nodeType="afterGroup">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nodeType="afterGroup">
                            <p:stCondLst>
                              <p:cond delay="3500"/>
                            </p:stCondLst>
                            <p:childTnLst>
                              <p:par>
                                <p:cTn id="25" presetID="10" presetClass="entr" presetSubtype="0" fill="hold" grpId="0" nodeType="afterEffect">
                                  <p:stCondLst>
                                    <p:cond delay="25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4250"/>
                            </p:stCondLst>
                            <p:childTnLst>
                              <p:par>
                                <p:cTn id="29" presetID="10" presetClass="entr" presetSubtype="0" fill="hold" grpId="0" nodeType="afterEffect">
                                  <p:stCondLst>
                                    <p:cond delay="25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16" grpId="0"/>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Placeholder 1">
            <a:extLst>
              <a:ext uri="{FF2B5EF4-FFF2-40B4-BE49-F238E27FC236}">
                <a16:creationId xmlns:a16="http://schemas.microsoft.com/office/drawing/2014/main" id="{13FCAB81-A5FC-4926-A85C-5C230383CD99}"/>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4:4</a:t>
            </a:r>
          </a:p>
        </p:txBody>
      </p:sp>
      <p:sp>
        <p:nvSpPr>
          <p:cNvPr id="101379" name="TextBox 2">
            <a:extLst>
              <a:ext uri="{FF2B5EF4-FFF2-40B4-BE49-F238E27FC236}">
                <a16:creationId xmlns:a16="http://schemas.microsoft.com/office/drawing/2014/main" id="{6DC61F28-2C3C-47C1-882A-AA759A397235}"/>
              </a:ext>
            </a:extLst>
          </p:cNvPr>
          <p:cNvSpPr txBox="1">
            <a:spLocks noChangeArrowheads="1"/>
          </p:cNvSpPr>
          <p:nvPr/>
        </p:nvSpPr>
        <p:spPr bwMode="auto">
          <a:xfrm>
            <a:off x="2879725" y="619200"/>
            <a:ext cx="338455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True or false? </a:t>
            </a:r>
          </a:p>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3 × 4</a:t>
            </a:r>
          </a:p>
        </p:txBody>
      </p:sp>
      <p:pic>
        <p:nvPicPr>
          <p:cNvPr id="101380" name="Picture 4">
            <a:extLst>
              <a:ext uri="{FF2B5EF4-FFF2-40B4-BE49-F238E27FC236}">
                <a16:creationId xmlns:a16="http://schemas.microsoft.com/office/drawing/2014/main" id="{A78D3A6C-6575-48CF-A1A4-4522AE60C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618" y="2463800"/>
            <a:ext cx="6816764" cy="21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5F7E19D-B6CD-443D-A0BC-A586F4DC7E6C}"/>
              </a:ext>
            </a:extLst>
          </p:cNvPr>
          <p:cNvSpPr txBox="1">
            <a:spLocks noChangeArrowheads="1"/>
          </p:cNvSpPr>
          <p:nvPr/>
        </p:nvSpPr>
        <p:spPr bwMode="auto">
          <a:xfrm>
            <a:off x="6565931" y="1016232"/>
            <a:ext cx="42832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3000" dirty="0">
                <a:solidFill>
                  <a:srgbClr val="FF0000"/>
                </a:solidFill>
                <a:latin typeface="Myriad Pro" panose="020B0503030403020204" pitchFamily="34" charset="0"/>
                <a:ea typeface="Myriad Pro Semibold"/>
                <a:cs typeface="Myriad Pro Semibold"/>
                <a:sym typeface="Wingdings" panose="05000000000000000000" pitchFamily="2" charset="2"/>
              </a:rPr>
              <a:t></a:t>
            </a:r>
            <a:endParaRPr lang="en-GB" altLang="en-US" sz="3000" dirty="0">
              <a:solidFill>
                <a:srgbClr val="FF0000"/>
              </a:solidFill>
              <a:latin typeface="Myriad Pro" panose="020B0503030403020204" pitchFamily="34" charset="0"/>
              <a:ea typeface="Myriad Pro Semibold"/>
              <a:cs typeface="Myriad Pro Semibold"/>
            </a:endParaRPr>
          </a:p>
        </p:txBody>
      </p:sp>
      <p:sp>
        <p:nvSpPr>
          <p:cNvPr id="7" name="TextBox 2">
            <a:extLst>
              <a:ext uri="{FF2B5EF4-FFF2-40B4-BE49-F238E27FC236}">
                <a16:creationId xmlns:a16="http://schemas.microsoft.com/office/drawing/2014/main" id="{71E0B322-C9E2-4DE2-8402-4E9D7D5510F6}"/>
              </a:ext>
            </a:extLst>
          </p:cNvPr>
          <p:cNvSpPr txBox="1">
            <a:spLocks noChangeArrowheads="1"/>
          </p:cNvSpPr>
          <p:nvPr/>
        </p:nvSpPr>
        <p:spPr bwMode="auto">
          <a:xfrm>
            <a:off x="5855060" y="1062398"/>
            <a:ext cx="8184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False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1">
            <a:extLst>
              <a:ext uri="{FF2B5EF4-FFF2-40B4-BE49-F238E27FC236}">
                <a16:creationId xmlns:a16="http://schemas.microsoft.com/office/drawing/2014/main" id="{3973B887-AA3E-4AB3-AC66-20EE0042C27C}"/>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1:2</a:t>
            </a:r>
          </a:p>
        </p:txBody>
      </p:sp>
      <p:pic>
        <p:nvPicPr>
          <p:cNvPr id="15363" name="Picture 3">
            <a:extLst>
              <a:ext uri="{FF2B5EF4-FFF2-40B4-BE49-F238E27FC236}">
                <a16:creationId xmlns:a16="http://schemas.microsoft.com/office/drawing/2014/main" id="{94F9B2CC-305D-4F1C-9DFE-86DB7E69B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174750"/>
            <a:ext cx="1724025"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a:extLst>
              <a:ext uri="{FF2B5EF4-FFF2-40B4-BE49-F238E27FC236}">
                <a16:creationId xmlns:a16="http://schemas.microsoft.com/office/drawing/2014/main" id="{D0A8B0A1-C230-483A-B9BE-28CB5D1F1E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1104900"/>
            <a:ext cx="1724025"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4F32530-42A8-451C-A9C8-335EFC14255D}"/>
              </a:ext>
            </a:extLst>
          </p:cNvPr>
          <p:cNvSpPr txBox="1">
            <a:spLocks noChangeArrowheads="1"/>
          </p:cNvSpPr>
          <p:nvPr/>
        </p:nvSpPr>
        <p:spPr bwMode="auto">
          <a:xfrm>
            <a:off x="1725613" y="5686425"/>
            <a:ext cx="93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solidFill>
                  <a:srgbClr val="959595"/>
                </a:solidFill>
                <a:latin typeface="Comic Sans MS" panose="030F0702030302020204" pitchFamily="66" charset="0"/>
                <a:ea typeface="Myriad Pro Semibold"/>
                <a:cs typeface="Myriad Pro Semibold"/>
              </a:rPr>
              <a:t>Equal</a:t>
            </a:r>
          </a:p>
        </p:txBody>
      </p:sp>
      <p:sp>
        <p:nvSpPr>
          <p:cNvPr id="15366" name="TextBox 8">
            <a:extLst>
              <a:ext uri="{FF2B5EF4-FFF2-40B4-BE49-F238E27FC236}">
                <a16:creationId xmlns:a16="http://schemas.microsoft.com/office/drawing/2014/main" id="{E67FAD9D-B9E7-48DA-920B-7B0AA3056BCB}"/>
              </a:ext>
            </a:extLst>
          </p:cNvPr>
          <p:cNvSpPr txBox="1">
            <a:spLocks noChangeArrowheads="1"/>
          </p:cNvSpPr>
          <p:nvPr/>
        </p:nvSpPr>
        <p:spPr bwMode="auto">
          <a:xfrm>
            <a:off x="6532563" y="5653088"/>
            <a:ext cx="113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a:latin typeface="Myriad Pro Semibold"/>
                <a:ea typeface="Myriad Pro Semibold"/>
                <a:cs typeface="Myriad Pro Semibold"/>
              </a:rPr>
              <a:t>groups</a:t>
            </a:r>
          </a:p>
        </p:txBody>
      </p:sp>
      <p:sp>
        <p:nvSpPr>
          <p:cNvPr id="10" name="TextBox 9">
            <a:extLst>
              <a:ext uri="{FF2B5EF4-FFF2-40B4-BE49-F238E27FC236}">
                <a16:creationId xmlns:a16="http://schemas.microsoft.com/office/drawing/2014/main" id="{22753833-781E-4E4C-B0E3-FCB1F946EF22}"/>
              </a:ext>
            </a:extLst>
          </p:cNvPr>
          <p:cNvSpPr txBox="1">
            <a:spLocks noChangeArrowheads="1"/>
          </p:cNvSpPr>
          <p:nvPr/>
        </p:nvSpPr>
        <p:spPr bwMode="auto">
          <a:xfrm>
            <a:off x="5086350" y="5667375"/>
            <a:ext cx="1319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solidFill>
                  <a:srgbClr val="959595"/>
                </a:solidFill>
                <a:latin typeface="Comic Sans MS" panose="030F0702030302020204" pitchFamily="66" charset="0"/>
                <a:ea typeface="Myriad Pro Semibold"/>
                <a:cs typeface="Myriad Pro Semibold"/>
              </a:rPr>
              <a:t>Unequal</a:t>
            </a:r>
          </a:p>
        </p:txBody>
      </p:sp>
      <p:sp>
        <p:nvSpPr>
          <p:cNvPr id="15368" name="TextBox 14">
            <a:extLst>
              <a:ext uri="{FF2B5EF4-FFF2-40B4-BE49-F238E27FC236}">
                <a16:creationId xmlns:a16="http://schemas.microsoft.com/office/drawing/2014/main" id="{4AFCE917-412F-42CA-ABF7-2E871D278DA4}"/>
              </a:ext>
            </a:extLst>
          </p:cNvPr>
          <p:cNvSpPr txBox="1">
            <a:spLocks noChangeArrowheads="1"/>
          </p:cNvSpPr>
          <p:nvPr/>
        </p:nvSpPr>
        <p:spPr bwMode="auto">
          <a:xfrm>
            <a:off x="2932113" y="5645150"/>
            <a:ext cx="1135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Semibold"/>
                <a:ea typeface="Myriad Pro Semibold"/>
                <a:cs typeface="Myriad Pro Semibold"/>
              </a:rPr>
              <a:t>groups</a:t>
            </a:r>
          </a:p>
        </p:txBody>
      </p:sp>
      <p:sp>
        <p:nvSpPr>
          <p:cNvPr id="15369" name="TextBox 18">
            <a:extLst>
              <a:ext uri="{FF2B5EF4-FFF2-40B4-BE49-F238E27FC236}">
                <a16:creationId xmlns:a16="http://schemas.microsoft.com/office/drawing/2014/main" id="{E60F108D-04DA-4F90-B5E7-D73D1641172E}"/>
              </a:ext>
            </a:extLst>
          </p:cNvPr>
          <p:cNvSpPr txBox="1">
            <a:spLocks noChangeArrowheads="1"/>
          </p:cNvSpPr>
          <p:nvPr/>
        </p:nvSpPr>
        <p:spPr bwMode="auto">
          <a:xfrm>
            <a:off x="2362864" y="661988"/>
            <a:ext cx="814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b="1" dirty="0">
                <a:latin typeface="Myriad Pro Semibold"/>
                <a:ea typeface="Myriad Pro Semibold"/>
                <a:cs typeface="Myriad Pro Semibold"/>
              </a:rPr>
              <a:t>Max</a:t>
            </a:r>
          </a:p>
        </p:txBody>
      </p:sp>
      <p:sp>
        <p:nvSpPr>
          <p:cNvPr id="15370" name="TextBox 19">
            <a:extLst>
              <a:ext uri="{FF2B5EF4-FFF2-40B4-BE49-F238E27FC236}">
                <a16:creationId xmlns:a16="http://schemas.microsoft.com/office/drawing/2014/main" id="{C5280475-836D-43D4-B365-C97692117B5F}"/>
              </a:ext>
            </a:extLst>
          </p:cNvPr>
          <p:cNvSpPr txBox="1">
            <a:spLocks noChangeArrowheads="1"/>
          </p:cNvSpPr>
          <p:nvPr/>
        </p:nvSpPr>
        <p:spPr bwMode="auto">
          <a:xfrm>
            <a:off x="5916727" y="620713"/>
            <a:ext cx="9284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b="1" dirty="0">
                <a:latin typeface="Myriad Pro Semibold"/>
                <a:ea typeface="Myriad Pro Semibold"/>
                <a:cs typeface="Myriad Pro Semibold"/>
              </a:rPr>
              <a:t>Lucia</a:t>
            </a:r>
          </a:p>
        </p:txBody>
      </p:sp>
      <p:sp>
        <p:nvSpPr>
          <p:cNvPr id="15371" name="Rectangle 4">
            <a:extLst>
              <a:ext uri="{FF2B5EF4-FFF2-40B4-BE49-F238E27FC236}">
                <a16:creationId xmlns:a16="http://schemas.microsoft.com/office/drawing/2014/main" id="{ED1FF349-C47A-4149-A312-569F7423AC0C}"/>
              </a:ext>
            </a:extLst>
          </p:cNvPr>
          <p:cNvSpPr>
            <a:spLocks noChangeArrowheads="1"/>
          </p:cNvSpPr>
          <p:nvPr/>
        </p:nvSpPr>
        <p:spPr bwMode="auto">
          <a:xfrm>
            <a:off x="1500188" y="5653088"/>
            <a:ext cx="1389062" cy="525462"/>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15372" name="Rectangle 15">
            <a:extLst>
              <a:ext uri="{FF2B5EF4-FFF2-40B4-BE49-F238E27FC236}">
                <a16:creationId xmlns:a16="http://schemas.microsoft.com/office/drawing/2014/main" id="{1240009F-0458-431E-96D0-CD7974F4D1EA}"/>
              </a:ext>
            </a:extLst>
          </p:cNvPr>
          <p:cNvSpPr>
            <a:spLocks noChangeArrowheads="1"/>
          </p:cNvSpPr>
          <p:nvPr/>
        </p:nvSpPr>
        <p:spPr bwMode="auto">
          <a:xfrm>
            <a:off x="5053013" y="5645150"/>
            <a:ext cx="1390650" cy="525463"/>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Placeholder 1">
            <a:extLst>
              <a:ext uri="{FF2B5EF4-FFF2-40B4-BE49-F238E27FC236}">
                <a16:creationId xmlns:a16="http://schemas.microsoft.com/office/drawing/2014/main" id="{C4B7FC74-0489-49DD-9C30-5D4B6BA38333}"/>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4:4</a:t>
            </a:r>
          </a:p>
        </p:txBody>
      </p:sp>
      <p:sp>
        <p:nvSpPr>
          <p:cNvPr id="103427" name="TextBox 2">
            <a:extLst>
              <a:ext uri="{FF2B5EF4-FFF2-40B4-BE49-F238E27FC236}">
                <a16:creationId xmlns:a16="http://schemas.microsoft.com/office/drawing/2014/main" id="{EB18B753-4BC7-4A74-ACE8-179179528CB0}"/>
              </a:ext>
            </a:extLst>
          </p:cNvPr>
          <p:cNvSpPr txBox="1">
            <a:spLocks noChangeArrowheads="1"/>
          </p:cNvSpPr>
          <p:nvPr/>
        </p:nvSpPr>
        <p:spPr bwMode="auto">
          <a:xfrm>
            <a:off x="2560552" y="1196975"/>
            <a:ext cx="40228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rPr>
              <a:t>Does this show 3 </a:t>
            </a:r>
            <a:r>
              <a:rPr lang="en-GB" altLang="en-US" sz="2400" dirty="0">
                <a:latin typeface="Myriad Pro" panose="020B0503030403020204" pitchFamily="34" charset="0"/>
                <a:ea typeface="Myriad Pro Semibold"/>
                <a:cs typeface="Myriad Pro Semibold"/>
              </a:rPr>
              <a:t>×</a:t>
            </a:r>
            <a:r>
              <a:rPr lang="en-GB" altLang="en-US" sz="2400" dirty="0">
                <a:latin typeface="Myriad Pro" panose="020B0503030403020204" pitchFamily="34" charset="0"/>
              </a:rPr>
              <a:t> 4 or 4 </a:t>
            </a:r>
            <a:r>
              <a:rPr lang="en-GB" altLang="en-US" sz="2400" dirty="0">
                <a:latin typeface="Myriad Pro" panose="020B0503030403020204" pitchFamily="34" charset="0"/>
                <a:ea typeface="Myriad Pro Semibold"/>
                <a:cs typeface="Myriad Pro Semibold"/>
              </a:rPr>
              <a:t>×</a:t>
            </a:r>
            <a:r>
              <a:rPr lang="en-GB" altLang="en-US" sz="2400" dirty="0">
                <a:latin typeface="Myriad Pro" panose="020B0503030403020204" pitchFamily="34" charset="0"/>
              </a:rPr>
              <a:t> 3?</a:t>
            </a:r>
            <a:endParaRPr lang="en-GB" altLang="en-US" sz="2400" dirty="0">
              <a:latin typeface="Myriad Pro" panose="020B0503030403020204" pitchFamily="34" charset="0"/>
              <a:ea typeface="Myriad Pro Semibold"/>
              <a:cs typeface="Myriad Pro Semibold"/>
            </a:endParaRPr>
          </a:p>
        </p:txBody>
      </p:sp>
      <p:pic>
        <p:nvPicPr>
          <p:cNvPr id="103428" name="Picture 3">
            <a:extLst>
              <a:ext uri="{FF2B5EF4-FFF2-40B4-BE49-F238E27FC236}">
                <a16:creationId xmlns:a16="http://schemas.microsoft.com/office/drawing/2014/main" id="{2B303B5D-89C1-4778-A84C-C8F9CAF1A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2225675"/>
            <a:ext cx="7907338"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Rounded Corners 13">
            <a:extLst>
              <a:ext uri="{FF2B5EF4-FFF2-40B4-BE49-F238E27FC236}">
                <a16:creationId xmlns:a16="http://schemas.microsoft.com/office/drawing/2014/main" id="{07233B4D-AFEF-4F4B-BE3F-34647B019FDC}"/>
              </a:ext>
            </a:extLst>
          </p:cNvPr>
          <p:cNvSpPr>
            <a:spLocks noChangeArrowheads="1"/>
          </p:cNvSpPr>
          <p:nvPr/>
        </p:nvSpPr>
        <p:spPr bwMode="auto">
          <a:xfrm rot="5400000">
            <a:off x="4175919" y="2113795"/>
            <a:ext cx="792162" cy="2622550"/>
          </a:xfrm>
          <a:prstGeom prst="roundRect">
            <a:avLst>
              <a:gd name="adj" fmla="val 28885"/>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17" name="Rectangle: Rounded Corners 16">
            <a:extLst>
              <a:ext uri="{FF2B5EF4-FFF2-40B4-BE49-F238E27FC236}">
                <a16:creationId xmlns:a16="http://schemas.microsoft.com/office/drawing/2014/main" id="{02BF0613-BE26-4B6C-B6C7-5FBB7FFC2EA3}"/>
              </a:ext>
            </a:extLst>
          </p:cNvPr>
          <p:cNvSpPr>
            <a:spLocks noChangeArrowheads="1"/>
          </p:cNvSpPr>
          <p:nvPr/>
        </p:nvSpPr>
        <p:spPr bwMode="auto">
          <a:xfrm rot="5400000">
            <a:off x="4175919" y="1202493"/>
            <a:ext cx="792162" cy="2622550"/>
          </a:xfrm>
          <a:prstGeom prst="roundRect">
            <a:avLst>
              <a:gd name="adj" fmla="val 28885"/>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18" name="Rectangle: Rounded Corners 17">
            <a:extLst>
              <a:ext uri="{FF2B5EF4-FFF2-40B4-BE49-F238E27FC236}">
                <a16:creationId xmlns:a16="http://schemas.microsoft.com/office/drawing/2014/main" id="{A65DA444-8DBA-49A9-815C-EBECF2BC0FA4}"/>
              </a:ext>
            </a:extLst>
          </p:cNvPr>
          <p:cNvSpPr>
            <a:spLocks noChangeArrowheads="1"/>
          </p:cNvSpPr>
          <p:nvPr/>
        </p:nvSpPr>
        <p:spPr bwMode="auto">
          <a:xfrm rot="5400000">
            <a:off x="4175919" y="3036868"/>
            <a:ext cx="792162" cy="2622550"/>
          </a:xfrm>
          <a:prstGeom prst="roundRect">
            <a:avLst>
              <a:gd name="adj" fmla="val 28885"/>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19" name="Rectangle: Rounded Corners 18">
            <a:extLst>
              <a:ext uri="{FF2B5EF4-FFF2-40B4-BE49-F238E27FC236}">
                <a16:creationId xmlns:a16="http://schemas.microsoft.com/office/drawing/2014/main" id="{14A63B99-EAA2-446A-ACAF-95352D7B94C1}"/>
              </a:ext>
            </a:extLst>
          </p:cNvPr>
          <p:cNvSpPr>
            <a:spLocks noChangeArrowheads="1"/>
          </p:cNvSpPr>
          <p:nvPr/>
        </p:nvSpPr>
        <p:spPr bwMode="auto">
          <a:xfrm rot="5400000">
            <a:off x="4175919" y="3942518"/>
            <a:ext cx="792162" cy="2622550"/>
          </a:xfrm>
          <a:prstGeom prst="roundRect">
            <a:avLst>
              <a:gd name="adj" fmla="val 28885"/>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20" name="Rectangle: Rounded Corners 19">
            <a:extLst>
              <a:ext uri="{FF2B5EF4-FFF2-40B4-BE49-F238E27FC236}">
                <a16:creationId xmlns:a16="http://schemas.microsoft.com/office/drawing/2014/main" id="{14D9A2AD-462E-4A11-8353-E556596EAC2B}"/>
              </a:ext>
            </a:extLst>
          </p:cNvPr>
          <p:cNvSpPr>
            <a:spLocks noChangeArrowheads="1"/>
          </p:cNvSpPr>
          <p:nvPr/>
        </p:nvSpPr>
        <p:spPr bwMode="auto">
          <a:xfrm>
            <a:off x="4178507" y="2117687"/>
            <a:ext cx="792162" cy="3532187"/>
          </a:xfrm>
          <a:prstGeom prst="roundRect">
            <a:avLst>
              <a:gd name="adj" fmla="val 28885"/>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21" name="Rectangle: Rounded Corners 20">
            <a:extLst>
              <a:ext uri="{FF2B5EF4-FFF2-40B4-BE49-F238E27FC236}">
                <a16:creationId xmlns:a16="http://schemas.microsoft.com/office/drawing/2014/main" id="{BC1E328E-BECA-4941-B439-F796CC6CA714}"/>
              </a:ext>
            </a:extLst>
          </p:cNvPr>
          <p:cNvSpPr>
            <a:spLocks noChangeArrowheads="1"/>
          </p:cNvSpPr>
          <p:nvPr/>
        </p:nvSpPr>
        <p:spPr bwMode="auto">
          <a:xfrm>
            <a:off x="5096289" y="2124076"/>
            <a:ext cx="792162" cy="3532187"/>
          </a:xfrm>
          <a:prstGeom prst="roundRect">
            <a:avLst>
              <a:gd name="adj" fmla="val 28885"/>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22" name="Rectangle: Rounded Corners 21">
            <a:extLst>
              <a:ext uri="{FF2B5EF4-FFF2-40B4-BE49-F238E27FC236}">
                <a16:creationId xmlns:a16="http://schemas.microsoft.com/office/drawing/2014/main" id="{DD153CA1-907A-480D-AE47-CF09964B21EB}"/>
              </a:ext>
            </a:extLst>
          </p:cNvPr>
          <p:cNvSpPr>
            <a:spLocks noChangeArrowheads="1"/>
          </p:cNvSpPr>
          <p:nvPr/>
        </p:nvSpPr>
        <p:spPr bwMode="auto">
          <a:xfrm>
            <a:off x="3253480" y="2124076"/>
            <a:ext cx="792162" cy="3532187"/>
          </a:xfrm>
          <a:prstGeom prst="roundRect">
            <a:avLst>
              <a:gd name="adj" fmla="val 28885"/>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750"/>
                            </p:stCondLst>
                            <p:childTnLst>
                              <p:par>
                                <p:cTn id="21" presetID="10" presetClass="exit" presetSubtype="0" fill="hold" grpId="1" nodeType="afterEffect">
                                  <p:stCondLst>
                                    <p:cond delay="25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10" presetClass="exit" presetSubtype="0" fill="hold" grpId="1" nodeType="withEffect">
                                  <p:stCondLst>
                                    <p:cond delay="25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par>
                                <p:cTn id="27" presetID="10" presetClass="exit" presetSubtype="0" fill="hold" grpId="1" nodeType="withEffect">
                                  <p:stCondLst>
                                    <p:cond delay="250"/>
                                  </p:stCondLst>
                                  <p:childTnLst>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par>
                                <p:cTn id="30" presetID="10" presetClass="exit" presetSubtype="0" fill="hold" grpId="1" nodeType="withEffect">
                                  <p:stCondLst>
                                    <p:cond delay="250"/>
                                  </p:stCondLst>
                                  <p:childTnLst>
                                    <p:animEffect transition="out" filter="fad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childTnLst>
                          </p:cTn>
                        </p:par>
                        <p:par>
                          <p:cTn id="33" fill="hold">
                            <p:stCondLst>
                              <p:cond delay="3500"/>
                            </p:stCondLst>
                            <p:childTnLst>
                              <p:par>
                                <p:cTn id="34" presetID="10" presetClass="entr" presetSubtype="0" fill="hold" grpId="0" nodeType="afterEffect">
                                  <p:stCondLst>
                                    <p:cond delay="25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4250"/>
                            </p:stCondLst>
                            <p:childTnLst>
                              <p:par>
                                <p:cTn id="38" presetID="10" presetClass="entr" presetSubtype="0" fill="hold" grpId="0" nodeType="afterEffect">
                                  <p:stCondLst>
                                    <p:cond delay="25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5000"/>
                            </p:stCondLst>
                            <p:childTnLst>
                              <p:par>
                                <p:cTn id="42" presetID="10" presetClass="entr" presetSubtype="0" fill="hold" grpId="0" nodeType="afterEffect">
                                  <p:stCondLst>
                                    <p:cond delay="25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7" grpId="0" animBg="1"/>
      <p:bldP spid="17" grpId="1" animBg="1"/>
      <p:bldP spid="18" grpId="0" animBg="1"/>
      <p:bldP spid="18" grpId="1" animBg="1"/>
      <p:bldP spid="19" grpId="0" animBg="1"/>
      <p:bldP spid="19" grpId="1" animBg="1"/>
      <p:bldP spid="20" grpId="0" animBg="1"/>
      <p:bldP spid="21" grpId="0" animBg="1"/>
      <p:bldP spid="2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Placeholder 1">
            <a:extLst>
              <a:ext uri="{FF2B5EF4-FFF2-40B4-BE49-F238E27FC236}">
                <a16:creationId xmlns:a16="http://schemas.microsoft.com/office/drawing/2014/main" id="{C12084BF-5FB9-4562-8A6D-C41FBAD8F395}"/>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5:1</a:t>
            </a:r>
          </a:p>
        </p:txBody>
      </p:sp>
      <p:pic>
        <p:nvPicPr>
          <p:cNvPr id="104451" name="Picture 3">
            <a:extLst>
              <a:ext uri="{FF2B5EF4-FFF2-40B4-BE49-F238E27FC236}">
                <a16:creationId xmlns:a16="http://schemas.microsoft.com/office/drawing/2014/main" id="{8235558E-A217-4A87-BA62-0434E3884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908720"/>
            <a:ext cx="344805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7335BCD-2BEF-4E11-948C-0439CA7279E8}"/>
              </a:ext>
            </a:extLst>
          </p:cNvPr>
          <p:cNvSpPr txBox="1">
            <a:spLocks noChangeArrowheads="1"/>
          </p:cNvSpPr>
          <p:nvPr/>
        </p:nvSpPr>
        <p:spPr bwMode="auto">
          <a:xfrm>
            <a:off x="3390900" y="1853283"/>
            <a:ext cx="43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ea typeface="Myriad Pro Semibold"/>
                <a:cs typeface="Myriad Pro Semibold"/>
              </a:rPr>
              <a:t>2</a:t>
            </a:r>
          </a:p>
        </p:txBody>
      </p:sp>
      <p:sp>
        <p:nvSpPr>
          <p:cNvPr id="9" name="TextBox 8">
            <a:extLst>
              <a:ext uri="{FF2B5EF4-FFF2-40B4-BE49-F238E27FC236}">
                <a16:creationId xmlns:a16="http://schemas.microsoft.com/office/drawing/2014/main" id="{48072F1D-776F-4288-B6C3-385536911552}"/>
              </a:ext>
            </a:extLst>
          </p:cNvPr>
          <p:cNvSpPr txBox="1">
            <a:spLocks noChangeArrowheads="1"/>
          </p:cNvSpPr>
          <p:nvPr/>
        </p:nvSpPr>
        <p:spPr bwMode="auto">
          <a:xfrm>
            <a:off x="5292725" y="1853283"/>
            <a:ext cx="43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ea typeface="Myriad Pro Semibold"/>
                <a:cs typeface="Myriad Pro Semibold"/>
              </a:rPr>
              <a:t>2</a:t>
            </a:r>
          </a:p>
        </p:txBody>
      </p:sp>
      <p:sp>
        <p:nvSpPr>
          <p:cNvPr id="10" name="TextBox 9">
            <a:extLst>
              <a:ext uri="{FF2B5EF4-FFF2-40B4-BE49-F238E27FC236}">
                <a16:creationId xmlns:a16="http://schemas.microsoft.com/office/drawing/2014/main" id="{BC728973-8EA5-4A90-B8BD-4268E7D464C5}"/>
              </a:ext>
            </a:extLst>
          </p:cNvPr>
          <p:cNvSpPr txBox="1">
            <a:spLocks noChangeArrowheads="1"/>
          </p:cNvSpPr>
          <p:nvPr/>
        </p:nvSpPr>
        <p:spPr bwMode="auto">
          <a:xfrm>
            <a:off x="3400425" y="3858295"/>
            <a:ext cx="43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ea typeface="Myriad Pro Semibold"/>
                <a:cs typeface="Myriad Pro Semibold"/>
              </a:rPr>
              <a:t>2</a:t>
            </a:r>
          </a:p>
        </p:txBody>
      </p:sp>
      <p:sp>
        <p:nvSpPr>
          <p:cNvPr id="11" name="TextBox 10">
            <a:extLst>
              <a:ext uri="{FF2B5EF4-FFF2-40B4-BE49-F238E27FC236}">
                <a16:creationId xmlns:a16="http://schemas.microsoft.com/office/drawing/2014/main" id="{6CB4C9F2-8128-49C8-B3E8-3D97B591C988}"/>
              </a:ext>
            </a:extLst>
          </p:cNvPr>
          <p:cNvSpPr txBox="1">
            <a:spLocks noChangeArrowheads="1"/>
          </p:cNvSpPr>
          <p:nvPr/>
        </p:nvSpPr>
        <p:spPr bwMode="auto">
          <a:xfrm>
            <a:off x="5292725" y="3858295"/>
            <a:ext cx="43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ea typeface="Myriad Pro Semibold"/>
                <a:cs typeface="Myriad Pro Semibold"/>
              </a:rPr>
              <a:t>2</a:t>
            </a:r>
          </a:p>
        </p:txBody>
      </p:sp>
      <p:sp>
        <p:nvSpPr>
          <p:cNvPr id="12" name="TextBox 11">
            <a:extLst>
              <a:ext uri="{FF2B5EF4-FFF2-40B4-BE49-F238E27FC236}">
                <a16:creationId xmlns:a16="http://schemas.microsoft.com/office/drawing/2014/main" id="{9CA76AC5-6C97-432E-8AD3-BF966B443330}"/>
              </a:ext>
            </a:extLst>
          </p:cNvPr>
          <p:cNvSpPr txBox="1">
            <a:spLocks noChangeArrowheads="1"/>
          </p:cNvSpPr>
          <p:nvPr/>
        </p:nvSpPr>
        <p:spPr bwMode="auto">
          <a:xfrm>
            <a:off x="2876550" y="4869160"/>
            <a:ext cx="3384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rPr>
              <a:t>2 + 2 + 2 + 2</a:t>
            </a:r>
            <a:endParaRPr lang="en-GB" altLang="en-US" sz="2400" dirty="0">
              <a:latin typeface="Myriad Pro" panose="020B0503030403020204" pitchFamily="34" charset="0"/>
              <a:ea typeface="Myriad Pro Semibold"/>
              <a:cs typeface="Myriad Pro Semibold"/>
            </a:endParaRPr>
          </a:p>
        </p:txBody>
      </p:sp>
      <p:sp>
        <p:nvSpPr>
          <p:cNvPr id="13" name="TextBox 12">
            <a:extLst>
              <a:ext uri="{FF2B5EF4-FFF2-40B4-BE49-F238E27FC236}">
                <a16:creationId xmlns:a16="http://schemas.microsoft.com/office/drawing/2014/main" id="{792C406A-426C-4F2B-8DDB-60A8B59C44A5}"/>
              </a:ext>
            </a:extLst>
          </p:cNvPr>
          <p:cNvSpPr txBox="1">
            <a:spLocks noChangeArrowheads="1"/>
          </p:cNvSpPr>
          <p:nvPr/>
        </p:nvSpPr>
        <p:spPr bwMode="auto">
          <a:xfrm>
            <a:off x="2876550" y="5488285"/>
            <a:ext cx="3384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rPr>
              <a:t>4 </a:t>
            </a:r>
            <a:r>
              <a:rPr lang="en-GB" altLang="en-US" sz="2400" dirty="0">
                <a:latin typeface="Myriad Pro" panose="020B0503030403020204" pitchFamily="34" charset="0"/>
                <a:ea typeface="Myriad Pro Semibold"/>
                <a:cs typeface="Myriad Pro Semibold"/>
              </a:rPr>
              <a:t>×</a:t>
            </a:r>
            <a:r>
              <a:rPr lang="en-GB" altLang="en-US" sz="2400" dirty="0">
                <a:latin typeface="Myriad Pro" panose="020B0503030403020204" pitchFamily="34" charset="0"/>
              </a:rPr>
              <a:t> 2</a:t>
            </a:r>
            <a:endParaRPr lang="en-GB" altLang="en-US" sz="2400" dirty="0">
              <a:latin typeface="Myriad Pro" panose="020B0503030403020204" pitchFamily="34" charset="0"/>
              <a:ea typeface="Myriad Pro Semibold"/>
              <a:cs typeface="Myriad Pro Semibo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Placeholder 1">
            <a:extLst>
              <a:ext uri="{FF2B5EF4-FFF2-40B4-BE49-F238E27FC236}">
                <a16:creationId xmlns:a16="http://schemas.microsoft.com/office/drawing/2014/main" id="{71F94CF1-5388-4F30-A3FE-0E5E5762F0D3}"/>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5:1</a:t>
            </a:r>
          </a:p>
        </p:txBody>
      </p:sp>
      <p:sp>
        <p:nvSpPr>
          <p:cNvPr id="10" name="TextBox 9">
            <a:extLst>
              <a:ext uri="{FF2B5EF4-FFF2-40B4-BE49-F238E27FC236}">
                <a16:creationId xmlns:a16="http://schemas.microsoft.com/office/drawing/2014/main" id="{A2740354-B78E-404A-843F-297FCE0BDC40}"/>
              </a:ext>
            </a:extLst>
          </p:cNvPr>
          <p:cNvSpPr txBox="1">
            <a:spLocks noChangeArrowheads="1"/>
          </p:cNvSpPr>
          <p:nvPr/>
        </p:nvSpPr>
        <p:spPr bwMode="auto">
          <a:xfrm>
            <a:off x="2876550" y="4870800"/>
            <a:ext cx="3384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rPr>
              <a:t>0 + 0 + 0 + 0</a:t>
            </a:r>
            <a:endParaRPr lang="en-GB" altLang="en-US" sz="2400" dirty="0">
              <a:latin typeface="Myriad Pro" panose="020B0503030403020204" pitchFamily="34" charset="0"/>
              <a:ea typeface="Myriad Pro Semibold"/>
              <a:cs typeface="Myriad Pro Semibold"/>
            </a:endParaRPr>
          </a:p>
        </p:txBody>
      </p:sp>
      <p:sp>
        <p:nvSpPr>
          <p:cNvPr id="11" name="TextBox 10">
            <a:extLst>
              <a:ext uri="{FF2B5EF4-FFF2-40B4-BE49-F238E27FC236}">
                <a16:creationId xmlns:a16="http://schemas.microsoft.com/office/drawing/2014/main" id="{2895E3E6-5C2E-4FCC-ABEC-28719C992694}"/>
              </a:ext>
            </a:extLst>
          </p:cNvPr>
          <p:cNvSpPr txBox="1">
            <a:spLocks noChangeArrowheads="1"/>
          </p:cNvSpPr>
          <p:nvPr/>
        </p:nvSpPr>
        <p:spPr bwMode="auto">
          <a:xfrm>
            <a:off x="2876550" y="5490000"/>
            <a:ext cx="3384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rPr>
              <a:t>4 </a:t>
            </a:r>
            <a:r>
              <a:rPr lang="en-GB" altLang="en-US" sz="2400" dirty="0">
                <a:latin typeface="Myriad Pro" panose="020B0503030403020204" pitchFamily="34" charset="0"/>
                <a:ea typeface="Myriad Pro Semibold"/>
                <a:cs typeface="Myriad Pro Semibold"/>
              </a:rPr>
              <a:t>×</a:t>
            </a:r>
            <a:r>
              <a:rPr lang="en-GB" altLang="en-US" sz="2400" dirty="0">
                <a:latin typeface="Myriad Pro" panose="020B0503030403020204" pitchFamily="34" charset="0"/>
              </a:rPr>
              <a:t> 0</a:t>
            </a:r>
            <a:endParaRPr lang="en-GB" altLang="en-US" sz="2400" dirty="0">
              <a:latin typeface="Myriad Pro" panose="020B0503030403020204" pitchFamily="34" charset="0"/>
              <a:ea typeface="Myriad Pro Semibold"/>
              <a:cs typeface="Myriad Pro Semibold"/>
            </a:endParaRPr>
          </a:p>
        </p:txBody>
      </p:sp>
      <p:pic>
        <p:nvPicPr>
          <p:cNvPr id="12" name="Picture 4">
            <a:extLst>
              <a:ext uri="{FF2B5EF4-FFF2-40B4-BE49-F238E27FC236}">
                <a16:creationId xmlns:a16="http://schemas.microsoft.com/office/drawing/2014/main" id="{0AA221A8-9FE6-46A8-A6C9-5B1F28C66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639951"/>
            <a:ext cx="3448050"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C734CACA-6FA8-4110-A948-D421BCE91551}"/>
              </a:ext>
            </a:extLst>
          </p:cNvPr>
          <p:cNvSpPr txBox="1">
            <a:spLocks noChangeArrowheads="1"/>
          </p:cNvSpPr>
          <p:nvPr/>
        </p:nvSpPr>
        <p:spPr bwMode="auto">
          <a:xfrm>
            <a:off x="3390900" y="1849501"/>
            <a:ext cx="43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ea typeface="Myriad Pro Semibold"/>
                <a:cs typeface="Myriad Pro Semibold"/>
              </a:rPr>
              <a:t>0</a:t>
            </a:r>
          </a:p>
        </p:txBody>
      </p:sp>
      <p:sp>
        <p:nvSpPr>
          <p:cNvPr id="14" name="TextBox 13">
            <a:extLst>
              <a:ext uri="{FF2B5EF4-FFF2-40B4-BE49-F238E27FC236}">
                <a16:creationId xmlns:a16="http://schemas.microsoft.com/office/drawing/2014/main" id="{50FD2329-C6D0-4B5B-92AB-C1BAA7916EC1}"/>
              </a:ext>
            </a:extLst>
          </p:cNvPr>
          <p:cNvSpPr txBox="1">
            <a:spLocks noChangeArrowheads="1"/>
          </p:cNvSpPr>
          <p:nvPr/>
        </p:nvSpPr>
        <p:spPr bwMode="auto">
          <a:xfrm>
            <a:off x="5292725" y="1849501"/>
            <a:ext cx="43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ea typeface="Myriad Pro Semibold"/>
                <a:cs typeface="Myriad Pro Semibold"/>
              </a:rPr>
              <a:t>0</a:t>
            </a:r>
          </a:p>
        </p:txBody>
      </p:sp>
      <p:sp>
        <p:nvSpPr>
          <p:cNvPr id="15" name="TextBox 14">
            <a:extLst>
              <a:ext uri="{FF2B5EF4-FFF2-40B4-BE49-F238E27FC236}">
                <a16:creationId xmlns:a16="http://schemas.microsoft.com/office/drawing/2014/main" id="{DE99476D-A039-43B4-AAC2-2658CE820E77}"/>
              </a:ext>
            </a:extLst>
          </p:cNvPr>
          <p:cNvSpPr txBox="1">
            <a:spLocks noChangeArrowheads="1"/>
          </p:cNvSpPr>
          <p:nvPr/>
        </p:nvSpPr>
        <p:spPr bwMode="auto">
          <a:xfrm>
            <a:off x="3400425" y="3854513"/>
            <a:ext cx="43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0</a:t>
            </a:r>
          </a:p>
        </p:txBody>
      </p:sp>
      <p:sp>
        <p:nvSpPr>
          <p:cNvPr id="16" name="TextBox 15">
            <a:extLst>
              <a:ext uri="{FF2B5EF4-FFF2-40B4-BE49-F238E27FC236}">
                <a16:creationId xmlns:a16="http://schemas.microsoft.com/office/drawing/2014/main" id="{5319C1EC-80EC-4589-8004-F70B78EAB443}"/>
              </a:ext>
            </a:extLst>
          </p:cNvPr>
          <p:cNvSpPr txBox="1">
            <a:spLocks noChangeArrowheads="1"/>
          </p:cNvSpPr>
          <p:nvPr/>
        </p:nvSpPr>
        <p:spPr bwMode="auto">
          <a:xfrm>
            <a:off x="5292725" y="3854513"/>
            <a:ext cx="43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ea typeface="Myriad Pro Semibold"/>
                <a:cs typeface="Myriad Pro Semibold"/>
              </a:rPr>
              <a:t>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Placeholder 1">
            <a:extLst>
              <a:ext uri="{FF2B5EF4-FFF2-40B4-BE49-F238E27FC236}">
                <a16:creationId xmlns:a16="http://schemas.microsoft.com/office/drawing/2014/main" id="{ED1A0B8D-76FF-4B2A-819A-8B0C305F32EB}"/>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5:1</a:t>
            </a:r>
          </a:p>
        </p:txBody>
      </p:sp>
      <p:pic>
        <p:nvPicPr>
          <p:cNvPr id="108547" name="Picture 3">
            <a:extLst>
              <a:ext uri="{FF2B5EF4-FFF2-40B4-BE49-F238E27FC236}">
                <a16:creationId xmlns:a16="http://schemas.microsoft.com/office/drawing/2014/main" id="{1F8847F4-2629-4A45-890B-BB43313FB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1250950"/>
            <a:ext cx="3098800"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Picture 5">
            <a:extLst>
              <a:ext uri="{FF2B5EF4-FFF2-40B4-BE49-F238E27FC236}">
                <a16:creationId xmlns:a16="http://schemas.microsoft.com/office/drawing/2014/main" id="{263D27E3-F27F-4E82-8EBC-14AB67D9A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8563" y="1916113"/>
            <a:ext cx="3095625"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TextBox 6">
            <a:extLst>
              <a:ext uri="{FF2B5EF4-FFF2-40B4-BE49-F238E27FC236}">
                <a16:creationId xmlns:a16="http://schemas.microsoft.com/office/drawing/2014/main" id="{16C031DC-E1DA-47B6-AA41-5F672419737B}"/>
              </a:ext>
            </a:extLst>
          </p:cNvPr>
          <p:cNvSpPr txBox="1">
            <a:spLocks noChangeArrowheads="1"/>
          </p:cNvSpPr>
          <p:nvPr/>
        </p:nvSpPr>
        <p:spPr bwMode="auto">
          <a:xfrm>
            <a:off x="827088" y="5014913"/>
            <a:ext cx="3384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2 + 2 + 2 + 2</a:t>
            </a:r>
            <a:endParaRPr lang="en-GB" altLang="en-US" sz="2400">
              <a:latin typeface="Myriad Pro" panose="020B0503030403020204" pitchFamily="34" charset="0"/>
              <a:ea typeface="Myriad Pro Semibold"/>
              <a:cs typeface="Myriad Pro Semibold"/>
            </a:endParaRPr>
          </a:p>
        </p:txBody>
      </p:sp>
      <p:sp>
        <p:nvSpPr>
          <p:cNvPr id="108550" name="TextBox 7">
            <a:extLst>
              <a:ext uri="{FF2B5EF4-FFF2-40B4-BE49-F238E27FC236}">
                <a16:creationId xmlns:a16="http://schemas.microsoft.com/office/drawing/2014/main" id="{EC750F4E-63CC-485D-9944-66AE8BC6D628}"/>
              </a:ext>
            </a:extLst>
          </p:cNvPr>
          <p:cNvSpPr txBox="1">
            <a:spLocks noChangeArrowheads="1"/>
          </p:cNvSpPr>
          <p:nvPr/>
        </p:nvSpPr>
        <p:spPr bwMode="auto">
          <a:xfrm>
            <a:off x="827088" y="5634038"/>
            <a:ext cx="3384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4 </a:t>
            </a:r>
            <a:r>
              <a:rPr lang="en-GB" altLang="en-US" sz="2400">
                <a:latin typeface="Myriad Pro" panose="020B0503030403020204" pitchFamily="34" charset="0"/>
                <a:ea typeface="Myriad Pro Semibold"/>
                <a:cs typeface="Myriad Pro Semibold"/>
              </a:rPr>
              <a:t>×</a:t>
            </a:r>
            <a:r>
              <a:rPr lang="en-GB" altLang="en-US" sz="2400">
                <a:latin typeface="Myriad Pro" panose="020B0503030403020204" pitchFamily="34" charset="0"/>
              </a:rPr>
              <a:t> 2</a:t>
            </a:r>
            <a:endParaRPr lang="en-GB" altLang="en-US" sz="2400">
              <a:latin typeface="Myriad Pro" panose="020B0503030403020204" pitchFamily="34" charset="0"/>
              <a:ea typeface="Myriad Pro Semibold"/>
              <a:cs typeface="Myriad Pro Semibold"/>
            </a:endParaRPr>
          </a:p>
        </p:txBody>
      </p:sp>
      <p:sp>
        <p:nvSpPr>
          <p:cNvPr id="108551" name="TextBox 8">
            <a:extLst>
              <a:ext uri="{FF2B5EF4-FFF2-40B4-BE49-F238E27FC236}">
                <a16:creationId xmlns:a16="http://schemas.microsoft.com/office/drawing/2014/main" id="{1BBF2F9E-19F1-4E71-B2F8-3363EB54A9BD}"/>
              </a:ext>
            </a:extLst>
          </p:cNvPr>
          <p:cNvSpPr txBox="1">
            <a:spLocks noChangeArrowheads="1"/>
          </p:cNvSpPr>
          <p:nvPr/>
        </p:nvSpPr>
        <p:spPr bwMode="auto">
          <a:xfrm>
            <a:off x="4849813" y="5014913"/>
            <a:ext cx="3384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0 + 0 + 0 + 0</a:t>
            </a:r>
            <a:endParaRPr lang="en-GB" altLang="en-US" sz="2400">
              <a:latin typeface="Myriad Pro" panose="020B0503030403020204" pitchFamily="34" charset="0"/>
              <a:ea typeface="Myriad Pro Semibold"/>
              <a:cs typeface="Myriad Pro Semibold"/>
            </a:endParaRPr>
          </a:p>
        </p:txBody>
      </p:sp>
      <p:sp>
        <p:nvSpPr>
          <p:cNvPr id="108552" name="TextBox 9">
            <a:extLst>
              <a:ext uri="{FF2B5EF4-FFF2-40B4-BE49-F238E27FC236}">
                <a16:creationId xmlns:a16="http://schemas.microsoft.com/office/drawing/2014/main" id="{EBF9308D-2DCF-476F-9851-E34577C83D2E}"/>
              </a:ext>
            </a:extLst>
          </p:cNvPr>
          <p:cNvSpPr txBox="1">
            <a:spLocks noChangeArrowheads="1"/>
          </p:cNvSpPr>
          <p:nvPr/>
        </p:nvSpPr>
        <p:spPr bwMode="auto">
          <a:xfrm>
            <a:off x="4849813" y="5634038"/>
            <a:ext cx="3384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4 </a:t>
            </a:r>
            <a:r>
              <a:rPr lang="en-GB" altLang="en-US" sz="2400">
                <a:latin typeface="Myriad Pro" panose="020B0503030403020204" pitchFamily="34" charset="0"/>
                <a:ea typeface="Myriad Pro Semibold"/>
                <a:cs typeface="Myriad Pro Semibold"/>
              </a:rPr>
              <a:t>×</a:t>
            </a:r>
            <a:r>
              <a:rPr lang="en-GB" altLang="en-US" sz="2400">
                <a:latin typeface="Myriad Pro" panose="020B0503030403020204" pitchFamily="34" charset="0"/>
              </a:rPr>
              <a:t> 0</a:t>
            </a:r>
            <a:endParaRPr lang="en-GB" altLang="en-US" sz="2400">
              <a:latin typeface="Myriad Pro" panose="020B0503030403020204" pitchFamily="34" charset="0"/>
              <a:ea typeface="Myriad Pro Semibold"/>
              <a:cs typeface="Myriad Pro Semibold"/>
            </a:endParaRPr>
          </a:p>
        </p:txBody>
      </p:sp>
      <p:sp>
        <p:nvSpPr>
          <p:cNvPr id="108553" name="TextBox 10">
            <a:extLst>
              <a:ext uri="{FF2B5EF4-FFF2-40B4-BE49-F238E27FC236}">
                <a16:creationId xmlns:a16="http://schemas.microsoft.com/office/drawing/2014/main" id="{BF2F8863-22DA-483F-9856-1584C5C10A93}"/>
              </a:ext>
            </a:extLst>
          </p:cNvPr>
          <p:cNvSpPr txBox="1">
            <a:spLocks noChangeArrowheads="1"/>
          </p:cNvSpPr>
          <p:nvPr/>
        </p:nvSpPr>
        <p:spPr bwMode="auto">
          <a:xfrm>
            <a:off x="1500188" y="2060575"/>
            <a:ext cx="43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ea typeface="Myriad Pro Semibold"/>
                <a:cs typeface="Myriad Pro Semibold"/>
              </a:rPr>
              <a:t>2</a:t>
            </a:r>
          </a:p>
        </p:txBody>
      </p:sp>
      <p:sp>
        <p:nvSpPr>
          <p:cNvPr id="108554" name="TextBox 11">
            <a:extLst>
              <a:ext uri="{FF2B5EF4-FFF2-40B4-BE49-F238E27FC236}">
                <a16:creationId xmlns:a16="http://schemas.microsoft.com/office/drawing/2014/main" id="{590F074C-A131-4165-8D46-AF16CC2ADD0A}"/>
              </a:ext>
            </a:extLst>
          </p:cNvPr>
          <p:cNvSpPr txBox="1">
            <a:spLocks noChangeArrowheads="1"/>
          </p:cNvSpPr>
          <p:nvPr/>
        </p:nvSpPr>
        <p:spPr bwMode="auto">
          <a:xfrm>
            <a:off x="3217863" y="2060575"/>
            <a:ext cx="433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ea typeface="Myriad Pro Semibold"/>
                <a:cs typeface="Myriad Pro Semibold"/>
              </a:rPr>
              <a:t>2</a:t>
            </a:r>
          </a:p>
        </p:txBody>
      </p:sp>
      <p:sp>
        <p:nvSpPr>
          <p:cNvPr id="108555" name="TextBox 12">
            <a:extLst>
              <a:ext uri="{FF2B5EF4-FFF2-40B4-BE49-F238E27FC236}">
                <a16:creationId xmlns:a16="http://schemas.microsoft.com/office/drawing/2014/main" id="{EF304404-1572-4DEE-A280-F3481952F5AB}"/>
              </a:ext>
            </a:extLst>
          </p:cNvPr>
          <p:cNvSpPr txBox="1">
            <a:spLocks noChangeArrowheads="1"/>
          </p:cNvSpPr>
          <p:nvPr/>
        </p:nvSpPr>
        <p:spPr bwMode="auto">
          <a:xfrm>
            <a:off x="1500188" y="3873500"/>
            <a:ext cx="43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ea typeface="Myriad Pro Semibold"/>
                <a:cs typeface="Myriad Pro Semibold"/>
              </a:rPr>
              <a:t>2</a:t>
            </a:r>
          </a:p>
        </p:txBody>
      </p:sp>
      <p:sp>
        <p:nvSpPr>
          <p:cNvPr id="108556" name="TextBox 13">
            <a:extLst>
              <a:ext uri="{FF2B5EF4-FFF2-40B4-BE49-F238E27FC236}">
                <a16:creationId xmlns:a16="http://schemas.microsoft.com/office/drawing/2014/main" id="{9CCC236B-8E43-45CE-9A00-8374340CC921}"/>
              </a:ext>
            </a:extLst>
          </p:cNvPr>
          <p:cNvSpPr txBox="1">
            <a:spLocks noChangeArrowheads="1"/>
          </p:cNvSpPr>
          <p:nvPr/>
        </p:nvSpPr>
        <p:spPr bwMode="auto">
          <a:xfrm>
            <a:off x="3217863" y="3873500"/>
            <a:ext cx="433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ea typeface="Myriad Pro Semibold"/>
                <a:cs typeface="Myriad Pro Semibold"/>
              </a:rPr>
              <a:t>2</a:t>
            </a:r>
          </a:p>
        </p:txBody>
      </p:sp>
      <p:sp>
        <p:nvSpPr>
          <p:cNvPr id="108557" name="TextBox 14">
            <a:extLst>
              <a:ext uri="{FF2B5EF4-FFF2-40B4-BE49-F238E27FC236}">
                <a16:creationId xmlns:a16="http://schemas.microsoft.com/office/drawing/2014/main" id="{97D76870-2EFF-43D8-9140-D0CA7D797411}"/>
              </a:ext>
            </a:extLst>
          </p:cNvPr>
          <p:cNvSpPr txBox="1">
            <a:spLocks noChangeArrowheads="1"/>
          </p:cNvSpPr>
          <p:nvPr/>
        </p:nvSpPr>
        <p:spPr bwMode="auto">
          <a:xfrm>
            <a:off x="5489575" y="2076450"/>
            <a:ext cx="43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ea typeface="Myriad Pro Semibold"/>
                <a:cs typeface="Myriad Pro Semibold"/>
              </a:rPr>
              <a:t>0</a:t>
            </a:r>
          </a:p>
        </p:txBody>
      </p:sp>
      <p:sp>
        <p:nvSpPr>
          <p:cNvPr id="108558" name="TextBox 15">
            <a:extLst>
              <a:ext uri="{FF2B5EF4-FFF2-40B4-BE49-F238E27FC236}">
                <a16:creationId xmlns:a16="http://schemas.microsoft.com/office/drawing/2014/main" id="{BFB92099-52F2-4435-AEFA-81FAB9E61800}"/>
              </a:ext>
            </a:extLst>
          </p:cNvPr>
          <p:cNvSpPr txBox="1">
            <a:spLocks noChangeArrowheads="1"/>
          </p:cNvSpPr>
          <p:nvPr/>
        </p:nvSpPr>
        <p:spPr bwMode="auto">
          <a:xfrm>
            <a:off x="7197725" y="2076450"/>
            <a:ext cx="433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ea typeface="Myriad Pro Semibold"/>
                <a:cs typeface="Myriad Pro Semibold"/>
              </a:rPr>
              <a:t>0</a:t>
            </a:r>
          </a:p>
        </p:txBody>
      </p:sp>
      <p:sp>
        <p:nvSpPr>
          <p:cNvPr id="108559" name="TextBox 16">
            <a:extLst>
              <a:ext uri="{FF2B5EF4-FFF2-40B4-BE49-F238E27FC236}">
                <a16:creationId xmlns:a16="http://schemas.microsoft.com/office/drawing/2014/main" id="{A84E7972-0C6E-49B7-A53A-C03A0290E518}"/>
              </a:ext>
            </a:extLst>
          </p:cNvPr>
          <p:cNvSpPr txBox="1">
            <a:spLocks noChangeArrowheads="1"/>
          </p:cNvSpPr>
          <p:nvPr/>
        </p:nvSpPr>
        <p:spPr bwMode="auto">
          <a:xfrm>
            <a:off x="5489575" y="3889375"/>
            <a:ext cx="43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ea typeface="Myriad Pro Semibold"/>
                <a:cs typeface="Myriad Pro Semibold"/>
              </a:rPr>
              <a:t>0</a:t>
            </a:r>
          </a:p>
        </p:txBody>
      </p:sp>
      <p:sp>
        <p:nvSpPr>
          <p:cNvPr id="108560" name="TextBox 17">
            <a:extLst>
              <a:ext uri="{FF2B5EF4-FFF2-40B4-BE49-F238E27FC236}">
                <a16:creationId xmlns:a16="http://schemas.microsoft.com/office/drawing/2014/main" id="{83A530AF-4881-4F49-8E34-04A7E62D781F}"/>
              </a:ext>
            </a:extLst>
          </p:cNvPr>
          <p:cNvSpPr txBox="1">
            <a:spLocks noChangeArrowheads="1"/>
          </p:cNvSpPr>
          <p:nvPr/>
        </p:nvSpPr>
        <p:spPr bwMode="auto">
          <a:xfrm>
            <a:off x="7197725" y="3889375"/>
            <a:ext cx="433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ea typeface="Myriad Pro Semibold"/>
                <a:cs typeface="Myriad Pro Semibold"/>
              </a:rPr>
              <a:t>0</a:t>
            </a:r>
          </a:p>
        </p:txBody>
      </p:sp>
      <p:cxnSp>
        <p:nvCxnSpPr>
          <p:cNvPr id="3" name="Straight Connector 2"/>
          <p:cNvCxnSpPr/>
          <p:nvPr/>
        </p:nvCxnSpPr>
        <p:spPr bwMode="auto">
          <a:xfrm>
            <a:off x="4572000" y="835360"/>
            <a:ext cx="0" cy="518728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Placeholder 1">
            <a:extLst>
              <a:ext uri="{FF2B5EF4-FFF2-40B4-BE49-F238E27FC236}">
                <a16:creationId xmlns:a16="http://schemas.microsoft.com/office/drawing/2014/main" id="{A4056F0D-5F6E-43DE-BF88-78E73F4967D8}"/>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5:1</a:t>
            </a:r>
          </a:p>
        </p:txBody>
      </p:sp>
      <p:sp>
        <p:nvSpPr>
          <p:cNvPr id="7" name="TextBox 6">
            <a:extLst>
              <a:ext uri="{FF2B5EF4-FFF2-40B4-BE49-F238E27FC236}">
                <a16:creationId xmlns:a16="http://schemas.microsoft.com/office/drawing/2014/main" id="{93440155-C66F-4286-8D36-80D68166778C}"/>
              </a:ext>
            </a:extLst>
          </p:cNvPr>
          <p:cNvSpPr txBox="1">
            <a:spLocks noChangeArrowheads="1"/>
          </p:cNvSpPr>
          <p:nvPr/>
        </p:nvSpPr>
        <p:spPr bwMode="auto">
          <a:xfrm>
            <a:off x="2879725" y="3968750"/>
            <a:ext cx="3384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rPr>
              <a:t>5 + 5 + 5</a:t>
            </a:r>
            <a:endParaRPr lang="en-GB" altLang="en-US" sz="2400" dirty="0">
              <a:latin typeface="Myriad Pro" panose="020B0503030403020204" pitchFamily="34" charset="0"/>
              <a:ea typeface="Myriad Pro Semibold"/>
              <a:cs typeface="Myriad Pro Semibold"/>
            </a:endParaRPr>
          </a:p>
        </p:txBody>
      </p:sp>
      <p:sp>
        <p:nvSpPr>
          <p:cNvPr id="8" name="TextBox 7">
            <a:extLst>
              <a:ext uri="{FF2B5EF4-FFF2-40B4-BE49-F238E27FC236}">
                <a16:creationId xmlns:a16="http://schemas.microsoft.com/office/drawing/2014/main" id="{F8158C40-2761-4443-9968-DC5D422EEAC9}"/>
              </a:ext>
            </a:extLst>
          </p:cNvPr>
          <p:cNvSpPr txBox="1">
            <a:spLocks noChangeArrowheads="1"/>
          </p:cNvSpPr>
          <p:nvPr/>
        </p:nvSpPr>
        <p:spPr bwMode="auto">
          <a:xfrm>
            <a:off x="2898775" y="4718050"/>
            <a:ext cx="3382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3 </a:t>
            </a:r>
            <a:r>
              <a:rPr lang="en-GB" altLang="en-US" sz="2400">
                <a:latin typeface="Myriad Pro" panose="020B0503030403020204" pitchFamily="34" charset="0"/>
                <a:ea typeface="Myriad Pro Semibold"/>
                <a:cs typeface="Myriad Pro Semibold"/>
              </a:rPr>
              <a:t>×</a:t>
            </a:r>
            <a:r>
              <a:rPr lang="en-GB" altLang="en-US" sz="2400">
                <a:latin typeface="Myriad Pro" panose="020B0503030403020204" pitchFamily="34" charset="0"/>
              </a:rPr>
              <a:t> 5</a:t>
            </a:r>
            <a:endParaRPr lang="en-GB" altLang="en-US" sz="2400">
              <a:latin typeface="Myriad Pro" panose="020B0503030403020204" pitchFamily="34" charset="0"/>
              <a:ea typeface="Myriad Pro Semibold"/>
              <a:cs typeface="Myriad Pro Semibold"/>
            </a:endParaRPr>
          </a:p>
        </p:txBody>
      </p:sp>
      <p:pic>
        <p:nvPicPr>
          <p:cNvPr id="9" name="Picture 10">
            <a:extLst>
              <a:ext uri="{FF2B5EF4-FFF2-40B4-BE49-F238E27FC236}">
                <a16:creationId xmlns:a16="http://schemas.microsoft.com/office/drawing/2014/main" id="{36FE8F41-7C65-4B8D-B7FF-7969E2964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75" y="1919288"/>
            <a:ext cx="7839075"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Placeholder 1">
            <a:extLst>
              <a:ext uri="{FF2B5EF4-FFF2-40B4-BE49-F238E27FC236}">
                <a16:creationId xmlns:a16="http://schemas.microsoft.com/office/drawing/2014/main" id="{1690901B-4CCA-435F-A4AD-14213C1BE06A}"/>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5:1</a:t>
            </a:r>
          </a:p>
        </p:txBody>
      </p:sp>
      <p:sp>
        <p:nvSpPr>
          <p:cNvPr id="5" name="TextBox 4">
            <a:extLst>
              <a:ext uri="{FF2B5EF4-FFF2-40B4-BE49-F238E27FC236}">
                <a16:creationId xmlns:a16="http://schemas.microsoft.com/office/drawing/2014/main" id="{8BC424F2-BFD6-44E0-B0C9-6776CC70E0A8}"/>
              </a:ext>
            </a:extLst>
          </p:cNvPr>
          <p:cNvSpPr txBox="1">
            <a:spLocks noChangeArrowheads="1"/>
          </p:cNvSpPr>
          <p:nvPr/>
        </p:nvSpPr>
        <p:spPr bwMode="auto">
          <a:xfrm>
            <a:off x="2879725" y="3971156"/>
            <a:ext cx="3384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rPr>
              <a:t>0 + 0 + 0</a:t>
            </a:r>
            <a:endParaRPr lang="en-GB" altLang="en-US" sz="2400" dirty="0">
              <a:latin typeface="Myriad Pro" panose="020B0503030403020204" pitchFamily="34" charset="0"/>
              <a:ea typeface="Myriad Pro Semibold"/>
              <a:cs typeface="Myriad Pro Semibold"/>
            </a:endParaRPr>
          </a:p>
        </p:txBody>
      </p:sp>
      <p:sp>
        <p:nvSpPr>
          <p:cNvPr id="6" name="TextBox 5">
            <a:extLst>
              <a:ext uri="{FF2B5EF4-FFF2-40B4-BE49-F238E27FC236}">
                <a16:creationId xmlns:a16="http://schemas.microsoft.com/office/drawing/2014/main" id="{D3FD4E64-6DB2-48EC-85CD-ED93A15BD863}"/>
              </a:ext>
            </a:extLst>
          </p:cNvPr>
          <p:cNvSpPr txBox="1">
            <a:spLocks noChangeArrowheads="1"/>
          </p:cNvSpPr>
          <p:nvPr/>
        </p:nvSpPr>
        <p:spPr bwMode="auto">
          <a:xfrm>
            <a:off x="2898775" y="4720456"/>
            <a:ext cx="3382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3 </a:t>
            </a:r>
            <a:r>
              <a:rPr lang="en-GB" altLang="en-US" sz="2400">
                <a:latin typeface="Myriad Pro" panose="020B0503030403020204" pitchFamily="34" charset="0"/>
                <a:ea typeface="Myriad Pro Semibold"/>
                <a:cs typeface="Myriad Pro Semibold"/>
              </a:rPr>
              <a:t>×</a:t>
            </a:r>
            <a:r>
              <a:rPr lang="en-GB" altLang="en-US" sz="2400">
                <a:latin typeface="Myriad Pro" panose="020B0503030403020204" pitchFamily="34" charset="0"/>
              </a:rPr>
              <a:t> 0</a:t>
            </a:r>
            <a:endParaRPr lang="en-GB" altLang="en-US" sz="2400">
              <a:latin typeface="Myriad Pro" panose="020B0503030403020204" pitchFamily="34" charset="0"/>
              <a:ea typeface="Myriad Pro Semibold"/>
              <a:cs typeface="Myriad Pro Semibold"/>
            </a:endParaRPr>
          </a:p>
        </p:txBody>
      </p:sp>
      <p:pic>
        <p:nvPicPr>
          <p:cNvPr id="7" name="Picture 2">
            <a:extLst>
              <a:ext uri="{FF2B5EF4-FFF2-40B4-BE49-F238E27FC236}">
                <a16:creationId xmlns:a16="http://schemas.microsoft.com/office/drawing/2014/main" id="{AE902580-0466-40B4-81BE-501567C1F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27" y="2178219"/>
            <a:ext cx="7867960" cy="126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Placeholder 1">
            <a:extLst>
              <a:ext uri="{FF2B5EF4-FFF2-40B4-BE49-F238E27FC236}">
                <a16:creationId xmlns:a16="http://schemas.microsoft.com/office/drawing/2014/main" id="{69B4C828-7B1F-45E1-A717-ABBE9162F0B7}"/>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5:1</a:t>
            </a:r>
          </a:p>
        </p:txBody>
      </p:sp>
      <p:pic>
        <p:nvPicPr>
          <p:cNvPr id="113667" name="Picture 2">
            <a:extLst>
              <a:ext uri="{FF2B5EF4-FFF2-40B4-BE49-F238E27FC236}">
                <a16:creationId xmlns:a16="http://schemas.microsoft.com/office/drawing/2014/main" id="{75D52411-DE72-43BB-9686-2B4697076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06" y="1831974"/>
            <a:ext cx="4260478" cy="820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Picture 3">
            <a:extLst>
              <a:ext uri="{FF2B5EF4-FFF2-40B4-BE49-F238E27FC236}">
                <a16:creationId xmlns:a16="http://schemas.microsoft.com/office/drawing/2014/main" id="{DF02B949-A87F-438E-9E94-C79036828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978511"/>
            <a:ext cx="4276065" cy="68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0" name="TextBox 5">
            <a:extLst>
              <a:ext uri="{FF2B5EF4-FFF2-40B4-BE49-F238E27FC236}">
                <a16:creationId xmlns:a16="http://schemas.microsoft.com/office/drawing/2014/main" id="{2AF70DB0-CF84-4E7F-B545-40996E0DD028}"/>
              </a:ext>
            </a:extLst>
          </p:cNvPr>
          <p:cNvSpPr txBox="1">
            <a:spLocks noChangeArrowheads="1"/>
          </p:cNvSpPr>
          <p:nvPr/>
        </p:nvSpPr>
        <p:spPr bwMode="auto">
          <a:xfrm>
            <a:off x="624859" y="3202781"/>
            <a:ext cx="3384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rPr>
              <a:t>5 + 5 + 5</a:t>
            </a:r>
            <a:endParaRPr lang="en-GB" altLang="en-US" sz="2400" dirty="0">
              <a:latin typeface="Myriad Pro" panose="020B0503030403020204" pitchFamily="34" charset="0"/>
              <a:ea typeface="Myriad Pro Semibold"/>
              <a:cs typeface="Myriad Pro Semibold"/>
            </a:endParaRPr>
          </a:p>
        </p:txBody>
      </p:sp>
      <p:sp>
        <p:nvSpPr>
          <p:cNvPr id="113671" name="TextBox 6">
            <a:extLst>
              <a:ext uri="{FF2B5EF4-FFF2-40B4-BE49-F238E27FC236}">
                <a16:creationId xmlns:a16="http://schemas.microsoft.com/office/drawing/2014/main" id="{503CBA8F-D984-4402-802B-B7A8BFC01EC7}"/>
              </a:ext>
            </a:extLst>
          </p:cNvPr>
          <p:cNvSpPr txBox="1">
            <a:spLocks noChangeArrowheads="1"/>
          </p:cNvSpPr>
          <p:nvPr/>
        </p:nvSpPr>
        <p:spPr bwMode="auto">
          <a:xfrm>
            <a:off x="643909" y="3912393"/>
            <a:ext cx="3384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3 </a:t>
            </a:r>
            <a:r>
              <a:rPr lang="en-GB" altLang="en-US" sz="2400">
                <a:latin typeface="Myriad Pro" panose="020B0503030403020204" pitchFamily="34" charset="0"/>
                <a:ea typeface="Myriad Pro Semibold"/>
                <a:cs typeface="Myriad Pro Semibold"/>
              </a:rPr>
              <a:t>×</a:t>
            </a:r>
            <a:r>
              <a:rPr lang="en-GB" altLang="en-US" sz="2400">
                <a:latin typeface="Myriad Pro" panose="020B0503030403020204" pitchFamily="34" charset="0"/>
              </a:rPr>
              <a:t> 5</a:t>
            </a:r>
            <a:endParaRPr lang="en-GB" altLang="en-US" sz="2400">
              <a:latin typeface="Myriad Pro" panose="020B0503030403020204" pitchFamily="34" charset="0"/>
              <a:ea typeface="Myriad Pro Semibold"/>
              <a:cs typeface="Myriad Pro Semibold"/>
            </a:endParaRPr>
          </a:p>
        </p:txBody>
      </p:sp>
      <p:sp>
        <p:nvSpPr>
          <p:cNvPr id="113673" name="TextBox 8">
            <a:extLst>
              <a:ext uri="{FF2B5EF4-FFF2-40B4-BE49-F238E27FC236}">
                <a16:creationId xmlns:a16="http://schemas.microsoft.com/office/drawing/2014/main" id="{2CC520C1-8510-4E92-A067-07FF655C791D}"/>
              </a:ext>
            </a:extLst>
          </p:cNvPr>
          <p:cNvSpPr txBox="1">
            <a:spLocks noChangeArrowheads="1"/>
          </p:cNvSpPr>
          <p:nvPr/>
        </p:nvSpPr>
        <p:spPr bwMode="auto">
          <a:xfrm>
            <a:off x="5292080" y="3198018"/>
            <a:ext cx="3384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0 + 0 + 0</a:t>
            </a:r>
            <a:endParaRPr lang="en-GB" altLang="en-US" sz="2400">
              <a:latin typeface="Myriad Pro" panose="020B0503030403020204" pitchFamily="34" charset="0"/>
              <a:ea typeface="Myriad Pro Semibold"/>
              <a:cs typeface="Myriad Pro Semibold"/>
            </a:endParaRPr>
          </a:p>
        </p:txBody>
      </p:sp>
      <p:sp>
        <p:nvSpPr>
          <p:cNvPr id="113674" name="TextBox 9">
            <a:extLst>
              <a:ext uri="{FF2B5EF4-FFF2-40B4-BE49-F238E27FC236}">
                <a16:creationId xmlns:a16="http://schemas.microsoft.com/office/drawing/2014/main" id="{D6D52FBA-E1F5-4132-B2E7-F9D837E17A9D}"/>
              </a:ext>
            </a:extLst>
          </p:cNvPr>
          <p:cNvSpPr txBox="1">
            <a:spLocks noChangeArrowheads="1"/>
          </p:cNvSpPr>
          <p:nvPr/>
        </p:nvSpPr>
        <p:spPr bwMode="auto">
          <a:xfrm>
            <a:off x="5292080" y="3912393"/>
            <a:ext cx="3384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3 </a:t>
            </a:r>
            <a:r>
              <a:rPr lang="en-GB" altLang="en-US" sz="2400">
                <a:latin typeface="Myriad Pro" panose="020B0503030403020204" pitchFamily="34" charset="0"/>
                <a:ea typeface="Myriad Pro Semibold"/>
                <a:cs typeface="Myriad Pro Semibold"/>
              </a:rPr>
              <a:t>×</a:t>
            </a:r>
            <a:r>
              <a:rPr lang="en-GB" altLang="en-US" sz="2400">
                <a:latin typeface="Myriad Pro" panose="020B0503030403020204" pitchFamily="34" charset="0"/>
              </a:rPr>
              <a:t> 0</a:t>
            </a:r>
            <a:endParaRPr lang="en-GB" altLang="en-US" sz="2400">
              <a:latin typeface="Myriad Pro" panose="020B0503030403020204" pitchFamily="34" charset="0"/>
              <a:ea typeface="Myriad Pro Semibold"/>
              <a:cs typeface="Myriad Pro Semibold"/>
            </a:endParaRPr>
          </a:p>
        </p:txBody>
      </p:sp>
      <p:cxnSp>
        <p:nvCxnSpPr>
          <p:cNvPr id="9" name="Straight Connector 8"/>
          <p:cNvCxnSpPr/>
          <p:nvPr/>
        </p:nvCxnSpPr>
        <p:spPr bwMode="auto">
          <a:xfrm>
            <a:off x="4572000" y="835360"/>
            <a:ext cx="0" cy="518728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Placeholder 1">
            <a:extLst>
              <a:ext uri="{FF2B5EF4-FFF2-40B4-BE49-F238E27FC236}">
                <a16:creationId xmlns:a16="http://schemas.microsoft.com/office/drawing/2014/main" id="{72B8959E-3156-48E2-9404-87A5FF7AC5CE}"/>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5:2</a:t>
            </a:r>
          </a:p>
        </p:txBody>
      </p:sp>
      <p:pic>
        <p:nvPicPr>
          <p:cNvPr id="6" name="Picture 5">
            <a:extLst>
              <a:ext uri="{FF2B5EF4-FFF2-40B4-BE49-F238E27FC236}">
                <a16:creationId xmlns:a16="http://schemas.microsoft.com/office/drawing/2014/main" id="{4B199F08-0FBD-4479-8077-C7A053EFC0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85763" y="3091111"/>
            <a:ext cx="351971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2E0E82E-9AEB-4629-AD40-9329B9522FD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916023" y="1269525"/>
            <a:ext cx="3448481"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368CFAC-B8AD-4615-B40C-596D15C2F53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880402" y="3091110"/>
            <a:ext cx="351972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E99F3982-636D-48C8-92E9-A1FD5AFF9BA3}"/>
              </a:ext>
            </a:extLst>
          </p:cNvPr>
          <p:cNvSpPr txBox="1">
            <a:spLocks noChangeArrowheads="1"/>
          </p:cNvSpPr>
          <p:nvPr/>
        </p:nvSpPr>
        <p:spPr bwMode="auto">
          <a:xfrm>
            <a:off x="3209227" y="4328197"/>
            <a:ext cx="2997937" cy="41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None/>
            </a:pPr>
            <a:r>
              <a:rPr lang="en-GB" altLang="en-US" sz="2400" dirty="0">
                <a:latin typeface="Myriad Pro" panose="020B0503030403020204" pitchFamily="34" charset="0"/>
                <a:ea typeface="Myriad Pro Semibold"/>
                <a:cs typeface="Myriad Pro Semibold"/>
              </a:rPr>
              <a:t>2   </a:t>
            </a:r>
            <a:r>
              <a:rPr lang="en-GB" altLang="en-US" sz="600" dirty="0">
                <a:latin typeface="Myriad Pro" panose="020B0503030403020204" pitchFamily="34" charset="0"/>
                <a:ea typeface="Myriad Pro Semibold"/>
                <a:cs typeface="Myriad Pro Semibold"/>
              </a:rPr>
              <a:t>  </a:t>
            </a:r>
            <a:r>
              <a:rPr lang="en-GB" altLang="en-US" sz="2400" dirty="0">
                <a:latin typeface="Myriad Pro" panose="020B0503030403020204" pitchFamily="34" charset="0"/>
                <a:ea typeface="Myriad Pro Semibold"/>
                <a:cs typeface="Myriad Pro Semibold"/>
              </a:rPr>
              <a:t>+  </a:t>
            </a:r>
            <a:r>
              <a:rPr lang="en-GB" altLang="en-US" sz="1200" dirty="0">
                <a:latin typeface="Myriad Pro" panose="020B0503030403020204" pitchFamily="34" charset="0"/>
                <a:ea typeface="Myriad Pro Semibold"/>
                <a:cs typeface="Myriad Pro Semibold"/>
              </a:rPr>
              <a:t>    </a:t>
            </a:r>
            <a:r>
              <a:rPr lang="en-GB" altLang="en-US" sz="2400" dirty="0">
                <a:latin typeface="Myriad Pro" panose="020B0503030403020204" pitchFamily="34" charset="0"/>
                <a:ea typeface="Myriad Pro Semibold"/>
                <a:cs typeface="Myriad Pro Semibold"/>
              </a:rPr>
              <a:t>2    +    2  </a:t>
            </a:r>
            <a:r>
              <a:rPr lang="en-GB" altLang="en-US" sz="1200" dirty="0">
                <a:latin typeface="Myriad Pro" panose="020B0503030403020204" pitchFamily="34" charset="0"/>
                <a:ea typeface="Myriad Pro Semibold"/>
                <a:cs typeface="Myriad Pro Semibold"/>
              </a:rPr>
              <a:t>   </a:t>
            </a:r>
            <a:r>
              <a:rPr lang="en-GB" altLang="en-US" sz="2400" dirty="0">
                <a:latin typeface="Myriad Pro" panose="020B0503030403020204" pitchFamily="34" charset="0"/>
                <a:ea typeface="Myriad Pro Semibold"/>
                <a:cs typeface="Myriad Pro Semibold"/>
              </a:rPr>
              <a:t> +    2 </a:t>
            </a:r>
          </a:p>
        </p:txBody>
      </p:sp>
      <p:sp>
        <p:nvSpPr>
          <p:cNvPr id="13" name="TextBox 12">
            <a:extLst>
              <a:ext uri="{FF2B5EF4-FFF2-40B4-BE49-F238E27FC236}">
                <a16:creationId xmlns:a16="http://schemas.microsoft.com/office/drawing/2014/main" id="{3B8FD25F-4A9C-4D41-BAF0-9905459445F9}"/>
              </a:ext>
            </a:extLst>
          </p:cNvPr>
          <p:cNvSpPr txBox="1">
            <a:spLocks noChangeArrowheads="1"/>
          </p:cNvSpPr>
          <p:nvPr/>
        </p:nvSpPr>
        <p:spPr bwMode="auto">
          <a:xfrm>
            <a:off x="4009600" y="5127477"/>
            <a:ext cx="1250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4 × 2</a:t>
            </a:r>
          </a:p>
        </p:txBody>
      </p:sp>
      <p:sp>
        <p:nvSpPr>
          <p:cNvPr id="15" name="TextBox 14">
            <a:extLst>
              <a:ext uri="{FF2B5EF4-FFF2-40B4-BE49-F238E27FC236}">
                <a16:creationId xmlns:a16="http://schemas.microsoft.com/office/drawing/2014/main" id="{9F53CA3A-F5BF-4D94-A148-E60FF9C6B6EE}"/>
              </a:ext>
            </a:extLst>
          </p:cNvPr>
          <p:cNvSpPr txBox="1">
            <a:spLocks noChangeArrowheads="1"/>
          </p:cNvSpPr>
          <p:nvPr/>
        </p:nvSpPr>
        <p:spPr bwMode="auto">
          <a:xfrm>
            <a:off x="2851462" y="4317333"/>
            <a:ext cx="3373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None/>
            </a:pPr>
            <a:r>
              <a:rPr lang="en-GB" altLang="en-US" sz="2400" dirty="0">
                <a:latin typeface="Myriad Pro" panose="020B0503030403020204" pitchFamily="34" charset="0"/>
                <a:ea typeface="Myriad Pro Semibold"/>
                <a:cs typeface="Myriad Pro Semibold"/>
              </a:rPr>
              <a:t>     1   </a:t>
            </a:r>
            <a:r>
              <a:rPr lang="en-GB" altLang="en-US" sz="600" dirty="0">
                <a:latin typeface="Myriad Pro" panose="020B0503030403020204" pitchFamily="34" charset="0"/>
                <a:ea typeface="Myriad Pro Semibold"/>
                <a:cs typeface="Myriad Pro Semibold"/>
              </a:rPr>
              <a:t>   </a:t>
            </a:r>
            <a:r>
              <a:rPr lang="en-GB" altLang="en-US" sz="2400" dirty="0">
                <a:latin typeface="Myriad Pro" panose="020B0503030403020204" pitchFamily="34" charset="0"/>
                <a:ea typeface="Myriad Pro Semibold"/>
                <a:cs typeface="Myriad Pro Semibold"/>
              </a:rPr>
              <a:t>+    </a:t>
            </a:r>
            <a:r>
              <a:rPr lang="en-GB" altLang="en-US" sz="1200" dirty="0">
                <a:latin typeface="Myriad Pro" panose="020B0503030403020204" pitchFamily="34" charset="0"/>
                <a:ea typeface="Myriad Pro Semibold"/>
                <a:cs typeface="Myriad Pro Semibold"/>
              </a:rPr>
              <a:t> </a:t>
            </a:r>
            <a:r>
              <a:rPr lang="en-GB" altLang="en-US" sz="2400" dirty="0">
                <a:latin typeface="Myriad Pro" panose="020B0503030403020204" pitchFamily="34" charset="0"/>
                <a:ea typeface="Myriad Pro Semibold"/>
                <a:cs typeface="Myriad Pro Semibold"/>
              </a:rPr>
              <a:t>1    +   </a:t>
            </a:r>
            <a:r>
              <a:rPr lang="en-GB" altLang="en-US" sz="1200" dirty="0">
                <a:latin typeface="Myriad Pro" panose="020B0503030403020204" pitchFamily="34" charset="0"/>
                <a:ea typeface="Myriad Pro Semibold"/>
                <a:cs typeface="Myriad Pro Semibold"/>
              </a:rPr>
              <a:t>  </a:t>
            </a:r>
            <a:r>
              <a:rPr lang="en-GB" altLang="en-US" sz="2400" dirty="0">
                <a:latin typeface="Myriad Pro" panose="020B0503030403020204" pitchFamily="34" charset="0"/>
                <a:ea typeface="Myriad Pro Semibold"/>
                <a:cs typeface="Myriad Pro Semibold"/>
              </a:rPr>
              <a:t>1    </a:t>
            </a:r>
            <a:r>
              <a:rPr lang="en-GB" altLang="en-US" sz="1200" dirty="0">
                <a:latin typeface="Myriad Pro" panose="020B0503030403020204" pitchFamily="34" charset="0"/>
                <a:ea typeface="Myriad Pro Semibold"/>
                <a:cs typeface="Myriad Pro Semibold"/>
              </a:rPr>
              <a:t> </a:t>
            </a:r>
            <a:r>
              <a:rPr lang="en-GB" altLang="en-US" sz="2400" dirty="0">
                <a:latin typeface="Myriad Pro" panose="020B0503030403020204" pitchFamily="34" charset="0"/>
                <a:ea typeface="Myriad Pro Semibold"/>
                <a:cs typeface="Myriad Pro Semibold"/>
              </a:rPr>
              <a:t>+  </a:t>
            </a:r>
            <a:r>
              <a:rPr lang="en-GB" altLang="en-US" sz="1200" dirty="0">
                <a:latin typeface="Myriad Pro" panose="020B0503030403020204" pitchFamily="34" charset="0"/>
                <a:ea typeface="Myriad Pro Semibold"/>
                <a:cs typeface="Myriad Pro Semibold"/>
              </a:rPr>
              <a:t>    </a:t>
            </a:r>
            <a:r>
              <a:rPr lang="en-GB" altLang="en-US" sz="2400" dirty="0">
                <a:latin typeface="Myriad Pro" panose="020B0503030403020204" pitchFamily="34" charset="0"/>
                <a:ea typeface="Myriad Pro Semibold"/>
                <a:cs typeface="Myriad Pro Semibold"/>
              </a:rPr>
              <a:t>1</a:t>
            </a:r>
          </a:p>
        </p:txBody>
      </p:sp>
      <p:sp>
        <p:nvSpPr>
          <p:cNvPr id="16" name="TextBox 15">
            <a:extLst>
              <a:ext uri="{FF2B5EF4-FFF2-40B4-BE49-F238E27FC236}">
                <a16:creationId xmlns:a16="http://schemas.microsoft.com/office/drawing/2014/main" id="{98D0A2B3-341B-4A70-AA73-4CE17C07BA81}"/>
              </a:ext>
            </a:extLst>
          </p:cNvPr>
          <p:cNvSpPr txBox="1">
            <a:spLocks noChangeArrowheads="1"/>
          </p:cNvSpPr>
          <p:nvPr/>
        </p:nvSpPr>
        <p:spPr bwMode="auto">
          <a:xfrm>
            <a:off x="4214928" y="5127775"/>
            <a:ext cx="8402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4 × 1</a:t>
            </a:r>
          </a:p>
        </p:txBody>
      </p:sp>
      <p:pic>
        <p:nvPicPr>
          <p:cNvPr id="19" name="Picture 18">
            <a:extLst>
              <a:ext uri="{FF2B5EF4-FFF2-40B4-BE49-F238E27FC236}">
                <a16:creationId xmlns:a16="http://schemas.microsoft.com/office/drawing/2014/main" id="{CC6A4570-2D52-409D-9E41-0F2472078DE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91922" y="1254125"/>
            <a:ext cx="3448481"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18ED5FA2-56C9-48DC-B3C7-A6DC9BD8BEF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85048" y="1268413"/>
            <a:ext cx="3444305"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B82F1B4D-F0CC-49A4-8670-8191B1E990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830" y="3131126"/>
            <a:ext cx="35226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BD21D56D-7127-41A0-A3DD-7DD3A7F9F66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051086" y="3131126"/>
            <a:ext cx="3521832" cy="7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D7B97CED-4694-408B-B0DA-8BB6A96314F7}"/>
              </a:ext>
            </a:extLst>
          </p:cNvPr>
          <p:cNvSpPr txBox="1">
            <a:spLocks noChangeArrowheads="1"/>
          </p:cNvSpPr>
          <p:nvPr/>
        </p:nvSpPr>
        <p:spPr bwMode="auto">
          <a:xfrm>
            <a:off x="1565658" y="5127477"/>
            <a:ext cx="1250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4 </a:t>
            </a:r>
            <a:r>
              <a:rPr lang="en-GB" altLang="en-US" sz="2400" i="1" dirty="0">
                <a:latin typeface="Myriad Pro" panose="020B0503030403020204" pitchFamily="34" charset="0"/>
                <a:ea typeface="Myriad Pro Semibold"/>
                <a:cs typeface="Myriad Pro Semibold"/>
              </a:rPr>
              <a:t>×</a:t>
            </a:r>
            <a:r>
              <a:rPr lang="en-GB" altLang="en-US" sz="2400" dirty="0">
                <a:latin typeface="Myriad Pro" panose="020B0503030403020204" pitchFamily="34" charset="0"/>
                <a:ea typeface="Myriad Pro Semibold"/>
                <a:cs typeface="Myriad Pro Semibold"/>
              </a:rPr>
              <a:t> </a:t>
            </a:r>
          </a:p>
        </p:txBody>
      </p:sp>
      <p:sp>
        <p:nvSpPr>
          <p:cNvPr id="24" name="TextBox 23">
            <a:extLst>
              <a:ext uri="{FF2B5EF4-FFF2-40B4-BE49-F238E27FC236}">
                <a16:creationId xmlns:a16="http://schemas.microsoft.com/office/drawing/2014/main" id="{3EF7A141-1C3E-4AEE-875E-EFD9BB132650}"/>
              </a:ext>
            </a:extLst>
          </p:cNvPr>
          <p:cNvSpPr txBox="1">
            <a:spLocks noChangeArrowheads="1"/>
          </p:cNvSpPr>
          <p:nvPr/>
        </p:nvSpPr>
        <p:spPr bwMode="auto">
          <a:xfrm>
            <a:off x="6084168" y="5127478"/>
            <a:ext cx="1250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4 × </a:t>
            </a:r>
          </a:p>
        </p:txBody>
      </p:sp>
      <p:sp>
        <p:nvSpPr>
          <p:cNvPr id="33" name="TextBox 32">
            <a:extLst>
              <a:ext uri="{FF2B5EF4-FFF2-40B4-BE49-F238E27FC236}">
                <a16:creationId xmlns:a16="http://schemas.microsoft.com/office/drawing/2014/main" id="{07E35943-91B2-4698-8C88-99479E5B92F8}"/>
              </a:ext>
            </a:extLst>
          </p:cNvPr>
          <p:cNvSpPr txBox="1">
            <a:spLocks noChangeArrowheads="1"/>
          </p:cNvSpPr>
          <p:nvPr/>
        </p:nvSpPr>
        <p:spPr bwMode="auto">
          <a:xfrm>
            <a:off x="2385850" y="5127477"/>
            <a:ext cx="334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2</a:t>
            </a:r>
          </a:p>
        </p:txBody>
      </p:sp>
      <p:sp>
        <p:nvSpPr>
          <p:cNvPr id="43" name="TextBox 42">
            <a:extLst>
              <a:ext uri="{FF2B5EF4-FFF2-40B4-BE49-F238E27FC236}">
                <a16:creationId xmlns:a16="http://schemas.microsoft.com/office/drawing/2014/main" id="{B637D1FE-F92C-4BC4-8019-CAD2B85DC008}"/>
              </a:ext>
            </a:extLst>
          </p:cNvPr>
          <p:cNvSpPr txBox="1">
            <a:spLocks noChangeArrowheads="1"/>
          </p:cNvSpPr>
          <p:nvPr/>
        </p:nvSpPr>
        <p:spPr bwMode="auto">
          <a:xfrm>
            <a:off x="811213" y="3276281"/>
            <a:ext cx="384175" cy="41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2</a:t>
            </a:r>
          </a:p>
        </p:txBody>
      </p:sp>
      <p:sp>
        <p:nvSpPr>
          <p:cNvPr id="44" name="TextBox 43">
            <a:extLst>
              <a:ext uri="{FF2B5EF4-FFF2-40B4-BE49-F238E27FC236}">
                <a16:creationId xmlns:a16="http://schemas.microsoft.com/office/drawing/2014/main" id="{EB3EFE4E-AA80-47F3-A58A-4BFD4FB8BF9D}"/>
              </a:ext>
            </a:extLst>
          </p:cNvPr>
          <p:cNvSpPr txBox="1">
            <a:spLocks noChangeArrowheads="1"/>
          </p:cNvSpPr>
          <p:nvPr/>
        </p:nvSpPr>
        <p:spPr bwMode="auto">
          <a:xfrm>
            <a:off x="1706247" y="3276281"/>
            <a:ext cx="334963" cy="41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2</a:t>
            </a:r>
          </a:p>
        </p:txBody>
      </p:sp>
      <p:sp>
        <p:nvSpPr>
          <p:cNvPr id="45" name="TextBox 44">
            <a:extLst>
              <a:ext uri="{FF2B5EF4-FFF2-40B4-BE49-F238E27FC236}">
                <a16:creationId xmlns:a16="http://schemas.microsoft.com/office/drawing/2014/main" id="{69597D99-1E78-4169-892B-919478390113}"/>
              </a:ext>
            </a:extLst>
          </p:cNvPr>
          <p:cNvSpPr txBox="1">
            <a:spLocks noChangeArrowheads="1"/>
          </p:cNvSpPr>
          <p:nvPr/>
        </p:nvSpPr>
        <p:spPr bwMode="auto">
          <a:xfrm>
            <a:off x="2592388" y="3276281"/>
            <a:ext cx="336550" cy="41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2</a:t>
            </a:r>
          </a:p>
        </p:txBody>
      </p:sp>
      <p:sp>
        <p:nvSpPr>
          <p:cNvPr id="46" name="TextBox 45">
            <a:extLst>
              <a:ext uri="{FF2B5EF4-FFF2-40B4-BE49-F238E27FC236}">
                <a16:creationId xmlns:a16="http://schemas.microsoft.com/office/drawing/2014/main" id="{C528B12F-4CCB-4EA6-84D3-5C1F1CA9CF7B}"/>
              </a:ext>
            </a:extLst>
          </p:cNvPr>
          <p:cNvSpPr txBox="1">
            <a:spLocks noChangeArrowheads="1"/>
          </p:cNvSpPr>
          <p:nvPr/>
        </p:nvSpPr>
        <p:spPr bwMode="auto">
          <a:xfrm>
            <a:off x="3458178" y="3276281"/>
            <a:ext cx="334962" cy="41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2</a:t>
            </a:r>
          </a:p>
        </p:txBody>
      </p:sp>
      <p:sp>
        <p:nvSpPr>
          <p:cNvPr id="47" name="TextBox 46">
            <a:extLst>
              <a:ext uri="{FF2B5EF4-FFF2-40B4-BE49-F238E27FC236}">
                <a16:creationId xmlns:a16="http://schemas.microsoft.com/office/drawing/2014/main" id="{1893DE4E-A3CB-4114-9C1D-B52833AA0342}"/>
              </a:ext>
            </a:extLst>
          </p:cNvPr>
          <p:cNvSpPr txBox="1">
            <a:spLocks noChangeArrowheads="1"/>
          </p:cNvSpPr>
          <p:nvPr/>
        </p:nvSpPr>
        <p:spPr bwMode="auto">
          <a:xfrm>
            <a:off x="5343068" y="3276283"/>
            <a:ext cx="334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1</a:t>
            </a:r>
          </a:p>
        </p:txBody>
      </p:sp>
      <p:sp>
        <p:nvSpPr>
          <p:cNvPr id="48" name="TextBox 47">
            <a:extLst>
              <a:ext uri="{FF2B5EF4-FFF2-40B4-BE49-F238E27FC236}">
                <a16:creationId xmlns:a16="http://schemas.microsoft.com/office/drawing/2014/main" id="{745E0553-1167-40A4-985F-2A6F96EACD78}"/>
              </a:ext>
            </a:extLst>
          </p:cNvPr>
          <p:cNvSpPr txBox="1">
            <a:spLocks noChangeArrowheads="1"/>
          </p:cNvSpPr>
          <p:nvPr/>
        </p:nvSpPr>
        <p:spPr bwMode="auto">
          <a:xfrm>
            <a:off x="6217674" y="3276283"/>
            <a:ext cx="334962" cy="41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1</a:t>
            </a:r>
          </a:p>
        </p:txBody>
      </p:sp>
      <p:sp>
        <p:nvSpPr>
          <p:cNvPr id="49" name="TextBox 48">
            <a:extLst>
              <a:ext uri="{FF2B5EF4-FFF2-40B4-BE49-F238E27FC236}">
                <a16:creationId xmlns:a16="http://schemas.microsoft.com/office/drawing/2014/main" id="{46468EB7-E340-4577-BEA8-D245EF227A4B}"/>
              </a:ext>
            </a:extLst>
          </p:cNvPr>
          <p:cNvSpPr txBox="1">
            <a:spLocks noChangeArrowheads="1"/>
          </p:cNvSpPr>
          <p:nvPr/>
        </p:nvSpPr>
        <p:spPr bwMode="auto">
          <a:xfrm>
            <a:off x="7079265" y="3276283"/>
            <a:ext cx="334963" cy="41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1</a:t>
            </a:r>
          </a:p>
        </p:txBody>
      </p:sp>
      <p:sp>
        <p:nvSpPr>
          <p:cNvPr id="50" name="TextBox 49">
            <a:extLst>
              <a:ext uri="{FF2B5EF4-FFF2-40B4-BE49-F238E27FC236}">
                <a16:creationId xmlns:a16="http://schemas.microsoft.com/office/drawing/2014/main" id="{450D3DC8-AE46-4D89-A887-7F87F9037031}"/>
              </a:ext>
            </a:extLst>
          </p:cNvPr>
          <p:cNvSpPr txBox="1">
            <a:spLocks noChangeArrowheads="1"/>
          </p:cNvSpPr>
          <p:nvPr/>
        </p:nvSpPr>
        <p:spPr bwMode="auto">
          <a:xfrm>
            <a:off x="7977396" y="3276283"/>
            <a:ext cx="282575" cy="41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1</a:t>
            </a:r>
          </a:p>
        </p:txBody>
      </p:sp>
      <p:sp>
        <p:nvSpPr>
          <p:cNvPr id="51" name="TextBox 50">
            <a:extLst>
              <a:ext uri="{FF2B5EF4-FFF2-40B4-BE49-F238E27FC236}">
                <a16:creationId xmlns:a16="http://schemas.microsoft.com/office/drawing/2014/main" id="{3856C4BA-E9B8-4EE2-A83A-305AEA433610}"/>
              </a:ext>
            </a:extLst>
          </p:cNvPr>
          <p:cNvSpPr txBox="1">
            <a:spLocks noChangeArrowheads="1"/>
          </p:cNvSpPr>
          <p:nvPr/>
        </p:nvSpPr>
        <p:spPr bwMode="auto">
          <a:xfrm>
            <a:off x="6865811" y="5127478"/>
            <a:ext cx="334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1</a:t>
            </a:r>
          </a:p>
        </p:txBody>
      </p:sp>
      <p:sp>
        <p:nvSpPr>
          <p:cNvPr id="53" name="TextBox 52">
            <a:extLst>
              <a:ext uri="{FF2B5EF4-FFF2-40B4-BE49-F238E27FC236}">
                <a16:creationId xmlns:a16="http://schemas.microsoft.com/office/drawing/2014/main" id="{AE0A35AE-7C78-4277-AEE3-6949F0BBA035}"/>
              </a:ext>
            </a:extLst>
          </p:cNvPr>
          <p:cNvSpPr txBox="1">
            <a:spLocks noChangeArrowheads="1"/>
          </p:cNvSpPr>
          <p:nvPr/>
        </p:nvSpPr>
        <p:spPr bwMode="auto">
          <a:xfrm>
            <a:off x="819737" y="4374059"/>
            <a:ext cx="3063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2   </a:t>
            </a:r>
            <a:r>
              <a:rPr lang="en-GB" altLang="en-US" sz="1200" dirty="0">
                <a:latin typeface="Myriad Pro" panose="020B0503030403020204" pitchFamily="34" charset="0"/>
                <a:ea typeface="Myriad Pro Semibold"/>
                <a:cs typeface="Myriad Pro Semibold"/>
              </a:rPr>
              <a:t> </a:t>
            </a:r>
            <a:r>
              <a:rPr lang="en-GB" altLang="en-US" sz="2400" dirty="0">
                <a:latin typeface="Myriad Pro" panose="020B0503030403020204" pitchFamily="34" charset="0"/>
                <a:ea typeface="Myriad Pro Semibold"/>
                <a:cs typeface="Myriad Pro Semibold"/>
              </a:rPr>
              <a:t> +  </a:t>
            </a:r>
            <a:r>
              <a:rPr lang="en-GB" altLang="en-US" sz="1200" dirty="0">
                <a:latin typeface="Myriad Pro" panose="020B0503030403020204" pitchFamily="34" charset="0"/>
                <a:ea typeface="Myriad Pro Semibold"/>
                <a:cs typeface="Myriad Pro Semibold"/>
              </a:rPr>
              <a:t>    </a:t>
            </a:r>
            <a:r>
              <a:rPr lang="en-GB" altLang="en-US" sz="2400" dirty="0">
                <a:latin typeface="Myriad Pro" panose="020B0503030403020204" pitchFamily="34" charset="0"/>
                <a:ea typeface="Myriad Pro Semibold"/>
                <a:cs typeface="Myriad Pro Semibold"/>
              </a:rPr>
              <a:t>2    +    2  </a:t>
            </a:r>
            <a:r>
              <a:rPr lang="en-GB" altLang="en-US" sz="1200" dirty="0">
                <a:latin typeface="Myriad Pro" panose="020B0503030403020204" pitchFamily="34" charset="0"/>
                <a:ea typeface="Myriad Pro Semibold"/>
                <a:cs typeface="Myriad Pro Semibold"/>
              </a:rPr>
              <a:t>   </a:t>
            </a:r>
            <a:r>
              <a:rPr lang="en-GB" altLang="en-US" sz="2400" dirty="0">
                <a:latin typeface="Myriad Pro" panose="020B0503030403020204" pitchFamily="34" charset="0"/>
                <a:ea typeface="Myriad Pro Semibold"/>
                <a:cs typeface="Myriad Pro Semibold"/>
              </a:rPr>
              <a:t> +    2 </a:t>
            </a:r>
          </a:p>
        </p:txBody>
      </p:sp>
      <p:sp>
        <p:nvSpPr>
          <p:cNvPr id="34" name="TextBox 33">
            <a:extLst>
              <a:ext uri="{FF2B5EF4-FFF2-40B4-BE49-F238E27FC236}">
                <a16:creationId xmlns:a16="http://schemas.microsoft.com/office/drawing/2014/main" id="{1C995DA0-3D83-4293-BC58-C1C69F6ECEC1}"/>
              </a:ext>
            </a:extLst>
          </p:cNvPr>
          <p:cNvSpPr txBox="1">
            <a:spLocks noChangeArrowheads="1"/>
          </p:cNvSpPr>
          <p:nvPr/>
        </p:nvSpPr>
        <p:spPr bwMode="auto">
          <a:xfrm>
            <a:off x="5332085" y="4374059"/>
            <a:ext cx="29658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1    +    </a:t>
            </a:r>
            <a:r>
              <a:rPr lang="en-GB" altLang="en-US" sz="1200" dirty="0">
                <a:latin typeface="Myriad Pro" panose="020B0503030403020204" pitchFamily="34" charset="0"/>
                <a:ea typeface="Myriad Pro Semibold"/>
                <a:cs typeface="Myriad Pro Semibold"/>
              </a:rPr>
              <a:t> </a:t>
            </a:r>
            <a:r>
              <a:rPr lang="en-GB" altLang="en-US" sz="2400" dirty="0">
                <a:latin typeface="Myriad Pro" panose="020B0503030403020204" pitchFamily="34" charset="0"/>
                <a:ea typeface="Myriad Pro Semibold"/>
                <a:cs typeface="Myriad Pro Semibold"/>
              </a:rPr>
              <a:t>1    +   </a:t>
            </a:r>
            <a:r>
              <a:rPr lang="en-GB" altLang="en-US" sz="1200" dirty="0">
                <a:latin typeface="Myriad Pro" panose="020B0503030403020204" pitchFamily="34" charset="0"/>
                <a:ea typeface="Myriad Pro Semibold"/>
                <a:cs typeface="Myriad Pro Semibold"/>
              </a:rPr>
              <a:t>   </a:t>
            </a:r>
            <a:r>
              <a:rPr lang="en-GB" altLang="en-US" sz="2400" dirty="0">
                <a:latin typeface="Myriad Pro" panose="020B0503030403020204" pitchFamily="34" charset="0"/>
                <a:ea typeface="Myriad Pro Semibold"/>
                <a:cs typeface="Myriad Pro Semibold"/>
              </a:rPr>
              <a:t>1   </a:t>
            </a:r>
            <a:r>
              <a:rPr lang="en-GB" altLang="en-US" sz="1200" dirty="0">
                <a:latin typeface="Myriad Pro" panose="020B0503030403020204" pitchFamily="34" charset="0"/>
                <a:ea typeface="Myriad Pro Semibold"/>
                <a:cs typeface="Myriad Pro Semibold"/>
              </a:rPr>
              <a:t> </a:t>
            </a:r>
            <a:r>
              <a:rPr lang="en-GB" altLang="en-US" sz="2400" dirty="0">
                <a:latin typeface="Myriad Pro" panose="020B0503030403020204" pitchFamily="34" charset="0"/>
                <a:ea typeface="Myriad Pro Semibold"/>
                <a:cs typeface="Myriad Pro Semibold"/>
              </a:rPr>
              <a:t>+   </a:t>
            </a:r>
            <a:r>
              <a:rPr lang="en-GB" altLang="en-US" sz="1200" dirty="0">
                <a:latin typeface="Myriad Pro" panose="020B0503030403020204" pitchFamily="34" charset="0"/>
                <a:ea typeface="Myriad Pro Semibold"/>
                <a:cs typeface="Myriad Pro Semibold"/>
              </a:rPr>
              <a:t>  </a:t>
            </a:r>
            <a:r>
              <a:rPr lang="en-GB" altLang="en-US" sz="2400" dirty="0">
                <a:latin typeface="Myriad Pro" panose="020B0503030403020204" pitchFamily="34" charset="0"/>
                <a:ea typeface="Myriad Pro Semibold"/>
                <a:cs typeface="Myriad Pro Semibold"/>
              </a:rPr>
              <a:t>1</a:t>
            </a:r>
          </a:p>
        </p:txBody>
      </p:sp>
      <p:pic>
        <p:nvPicPr>
          <p:cNvPr id="3" name="Picture 2">
            <a:extLst>
              <a:ext uri="{FF2B5EF4-FFF2-40B4-BE49-F238E27FC236}">
                <a16:creationId xmlns:a16="http://schemas.microsoft.com/office/drawing/2014/main" id="{495C2A55-4831-4199-963D-5232FB7869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7125" y="1966410"/>
            <a:ext cx="448577" cy="454478"/>
          </a:xfrm>
          <a:prstGeom prst="rect">
            <a:avLst/>
          </a:prstGeom>
        </p:spPr>
      </p:pic>
      <p:pic>
        <p:nvPicPr>
          <p:cNvPr id="36" name="Picture 35">
            <a:extLst>
              <a:ext uri="{FF2B5EF4-FFF2-40B4-BE49-F238E27FC236}">
                <a16:creationId xmlns:a16="http://schemas.microsoft.com/office/drawing/2014/main" id="{410FE85B-C648-4CE3-B8FF-17D09E15A9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1290" y="1966410"/>
            <a:ext cx="448577" cy="454478"/>
          </a:xfrm>
          <a:prstGeom prst="rect">
            <a:avLst/>
          </a:prstGeom>
        </p:spPr>
      </p:pic>
      <p:pic>
        <p:nvPicPr>
          <p:cNvPr id="37" name="Picture 36">
            <a:extLst>
              <a:ext uri="{FF2B5EF4-FFF2-40B4-BE49-F238E27FC236}">
                <a16:creationId xmlns:a16="http://schemas.microsoft.com/office/drawing/2014/main" id="{AE546C22-13D9-44EC-B09D-F58C8D7886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80943" y="1966410"/>
            <a:ext cx="448577" cy="454478"/>
          </a:xfrm>
          <a:prstGeom prst="rect">
            <a:avLst/>
          </a:prstGeom>
        </p:spPr>
      </p:pic>
      <p:pic>
        <p:nvPicPr>
          <p:cNvPr id="38" name="Picture 37">
            <a:extLst>
              <a:ext uri="{FF2B5EF4-FFF2-40B4-BE49-F238E27FC236}">
                <a16:creationId xmlns:a16="http://schemas.microsoft.com/office/drawing/2014/main" id="{3F909BB3-AC34-4317-AD3C-1EE9D1D0B8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5311" y="1966410"/>
            <a:ext cx="448577" cy="454478"/>
          </a:xfrm>
          <a:prstGeom prst="rect">
            <a:avLst/>
          </a:prstGeom>
        </p:spPr>
      </p:pic>
      <p:cxnSp>
        <p:nvCxnSpPr>
          <p:cNvPr id="32" name="Straight Connector 31"/>
          <p:cNvCxnSpPr/>
          <p:nvPr/>
        </p:nvCxnSpPr>
        <p:spPr bwMode="auto">
          <a:xfrm>
            <a:off x="4572000" y="835360"/>
            <a:ext cx="0" cy="518728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par>
                          <p:cTn id="29" fill="hold">
                            <p:stCondLst>
                              <p:cond delay="500"/>
                            </p:stCondLst>
                            <p:childTnLst>
                              <p:par>
                                <p:cTn id="30" presetID="10" presetClass="exit" presetSubtype="0" fill="hold" nodeType="afterEffect">
                                  <p:stCondLst>
                                    <p:cond delay="0"/>
                                  </p:stCondLst>
                                  <p:childTnLst>
                                    <p:animEffect transition="out" filter="fade">
                                      <p:cBhvr>
                                        <p:cTn id="31" dur="500"/>
                                        <p:tgtEl>
                                          <p:spTgt spid="38"/>
                                        </p:tgtEl>
                                      </p:cBhvr>
                                    </p:animEffect>
                                    <p:set>
                                      <p:cBhvr>
                                        <p:cTn id="32" dur="1" fill="hold">
                                          <p:stCondLst>
                                            <p:cond delay="499"/>
                                          </p:stCondLst>
                                        </p:cTn>
                                        <p:tgtEl>
                                          <p:spTgt spid="38"/>
                                        </p:tgtEl>
                                        <p:attrNameLst>
                                          <p:attrName>style.visibility</p:attrName>
                                        </p:attrNameLst>
                                      </p:cBhvr>
                                      <p:to>
                                        <p:strVal val="hidden"/>
                                      </p:to>
                                    </p:set>
                                  </p:childTnLst>
                                </p:cTn>
                              </p:par>
                            </p:childTnLst>
                          </p:cTn>
                        </p:par>
                        <p:par>
                          <p:cTn id="33" fill="hold">
                            <p:stCondLst>
                              <p:cond delay="1000"/>
                            </p:stCondLst>
                            <p:childTnLst>
                              <p:par>
                                <p:cTn id="34" presetID="10" presetClass="exit" presetSubtype="0" fill="hold" nodeType="afterEffect">
                                  <p:stCondLst>
                                    <p:cond delay="250"/>
                                  </p:stCondLst>
                                  <p:childTnLst>
                                    <p:animEffect transition="out" filter="fade">
                                      <p:cBhvr>
                                        <p:cTn id="35" dur="500"/>
                                        <p:tgtEl>
                                          <p:spTgt spid="37"/>
                                        </p:tgtEl>
                                      </p:cBhvr>
                                    </p:animEffect>
                                    <p:set>
                                      <p:cBhvr>
                                        <p:cTn id="36" dur="1" fill="hold">
                                          <p:stCondLst>
                                            <p:cond delay="499"/>
                                          </p:stCondLst>
                                        </p:cTn>
                                        <p:tgtEl>
                                          <p:spTgt spid="37"/>
                                        </p:tgtEl>
                                        <p:attrNameLst>
                                          <p:attrName>style.visibility</p:attrName>
                                        </p:attrNameLst>
                                      </p:cBhvr>
                                      <p:to>
                                        <p:strVal val="hidden"/>
                                      </p:to>
                                    </p:set>
                                  </p:childTnLst>
                                </p:cTn>
                              </p:par>
                            </p:childTnLst>
                          </p:cTn>
                        </p:par>
                        <p:par>
                          <p:cTn id="37" fill="hold">
                            <p:stCondLst>
                              <p:cond delay="1750"/>
                            </p:stCondLst>
                            <p:childTnLst>
                              <p:par>
                                <p:cTn id="38" presetID="10" presetClass="exit" presetSubtype="0" fill="hold" nodeType="afterEffect">
                                  <p:stCondLst>
                                    <p:cond delay="250"/>
                                  </p:stCondLst>
                                  <p:childTnLst>
                                    <p:animEffect transition="out" filter="fade">
                                      <p:cBhvr>
                                        <p:cTn id="39" dur="500"/>
                                        <p:tgtEl>
                                          <p:spTgt spid="36"/>
                                        </p:tgtEl>
                                      </p:cBhvr>
                                    </p:animEffect>
                                    <p:set>
                                      <p:cBhvr>
                                        <p:cTn id="40" dur="1" fill="hold">
                                          <p:stCondLst>
                                            <p:cond delay="499"/>
                                          </p:stCondLst>
                                        </p:cTn>
                                        <p:tgtEl>
                                          <p:spTgt spid="36"/>
                                        </p:tgtEl>
                                        <p:attrNameLst>
                                          <p:attrName>style.visibility</p:attrName>
                                        </p:attrNameLst>
                                      </p:cBhvr>
                                      <p:to>
                                        <p:strVal val="hidden"/>
                                      </p:to>
                                    </p:set>
                                  </p:childTnLst>
                                </p:cTn>
                              </p:par>
                            </p:childTnLst>
                          </p:cTn>
                        </p:par>
                        <p:par>
                          <p:cTn id="41" fill="hold">
                            <p:stCondLst>
                              <p:cond delay="2500"/>
                            </p:stCondLst>
                            <p:childTnLst>
                              <p:par>
                                <p:cTn id="42" presetID="10" presetClass="exit" presetSubtype="0" fill="hold" nodeType="afterEffect">
                                  <p:stCondLst>
                                    <p:cond delay="250"/>
                                  </p:stCondLst>
                                  <p:childTnLst>
                                    <p:animEffect transition="out" filter="fade">
                                      <p:cBhvr>
                                        <p:cTn id="43" dur="500"/>
                                        <p:tgtEl>
                                          <p:spTgt spid="3"/>
                                        </p:tgtEl>
                                      </p:cBhvr>
                                    </p:animEffect>
                                    <p:set>
                                      <p:cBhvr>
                                        <p:cTn id="44" dur="1" fill="hold">
                                          <p:stCondLst>
                                            <p:cond delay="499"/>
                                          </p:stCondLst>
                                        </p:cTn>
                                        <p:tgtEl>
                                          <p:spTgt spid="3"/>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6"/>
                                        </p:tgtEl>
                                      </p:cBhvr>
                                    </p:animEffect>
                                    <p:set>
                                      <p:cBhvr>
                                        <p:cTn id="64" dur="1" fill="hold">
                                          <p:stCondLst>
                                            <p:cond delay="499"/>
                                          </p:stCondLst>
                                        </p:cTn>
                                        <p:tgtEl>
                                          <p:spTgt spid="6"/>
                                        </p:tgtEl>
                                        <p:attrNameLst>
                                          <p:attrName>style.visibility</p:attrName>
                                        </p:attrNameLst>
                                      </p:cBhvr>
                                      <p:to>
                                        <p:strVal val="hidden"/>
                                      </p:to>
                                    </p:set>
                                  </p:childTnLst>
                                </p:cTn>
                              </p:par>
                              <p:par>
                                <p:cTn id="65" presetID="10" presetClass="exit" presetSubtype="0" fill="hold" grpId="2" nodeType="withEffect">
                                  <p:stCondLst>
                                    <p:cond delay="0"/>
                                  </p:stCondLst>
                                  <p:childTnLst>
                                    <p:animEffect transition="out" filter="fade">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par>
                                <p:cTn id="68" presetID="10" presetClass="exit" presetSubtype="0" fill="hold" grpId="2" nodeType="withEffect">
                                  <p:stCondLst>
                                    <p:cond delay="0"/>
                                  </p:stCondLst>
                                  <p:childTnLst>
                                    <p:animEffect transition="out" filter="fade">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8"/>
                                        </p:tgtEl>
                                      </p:cBhvr>
                                    </p:animEffect>
                                    <p:set>
                                      <p:cBhvr>
                                        <p:cTn id="73" dur="1" fill="hold">
                                          <p:stCondLst>
                                            <p:cond delay="499"/>
                                          </p:stCondLst>
                                        </p:cTn>
                                        <p:tgtEl>
                                          <p:spTgt spid="8"/>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0"/>
                                        </p:tgtEl>
                                      </p:cBhvr>
                                    </p:animEffect>
                                    <p:set>
                                      <p:cBhvr>
                                        <p:cTn id="76" dur="1" fill="hold">
                                          <p:stCondLst>
                                            <p:cond delay="499"/>
                                          </p:stCondLst>
                                        </p:cTn>
                                        <p:tgtEl>
                                          <p:spTgt spid="10"/>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5"/>
                                        </p:tgtEl>
                                      </p:cBhvr>
                                    </p:animEffect>
                                    <p:set>
                                      <p:cBhvr>
                                        <p:cTn id="79" dur="1" fill="hold">
                                          <p:stCondLst>
                                            <p:cond delay="499"/>
                                          </p:stCondLst>
                                        </p:cTn>
                                        <p:tgtEl>
                                          <p:spTgt spid="15"/>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6"/>
                                        </p:tgtEl>
                                      </p:cBhvr>
                                    </p:animEffect>
                                    <p:set>
                                      <p:cBhvr>
                                        <p:cTn id="82" dur="1" fill="hold">
                                          <p:stCondLst>
                                            <p:cond delay="499"/>
                                          </p:stCondLst>
                                        </p:cTn>
                                        <p:tgtEl>
                                          <p:spTgt spid="16"/>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500"/>
                                        <p:tgtEl>
                                          <p:spTgt spid="19"/>
                                        </p:tgtEl>
                                      </p:cBhvr>
                                    </p:animEffect>
                                  </p:childTnLst>
                                </p:cTn>
                              </p:par>
                              <p:par>
                                <p:cTn id="86" presetID="10" presetClass="entr" presetSubtype="0" fill="hold"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par>
                                <p:cTn id="89" presetID="10" presetClass="entr" presetSubtype="0"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500"/>
                                        <p:tgtEl>
                                          <p:spTgt spid="21"/>
                                        </p:tgtEl>
                                      </p:cBhvr>
                                    </p:animEffect>
                                  </p:childTnLst>
                                </p:cTn>
                              </p:par>
                              <p:par>
                                <p:cTn id="92" presetID="10" presetClass="entr" presetSubtype="0" fill="hold" grpId="1"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fade">
                                      <p:cBhvr>
                                        <p:cTn id="94" dur="500"/>
                                        <p:tgtEl>
                                          <p:spTgt spid="43"/>
                                        </p:tgtEl>
                                      </p:cBhvr>
                                    </p:animEffect>
                                  </p:childTnLst>
                                </p:cTn>
                              </p:par>
                              <p:par>
                                <p:cTn id="95" presetID="10" presetClass="entr" presetSubtype="0" fill="hold" grpId="1" nodeType="with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fade">
                                      <p:cBhvr>
                                        <p:cTn id="97" dur="500"/>
                                        <p:tgtEl>
                                          <p:spTgt spid="45"/>
                                        </p:tgtEl>
                                      </p:cBhvr>
                                    </p:animEffect>
                                  </p:childTnLst>
                                </p:cTn>
                              </p:par>
                              <p:par>
                                <p:cTn id="98" presetID="10" presetClass="entr" presetSubtype="0" fill="hold" grpId="1" nodeType="with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500"/>
                                        <p:tgtEl>
                                          <p:spTgt spid="46"/>
                                        </p:tgtEl>
                                      </p:cBhvr>
                                    </p:animEffect>
                                  </p:childTnLst>
                                </p:cTn>
                              </p:par>
                              <p:par>
                                <p:cTn id="101" presetID="10" presetClass="entr" presetSubtype="0" fill="hold" nodeType="with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500"/>
                                        <p:tgtEl>
                                          <p:spTgt spid="22"/>
                                        </p:tgtEl>
                                      </p:cBhvr>
                                    </p:animEffect>
                                  </p:childTnLst>
                                </p:cTn>
                              </p:par>
                              <p:par>
                                <p:cTn id="104" presetID="10" presetClass="entr" presetSubtype="0" fill="hold" grpId="1"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500"/>
                                        <p:tgtEl>
                                          <p:spTgt spid="48"/>
                                        </p:tgtEl>
                                      </p:cBhvr>
                                    </p:animEffect>
                                  </p:childTnLst>
                                </p:cTn>
                              </p:par>
                              <p:par>
                                <p:cTn id="107" presetID="10" presetClass="entr" presetSubtype="0" fill="hold" grpId="1" nodeType="with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fade">
                                      <p:cBhvr>
                                        <p:cTn id="109" dur="500"/>
                                        <p:tgtEl>
                                          <p:spTgt spid="49"/>
                                        </p:tgtEl>
                                      </p:cBhvr>
                                    </p:animEffect>
                                  </p:childTnLst>
                                </p:cTn>
                              </p:par>
                              <p:par>
                                <p:cTn id="110" presetID="10" presetClass="entr" presetSubtype="0" fill="hold" grpId="1" nodeType="withEffect">
                                  <p:stCondLst>
                                    <p:cond delay="0"/>
                                  </p:stCondLst>
                                  <p:childTnLst>
                                    <p:set>
                                      <p:cBhvr>
                                        <p:cTn id="111" dur="1" fill="hold">
                                          <p:stCondLst>
                                            <p:cond delay="0"/>
                                          </p:stCondLst>
                                        </p:cTn>
                                        <p:tgtEl>
                                          <p:spTgt spid="50"/>
                                        </p:tgtEl>
                                        <p:attrNameLst>
                                          <p:attrName>style.visibility</p:attrName>
                                        </p:attrNameLst>
                                      </p:cBhvr>
                                      <p:to>
                                        <p:strVal val="visible"/>
                                      </p:to>
                                    </p:set>
                                    <p:animEffect transition="in" filter="fade">
                                      <p:cBhvr>
                                        <p:cTn id="112" dur="500"/>
                                        <p:tgtEl>
                                          <p:spTgt spid="5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500"/>
                                        <p:tgtEl>
                                          <p:spTgt spid="2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fade">
                                      <p:cBhvr>
                                        <p:cTn id="118" dur="500"/>
                                        <p:tgtEl>
                                          <p:spTgt spid="24"/>
                                        </p:tgtEl>
                                      </p:cBhvr>
                                    </p:animEffect>
                                  </p:childTnLst>
                                </p:cTn>
                              </p:par>
                              <p:par>
                                <p:cTn id="119" presetID="10" presetClass="entr" presetSubtype="0" fill="hold" grpId="1" nodeType="with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fade">
                                      <p:cBhvr>
                                        <p:cTn id="121" dur="500"/>
                                        <p:tgtEl>
                                          <p:spTgt spid="33"/>
                                        </p:tgtEl>
                                      </p:cBhvr>
                                    </p:animEffect>
                                  </p:childTnLst>
                                </p:cTn>
                              </p:par>
                              <p:par>
                                <p:cTn id="122" presetID="10" presetClass="entr" presetSubtype="0" fill="hold" grpId="1" nodeType="with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fade">
                                      <p:cBhvr>
                                        <p:cTn id="124" dur="500"/>
                                        <p:tgtEl>
                                          <p:spTgt spid="44"/>
                                        </p:tgtEl>
                                      </p:cBhvr>
                                    </p:animEffect>
                                  </p:childTnLst>
                                </p:cTn>
                              </p:par>
                              <p:par>
                                <p:cTn id="125" presetID="10" presetClass="entr" presetSubtype="0" fill="hold" grpId="1" nodeType="withEffect">
                                  <p:stCondLst>
                                    <p:cond delay="0"/>
                                  </p:stCondLst>
                                  <p:childTnLst>
                                    <p:set>
                                      <p:cBhvr>
                                        <p:cTn id="126" dur="1" fill="hold">
                                          <p:stCondLst>
                                            <p:cond delay="0"/>
                                          </p:stCondLst>
                                        </p:cTn>
                                        <p:tgtEl>
                                          <p:spTgt spid="47"/>
                                        </p:tgtEl>
                                        <p:attrNameLst>
                                          <p:attrName>style.visibility</p:attrName>
                                        </p:attrNameLst>
                                      </p:cBhvr>
                                      <p:to>
                                        <p:strVal val="visible"/>
                                      </p:to>
                                    </p:set>
                                    <p:animEffect transition="in" filter="fade">
                                      <p:cBhvr>
                                        <p:cTn id="127" dur="500"/>
                                        <p:tgtEl>
                                          <p:spTgt spid="4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fade">
                                      <p:cBhvr>
                                        <p:cTn id="130" dur="500"/>
                                        <p:tgtEl>
                                          <p:spTgt spid="34"/>
                                        </p:tgtEl>
                                      </p:cBhvr>
                                    </p:animEffect>
                                  </p:childTnLst>
                                </p:cTn>
                              </p:par>
                              <p:par>
                                <p:cTn id="131" presetID="10" presetClass="entr" presetSubtype="0" fill="hold" grpId="1" nodeType="with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fade">
                                      <p:cBhvr>
                                        <p:cTn id="133" dur="500"/>
                                        <p:tgtEl>
                                          <p:spTgt spid="5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3"/>
                                        </p:tgtEl>
                                        <p:attrNameLst>
                                          <p:attrName>style.visibility</p:attrName>
                                        </p:attrNameLst>
                                      </p:cBhvr>
                                      <p:to>
                                        <p:strVal val="visible"/>
                                      </p:to>
                                    </p:set>
                                    <p:animEffect transition="in" filter="fade">
                                      <p:cBhvr>
                                        <p:cTn id="136" dur="500"/>
                                        <p:tgtEl>
                                          <p:spTgt spid="53"/>
                                        </p:tgtEl>
                                      </p:cBhvr>
                                    </p:animEffect>
                                  </p:childTnLst>
                                </p:cTn>
                              </p:par>
                              <p:par>
                                <p:cTn id="137" presetID="10" presetClass="entr" presetSubtype="0" fill="hold" nodeType="withEffect">
                                  <p:stCondLst>
                                    <p:cond delay="0"/>
                                  </p:stCondLst>
                                  <p:childTnLst>
                                    <p:set>
                                      <p:cBhvr>
                                        <p:cTn id="138" dur="1" fill="hold">
                                          <p:stCondLst>
                                            <p:cond delay="0"/>
                                          </p:stCondLst>
                                        </p:cTn>
                                        <p:tgtEl>
                                          <p:spTgt spid="32"/>
                                        </p:tgtEl>
                                        <p:attrNameLst>
                                          <p:attrName>style.visibility</p:attrName>
                                        </p:attrNameLst>
                                      </p:cBhvr>
                                      <p:to>
                                        <p:strVal val="visible"/>
                                      </p:to>
                                    </p:set>
                                    <p:animEffect transition="in" filter="fade">
                                      <p:cBhvr>
                                        <p:cTn id="139" dur="500"/>
                                        <p:tgtEl>
                                          <p:spTgt spid="32"/>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mph" presetSubtype="2" autoRev="1" fill="hold" grpId="0" nodeType="clickEffect">
                                  <p:stCondLst>
                                    <p:cond delay="0"/>
                                  </p:stCondLst>
                                  <p:childTnLst>
                                    <p:animClr clrSpc="rgb" dir="cw">
                                      <p:cBhvr override="childStyle">
                                        <p:cTn id="143" dur="1500" fill="hold"/>
                                        <p:tgtEl>
                                          <p:spTgt spid="43"/>
                                        </p:tgtEl>
                                        <p:attrNameLst>
                                          <p:attrName>style.color</p:attrName>
                                        </p:attrNameLst>
                                      </p:cBhvr>
                                      <p:to>
                                        <a:srgbClr val="FF3300"/>
                                      </p:to>
                                    </p:animClr>
                                  </p:childTnLst>
                                </p:cTn>
                              </p:par>
                              <p:par>
                                <p:cTn id="144" presetID="3" presetClass="emph" presetSubtype="2" autoRev="1" fill="hold" grpId="2" nodeType="withEffect">
                                  <p:stCondLst>
                                    <p:cond delay="0"/>
                                  </p:stCondLst>
                                  <p:childTnLst>
                                    <p:animClr clrSpc="rgb" dir="cw">
                                      <p:cBhvr override="childStyle">
                                        <p:cTn id="145" dur="1500" fill="hold"/>
                                        <p:tgtEl>
                                          <p:spTgt spid="44"/>
                                        </p:tgtEl>
                                        <p:attrNameLst>
                                          <p:attrName>style.color</p:attrName>
                                        </p:attrNameLst>
                                      </p:cBhvr>
                                      <p:to>
                                        <a:srgbClr val="FF3300"/>
                                      </p:to>
                                    </p:animClr>
                                  </p:childTnLst>
                                </p:cTn>
                              </p:par>
                              <p:par>
                                <p:cTn id="146" presetID="3" presetClass="emph" presetSubtype="2" autoRev="1" fill="hold" grpId="0" nodeType="withEffect">
                                  <p:stCondLst>
                                    <p:cond delay="0"/>
                                  </p:stCondLst>
                                  <p:childTnLst>
                                    <p:animClr clrSpc="rgb" dir="cw">
                                      <p:cBhvr override="childStyle">
                                        <p:cTn id="147" dur="1500" fill="hold"/>
                                        <p:tgtEl>
                                          <p:spTgt spid="45"/>
                                        </p:tgtEl>
                                        <p:attrNameLst>
                                          <p:attrName>style.color</p:attrName>
                                        </p:attrNameLst>
                                      </p:cBhvr>
                                      <p:to>
                                        <a:srgbClr val="FF3300"/>
                                      </p:to>
                                    </p:animClr>
                                  </p:childTnLst>
                                </p:cTn>
                              </p:par>
                              <p:par>
                                <p:cTn id="148" presetID="3" presetClass="emph" presetSubtype="2" autoRev="1" fill="hold" grpId="0" nodeType="withEffect">
                                  <p:stCondLst>
                                    <p:cond delay="0"/>
                                  </p:stCondLst>
                                  <p:childTnLst>
                                    <p:animClr clrSpc="rgb" dir="cw">
                                      <p:cBhvr override="childStyle">
                                        <p:cTn id="149" dur="1500" fill="hold"/>
                                        <p:tgtEl>
                                          <p:spTgt spid="46"/>
                                        </p:tgtEl>
                                        <p:attrNameLst>
                                          <p:attrName>style.color</p:attrName>
                                        </p:attrNameLst>
                                      </p:cBhvr>
                                      <p:to>
                                        <a:srgbClr val="FF3300"/>
                                      </p:to>
                                    </p:animClr>
                                  </p:childTnLst>
                                </p:cTn>
                              </p:par>
                              <p:par>
                                <p:cTn id="150" presetID="3" presetClass="emph" presetSubtype="2" autoRev="1" fill="hold" grpId="2" nodeType="withEffect">
                                  <p:stCondLst>
                                    <p:cond delay="0"/>
                                  </p:stCondLst>
                                  <p:childTnLst>
                                    <p:animClr clrSpc="rgb" dir="cw">
                                      <p:cBhvr override="childStyle">
                                        <p:cTn id="151" dur="1500" fill="hold"/>
                                        <p:tgtEl>
                                          <p:spTgt spid="33"/>
                                        </p:tgtEl>
                                        <p:attrNameLst>
                                          <p:attrName>style.color</p:attrName>
                                        </p:attrNameLst>
                                      </p:cBhvr>
                                      <p:to>
                                        <a:srgbClr val="FF3300"/>
                                      </p:to>
                                    </p:animClr>
                                  </p:childTnLst>
                                </p:cTn>
                              </p:par>
                            </p:childTnLst>
                          </p:cTn>
                        </p:par>
                      </p:childTnLst>
                    </p:cTn>
                  </p:par>
                  <p:par>
                    <p:cTn id="152" fill="hold">
                      <p:stCondLst>
                        <p:cond delay="indefinite"/>
                      </p:stCondLst>
                      <p:childTnLst>
                        <p:par>
                          <p:cTn id="153" fill="hold">
                            <p:stCondLst>
                              <p:cond delay="0"/>
                            </p:stCondLst>
                            <p:childTnLst>
                              <p:par>
                                <p:cTn id="154" presetID="3" presetClass="emph" presetSubtype="2" autoRev="1" fill="hold" grpId="2" nodeType="clickEffect">
                                  <p:stCondLst>
                                    <p:cond delay="0"/>
                                  </p:stCondLst>
                                  <p:childTnLst>
                                    <p:animClr clrSpc="rgb" dir="cw">
                                      <p:cBhvr override="childStyle">
                                        <p:cTn id="155" dur="1500" fill="hold"/>
                                        <p:tgtEl>
                                          <p:spTgt spid="47"/>
                                        </p:tgtEl>
                                        <p:attrNameLst>
                                          <p:attrName>style.color</p:attrName>
                                        </p:attrNameLst>
                                      </p:cBhvr>
                                      <p:to>
                                        <a:srgbClr val="FF3300"/>
                                      </p:to>
                                    </p:animClr>
                                  </p:childTnLst>
                                </p:cTn>
                              </p:par>
                              <p:par>
                                <p:cTn id="156" presetID="3" presetClass="emph" presetSubtype="2" autoRev="1" fill="hold" grpId="0" nodeType="withEffect">
                                  <p:stCondLst>
                                    <p:cond delay="0"/>
                                  </p:stCondLst>
                                  <p:childTnLst>
                                    <p:animClr clrSpc="rgb" dir="cw">
                                      <p:cBhvr override="childStyle">
                                        <p:cTn id="157" dur="1500" fill="hold"/>
                                        <p:tgtEl>
                                          <p:spTgt spid="48"/>
                                        </p:tgtEl>
                                        <p:attrNameLst>
                                          <p:attrName>style.color</p:attrName>
                                        </p:attrNameLst>
                                      </p:cBhvr>
                                      <p:to>
                                        <a:srgbClr val="FF3300"/>
                                      </p:to>
                                    </p:animClr>
                                  </p:childTnLst>
                                </p:cTn>
                              </p:par>
                              <p:par>
                                <p:cTn id="158" presetID="3" presetClass="emph" presetSubtype="2" autoRev="1" fill="hold" grpId="0" nodeType="withEffect">
                                  <p:stCondLst>
                                    <p:cond delay="0"/>
                                  </p:stCondLst>
                                  <p:childTnLst>
                                    <p:animClr clrSpc="rgb" dir="cw">
                                      <p:cBhvr override="childStyle">
                                        <p:cTn id="159" dur="1500" fill="hold"/>
                                        <p:tgtEl>
                                          <p:spTgt spid="49"/>
                                        </p:tgtEl>
                                        <p:attrNameLst>
                                          <p:attrName>style.color</p:attrName>
                                        </p:attrNameLst>
                                      </p:cBhvr>
                                      <p:to>
                                        <a:srgbClr val="FF3300"/>
                                      </p:to>
                                    </p:animClr>
                                  </p:childTnLst>
                                </p:cTn>
                              </p:par>
                              <p:par>
                                <p:cTn id="160" presetID="3" presetClass="emph" presetSubtype="2" autoRev="1" fill="hold" grpId="0" nodeType="withEffect">
                                  <p:stCondLst>
                                    <p:cond delay="0"/>
                                  </p:stCondLst>
                                  <p:childTnLst>
                                    <p:animClr clrSpc="rgb" dir="cw">
                                      <p:cBhvr override="childStyle">
                                        <p:cTn id="161" dur="1500" fill="hold"/>
                                        <p:tgtEl>
                                          <p:spTgt spid="50"/>
                                        </p:tgtEl>
                                        <p:attrNameLst>
                                          <p:attrName>style.color</p:attrName>
                                        </p:attrNameLst>
                                      </p:cBhvr>
                                      <p:to>
                                        <a:srgbClr val="FF3300"/>
                                      </p:to>
                                    </p:animClr>
                                  </p:childTnLst>
                                </p:cTn>
                              </p:par>
                              <p:par>
                                <p:cTn id="162" presetID="3" presetClass="emph" presetSubtype="2" autoRev="1" fill="hold" grpId="0" nodeType="withEffect">
                                  <p:stCondLst>
                                    <p:cond delay="0"/>
                                  </p:stCondLst>
                                  <p:childTnLst>
                                    <p:animClr clrSpc="rgb" dir="cw">
                                      <p:cBhvr override="childStyle">
                                        <p:cTn id="163" dur="1500" fill="hold"/>
                                        <p:tgtEl>
                                          <p:spTgt spid="51"/>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13" grpId="0"/>
      <p:bldP spid="13" grpId="1"/>
      <p:bldP spid="13" grpId="2"/>
      <p:bldP spid="15" grpId="0"/>
      <p:bldP spid="15" grpId="1"/>
      <p:bldP spid="16" grpId="0"/>
      <p:bldP spid="16" grpId="1"/>
      <p:bldP spid="23" grpId="0"/>
      <p:bldP spid="24" grpId="0"/>
      <p:bldP spid="33" grpId="1"/>
      <p:bldP spid="33" grpId="2"/>
      <p:bldP spid="43" grpId="0"/>
      <p:bldP spid="43" grpId="1"/>
      <p:bldP spid="44" grpId="1"/>
      <p:bldP spid="44" grpId="2"/>
      <p:bldP spid="45" grpId="0"/>
      <p:bldP spid="45" grpId="1"/>
      <p:bldP spid="46" grpId="0"/>
      <p:bldP spid="46" grpId="1"/>
      <p:bldP spid="47" grpId="1"/>
      <p:bldP spid="47" grpId="2"/>
      <p:bldP spid="48" grpId="0"/>
      <p:bldP spid="48" grpId="1"/>
      <p:bldP spid="49" grpId="0"/>
      <p:bldP spid="49" grpId="1"/>
      <p:bldP spid="50" grpId="0"/>
      <p:bldP spid="50" grpId="1"/>
      <p:bldP spid="51" grpId="0"/>
      <p:bldP spid="51" grpId="1"/>
      <p:bldP spid="53" grpId="0"/>
      <p:bldP spid="3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Placeholder 1">
            <a:extLst>
              <a:ext uri="{FF2B5EF4-FFF2-40B4-BE49-F238E27FC236}">
                <a16:creationId xmlns:a16="http://schemas.microsoft.com/office/drawing/2014/main" id="{1A02F0FE-B64A-4D0E-BFF8-533CB86E2521}"/>
              </a:ext>
            </a:extLst>
          </p:cNvPr>
          <p:cNvSpPr>
            <a:spLocks noGrp="1" noChangeArrowheads="1"/>
          </p:cNvSpPr>
          <p:nvPr>
            <p:ph type="body" sz="quarter" idx="11"/>
          </p:nvPr>
        </p:nvSpPr>
        <p:spPr>
          <a:xfrm>
            <a:off x="0" y="-1270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5:3</a:t>
            </a:r>
          </a:p>
        </p:txBody>
      </p:sp>
      <p:pic>
        <p:nvPicPr>
          <p:cNvPr id="115715" name="Picture 3">
            <a:extLst>
              <a:ext uri="{FF2B5EF4-FFF2-40B4-BE49-F238E27FC236}">
                <a16:creationId xmlns:a16="http://schemas.microsoft.com/office/drawing/2014/main" id="{79AFF8EF-42FE-4C76-853F-0C2B2277C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060450"/>
            <a:ext cx="22431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6" name="Picture 5">
            <a:extLst>
              <a:ext uri="{FF2B5EF4-FFF2-40B4-BE49-F238E27FC236}">
                <a16:creationId xmlns:a16="http://schemas.microsoft.com/office/drawing/2014/main" id="{C8F69737-3D9D-4C3A-81B4-8F2F4F1E28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533650"/>
            <a:ext cx="22415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Picture 7">
            <a:extLst>
              <a:ext uri="{FF2B5EF4-FFF2-40B4-BE49-F238E27FC236}">
                <a16:creationId xmlns:a16="http://schemas.microsoft.com/office/drawing/2014/main" id="{C7D3FA49-6C0D-4651-8829-9D5C205B0C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3589338"/>
            <a:ext cx="22431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8" name="Picture 9">
            <a:extLst>
              <a:ext uri="{FF2B5EF4-FFF2-40B4-BE49-F238E27FC236}">
                <a16:creationId xmlns:a16="http://schemas.microsoft.com/office/drawing/2014/main" id="{BFAB25CA-6AAC-4F50-A6E6-BB8BF82FC4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5060950"/>
            <a:ext cx="22415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9" name="TextBox 10">
            <a:extLst>
              <a:ext uri="{FF2B5EF4-FFF2-40B4-BE49-F238E27FC236}">
                <a16:creationId xmlns:a16="http://schemas.microsoft.com/office/drawing/2014/main" id="{D4DECD45-E4F4-4AF9-A0B6-4333593FB38A}"/>
              </a:ext>
            </a:extLst>
          </p:cNvPr>
          <p:cNvSpPr txBox="1">
            <a:spLocks noChangeArrowheads="1"/>
          </p:cNvSpPr>
          <p:nvPr/>
        </p:nvSpPr>
        <p:spPr bwMode="auto">
          <a:xfrm>
            <a:off x="6402388" y="1412875"/>
            <a:ext cx="1235075"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4 </a:t>
            </a:r>
            <a:r>
              <a:rPr lang="en-GB" altLang="en-US" sz="2400">
                <a:latin typeface="Myriad Pro" panose="020B0503030403020204" pitchFamily="34" charset="0"/>
                <a:ea typeface="Myriad Pro Semibold"/>
                <a:cs typeface="Myriad Pro Semibold"/>
              </a:rPr>
              <a:t>×</a:t>
            </a:r>
            <a:r>
              <a:rPr lang="en-GB" altLang="en-US" sz="2400">
                <a:latin typeface="Myriad Pro" panose="020B0503030403020204" pitchFamily="34" charset="0"/>
              </a:rPr>
              <a:t> 1</a:t>
            </a:r>
            <a:endParaRPr lang="en-GB" altLang="en-US" sz="2400">
              <a:latin typeface="Myriad Pro" panose="020B0503030403020204" pitchFamily="34" charset="0"/>
              <a:ea typeface="Myriad Pro Semibold"/>
              <a:cs typeface="Myriad Pro Semibold"/>
            </a:endParaRPr>
          </a:p>
        </p:txBody>
      </p:sp>
      <p:sp>
        <p:nvSpPr>
          <p:cNvPr id="115720" name="TextBox 11">
            <a:extLst>
              <a:ext uri="{FF2B5EF4-FFF2-40B4-BE49-F238E27FC236}">
                <a16:creationId xmlns:a16="http://schemas.microsoft.com/office/drawing/2014/main" id="{FB533148-A4E4-4831-A91B-04F5E39B9FD0}"/>
              </a:ext>
            </a:extLst>
          </p:cNvPr>
          <p:cNvSpPr txBox="1">
            <a:spLocks noChangeArrowheads="1"/>
          </p:cNvSpPr>
          <p:nvPr/>
        </p:nvSpPr>
        <p:spPr bwMode="auto">
          <a:xfrm>
            <a:off x="6402388" y="2708275"/>
            <a:ext cx="1235075"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4 </a:t>
            </a:r>
            <a:r>
              <a:rPr lang="en-GB" altLang="en-US" sz="2400">
                <a:latin typeface="Myriad Pro" panose="020B0503030403020204" pitchFamily="34" charset="0"/>
                <a:ea typeface="Myriad Pro Semibold"/>
                <a:cs typeface="Myriad Pro Semibold"/>
              </a:rPr>
              <a:t>×</a:t>
            </a:r>
            <a:r>
              <a:rPr lang="en-GB" altLang="en-US" sz="2400">
                <a:latin typeface="Myriad Pro" panose="020B0503030403020204" pitchFamily="34" charset="0"/>
              </a:rPr>
              <a:t> 3</a:t>
            </a:r>
            <a:endParaRPr lang="en-GB" altLang="en-US" sz="2400">
              <a:latin typeface="Myriad Pro" panose="020B0503030403020204" pitchFamily="34" charset="0"/>
              <a:ea typeface="Myriad Pro Semibold"/>
              <a:cs typeface="Myriad Pro Semibold"/>
            </a:endParaRPr>
          </a:p>
        </p:txBody>
      </p:sp>
      <p:sp>
        <p:nvSpPr>
          <p:cNvPr id="115721" name="TextBox 12">
            <a:extLst>
              <a:ext uri="{FF2B5EF4-FFF2-40B4-BE49-F238E27FC236}">
                <a16:creationId xmlns:a16="http://schemas.microsoft.com/office/drawing/2014/main" id="{4E52C2BF-7C70-4848-AF59-D6BC08E1AD88}"/>
              </a:ext>
            </a:extLst>
          </p:cNvPr>
          <p:cNvSpPr txBox="1">
            <a:spLocks noChangeArrowheads="1"/>
          </p:cNvSpPr>
          <p:nvPr/>
        </p:nvSpPr>
        <p:spPr bwMode="auto">
          <a:xfrm>
            <a:off x="6413500" y="4003675"/>
            <a:ext cx="1233488"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4 </a:t>
            </a:r>
            <a:r>
              <a:rPr lang="en-GB" altLang="en-US" sz="2400">
                <a:latin typeface="Myriad Pro" panose="020B0503030403020204" pitchFamily="34" charset="0"/>
                <a:ea typeface="Myriad Pro Semibold"/>
                <a:cs typeface="Myriad Pro Semibold"/>
              </a:rPr>
              <a:t>×</a:t>
            </a:r>
            <a:r>
              <a:rPr lang="en-GB" altLang="en-US" sz="2400">
                <a:latin typeface="Myriad Pro" panose="020B0503030403020204" pitchFamily="34" charset="0"/>
              </a:rPr>
              <a:t> 0</a:t>
            </a:r>
            <a:endParaRPr lang="en-GB" altLang="en-US" sz="2400">
              <a:latin typeface="Myriad Pro" panose="020B0503030403020204" pitchFamily="34" charset="0"/>
              <a:ea typeface="Myriad Pro Semibold"/>
              <a:cs typeface="Myriad Pro Semibold"/>
            </a:endParaRPr>
          </a:p>
        </p:txBody>
      </p:sp>
      <p:sp>
        <p:nvSpPr>
          <p:cNvPr id="115722" name="TextBox 13">
            <a:extLst>
              <a:ext uri="{FF2B5EF4-FFF2-40B4-BE49-F238E27FC236}">
                <a16:creationId xmlns:a16="http://schemas.microsoft.com/office/drawing/2014/main" id="{17D42C0C-35E8-4B2B-9226-66C3229A9EC9}"/>
              </a:ext>
            </a:extLst>
          </p:cNvPr>
          <p:cNvSpPr txBox="1">
            <a:spLocks noChangeArrowheads="1"/>
          </p:cNvSpPr>
          <p:nvPr/>
        </p:nvSpPr>
        <p:spPr bwMode="auto">
          <a:xfrm>
            <a:off x="6413500" y="5297488"/>
            <a:ext cx="1233488"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4 </a:t>
            </a:r>
            <a:r>
              <a:rPr lang="en-GB" altLang="en-US" sz="2400">
                <a:latin typeface="Myriad Pro" panose="020B0503030403020204" pitchFamily="34" charset="0"/>
                <a:ea typeface="Myriad Pro Semibold"/>
                <a:cs typeface="Myriad Pro Semibold"/>
              </a:rPr>
              <a:t>×</a:t>
            </a:r>
            <a:r>
              <a:rPr lang="en-GB" altLang="en-US" sz="2400">
                <a:latin typeface="Myriad Pro" panose="020B0503030403020204" pitchFamily="34" charset="0"/>
              </a:rPr>
              <a:t>2</a:t>
            </a:r>
            <a:endParaRPr lang="en-GB" altLang="en-US" sz="2400">
              <a:latin typeface="Myriad Pro" panose="020B0503030403020204" pitchFamily="34" charset="0"/>
              <a:ea typeface="Myriad Pro Semibold"/>
              <a:cs typeface="Myriad Pro Semibold"/>
            </a:endParaRPr>
          </a:p>
        </p:txBody>
      </p:sp>
      <p:cxnSp>
        <p:nvCxnSpPr>
          <p:cNvPr id="15" name="Straight Connector 14">
            <a:extLst>
              <a:ext uri="{FF2B5EF4-FFF2-40B4-BE49-F238E27FC236}">
                <a16:creationId xmlns:a16="http://schemas.microsoft.com/office/drawing/2014/main" id="{B0B17189-3B5B-4795-8530-3917EB42ADD1}"/>
              </a:ext>
            </a:extLst>
          </p:cNvPr>
          <p:cNvCxnSpPr>
            <a:cxnSpLocks/>
            <a:stCxn id="115720" idx="1"/>
            <a:endCxn id="115715" idx="3"/>
          </p:cNvCxnSpPr>
          <p:nvPr/>
        </p:nvCxnSpPr>
        <p:spPr bwMode="auto">
          <a:xfrm flipH="1" flipV="1">
            <a:off x="4078288" y="1528763"/>
            <a:ext cx="2324100" cy="1409700"/>
          </a:xfrm>
          <a:prstGeom prst="line">
            <a:avLst/>
          </a:prstGeom>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0C16A705-BCCD-4A68-8528-D2F6D8A27B06}"/>
              </a:ext>
            </a:extLst>
          </p:cNvPr>
          <p:cNvCxnSpPr>
            <a:cxnSpLocks/>
            <a:stCxn id="115721" idx="1"/>
            <a:endCxn id="115716" idx="3"/>
          </p:cNvCxnSpPr>
          <p:nvPr/>
        </p:nvCxnSpPr>
        <p:spPr bwMode="auto">
          <a:xfrm flipH="1" flipV="1">
            <a:off x="4070350" y="2792413"/>
            <a:ext cx="2343150" cy="1441450"/>
          </a:xfrm>
          <a:prstGeom prst="line">
            <a:avLst/>
          </a:prstGeom>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5BD0DB04-627D-4B98-8F9F-5C5874E941B5}"/>
              </a:ext>
            </a:extLst>
          </p:cNvPr>
          <p:cNvCxnSpPr>
            <a:cxnSpLocks/>
            <a:stCxn id="115722" idx="1"/>
            <a:endCxn id="115717" idx="3"/>
          </p:cNvCxnSpPr>
          <p:nvPr/>
        </p:nvCxnSpPr>
        <p:spPr bwMode="auto">
          <a:xfrm flipH="1" flipV="1">
            <a:off x="4078288" y="4056063"/>
            <a:ext cx="2335212" cy="1473200"/>
          </a:xfrm>
          <a:prstGeom prst="line">
            <a:avLst/>
          </a:prstGeom>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3B982F89-39E8-442F-8436-7E32D1C4EAA0}"/>
              </a:ext>
            </a:extLst>
          </p:cNvPr>
          <p:cNvCxnSpPr>
            <a:cxnSpLocks/>
            <a:stCxn id="115719" idx="1"/>
            <a:endCxn id="115718" idx="3"/>
          </p:cNvCxnSpPr>
          <p:nvPr/>
        </p:nvCxnSpPr>
        <p:spPr bwMode="auto">
          <a:xfrm flipH="1">
            <a:off x="4070350" y="1643063"/>
            <a:ext cx="2332038" cy="3886200"/>
          </a:xfrm>
          <a:prstGeom prst="line">
            <a:avLst/>
          </a:prstGeom>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Placeholder 1">
            <a:extLst>
              <a:ext uri="{FF2B5EF4-FFF2-40B4-BE49-F238E27FC236}">
                <a16:creationId xmlns:a16="http://schemas.microsoft.com/office/drawing/2014/main" id="{563B628A-E684-41BC-A85F-D5EE4B6F1643}"/>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5:3</a:t>
            </a:r>
          </a:p>
        </p:txBody>
      </p:sp>
      <p:sp>
        <p:nvSpPr>
          <p:cNvPr id="117763" name="TextBox 2">
            <a:extLst>
              <a:ext uri="{FF2B5EF4-FFF2-40B4-BE49-F238E27FC236}">
                <a16:creationId xmlns:a16="http://schemas.microsoft.com/office/drawing/2014/main" id="{3C626C8C-18F8-4893-AEB3-0788F746B84A}"/>
              </a:ext>
            </a:extLst>
          </p:cNvPr>
          <p:cNvSpPr txBox="1">
            <a:spLocks noChangeArrowheads="1"/>
          </p:cNvSpPr>
          <p:nvPr/>
        </p:nvSpPr>
        <p:spPr bwMode="auto">
          <a:xfrm>
            <a:off x="2879725" y="5342400"/>
            <a:ext cx="3384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solidFill>
                  <a:srgbClr val="959595"/>
                </a:solidFill>
                <a:latin typeface="Comic Sans MS" panose="030F0702030302020204" pitchFamily="66" charset="0"/>
                <a:ea typeface="Myriad Pro Semibold"/>
                <a:cs typeface="Myriad Pro Semibold"/>
              </a:rPr>
              <a:t>I have 6 × 1.</a:t>
            </a:r>
          </a:p>
        </p:txBody>
      </p:sp>
      <p:pic>
        <p:nvPicPr>
          <p:cNvPr id="117764" name="Picture 3">
            <a:extLst>
              <a:ext uri="{FF2B5EF4-FFF2-40B4-BE49-F238E27FC236}">
                <a16:creationId xmlns:a16="http://schemas.microsoft.com/office/drawing/2014/main" id="{43E5BFC2-EB5E-416E-941D-42A40DD65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636912"/>
            <a:ext cx="7839075"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5F720DF-789D-491A-A4C0-F840D3C327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636912"/>
            <a:ext cx="12747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4FEA242-076A-47E6-A2A4-B657430B3F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2038" y="2636912"/>
            <a:ext cx="12763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4BA58B6-AADD-46D7-A7AF-3958DE593D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1863" y="2636912"/>
            <a:ext cx="12763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74486C4-C7CF-4F82-85E1-814B1EBEFA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9488" y="2636912"/>
            <a:ext cx="127476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679495" y="961564"/>
            <a:ext cx="3785011" cy="523220"/>
          </a:xfrm>
          <a:prstGeom prst="rect">
            <a:avLst/>
          </a:prstGeom>
        </p:spPr>
        <p:txBody>
          <a:bodyPr wrap="none">
            <a:spAutoFit/>
          </a:bodyPr>
          <a:lstStyle/>
          <a:p>
            <a:pPr fontAlgn="auto">
              <a:spcBef>
                <a:spcPts val="0"/>
              </a:spcBef>
              <a:spcAft>
                <a:spcPts val="0"/>
              </a:spcAft>
              <a:defRPr/>
            </a:pPr>
            <a:r>
              <a:rPr lang="en-GB" dirty="0"/>
              <a:t>Complete the drawing.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1">
            <a:extLst>
              <a:ext uri="{FF2B5EF4-FFF2-40B4-BE49-F238E27FC236}">
                <a16:creationId xmlns:a16="http://schemas.microsoft.com/office/drawing/2014/main" id="{CD175ABB-8CA6-4256-B173-7139C025AAC6}"/>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1:3</a:t>
            </a:r>
          </a:p>
        </p:txBody>
      </p:sp>
      <p:pic>
        <p:nvPicPr>
          <p:cNvPr id="17411" name="Picture 3">
            <a:extLst>
              <a:ext uri="{FF2B5EF4-FFF2-40B4-BE49-F238E27FC236}">
                <a16:creationId xmlns:a16="http://schemas.microsoft.com/office/drawing/2014/main" id="{3FA3D5B2-8299-4868-BBB1-D34185B39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25" y="1444625"/>
            <a:ext cx="46799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5">
            <a:extLst>
              <a:ext uri="{FF2B5EF4-FFF2-40B4-BE49-F238E27FC236}">
                <a16:creationId xmlns:a16="http://schemas.microsoft.com/office/drawing/2014/main" id="{993598E1-4CFA-4342-87FA-97DF698C4F8F}"/>
              </a:ext>
            </a:extLst>
          </p:cNvPr>
          <p:cNvSpPr txBox="1">
            <a:spLocks noChangeArrowheads="1"/>
          </p:cNvSpPr>
          <p:nvPr/>
        </p:nvSpPr>
        <p:spPr bwMode="auto">
          <a:xfrm>
            <a:off x="972071" y="4086225"/>
            <a:ext cx="2328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Semibold"/>
                <a:ea typeface="Myriad Pro Semibold"/>
                <a:cs typeface="Myriad Pro Semibold"/>
              </a:rPr>
              <a:t>Equal groups</a:t>
            </a:r>
          </a:p>
        </p:txBody>
      </p:sp>
      <p:sp>
        <p:nvSpPr>
          <p:cNvPr id="17413" name="TextBox 6">
            <a:extLst>
              <a:ext uri="{FF2B5EF4-FFF2-40B4-BE49-F238E27FC236}">
                <a16:creationId xmlns:a16="http://schemas.microsoft.com/office/drawing/2014/main" id="{A603DF97-9CB3-4EA0-A4A8-A3C8C85E4923}"/>
              </a:ext>
            </a:extLst>
          </p:cNvPr>
          <p:cNvSpPr txBox="1">
            <a:spLocks noChangeArrowheads="1"/>
          </p:cNvSpPr>
          <p:nvPr/>
        </p:nvSpPr>
        <p:spPr bwMode="auto">
          <a:xfrm>
            <a:off x="972071" y="5056188"/>
            <a:ext cx="2663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Semibold"/>
                <a:ea typeface="Myriad Pro Semibold"/>
                <a:cs typeface="Myriad Pro Semibold"/>
              </a:rPr>
              <a:t>Unequal groups</a:t>
            </a:r>
          </a:p>
        </p:txBody>
      </p:sp>
      <p:sp>
        <p:nvSpPr>
          <p:cNvPr id="9" name="TextBox 8">
            <a:extLst>
              <a:ext uri="{FF2B5EF4-FFF2-40B4-BE49-F238E27FC236}">
                <a16:creationId xmlns:a16="http://schemas.microsoft.com/office/drawing/2014/main" id="{E8F05F6A-0D80-44C9-90E2-7D258E35A3A4}"/>
              </a:ext>
            </a:extLst>
          </p:cNvPr>
          <p:cNvSpPr txBox="1">
            <a:spLocks noChangeArrowheads="1"/>
          </p:cNvSpPr>
          <p:nvPr/>
        </p:nvSpPr>
        <p:spPr bwMode="auto">
          <a:xfrm>
            <a:off x="2800375" y="4008080"/>
            <a:ext cx="4876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3000" dirty="0">
                <a:solidFill>
                  <a:srgbClr val="008000"/>
                </a:solidFill>
                <a:latin typeface="Myriad Pro Semibold"/>
                <a:ea typeface="Myriad Pro Semibold"/>
                <a:cs typeface="Myriad Pro Semibold"/>
                <a:sym typeface="Wingdings" panose="05000000000000000000" pitchFamily="2" charset="2"/>
              </a:rPr>
              <a:t></a:t>
            </a:r>
            <a:endParaRPr lang="en-GB" altLang="en-US" sz="3000" dirty="0">
              <a:solidFill>
                <a:srgbClr val="008000"/>
              </a:solidFill>
              <a:latin typeface="Myriad Pro Semibold"/>
              <a:ea typeface="Myriad Pro Semibold"/>
              <a:cs typeface="Myriad Pro Semibo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5">
            <a:extLst>
              <a:ext uri="{FF2B5EF4-FFF2-40B4-BE49-F238E27FC236}">
                <a16:creationId xmlns:a16="http://schemas.microsoft.com/office/drawing/2014/main" id="{18DE3409-409B-43C6-A8C3-849FFA76B4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9718" y="2219325"/>
            <a:ext cx="3967440" cy="191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ext Placeholder 1">
            <a:extLst>
              <a:ext uri="{FF2B5EF4-FFF2-40B4-BE49-F238E27FC236}">
                <a16:creationId xmlns:a16="http://schemas.microsoft.com/office/drawing/2014/main" id="{DA7077C8-68BC-4ECB-AEAB-D3B5C0A8A00C}"/>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5:3</a:t>
            </a:r>
          </a:p>
        </p:txBody>
      </p:sp>
      <p:pic>
        <p:nvPicPr>
          <p:cNvPr id="5" name="Picture 4">
            <a:extLst>
              <a:ext uri="{FF2B5EF4-FFF2-40B4-BE49-F238E27FC236}">
                <a16:creationId xmlns:a16="http://schemas.microsoft.com/office/drawing/2014/main" id="{6265C623-2900-4716-8EB7-A643702FA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1262" y="2227216"/>
            <a:ext cx="3967440" cy="202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0EF45163-4C53-4B7D-A586-6621BAE82EDB}"/>
              </a:ext>
            </a:extLst>
          </p:cNvPr>
          <p:cNvSpPr txBox="1">
            <a:spLocks noChangeArrowheads="1"/>
          </p:cNvSpPr>
          <p:nvPr/>
        </p:nvSpPr>
        <p:spPr bwMode="auto">
          <a:xfrm>
            <a:off x="4211960" y="1232332"/>
            <a:ext cx="9640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None/>
            </a:pPr>
            <a:r>
              <a:rPr lang="en-GB" altLang="en-US" sz="2400" dirty="0">
                <a:latin typeface="Myriad Pro" panose="020B0503030403020204" pitchFamily="34" charset="0"/>
                <a:ea typeface="Myriad Pro Semibold"/>
                <a:cs typeface="Myriad Pro Semibold"/>
              </a:rPr>
              <a:t>× 3</a:t>
            </a:r>
          </a:p>
        </p:txBody>
      </p:sp>
      <p:sp>
        <p:nvSpPr>
          <p:cNvPr id="16" name="TextBox 15">
            <a:extLst>
              <a:ext uri="{FF2B5EF4-FFF2-40B4-BE49-F238E27FC236}">
                <a16:creationId xmlns:a16="http://schemas.microsoft.com/office/drawing/2014/main" id="{2425F846-1992-408E-8910-6C20C9A65891}"/>
              </a:ext>
            </a:extLst>
          </p:cNvPr>
          <p:cNvSpPr txBox="1">
            <a:spLocks noChangeArrowheads="1"/>
          </p:cNvSpPr>
          <p:nvPr/>
        </p:nvSpPr>
        <p:spPr bwMode="auto">
          <a:xfrm>
            <a:off x="4025428" y="1243581"/>
            <a:ext cx="373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solidFill>
                  <a:srgbClr val="959595"/>
                </a:solidFill>
                <a:latin typeface="Comic Sans MS" panose="030F0702030302020204" pitchFamily="66" charset="0"/>
                <a:ea typeface="Myriad Pro Semibold"/>
                <a:cs typeface="Myriad Pro Semibold"/>
              </a:rPr>
              <a:t>2</a:t>
            </a:r>
          </a:p>
        </p:txBody>
      </p:sp>
      <p:sp>
        <p:nvSpPr>
          <p:cNvPr id="17" name="Rectangle 8">
            <a:extLst>
              <a:ext uri="{FF2B5EF4-FFF2-40B4-BE49-F238E27FC236}">
                <a16:creationId xmlns:a16="http://schemas.microsoft.com/office/drawing/2014/main" id="{3C3413C0-A4CC-486B-9A1D-51B4CA89E84E}"/>
              </a:ext>
            </a:extLst>
          </p:cNvPr>
          <p:cNvSpPr>
            <a:spLocks noChangeArrowheads="1"/>
          </p:cNvSpPr>
          <p:nvPr/>
        </p:nvSpPr>
        <p:spPr bwMode="auto">
          <a:xfrm>
            <a:off x="3957166" y="1200718"/>
            <a:ext cx="479425" cy="527050"/>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18" name="TextBox 17">
            <a:extLst>
              <a:ext uri="{FF2B5EF4-FFF2-40B4-BE49-F238E27FC236}">
                <a16:creationId xmlns:a16="http://schemas.microsoft.com/office/drawing/2014/main" id="{4EC4D4BF-1EEC-4ECD-B6E5-131C6BA236EE}"/>
              </a:ext>
            </a:extLst>
          </p:cNvPr>
          <p:cNvSpPr txBox="1">
            <a:spLocks noChangeArrowheads="1"/>
          </p:cNvSpPr>
          <p:nvPr/>
        </p:nvSpPr>
        <p:spPr bwMode="auto">
          <a:xfrm>
            <a:off x="3955458" y="1232726"/>
            <a:ext cx="9640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None/>
            </a:pPr>
            <a:r>
              <a:rPr lang="en-GB" altLang="en-US" sz="2400" dirty="0">
                <a:latin typeface="Myriad Pro" panose="020B0503030403020204" pitchFamily="34" charset="0"/>
                <a:ea typeface="Myriad Pro Semibold"/>
                <a:cs typeface="Myriad Pro Semibold"/>
              </a:rPr>
              <a:t> 2 ×</a:t>
            </a:r>
          </a:p>
        </p:txBody>
      </p:sp>
      <p:sp>
        <p:nvSpPr>
          <p:cNvPr id="21" name="TextBox 20">
            <a:extLst>
              <a:ext uri="{FF2B5EF4-FFF2-40B4-BE49-F238E27FC236}">
                <a16:creationId xmlns:a16="http://schemas.microsoft.com/office/drawing/2014/main" id="{2A14E29F-51B3-4C38-9FDA-4591E790CB4F}"/>
              </a:ext>
            </a:extLst>
          </p:cNvPr>
          <p:cNvSpPr txBox="1">
            <a:spLocks noChangeArrowheads="1"/>
          </p:cNvSpPr>
          <p:nvPr/>
        </p:nvSpPr>
        <p:spPr bwMode="auto">
          <a:xfrm>
            <a:off x="4808909" y="1240962"/>
            <a:ext cx="373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solidFill>
                  <a:srgbClr val="959595"/>
                </a:solidFill>
                <a:latin typeface="Comic Sans MS" panose="030F0702030302020204" pitchFamily="66" charset="0"/>
                <a:ea typeface="Myriad Pro Semibold"/>
                <a:cs typeface="Myriad Pro Semibold"/>
              </a:rPr>
              <a:t>0</a:t>
            </a:r>
          </a:p>
        </p:txBody>
      </p:sp>
      <p:sp>
        <p:nvSpPr>
          <p:cNvPr id="22" name="Rectangle 8">
            <a:extLst>
              <a:ext uri="{FF2B5EF4-FFF2-40B4-BE49-F238E27FC236}">
                <a16:creationId xmlns:a16="http://schemas.microsoft.com/office/drawing/2014/main" id="{36F3F68D-220C-4558-99EF-6F0430E56649}"/>
              </a:ext>
            </a:extLst>
          </p:cNvPr>
          <p:cNvSpPr>
            <a:spLocks noChangeArrowheads="1"/>
          </p:cNvSpPr>
          <p:nvPr/>
        </p:nvSpPr>
        <p:spPr bwMode="auto">
          <a:xfrm>
            <a:off x="4751157" y="1198099"/>
            <a:ext cx="479425" cy="527050"/>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6" grpId="1"/>
      <p:bldP spid="17" grpId="0" animBg="1"/>
      <p:bldP spid="18" grpId="0"/>
      <p:bldP spid="21" grpId="0"/>
      <p:bldP spid="2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Placeholder 1">
            <a:extLst>
              <a:ext uri="{FF2B5EF4-FFF2-40B4-BE49-F238E27FC236}">
                <a16:creationId xmlns:a16="http://schemas.microsoft.com/office/drawing/2014/main" id="{62FFBA50-33A6-4763-9D14-19ED2A9AE05C}"/>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5:3</a:t>
            </a:r>
          </a:p>
        </p:txBody>
      </p:sp>
      <p:pic>
        <p:nvPicPr>
          <p:cNvPr id="121859" name="Picture 3">
            <a:extLst>
              <a:ext uri="{FF2B5EF4-FFF2-40B4-BE49-F238E27FC236}">
                <a16:creationId xmlns:a16="http://schemas.microsoft.com/office/drawing/2014/main" id="{50C99AC3-889A-4B0F-9022-64B275D0A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638" y="2492375"/>
            <a:ext cx="68167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D7A7C6D-2801-45E3-AB3C-1F5CB40F4170}"/>
              </a:ext>
            </a:extLst>
          </p:cNvPr>
          <p:cNvSpPr txBox="1">
            <a:spLocks noChangeArrowheads="1"/>
          </p:cNvSpPr>
          <p:nvPr/>
        </p:nvSpPr>
        <p:spPr bwMode="auto">
          <a:xfrm>
            <a:off x="2879725" y="4221163"/>
            <a:ext cx="3384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3 ×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Placeholder 1">
            <a:extLst>
              <a:ext uri="{FF2B5EF4-FFF2-40B4-BE49-F238E27FC236}">
                <a16:creationId xmlns:a16="http://schemas.microsoft.com/office/drawing/2014/main" id="{2C09F2E9-C9FD-4436-BA55-364155857E2A}"/>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5:3</a:t>
            </a:r>
          </a:p>
        </p:txBody>
      </p:sp>
      <p:sp>
        <p:nvSpPr>
          <p:cNvPr id="123907" name="TextBox 2">
            <a:extLst>
              <a:ext uri="{FF2B5EF4-FFF2-40B4-BE49-F238E27FC236}">
                <a16:creationId xmlns:a16="http://schemas.microsoft.com/office/drawing/2014/main" id="{ADBB490E-E3A0-46D0-849B-5AA24244EF84}"/>
              </a:ext>
            </a:extLst>
          </p:cNvPr>
          <p:cNvSpPr txBox="1">
            <a:spLocks noChangeArrowheads="1"/>
          </p:cNvSpPr>
          <p:nvPr/>
        </p:nvSpPr>
        <p:spPr bwMode="auto">
          <a:xfrm>
            <a:off x="2981885" y="1454400"/>
            <a:ext cx="3180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rPr>
              <a:t>There are 7 groups of 0.</a:t>
            </a:r>
            <a:endParaRPr lang="en-GB" altLang="en-US" sz="2400" dirty="0">
              <a:latin typeface="Myriad Pro" panose="020B0503030403020204" pitchFamily="34" charset="0"/>
              <a:ea typeface="Myriad Pro Semibold"/>
              <a:cs typeface="Myriad Pro Semibold"/>
            </a:endParaRPr>
          </a:p>
        </p:txBody>
      </p:sp>
      <p:sp>
        <p:nvSpPr>
          <p:cNvPr id="123908" name="TextBox 3">
            <a:extLst>
              <a:ext uri="{FF2B5EF4-FFF2-40B4-BE49-F238E27FC236}">
                <a16:creationId xmlns:a16="http://schemas.microsoft.com/office/drawing/2014/main" id="{A5D40E9C-A59B-41FF-A44F-1EBBAD03D90E}"/>
              </a:ext>
            </a:extLst>
          </p:cNvPr>
          <p:cNvSpPr txBox="1">
            <a:spLocks noChangeArrowheads="1"/>
          </p:cNvSpPr>
          <p:nvPr/>
        </p:nvSpPr>
        <p:spPr bwMode="auto">
          <a:xfrm>
            <a:off x="2879725" y="2683743"/>
            <a:ext cx="3384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0 + 7</a:t>
            </a:r>
            <a:endParaRPr lang="en-GB" altLang="en-US" sz="2400">
              <a:latin typeface="Myriad Pro" panose="020B0503030403020204" pitchFamily="34" charset="0"/>
              <a:ea typeface="Myriad Pro Semibold"/>
              <a:cs typeface="Myriad Pro Semibold"/>
            </a:endParaRPr>
          </a:p>
        </p:txBody>
      </p:sp>
      <p:sp>
        <p:nvSpPr>
          <p:cNvPr id="123909" name="TextBox 4">
            <a:extLst>
              <a:ext uri="{FF2B5EF4-FFF2-40B4-BE49-F238E27FC236}">
                <a16:creationId xmlns:a16="http://schemas.microsoft.com/office/drawing/2014/main" id="{E8DD1BD0-37D4-44AA-8543-3928D11A754F}"/>
              </a:ext>
            </a:extLst>
          </p:cNvPr>
          <p:cNvSpPr txBox="1">
            <a:spLocks noChangeArrowheads="1"/>
          </p:cNvSpPr>
          <p:nvPr/>
        </p:nvSpPr>
        <p:spPr bwMode="auto">
          <a:xfrm>
            <a:off x="2879725" y="3523531"/>
            <a:ext cx="3384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7 + 0</a:t>
            </a:r>
            <a:endParaRPr lang="en-GB" altLang="en-US" sz="2400">
              <a:latin typeface="Myriad Pro" panose="020B0503030403020204" pitchFamily="34" charset="0"/>
              <a:ea typeface="Myriad Pro Semibold"/>
              <a:cs typeface="Myriad Pro Semibold"/>
            </a:endParaRPr>
          </a:p>
        </p:txBody>
      </p:sp>
      <p:sp>
        <p:nvSpPr>
          <p:cNvPr id="123910" name="TextBox 5">
            <a:extLst>
              <a:ext uri="{FF2B5EF4-FFF2-40B4-BE49-F238E27FC236}">
                <a16:creationId xmlns:a16="http://schemas.microsoft.com/office/drawing/2014/main" id="{26DD833B-EB41-4D02-A850-BA90AC552597}"/>
              </a:ext>
            </a:extLst>
          </p:cNvPr>
          <p:cNvSpPr txBox="1">
            <a:spLocks noChangeArrowheads="1"/>
          </p:cNvSpPr>
          <p:nvPr/>
        </p:nvSpPr>
        <p:spPr bwMode="auto">
          <a:xfrm>
            <a:off x="2879725" y="4363318"/>
            <a:ext cx="3384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7 </a:t>
            </a:r>
            <a:r>
              <a:rPr lang="en-GB" altLang="en-US" sz="2400">
                <a:latin typeface="Myriad Pro" panose="020B0503030403020204" pitchFamily="34" charset="0"/>
                <a:ea typeface="Myriad Pro Semibold"/>
                <a:cs typeface="Myriad Pro Semibold"/>
              </a:rPr>
              <a:t>×</a:t>
            </a:r>
            <a:r>
              <a:rPr lang="en-GB" altLang="en-US" sz="2400">
                <a:latin typeface="Myriad Pro" panose="020B0503030403020204" pitchFamily="34" charset="0"/>
              </a:rPr>
              <a:t> 0</a:t>
            </a:r>
            <a:endParaRPr lang="en-GB" altLang="en-US" sz="2400">
              <a:latin typeface="Myriad Pro" panose="020B0503030403020204" pitchFamily="34" charset="0"/>
              <a:ea typeface="Myriad Pro Semibold"/>
              <a:cs typeface="Myriad Pro Semibold"/>
            </a:endParaRPr>
          </a:p>
        </p:txBody>
      </p:sp>
      <p:sp>
        <p:nvSpPr>
          <p:cNvPr id="7" name="Oval 6">
            <a:extLst>
              <a:ext uri="{FF2B5EF4-FFF2-40B4-BE49-F238E27FC236}">
                <a16:creationId xmlns:a16="http://schemas.microsoft.com/office/drawing/2014/main" id="{945FC33F-054C-4F53-AEEA-8AC934912110}"/>
              </a:ext>
            </a:extLst>
          </p:cNvPr>
          <p:cNvSpPr>
            <a:spLocks noChangeArrowheads="1"/>
          </p:cNvSpPr>
          <p:nvPr/>
        </p:nvSpPr>
        <p:spPr bwMode="auto">
          <a:xfrm>
            <a:off x="4122738" y="4258543"/>
            <a:ext cx="898525" cy="682625"/>
          </a:xfrm>
          <a:prstGeom prst="ellipse">
            <a:avLst/>
          </a:prstGeom>
          <a:noFill/>
          <a:ln w="28575" algn="ctr">
            <a:solidFill>
              <a:srgbClr val="00628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2" name="Rectangle 1"/>
          <p:cNvSpPr/>
          <p:nvPr/>
        </p:nvSpPr>
        <p:spPr>
          <a:xfrm>
            <a:off x="503548" y="648000"/>
            <a:ext cx="8136904" cy="461665"/>
          </a:xfrm>
          <a:prstGeom prst="rect">
            <a:avLst/>
          </a:prstGeom>
        </p:spPr>
        <p:txBody>
          <a:bodyPr wrap="square">
            <a:spAutoFit/>
          </a:bodyPr>
          <a:lstStyle/>
          <a:p>
            <a:pPr algn="ctr" fontAlgn="auto">
              <a:spcBef>
                <a:spcPts val="0"/>
              </a:spcBef>
              <a:spcAft>
                <a:spcPts val="0"/>
              </a:spcAft>
              <a:defRPr/>
            </a:pPr>
            <a:r>
              <a:rPr lang="en-GB" sz="2400" dirty="0">
                <a:latin typeface="Myriad Pro" panose="020B0503030403020204" pitchFamily="34" charset="0"/>
              </a:rPr>
              <a:t>Circle the expression that matches the sentence.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Placeholder 1">
            <a:extLst>
              <a:ext uri="{FF2B5EF4-FFF2-40B4-BE49-F238E27FC236}">
                <a16:creationId xmlns:a16="http://schemas.microsoft.com/office/drawing/2014/main" id="{D15444D2-FC7A-4E0D-940D-338EF3EE0A1F}"/>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5:4</a:t>
            </a:r>
          </a:p>
        </p:txBody>
      </p:sp>
      <p:pic>
        <p:nvPicPr>
          <p:cNvPr id="125955" name="Picture 2">
            <a:extLst>
              <a:ext uri="{FF2B5EF4-FFF2-40B4-BE49-F238E27FC236}">
                <a16:creationId xmlns:a16="http://schemas.microsoft.com/office/drawing/2014/main" id="{5E6F8CA0-2DA6-47A8-91D7-05892454B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425" y="1700213"/>
            <a:ext cx="310515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F951469-4843-4C90-B13B-705C33734C7B}"/>
              </a:ext>
            </a:extLst>
          </p:cNvPr>
          <p:cNvSpPr txBox="1">
            <a:spLocks noChangeArrowheads="1"/>
          </p:cNvSpPr>
          <p:nvPr/>
        </p:nvSpPr>
        <p:spPr bwMode="auto">
          <a:xfrm>
            <a:off x="2879725" y="4293096"/>
            <a:ext cx="3384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2 </a:t>
            </a:r>
            <a:r>
              <a:rPr lang="en-GB" altLang="en-US" sz="2400">
                <a:latin typeface="Myriad Pro" panose="020B0503030403020204" pitchFamily="34" charset="0"/>
                <a:ea typeface="Myriad Pro Semibold"/>
                <a:cs typeface="Myriad Pro Semibold"/>
              </a:rPr>
              <a:t>×</a:t>
            </a:r>
            <a:r>
              <a:rPr lang="en-GB" altLang="en-US" sz="2400">
                <a:latin typeface="Myriad Pro" panose="020B0503030403020204" pitchFamily="34" charset="0"/>
              </a:rPr>
              <a:t> 3</a:t>
            </a:r>
            <a:endParaRPr lang="en-GB" altLang="en-US" sz="2400">
              <a:latin typeface="Myriad Pro" panose="020B0503030403020204" pitchFamily="34" charset="0"/>
              <a:ea typeface="Myriad Pro Semibold"/>
              <a:cs typeface="Myriad Pro Semibold"/>
            </a:endParaRPr>
          </a:p>
        </p:txBody>
      </p:sp>
      <p:sp>
        <p:nvSpPr>
          <p:cNvPr id="2" name="Rectangle 1">
            <a:extLst>
              <a:ext uri="{FF2B5EF4-FFF2-40B4-BE49-F238E27FC236}">
                <a16:creationId xmlns:a16="http://schemas.microsoft.com/office/drawing/2014/main" id="{9BB1DA67-928A-43E5-A09A-D375CC32CF8F}"/>
              </a:ext>
            </a:extLst>
          </p:cNvPr>
          <p:cNvSpPr/>
          <p:nvPr/>
        </p:nvSpPr>
        <p:spPr>
          <a:xfrm>
            <a:off x="2939181" y="5110633"/>
            <a:ext cx="3342582" cy="461665"/>
          </a:xfrm>
          <a:prstGeom prst="rect">
            <a:avLst/>
          </a:prstGeom>
        </p:spPr>
        <p:txBody>
          <a:bodyPr wrap="none">
            <a:spAutoFit/>
          </a:bodyPr>
          <a:lstStyle/>
          <a:p>
            <a:r>
              <a:rPr lang="en-GB" sz="2400" dirty="0">
                <a:solidFill>
                  <a:srgbClr val="959595"/>
                </a:solidFill>
                <a:latin typeface="Comic Sans MS" panose="030F0702030302020204" pitchFamily="66" charset="0"/>
              </a:rPr>
              <a:t>This represents 3 + 3.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9">
            <a:extLst>
              <a:ext uri="{FF2B5EF4-FFF2-40B4-BE49-F238E27FC236}">
                <a16:creationId xmlns:a16="http://schemas.microsoft.com/office/drawing/2014/main" id="{E8336339-0296-46CB-843D-F66344504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363" y="1773238"/>
            <a:ext cx="15176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3" name="Text Placeholder 1">
            <a:extLst>
              <a:ext uri="{FF2B5EF4-FFF2-40B4-BE49-F238E27FC236}">
                <a16:creationId xmlns:a16="http://schemas.microsoft.com/office/drawing/2014/main" id="{BB5EF737-C8C8-4156-B895-EFC7CEB1D3EC}"/>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5:4</a:t>
            </a:r>
          </a:p>
        </p:txBody>
      </p:sp>
      <p:pic>
        <p:nvPicPr>
          <p:cNvPr id="128004" name="Picture 3">
            <a:extLst>
              <a:ext uri="{FF2B5EF4-FFF2-40B4-BE49-F238E27FC236}">
                <a16:creationId xmlns:a16="http://schemas.microsoft.com/office/drawing/2014/main" id="{2B3A9CE4-DE0A-40D9-A68E-EEBBE09A74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1013" y="1773238"/>
            <a:ext cx="461803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23705F9-CE8A-4CA0-AD7F-32528632C6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2475" y="1838325"/>
            <a:ext cx="4794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B8B1140-B01F-4792-8B38-01CF5F061F30}"/>
              </a:ext>
            </a:extLst>
          </p:cNvPr>
          <p:cNvSpPr txBox="1">
            <a:spLocks noChangeArrowheads="1"/>
          </p:cNvSpPr>
          <p:nvPr/>
        </p:nvSpPr>
        <p:spPr bwMode="auto">
          <a:xfrm>
            <a:off x="2879725" y="4411663"/>
            <a:ext cx="3384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a:latin typeface="Myriad Pro" panose="020B0503030403020204" pitchFamily="34" charset="0"/>
              </a:rPr>
              <a:t>4 </a:t>
            </a:r>
            <a:r>
              <a:rPr lang="en-GB" altLang="en-US" sz="2400">
                <a:latin typeface="Myriad Pro" panose="020B0503030403020204" pitchFamily="34" charset="0"/>
                <a:ea typeface="Myriad Pro Semibold"/>
                <a:cs typeface="Myriad Pro Semibold"/>
              </a:rPr>
              <a:t>×</a:t>
            </a:r>
            <a:r>
              <a:rPr lang="en-GB" altLang="en-US" sz="2400">
                <a:latin typeface="Myriad Pro" panose="020B0503030403020204" pitchFamily="34" charset="0"/>
              </a:rPr>
              <a:t> 2</a:t>
            </a:r>
            <a:endParaRPr lang="en-GB" altLang="en-US" sz="2400">
              <a:latin typeface="Myriad Pro" panose="020B0503030403020204" pitchFamily="34" charset="0"/>
              <a:ea typeface="Myriad Pro Semibold"/>
              <a:cs typeface="Myriad Pro Semibo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path" presetSubtype="0" accel="50000" decel="50000" fill="hold" nodeType="clickEffect">
                                  <p:stCondLst>
                                    <p:cond delay="0"/>
                                  </p:stCondLst>
                                  <p:childTnLst>
                                    <p:animMotion origin="layout" path="M 4.16667E-6 -1.11111E-6 L 0.16944 -1.11111E-6 C 0.24548 -1.11111E-6 0.3342 0.00648 0.3342 0.01898 C 0.3342 0.0287 0.33645 0.05347 0.33645 0.06482 " pathEditMode="relative" rAng="0" ptsTypes="AAAA">
                                      <p:cBhvr>
                                        <p:cTn id="6" dur="2000" fill="hold"/>
                                        <p:tgtEl>
                                          <p:spTgt spid="6"/>
                                        </p:tgtEl>
                                        <p:attrNameLst>
                                          <p:attrName>ppt_x</p:attrName>
                                          <p:attrName>ppt_y</p:attrName>
                                        </p:attrNameLst>
                                      </p:cBhvr>
                                      <p:rCtr x="16823" y="3241"/>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a:extLst>
              <a:ext uri="{FF2B5EF4-FFF2-40B4-BE49-F238E27FC236}">
                <a16:creationId xmlns:a16="http://schemas.microsoft.com/office/drawing/2014/main" id="{64CF0510-47E4-4C4E-9874-964DB66F7C30}"/>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1:3</a:t>
            </a:r>
          </a:p>
        </p:txBody>
      </p:sp>
      <p:pic>
        <p:nvPicPr>
          <p:cNvPr id="19459" name="Picture 3">
            <a:extLst>
              <a:ext uri="{FF2B5EF4-FFF2-40B4-BE49-F238E27FC236}">
                <a16:creationId xmlns:a16="http://schemas.microsoft.com/office/drawing/2014/main" id="{D4C3EC8A-BAE8-46A8-8D3E-F844BE0D7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138" y="1711325"/>
            <a:ext cx="46577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a:extLst>
              <a:ext uri="{FF2B5EF4-FFF2-40B4-BE49-F238E27FC236}">
                <a16:creationId xmlns:a16="http://schemas.microsoft.com/office/drawing/2014/main" id="{B45FC498-DE58-4F1F-929F-D5A775321853}"/>
              </a:ext>
            </a:extLst>
          </p:cNvPr>
          <p:cNvSpPr txBox="1">
            <a:spLocks noChangeArrowheads="1"/>
          </p:cNvSpPr>
          <p:nvPr/>
        </p:nvSpPr>
        <p:spPr bwMode="auto">
          <a:xfrm>
            <a:off x="972071" y="4086225"/>
            <a:ext cx="2328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Semibold"/>
                <a:ea typeface="Myriad Pro Semibold"/>
                <a:cs typeface="Myriad Pro Semibold"/>
              </a:rPr>
              <a:t>Equal groups</a:t>
            </a:r>
          </a:p>
        </p:txBody>
      </p:sp>
      <p:sp>
        <p:nvSpPr>
          <p:cNvPr id="10" name="TextBox 6">
            <a:extLst>
              <a:ext uri="{FF2B5EF4-FFF2-40B4-BE49-F238E27FC236}">
                <a16:creationId xmlns:a16="http://schemas.microsoft.com/office/drawing/2014/main" id="{BCDC0128-7C23-40ED-88B7-72B42E5CE645}"/>
              </a:ext>
            </a:extLst>
          </p:cNvPr>
          <p:cNvSpPr txBox="1">
            <a:spLocks noChangeArrowheads="1"/>
          </p:cNvSpPr>
          <p:nvPr/>
        </p:nvSpPr>
        <p:spPr bwMode="auto">
          <a:xfrm>
            <a:off x="972071" y="5056188"/>
            <a:ext cx="2663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Semibold"/>
                <a:ea typeface="Myriad Pro Semibold"/>
                <a:cs typeface="Myriad Pro Semibold"/>
              </a:rPr>
              <a:t>Unequal groups</a:t>
            </a:r>
          </a:p>
        </p:txBody>
      </p:sp>
      <p:sp>
        <p:nvSpPr>
          <p:cNvPr id="12" name="TextBox 11">
            <a:extLst>
              <a:ext uri="{FF2B5EF4-FFF2-40B4-BE49-F238E27FC236}">
                <a16:creationId xmlns:a16="http://schemas.microsoft.com/office/drawing/2014/main" id="{FAA71C26-F14F-4C3B-A1E3-A61D09EF280F}"/>
              </a:ext>
            </a:extLst>
          </p:cNvPr>
          <p:cNvSpPr txBox="1">
            <a:spLocks noChangeArrowheads="1"/>
          </p:cNvSpPr>
          <p:nvPr/>
        </p:nvSpPr>
        <p:spPr bwMode="auto">
          <a:xfrm>
            <a:off x="2800375" y="4008080"/>
            <a:ext cx="4876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3000" dirty="0">
                <a:solidFill>
                  <a:srgbClr val="008000"/>
                </a:solidFill>
                <a:latin typeface="Myriad Pro Semibold"/>
                <a:ea typeface="Myriad Pro Semibold"/>
                <a:cs typeface="Myriad Pro Semibold"/>
                <a:sym typeface="Wingdings" panose="05000000000000000000" pitchFamily="2" charset="2"/>
              </a:rPr>
              <a:t></a:t>
            </a:r>
            <a:endParaRPr lang="en-GB" altLang="en-US" sz="3000" dirty="0">
              <a:solidFill>
                <a:srgbClr val="008000"/>
              </a:solidFill>
              <a:latin typeface="Myriad Pro Semibold"/>
              <a:ea typeface="Myriad Pro Semibold"/>
              <a:cs typeface="Myriad Pro Semi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1">
            <a:extLst>
              <a:ext uri="{FF2B5EF4-FFF2-40B4-BE49-F238E27FC236}">
                <a16:creationId xmlns:a16="http://schemas.microsoft.com/office/drawing/2014/main" id="{892F31AE-29FE-4442-B7F0-152527B3D0BF}"/>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1:3</a:t>
            </a:r>
          </a:p>
        </p:txBody>
      </p:sp>
      <p:pic>
        <p:nvPicPr>
          <p:cNvPr id="21507" name="Picture 2">
            <a:extLst>
              <a:ext uri="{FF2B5EF4-FFF2-40B4-BE49-F238E27FC236}">
                <a16:creationId xmlns:a16="http://schemas.microsoft.com/office/drawing/2014/main" id="{162393CE-DF08-4FAE-BE9C-AE19A64FA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138" y="1658938"/>
            <a:ext cx="4657725"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a:extLst>
              <a:ext uri="{FF2B5EF4-FFF2-40B4-BE49-F238E27FC236}">
                <a16:creationId xmlns:a16="http://schemas.microsoft.com/office/drawing/2014/main" id="{6CBCB980-A9DC-4101-BBB7-B16C32A73AFB}"/>
              </a:ext>
            </a:extLst>
          </p:cNvPr>
          <p:cNvSpPr txBox="1">
            <a:spLocks noChangeArrowheads="1"/>
          </p:cNvSpPr>
          <p:nvPr/>
        </p:nvSpPr>
        <p:spPr bwMode="auto">
          <a:xfrm>
            <a:off x="972071" y="4086225"/>
            <a:ext cx="2328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Semibold"/>
                <a:ea typeface="Myriad Pro Semibold"/>
                <a:cs typeface="Myriad Pro Semibold"/>
              </a:rPr>
              <a:t>Equal groups</a:t>
            </a:r>
          </a:p>
        </p:txBody>
      </p:sp>
      <p:sp>
        <p:nvSpPr>
          <p:cNvPr id="10" name="TextBox 6">
            <a:extLst>
              <a:ext uri="{FF2B5EF4-FFF2-40B4-BE49-F238E27FC236}">
                <a16:creationId xmlns:a16="http://schemas.microsoft.com/office/drawing/2014/main" id="{E449100F-1CDE-4BCB-A797-7167537B0EA4}"/>
              </a:ext>
            </a:extLst>
          </p:cNvPr>
          <p:cNvSpPr txBox="1">
            <a:spLocks noChangeArrowheads="1"/>
          </p:cNvSpPr>
          <p:nvPr/>
        </p:nvSpPr>
        <p:spPr bwMode="auto">
          <a:xfrm>
            <a:off x="972071" y="5056188"/>
            <a:ext cx="2663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Semibold"/>
                <a:ea typeface="Myriad Pro Semibold"/>
                <a:cs typeface="Myriad Pro Semibold"/>
              </a:rPr>
              <a:t>Unequal groups</a:t>
            </a:r>
          </a:p>
        </p:txBody>
      </p:sp>
      <p:sp>
        <p:nvSpPr>
          <p:cNvPr id="12" name="TextBox 11">
            <a:extLst>
              <a:ext uri="{FF2B5EF4-FFF2-40B4-BE49-F238E27FC236}">
                <a16:creationId xmlns:a16="http://schemas.microsoft.com/office/drawing/2014/main" id="{6B9A6223-868A-48F8-8E79-3CDA7CD0D0E3}"/>
              </a:ext>
            </a:extLst>
          </p:cNvPr>
          <p:cNvSpPr txBox="1">
            <a:spLocks noChangeArrowheads="1"/>
          </p:cNvSpPr>
          <p:nvPr/>
        </p:nvSpPr>
        <p:spPr bwMode="auto">
          <a:xfrm>
            <a:off x="2800375" y="4008080"/>
            <a:ext cx="4876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3000" dirty="0">
                <a:solidFill>
                  <a:srgbClr val="008000"/>
                </a:solidFill>
                <a:latin typeface="Myriad Pro Semibold"/>
                <a:ea typeface="Myriad Pro Semibold"/>
                <a:cs typeface="Myriad Pro Semibold"/>
                <a:sym typeface="Wingdings" panose="05000000000000000000" pitchFamily="2" charset="2"/>
              </a:rPr>
              <a:t></a:t>
            </a:r>
            <a:endParaRPr lang="en-GB" altLang="en-US" sz="3000" dirty="0">
              <a:solidFill>
                <a:srgbClr val="008000"/>
              </a:solidFill>
              <a:latin typeface="Myriad Pro Semibold"/>
              <a:ea typeface="Myriad Pro Semibold"/>
              <a:cs typeface="Myriad Pro Semi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1">
            <a:extLst>
              <a:ext uri="{FF2B5EF4-FFF2-40B4-BE49-F238E27FC236}">
                <a16:creationId xmlns:a16="http://schemas.microsoft.com/office/drawing/2014/main" id="{BD850C28-3973-4EAF-A113-E73FA98EF9D8}"/>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a:latin typeface="Myriad Pro" panose="020B0503030403020204" pitchFamily="34" charset="0"/>
                <a:ea typeface="Myriad Pro" panose="020B0503030403020204" pitchFamily="34" charset="0"/>
                <a:cs typeface="Myriad Pro" panose="020B0503030403020204" pitchFamily="34" charset="0"/>
              </a:rPr>
              <a:t>2.2 Multiplication: equal groups</a:t>
            </a:r>
            <a:r>
              <a:rPr lang="en-US" altLang="en-US">
                <a:latin typeface="Myriad Pro" panose="020B0503030403020204" pitchFamily="34" charset="0"/>
                <a:ea typeface="Myriad Pro" panose="020B0503030403020204" pitchFamily="34" charset="0"/>
                <a:cs typeface="Myriad Pro" panose="020B0503030403020204" pitchFamily="34" charset="0"/>
              </a:rPr>
              <a:t>   </a:t>
            </a:r>
            <a:r>
              <a:rPr lang="en-US" altLang="en-US">
                <a:solidFill>
                  <a:srgbClr val="00628C"/>
                </a:solidFill>
                <a:latin typeface="Myriad Pro" panose="020B0503030403020204" pitchFamily="34" charset="0"/>
                <a:ea typeface="Myriad Pro" panose="020B0503030403020204" pitchFamily="34" charset="0"/>
                <a:cs typeface="Myriad Pro" panose="020B0503030403020204" pitchFamily="34" charset="0"/>
              </a:rPr>
              <a:t>Step 1:3</a:t>
            </a:r>
          </a:p>
        </p:txBody>
      </p:sp>
      <p:pic>
        <p:nvPicPr>
          <p:cNvPr id="23555" name="Picture 3">
            <a:extLst>
              <a:ext uri="{FF2B5EF4-FFF2-40B4-BE49-F238E27FC236}">
                <a16:creationId xmlns:a16="http://schemas.microsoft.com/office/drawing/2014/main" id="{AB16B466-EE25-419C-860F-0DF572A0A8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0663" y="1036638"/>
            <a:ext cx="3622675"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a:extLst>
              <a:ext uri="{FF2B5EF4-FFF2-40B4-BE49-F238E27FC236}">
                <a16:creationId xmlns:a16="http://schemas.microsoft.com/office/drawing/2014/main" id="{78B1C244-DB5C-4F4B-A63D-AB7E8C1CAA6C}"/>
              </a:ext>
            </a:extLst>
          </p:cNvPr>
          <p:cNvSpPr txBox="1">
            <a:spLocks noChangeArrowheads="1"/>
          </p:cNvSpPr>
          <p:nvPr/>
        </p:nvSpPr>
        <p:spPr bwMode="auto">
          <a:xfrm>
            <a:off x="972071" y="4086225"/>
            <a:ext cx="2328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Semibold"/>
                <a:ea typeface="Myriad Pro Semibold"/>
                <a:cs typeface="Myriad Pro Semibold"/>
              </a:rPr>
              <a:t>Equal groups</a:t>
            </a:r>
          </a:p>
        </p:txBody>
      </p:sp>
      <p:sp>
        <p:nvSpPr>
          <p:cNvPr id="9" name="TextBox 6">
            <a:extLst>
              <a:ext uri="{FF2B5EF4-FFF2-40B4-BE49-F238E27FC236}">
                <a16:creationId xmlns:a16="http://schemas.microsoft.com/office/drawing/2014/main" id="{45116BA3-0EC9-4EC4-A4B6-02E7F7D61C57}"/>
              </a:ext>
            </a:extLst>
          </p:cNvPr>
          <p:cNvSpPr txBox="1">
            <a:spLocks noChangeArrowheads="1"/>
          </p:cNvSpPr>
          <p:nvPr/>
        </p:nvSpPr>
        <p:spPr bwMode="auto">
          <a:xfrm>
            <a:off x="972071" y="5056188"/>
            <a:ext cx="2663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2400" dirty="0">
                <a:latin typeface="Myriad Pro Semibold"/>
                <a:ea typeface="Myriad Pro Semibold"/>
                <a:cs typeface="Myriad Pro Semibold"/>
              </a:rPr>
              <a:t>Unequal groups</a:t>
            </a:r>
          </a:p>
        </p:txBody>
      </p:sp>
      <p:sp>
        <p:nvSpPr>
          <p:cNvPr id="12" name="TextBox 11">
            <a:extLst>
              <a:ext uri="{FF2B5EF4-FFF2-40B4-BE49-F238E27FC236}">
                <a16:creationId xmlns:a16="http://schemas.microsoft.com/office/drawing/2014/main" id="{B2785F89-21AC-4611-9161-B3E4A0ADA510}"/>
              </a:ext>
            </a:extLst>
          </p:cNvPr>
          <p:cNvSpPr txBox="1">
            <a:spLocks noChangeArrowheads="1"/>
          </p:cNvSpPr>
          <p:nvPr/>
        </p:nvSpPr>
        <p:spPr bwMode="auto">
          <a:xfrm>
            <a:off x="3186362" y="4987617"/>
            <a:ext cx="4876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Clr>
                <a:srgbClr val="82CBDD"/>
              </a:buClr>
              <a:buFont typeface="Arial" panose="020B0604020202020204" pitchFamily="34" charset="0"/>
              <a:buNone/>
            </a:pPr>
            <a:r>
              <a:rPr lang="en-GB" altLang="en-US" sz="3000" dirty="0">
                <a:solidFill>
                  <a:srgbClr val="008000"/>
                </a:solidFill>
                <a:latin typeface="Myriad Pro Semibold"/>
                <a:ea typeface="Myriad Pro Semibold"/>
                <a:cs typeface="Myriad Pro Semibold"/>
                <a:sym typeface="Wingdings" panose="05000000000000000000" pitchFamily="2" charset="2"/>
              </a:rPr>
              <a:t></a:t>
            </a:r>
            <a:endParaRPr lang="en-GB" altLang="en-US" sz="3000" dirty="0">
              <a:solidFill>
                <a:srgbClr val="008000"/>
              </a:solidFill>
              <a:latin typeface="Myriad Pro Semibold"/>
              <a:ea typeface="Myriad Pro Semibold"/>
              <a:cs typeface="Myriad Pro Semi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cetm_mm_sp2_se02_pres" id="{D36CC6CC-40CF-4261-A5BB-EEC46634BBCC}" vid="{CDB1599A-ED97-4398-B7EB-3D759FD4F3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1880</Words>
  <Application>Microsoft Office PowerPoint</Application>
  <PresentationFormat>On-screen Show (4:3)</PresentationFormat>
  <Paragraphs>400</Paragraphs>
  <Slides>64</Slides>
  <Notes>56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Comic Sans MS</vt:lpstr>
      <vt:lpstr>Myriad Pro</vt:lpstr>
      <vt:lpstr>Calibri</vt:lpstr>
      <vt:lpstr>nctem1</vt:lpstr>
      <vt:lpstr>2.2 Structures: multiplication representing equal groups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2019-01-24T14:38:30Z</dcterms:created>
  <dcterms:modified xsi:type="dcterms:W3CDTF">2019-01-28T10:00:00Z</dcterms:modified>
</cp:coreProperties>
</file>