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1" r:id="rId4"/>
  </p:sldMasterIdLst>
  <p:notesMasterIdLst>
    <p:notesMasterId r:id="rId28"/>
  </p:notesMasterIdLst>
  <p:sldIdLst>
    <p:sldId id="312" r:id="rId5"/>
    <p:sldId id="257" r:id="rId6"/>
    <p:sldId id="258" r:id="rId7"/>
    <p:sldId id="267" r:id="rId8"/>
    <p:sldId id="268" r:id="rId9"/>
    <p:sldId id="266" r:id="rId10"/>
    <p:sldId id="270" r:id="rId11"/>
    <p:sldId id="469" r:id="rId12"/>
    <p:sldId id="426" r:id="rId13"/>
    <p:sldId id="272" r:id="rId14"/>
    <p:sldId id="449" r:id="rId15"/>
    <p:sldId id="470" r:id="rId16"/>
    <p:sldId id="273" r:id="rId17"/>
    <p:sldId id="454" r:id="rId18"/>
    <p:sldId id="446" r:id="rId19"/>
    <p:sldId id="471" r:id="rId20"/>
    <p:sldId id="472" r:id="rId21"/>
    <p:sldId id="473" r:id="rId22"/>
    <p:sldId id="474" r:id="rId23"/>
    <p:sldId id="440" r:id="rId24"/>
    <p:sldId id="427" r:id="rId25"/>
    <p:sldId id="428" r:id="rId26"/>
    <p:sldId id="45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sGdh9anQRNbT68bnkd3yYg==" hashData="WNkZVwqzCTmTH7KVJFfQoEQULVcde6ZsrNFWOcL3RVGRHyJuZMuFk7AuLPzwXeomYzCFraEAmT17snfoph10Dg=="/>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66666"/>
    <a:srgbClr val="99FCFB"/>
    <a:srgbClr val="EB2BA1"/>
    <a:srgbClr val="F1D20B"/>
    <a:srgbClr val="FE9327"/>
    <a:srgbClr val="5829BE"/>
    <a:srgbClr val="45DD00"/>
    <a:srgbClr val="007195"/>
    <a:srgbClr val="EDE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752E1A-12F2-4FC5-AEF8-38245D494D67}" v="42" dt="2021-02-23T16:17:59.1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81909" autoAdjust="0"/>
  </p:normalViewPr>
  <p:slideViewPr>
    <p:cSldViewPr snapToGrid="0">
      <p:cViewPr varScale="1">
        <p:scale>
          <a:sx n="70" d="100"/>
          <a:sy n="70" d="100"/>
        </p:scale>
        <p:origin x="1306" y="53"/>
      </p:cViewPr>
      <p:guideLst>
        <p:guide orient="horz" pos="2160"/>
        <p:guide pos="3840"/>
      </p:guideLst>
    </p:cSldViewPr>
  </p:slideViewPr>
  <p:notesTextViewPr>
    <p:cViewPr>
      <p:scale>
        <a:sx n="3" d="2"/>
        <a:sy n="3" d="2"/>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11/04/2021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discuss how 4 can be partitioned.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value is the whole? 4 is the whole. (Ensure children understand the meaning of ‘whole’ as opposed to ‘hole’.)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If we partition four into two parts, what could the parts be?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Children could explore doing this with counters/ cubes and a part-part-whole diagram.</a:t>
            </a: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a:p>
        </p:txBody>
      </p:sp>
    </p:spTree>
    <p:extLst>
      <p:ext uri="{BB962C8B-B14F-4D97-AF65-F5344CB8AC3E}">
        <p14:creationId xmlns:p14="http://schemas.microsoft.com/office/powerpoint/2010/main" val="3039317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panose="020B0503030403020204"/>
                <a:ea typeface="Calibri" panose="020F0502020204030204" pitchFamily="34" charset="0"/>
                <a:cs typeface="Times New Roman" panose="02020603050405020304" pitchFamily="18" charset="0"/>
              </a:rPr>
              <a:t>What do you notice about this partition? (There is the same number in both parts. It makes a double.)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a:p>
        </p:txBody>
      </p:sp>
    </p:spTree>
    <p:extLst>
      <p:ext uri="{BB962C8B-B14F-4D97-AF65-F5344CB8AC3E}">
        <p14:creationId xmlns:p14="http://schemas.microsoft.com/office/powerpoint/2010/main" val="2027351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Myriad Pro" panose="020B0503030403020204"/>
                <a:ea typeface="Calibri" panose="020F0502020204030204" pitchFamily="34" charset="0"/>
                <a:cs typeface="Times New Roman" panose="02020603050405020304" pitchFamily="18" charset="0"/>
              </a:rPr>
              <a:t>What do you notice about the two parts? (Children might remember that this is similar to slide 14 but the parts have changed position.)</a:t>
            </a: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16</a:t>
            </a:fld>
            <a:endParaRPr lang="en-GB"/>
          </a:p>
        </p:txBody>
      </p:sp>
    </p:spTree>
    <p:extLst>
      <p:ext uri="{BB962C8B-B14F-4D97-AF65-F5344CB8AC3E}">
        <p14:creationId xmlns:p14="http://schemas.microsoft.com/office/powerpoint/2010/main" val="4248573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the next three slides to identify what is the same and what is different about the pairs of pictures. Children may find it easier to identify differences before things which are the same.</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Myriad Pro" panose="020B0503030403020204"/>
                <a:ea typeface="Calibri" panose="020F0502020204030204" pitchFamily="34" charset="0"/>
                <a:cs typeface="Times New Roman" panose="02020603050405020304" pitchFamily="18" charset="0"/>
              </a:rPr>
              <a:t>What is the same? There are four apples in each diagram.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is different? In the first picture the four apples are the whole and in the second picture they are in two parts/ have been partitioned.</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17</a:t>
            </a:fld>
            <a:endParaRPr lang="en-GB"/>
          </a:p>
        </p:txBody>
      </p:sp>
    </p:spTree>
    <p:extLst>
      <p:ext uri="{BB962C8B-B14F-4D97-AF65-F5344CB8AC3E}">
        <p14:creationId xmlns:p14="http://schemas.microsoft.com/office/powerpoint/2010/main" val="2193341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is the same? There are four apples in each diagram. They have been partitioned into the same parts.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What is different? The parts have been swapped around.</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18</a:t>
            </a:fld>
            <a:endParaRPr lang="en-GB"/>
          </a:p>
        </p:txBody>
      </p:sp>
    </p:spTree>
    <p:extLst>
      <p:ext uri="{BB962C8B-B14F-4D97-AF65-F5344CB8AC3E}">
        <p14:creationId xmlns:p14="http://schemas.microsoft.com/office/powerpoint/2010/main" val="1440669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is different? The four apples have been partitioned in different ways.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What is the same? There are four apples in each picture.</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2909542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20</a:t>
            </a:fld>
            <a:endParaRPr lang="en-GB" dirty="0"/>
          </a:p>
        </p:txBody>
      </p:sp>
    </p:spTree>
    <p:extLst>
      <p:ext uri="{BB962C8B-B14F-4D97-AF65-F5344CB8AC3E}">
        <p14:creationId xmlns:p14="http://schemas.microsoft.com/office/powerpoint/2010/main" val="864789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21</a:t>
            </a:fld>
            <a:endParaRPr lang="en-GB" dirty="0"/>
          </a:p>
        </p:txBody>
      </p:sp>
    </p:spTree>
    <p:extLst>
      <p:ext uri="{BB962C8B-B14F-4D97-AF65-F5344CB8AC3E}">
        <p14:creationId xmlns:p14="http://schemas.microsoft.com/office/powerpoint/2010/main" val="2318538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explore the </a:t>
            </a:r>
            <a:r>
              <a:rPr lang="en-GB" sz="1800" i="1" dirty="0">
                <a:effectLst/>
                <a:latin typeface="Myriad Pro" panose="020B0503030403020204"/>
                <a:ea typeface="Calibri" panose="020F0502020204030204" pitchFamily="34" charset="0"/>
                <a:cs typeface="Times New Roman" panose="02020603050405020304" pitchFamily="18" charset="0"/>
              </a:rPr>
              <a:t>number of ways </a:t>
            </a:r>
            <a:r>
              <a:rPr lang="en-GB" sz="1800" dirty="0">
                <a:effectLst/>
                <a:latin typeface="Myriad Pro" panose="020B0503030403020204"/>
                <a:ea typeface="Calibri" panose="020F0502020204030204" pitchFamily="34" charset="0"/>
                <a:cs typeface="Times New Roman" panose="02020603050405020304" pitchFamily="18" charset="0"/>
              </a:rPr>
              <a:t>each </a:t>
            </a:r>
            <a:r>
              <a:rPr lang="en-GB" sz="1800" dirty="0" err="1">
                <a:effectLst/>
                <a:latin typeface="Myriad Pro" panose="020B0503030403020204"/>
                <a:ea typeface="Calibri" panose="020F0502020204030204" pitchFamily="34" charset="0"/>
                <a:cs typeface="Times New Roman" panose="02020603050405020304" pitchFamily="18" charset="0"/>
              </a:rPr>
              <a:t>Numberblock</a:t>
            </a:r>
            <a:r>
              <a:rPr lang="en-GB" sz="1800" dirty="0">
                <a:effectLst/>
                <a:latin typeface="Myriad Pro" panose="020B0503030403020204"/>
                <a:ea typeface="Calibri" panose="020F0502020204030204" pitchFamily="34" charset="0"/>
                <a:cs typeface="Times New Roman" panose="02020603050405020304" pitchFamily="18" charset="0"/>
              </a:rPr>
              <a:t> can be partitioned into two parts.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Look at </a:t>
            </a:r>
            <a:r>
              <a:rPr lang="en-GB" sz="1800" dirty="0" err="1">
                <a:effectLst/>
                <a:latin typeface="Myriad Pro" panose="020B0503030403020204"/>
                <a:ea typeface="Calibri" panose="020F0502020204030204" pitchFamily="34" charset="0"/>
                <a:cs typeface="Times New Roman" panose="02020603050405020304" pitchFamily="18" charset="0"/>
              </a:rPr>
              <a:t>Numberblock</a:t>
            </a:r>
            <a:r>
              <a:rPr lang="en-GB" sz="1800" dirty="0">
                <a:effectLst/>
                <a:latin typeface="Myriad Pro" panose="020B0503030403020204"/>
                <a:ea typeface="Calibri" panose="020F0502020204030204" pitchFamily="34" charset="0"/>
                <a:cs typeface="Times New Roman" panose="02020603050405020304" pitchFamily="18" charset="0"/>
              </a:rPr>
              <a:t> Two’s partitions.  How many ways are there? What do you notice about these ways? (They include zero, and two equations are similar: 0+2 and 2+0)</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Can we predict how many ways there might be to partition 3? Will there be more ways or fewer ways to partition 3 than 2?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do you notice about how the equations have been recorded? Is there a pattern?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Could we use the same pattern for the next </a:t>
            </a:r>
            <a:r>
              <a:rPr lang="en-GB" sz="1800" dirty="0" err="1">
                <a:effectLst/>
                <a:latin typeface="Myriad Pro" panose="020B0503030403020204"/>
                <a:ea typeface="Calibri" panose="020F0502020204030204" pitchFamily="34" charset="0"/>
                <a:cs typeface="Times New Roman" panose="02020603050405020304" pitchFamily="18" charset="0"/>
              </a:rPr>
              <a:t>Numberblock</a:t>
            </a:r>
            <a:r>
              <a:rPr lang="en-GB" sz="1800" dirty="0">
                <a:effectLst/>
                <a:latin typeface="Myriad Pro" panose="020B0503030403020204"/>
                <a:ea typeface="Calibri" panose="020F0502020204030204" pitchFamily="34" charset="0"/>
                <a:cs typeface="Times New Roman" panose="02020603050405020304" pitchFamily="18" charset="0"/>
              </a:rPr>
              <a:t> and predict how many ways Five can be partitioned into two parts? How would using a pattern help us check that that we have found all the ways?</a:t>
            </a: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22</a:t>
            </a:fld>
            <a:endParaRPr lang="en-GB"/>
          </a:p>
        </p:txBody>
      </p:sp>
    </p:spTree>
    <p:extLst>
      <p:ext uri="{BB962C8B-B14F-4D97-AF65-F5344CB8AC3E}">
        <p14:creationId xmlns:p14="http://schemas.microsoft.com/office/powerpoint/2010/main" val="2799284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23</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4</a:t>
            </a:fld>
            <a:endParaRPr lang="en-GB" dirty="0"/>
          </a:p>
        </p:txBody>
      </p:sp>
    </p:spTree>
    <p:extLst>
      <p:ext uri="{BB962C8B-B14F-4D97-AF65-F5344CB8AC3E}">
        <p14:creationId xmlns:p14="http://schemas.microsoft.com/office/powerpoint/2010/main" val="226187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panose="020B0503030403020204"/>
                <a:ea typeface="Calibri" panose="020F0502020204030204" pitchFamily="34" charset="0"/>
                <a:cs typeface="Times New Roman" panose="02020603050405020304" pitchFamily="18" charset="0"/>
              </a:rPr>
              <a:t>&lt; &gt; indicates what can be changed in the stem sentence.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5</a:t>
            </a:fld>
            <a:endParaRPr lang="en-GB" dirty="0"/>
          </a:p>
        </p:txBody>
      </p:sp>
    </p:spTree>
    <p:extLst>
      <p:ext uri="{BB962C8B-B14F-4D97-AF65-F5344CB8AC3E}">
        <p14:creationId xmlns:p14="http://schemas.microsoft.com/office/powerpoint/2010/main" val="1937465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dirty="0"/>
          </a:p>
        </p:txBody>
      </p:sp>
    </p:spTree>
    <p:extLst>
      <p:ext uri="{BB962C8B-B14F-4D97-AF65-F5344CB8AC3E}">
        <p14:creationId xmlns:p14="http://schemas.microsoft.com/office/powerpoint/2010/main" val="320008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panose="020B0503030403020204"/>
                <a:ea typeface="Calibri" panose="020F0502020204030204" pitchFamily="34" charset="0"/>
                <a:cs typeface="Times New Roman" panose="02020603050405020304" pitchFamily="18" charset="0"/>
              </a:rPr>
              <a:t>Use this picture as the stimulus for Talk and Discussion (slide 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4011512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10</a:t>
            </a:fld>
            <a:endParaRPr lang="en-GB" dirty="0"/>
          </a:p>
        </p:txBody>
      </p:sp>
    </p:spTree>
    <p:extLst>
      <p:ext uri="{BB962C8B-B14F-4D97-AF65-F5344CB8AC3E}">
        <p14:creationId xmlns:p14="http://schemas.microsoft.com/office/powerpoint/2010/main" val="36062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Hidden slide.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See instructions on slide 10.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a:ea typeface="Calibri" panose="020F0502020204030204" pitchFamily="34" charset="0"/>
                <a:cs typeface="Times New Roman" panose="02020603050405020304" pitchFamily="18" charset="0"/>
              </a:rPr>
              <a:t>Print off and cut along dotted line to make the set of cards for 2 players to use. If 4 children are playing you will need print off and cut out 2 of these sheets.</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11</a:t>
            </a:fld>
            <a:endParaRPr lang="en-GB"/>
          </a:p>
        </p:txBody>
      </p:sp>
    </p:spTree>
    <p:extLst>
      <p:ext uri="{BB962C8B-B14F-4D97-AF65-F5344CB8AC3E}">
        <p14:creationId xmlns:p14="http://schemas.microsoft.com/office/powerpoint/2010/main" val="3938113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Hidden slide.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See instructions on slide 10.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Print off as a baseboard for one each child on A3.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12</a:t>
            </a:fld>
            <a:endParaRPr lang="en-GB"/>
          </a:p>
        </p:txBody>
      </p:sp>
    </p:spTree>
    <p:extLst>
      <p:ext uri="{BB962C8B-B14F-4D97-AF65-F5344CB8AC3E}">
        <p14:creationId xmlns:p14="http://schemas.microsoft.com/office/powerpoint/2010/main" val="212523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i="0" dirty="0"/>
          </a:p>
          <a:p>
            <a:endParaRPr lang="en-GB" i="0" dirty="0"/>
          </a:p>
        </p:txBody>
      </p:sp>
      <p:sp>
        <p:nvSpPr>
          <p:cNvPr id="4" name="Slide Number Placeholder 3"/>
          <p:cNvSpPr>
            <a:spLocks noGrp="1"/>
          </p:cNvSpPr>
          <p:nvPr>
            <p:ph type="sldNum" sz="quarter" idx="5"/>
          </p:nvPr>
        </p:nvSpPr>
        <p:spPr/>
        <p:txBody>
          <a:bodyPr/>
          <a:lstStyle/>
          <a:p>
            <a:fld id="{4BE909DB-13D6-45F7-9022-56565D11BD24}" type="slidenum">
              <a:rPr lang="en-GB" smtClean="0"/>
              <a:t>13</a:t>
            </a:fld>
            <a:endParaRPr lang="en-GB" dirty="0"/>
          </a:p>
        </p:txBody>
      </p:sp>
    </p:spTree>
    <p:extLst>
      <p:ext uri="{BB962C8B-B14F-4D97-AF65-F5344CB8AC3E}">
        <p14:creationId xmlns:p14="http://schemas.microsoft.com/office/powerpoint/2010/main" val="2325946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802162"/>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7" name="Rectangle 5"/>
          <p:cNvSpPr>
            <a:spLocks noGrp="1" noChangeArrowheads="1"/>
          </p:cNvSpPr>
          <p:nvPr>
            <p:ph type="subTitle" idx="1" hasCustomPrompt="1"/>
          </p:nvPr>
        </p:nvSpPr>
        <p:spPr>
          <a:xfrm>
            <a:off x="609602" y="3177458"/>
            <a:ext cx="6062463" cy="1152130"/>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65E605-7CFD-4C28-A30E-0D08D815CEE1}"/>
              </a:ext>
            </a:extLst>
          </p:cNvPr>
          <p:cNvSpPr txBox="1"/>
          <p:nvPr userDrawn="1"/>
        </p:nvSpPr>
        <p:spPr>
          <a:xfrm>
            <a:off x="622301" y="2663298"/>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Support Materials</a:t>
            </a:r>
          </a:p>
        </p:txBody>
      </p: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23405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039AA65E-09CE-4227-AA26-FE803EBE122A}"/>
              </a:ext>
            </a:extLst>
          </p:cNvPr>
          <p:cNvSpPr>
            <a:spLocks noGrp="1" noChangeArrowheads="1"/>
          </p:cNvSpPr>
          <p:nvPr>
            <p:ph type="subTitle" idx="1" hasCustomPrompt="1"/>
          </p:nvPr>
        </p:nvSpPr>
        <p:spPr>
          <a:xfrm>
            <a:off x="609602" y="2300114"/>
            <a:ext cx="6439267" cy="1152130"/>
          </a:xfrm>
        </p:spPr>
        <p:txBody>
          <a:bodyPr>
            <a:normAutofit/>
          </a:bodyPr>
          <a:lstStyle>
            <a:lvl1pPr marL="0" indent="0">
              <a:buNone/>
              <a:defRPr sz="3600" b="1">
                <a:solidFill>
                  <a:schemeClr val="bg1"/>
                </a:solidFill>
                <a:latin typeface="Century Gothic" panose="020B0502020202020204" pitchFamily="34" charset="0"/>
                <a:cs typeface="Arial" panose="020B0604020202020204" pitchFamily="34" charset="0"/>
              </a:defRPr>
            </a:lvl1pPr>
          </a:lstStyle>
          <a:p>
            <a:pPr lvl="0"/>
            <a:r>
              <a:rPr lang="en-GB" noProof="0" dirty="0"/>
              <a:t>[Subpage title]</a:t>
            </a:r>
          </a:p>
        </p:txBody>
      </p:sp>
    </p:spTree>
    <p:extLst>
      <p:ext uri="{BB962C8B-B14F-4D97-AF65-F5344CB8AC3E}">
        <p14:creationId xmlns:p14="http://schemas.microsoft.com/office/powerpoint/2010/main" val="8696487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 name="Oval 7">
            <a:extLst>
              <a:ext uri="{FF2B5EF4-FFF2-40B4-BE49-F238E27FC236}">
                <a16:creationId xmlns:a16="http://schemas.microsoft.com/office/drawing/2014/main" id="{C799426A-290E-4017-B895-A9F86C4B3DC0}"/>
              </a:ext>
            </a:extLst>
          </p:cNvPr>
          <p:cNvSpPr/>
          <p:nvPr userDrawn="1"/>
        </p:nvSpPr>
        <p:spPr bwMode="auto">
          <a:xfrm>
            <a:off x="11769355"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152903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11/04/2021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95" r:id="rId3"/>
    <p:sldLayoutId id="2147483697" r:id="rId4"/>
    <p:sldLayoutId id="2147483674" r:id="rId5"/>
    <p:sldLayoutId id="2147483698" r:id="rId6"/>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sv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21.png"/><Relationship Id="rId12"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2.png"/><Relationship Id="rId5" Type="http://schemas.openxmlformats.org/officeDocument/2006/relationships/image" Target="../media/image19.png"/><Relationship Id="rId15" Type="http://schemas.openxmlformats.org/officeDocument/2006/relationships/image" Target="../media/image26.png"/><Relationship Id="rId10" Type="http://schemas.openxmlformats.org/officeDocument/2006/relationships/image" Target="../media/image11.png"/><Relationship Id="rId4" Type="http://schemas.openxmlformats.org/officeDocument/2006/relationships/image" Target="../media/image13.png"/><Relationship Id="rId9" Type="http://schemas.openxmlformats.org/officeDocument/2006/relationships/image" Target="../media/image10.png"/><Relationship Id="rId1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F49BF0-75F1-45ED-BCD2-5BA591F84696}"/>
              </a:ext>
            </a:extLst>
          </p:cNvPr>
          <p:cNvSpPr>
            <a:spLocks noGrp="1"/>
          </p:cNvSpPr>
          <p:nvPr>
            <p:ph type="subTitle" idx="1"/>
          </p:nvPr>
        </p:nvSpPr>
        <p:spPr/>
        <p:txBody>
          <a:bodyPr>
            <a:normAutofit/>
          </a:bodyPr>
          <a:lstStyle/>
          <a:p>
            <a:r>
              <a:rPr lang="en-GB" dirty="0"/>
              <a:t>Series 3 Episode 4</a:t>
            </a:r>
          </a:p>
          <a:p>
            <a:r>
              <a:rPr lang="en-GB" dirty="0"/>
              <a:t>Fruit Salad</a:t>
            </a:r>
          </a:p>
          <a:p>
            <a:endParaRPr lang="en-GB" dirty="0"/>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112652"/>
            <a:ext cx="10972800" cy="5079141"/>
          </a:xfrm>
        </p:spPr>
        <p:txBody>
          <a:bodyPr vert="horz" lIns="91440" tIns="45720" rIns="91440" bIns="45720" rtlCol="0" anchor="t">
            <a:noAutofit/>
          </a:bodyPr>
          <a:lstStyle/>
          <a:p>
            <a:pPr marL="0" indent="0">
              <a:lnSpc>
                <a:spcPct val="100000"/>
              </a:lnSpc>
              <a:spcBef>
                <a:spcPts val="0"/>
              </a:spcBef>
              <a:buNone/>
            </a:pPr>
            <a:r>
              <a:rPr lang="en-GB" b="1" dirty="0">
                <a:latin typeface="+mj-lt"/>
              </a:rPr>
              <a:t>Playing and Exploring</a:t>
            </a:r>
          </a:p>
          <a:p>
            <a:pPr marL="0" indent="0">
              <a:lnSpc>
                <a:spcPct val="100000"/>
              </a:lnSpc>
              <a:spcBef>
                <a:spcPts val="0"/>
              </a:spcBef>
              <a:buNone/>
            </a:pPr>
            <a:r>
              <a:rPr lang="en-GB" dirty="0">
                <a:latin typeface="+mj-lt"/>
              </a:rPr>
              <a:t>Set up a fruit stall with boxes for up to 5 of each different fruits. Provide other baskets to partition the fruits into. </a:t>
            </a:r>
          </a:p>
          <a:p>
            <a:pPr marL="0" indent="0">
              <a:lnSpc>
                <a:spcPct val="100000"/>
              </a:lnSpc>
              <a:spcBef>
                <a:spcPts val="1800"/>
              </a:spcBef>
              <a:buNone/>
            </a:pPr>
            <a:r>
              <a:rPr lang="en-GB" b="1" dirty="0">
                <a:latin typeface="+mj-lt"/>
              </a:rPr>
              <a:t>Active Learning</a:t>
            </a:r>
            <a:br>
              <a:rPr lang="en-GB" b="1" dirty="0">
                <a:latin typeface="+mj-lt"/>
              </a:rPr>
            </a:br>
            <a:r>
              <a:rPr lang="en-GB" dirty="0">
                <a:latin typeface="+mj-lt"/>
              </a:rPr>
              <a:t>Model playing in the fruit store. “There are five apples in the fruit stall, I can put three apples in your basket and two apples in yours.“ “There are five oranges so I can put four into this basket and one into that basket.”</a:t>
            </a:r>
          </a:p>
          <a:p>
            <a:pPr marL="0" indent="0">
              <a:lnSpc>
                <a:spcPct val="100000"/>
              </a:lnSpc>
              <a:spcBef>
                <a:spcPts val="1800"/>
              </a:spcBef>
              <a:buNone/>
            </a:pPr>
            <a:r>
              <a:rPr lang="en-GB" b="1" dirty="0">
                <a:latin typeface="+mj-lt"/>
              </a:rPr>
              <a:t>Creating and Thinking Critically</a:t>
            </a:r>
            <a:br>
              <a:rPr lang="en-GB" b="1" dirty="0">
                <a:latin typeface="+mj-lt"/>
              </a:rPr>
            </a:br>
            <a:r>
              <a:rPr lang="en-GB" dirty="0">
                <a:latin typeface="+mj-lt"/>
              </a:rPr>
              <a:t>Play a finding pairs game with 2 children. Turn over cards to find pairs of fruits that combine to make 2,3,4, and 5. Place in the fruit machines (part-part-whole models). See next slides for printouts.</a:t>
            </a:r>
          </a:p>
        </p:txBody>
      </p:sp>
    </p:spTree>
    <p:extLst>
      <p:ext uri="{BB962C8B-B14F-4D97-AF65-F5344CB8AC3E}">
        <p14:creationId xmlns:p14="http://schemas.microsoft.com/office/powerpoint/2010/main" val="352525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7" name="Table 45">
            <a:extLst>
              <a:ext uri="{FF2B5EF4-FFF2-40B4-BE49-F238E27FC236}">
                <a16:creationId xmlns:a16="http://schemas.microsoft.com/office/drawing/2014/main" id="{0AFE1DB9-2434-4BC8-9737-3ED97166C9CE}"/>
              </a:ext>
            </a:extLst>
          </p:cNvPr>
          <p:cNvGraphicFramePr>
            <a:graphicFrameLocks noGrp="1"/>
          </p:cNvGraphicFramePr>
          <p:nvPr>
            <p:extLst>
              <p:ext uri="{D42A27DB-BD31-4B8C-83A1-F6EECF244321}">
                <p14:modId xmlns:p14="http://schemas.microsoft.com/office/powerpoint/2010/main" val="314814752"/>
              </p:ext>
            </p:extLst>
          </p:nvPr>
        </p:nvGraphicFramePr>
        <p:xfrm>
          <a:off x="0" y="0"/>
          <a:ext cx="12192000" cy="68580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587296553"/>
                    </a:ext>
                  </a:extLst>
                </a:gridCol>
                <a:gridCol w="2438400">
                  <a:extLst>
                    <a:ext uri="{9D8B030D-6E8A-4147-A177-3AD203B41FA5}">
                      <a16:colId xmlns:a16="http://schemas.microsoft.com/office/drawing/2014/main" val="79208312"/>
                    </a:ext>
                  </a:extLst>
                </a:gridCol>
                <a:gridCol w="2438400">
                  <a:extLst>
                    <a:ext uri="{9D8B030D-6E8A-4147-A177-3AD203B41FA5}">
                      <a16:colId xmlns:a16="http://schemas.microsoft.com/office/drawing/2014/main" val="1638129648"/>
                    </a:ext>
                  </a:extLst>
                </a:gridCol>
                <a:gridCol w="2438400">
                  <a:extLst>
                    <a:ext uri="{9D8B030D-6E8A-4147-A177-3AD203B41FA5}">
                      <a16:colId xmlns:a16="http://schemas.microsoft.com/office/drawing/2014/main" val="2437640616"/>
                    </a:ext>
                  </a:extLst>
                </a:gridCol>
                <a:gridCol w="2438400">
                  <a:extLst>
                    <a:ext uri="{9D8B030D-6E8A-4147-A177-3AD203B41FA5}">
                      <a16:colId xmlns:a16="http://schemas.microsoft.com/office/drawing/2014/main" val="1056731028"/>
                    </a:ext>
                  </a:extLst>
                </a:gridCol>
              </a:tblGrid>
              <a:tr h="1714500">
                <a:tc>
                  <a:txBody>
                    <a:bodyPr/>
                    <a:lstStyle/>
                    <a:p>
                      <a:endParaRPr lang="en-GB" dirty="0"/>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2429438"/>
                  </a:ext>
                </a:extLst>
              </a:tr>
              <a:tr h="1714500">
                <a:tc>
                  <a:txBody>
                    <a:bodyPr/>
                    <a:lstStyle/>
                    <a:p>
                      <a:endParaRPr lang="en-GB"/>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4172950"/>
                  </a:ext>
                </a:extLst>
              </a:tr>
              <a:tr h="1714500">
                <a:tc>
                  <a:txBody>
                    <a:bodyPr/>
                    <a:lstStyle/>
                    <a:p>
                      <a:endParaRPr lang="en-GB"/>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1166883"/>
                  </a:ext>
                </a:extLst>
              </a:tr>
              <a:tr h="1714500">
                <a:tc>
                  <a:txBody>
                    <a:bodyPr/>
                    <a:lstStyle/>
                    <a:p>
                      <a:endParaRPr lang="en-GB"/>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3269066"/>
                  </a:ext>
                </a:extLst>
              </a:tr>
            </a:tbl>
          </a:graphicData>
        </a:graphic>
      </p:graphicFrame>
      <p:pic>
        <p:nvPicPr>
          <p:cNvPr id="38" name="Graphic 37" descr="Orange">
            <a:extLst>
              <a:ext uri="{FF2B5EF4-FFF2-40B4-BE49-F238E27FC236}">
                <a16:creationId xmlns:a16="http://schemas.microsoft.com/office/drawing/2014/main" id="{7D0FFED7-3116-4F94-BBE4-44CB66994B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37338" y="412531"/>
            <a:ext cx="914400" cy="914400"/>
          </a:xfrm>
          <a:prstGeom prst="rect">
            <a:avLst/>
          </a:prstGeom>
        </p:spPr>
      </p:pic>
      <p:pic>
        <p:nvPicPr>
          <p:cNvPr id="39" name="Graphic 38" descr="Orange">
            <a:extLst>
              <a:ext uri="{FF2B5EF4-FFF2-40B4-BE49-F238E27FC236}">
                <a16:creationId xmlns:a16="http://schemas.microsoft.com/office/drawing/2014/main" id="{0D272F2A-5B85-49A8-A669-6B9E660CC7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3683" y="412531"/>
            <a:ext cx="914400" cy="914400"/>
          </a:xfrm>
          <a:prstGeom prst="rect">
            <a:avLst/>
          </a:prstGeom>
        </p:spPr>
      </p:pic>
      <p:sp>
        <p:nvSpPr>
          <p:cNvPr id="52" name="Freeform: Shape 51">
            <a:extLst>
              <a:ext uri="{FF2B5EF4-FFF2-40B4-BE49-F238E27FC236}">
                <a16:creationId xmlns:a16="http://schemas.microsoft.com/office/drawing/2014/main" id="{BB75C5D3-DAB5-4167-9824-F002E38C522E}"/>
              </a:ext>
            </a:extLst>
          </p:cNvPr>
          <p:cNvSpPr/>
          <p:nvPr/>
        </p:nvSpPr>
        <p:spPr>
          <a:xfrm>
            <a:off x="8070340" y="2286632"/>
            <a:ext cx="669455" cy="700274"/>
          </a:xfrm>
          <a:custGeom>
            <a:avLst/>
            <a:gdLst>
              <a:gd name="connsiteX0" fmla="*/ 629594 w 669455"/>
              <a:gd name="connsiteY0" fmla="*/ 164705 h 700274"/>
              <a:gd name="connsiteX1" fmla="*/ 605124 w 669455"/>
              <a:gd name="connsiteY1" fmla="*/ 134682 h 700274"/>
              <a:gd name="connsiteX2" fmla="*/ 588246 w 669455"/>
              <a:gd name="connsiteY2" fmla="*/ 83657 h 700274"/>
              <a:gd name="connsiteX3" fmla="*/ 594770 w 669455"/>
              <a:gd name="connsiteY3" fmla="*/ 21506 h 700274"/>
              <a:gd name="connsiteX4" fmla="*/ 565786 w 669455"/>
              <a:gd name="connsiteY4" fmla="*/ 704 h 700274"/>
              <a:gd name="connsiteX5" fmla="*/ 533763 w 669455"/>
              <a:gd name="connsiteY5" fmla="*/ 15172 h 700274"/>
              <a:gd name="connsiteX6" fmla="*/ 527943 w 669455"/>
              <a:gd name="connsiteY6" fmla="*/ 111889 h 700274"/>
              <a:gd name="connsiteX7" fmla="*/ 514884 w 669455"/>
              <a:gd name="connsiteY7" fmla="*/ 143188 h 700274"/>
              <a:gd name="connsiteX8" fmla="*/ 509093 w 669455"/>
              <a:gd name="connsiteY8" fmla="*/ 150075 h 700274"/>
              <a:gd name="connsiteX9" fmla="*/ 473108 w 669455"/>
              <a:gd name="connsiteY9" fmla="*/ 224989 h 700274"/>
              <a:gd name="connsiteX10" fmla="*/ 23575 w 669455"/>
              <a:gd name="connsiteY10" fmla="*/ 561317 h 700274"/>
              <a:gd name="connsiteX11" fmla="*/ 1 w 669455"/>
              <a:gd name="connsiteY11" fmla="*/ 588072 h 700274"/>
              <a:gd name="connsiteX12" fmla="*/ 1 w 669455"/>
              <a:gd name="connsiteY12" fmla="*/ 614104 h 700274"/>
              <a:gd name="connsiteX13" fmla="*/ 12860 w 669455"/>
              <a:gd name="connsiteY13" fmla="*/ 637126 h 700274"/>
              <a:gd name="connsiteX14" fmla="*/ 248556 w 669455"/>
              <a:gd name="connsiteY14" fmla="*/ 700229 h 700274"/>
              <a:gd name="connsiteX15" fmla="*/ 666827 w 669455"/>
              <a:gd name="connsiteY15" fmla="*/ 344147 h 700274"/>
              <a:gd name="connsiteX16" fmla="*/ 660693 w 669455"/>
              <a:gd name="connsiteY16" fmla="*/ 226989 h 700274"/>
              <a:gd name="connsiteX17" fmla="*/ 629594 w 669455"/>
              <a:gd name="connsiteY17" fmla="*/ 164705 h 70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9455" h="700274">
                <a:moveTo>
                  <a:pt x="629594" y="164705"/>
                </a:moveTo>
                <a:lnTo>
                  <a:pt x="605124" y="134682"/>
                </a:lnTo>
                <a:cubicBezTo>
                  <a:pt x="593383" y="120346"/>
                  <a:pt x="587369" y="102167"/>
                  <a:pt x="588246" y="83657"/>
                </a:cubicBezTo>
                <a:cubicBezTo>
                  <a:pt x="589627" y="56158"/>
                  <a:pt x="593723" y="28860"/>
                  <a:pt x="594770" y="21506"/>
                </a:cubicBezTo>
                <a:cubicBezTo>
                  <a:pt x="596761" y="7028"/>
                  <a:pt x="573749" y="2209"/>
                  <a:pt x="565786" y="704"/>
                </a:cubicBezTo>
                <a:cubicBezTo>
                  <a:pt x="557823" y="-801"/>
                  <a:pt x="532563" y="-1392"/>
                  <a:pt x="533763" y="15172"/>
                </a:cubicBezTo>
                <a:cubicBezTo>
                  <a:pt x="534820" y="29774"/>
                  <a:pt x="531172" y="76608"/>
                  <a:pt x="527943" y="111889"/>
                </a:cubicBezTo>
                <a:cubicBezTo>
                  <a:pt x="526889" y="123410"/>
                  <a:pt x="522331" y="134334"/>
                  <a:pt x="514884" y="143188"/>
                </a:cubicBezTo>
                <a:lnTo>
                  <a:pt x="509093" y="150075"/>
                </a:lnTo>
                <a:cubicBezTo>
                  <a:pt x="490812" y="171508"/>
                  <a:pt x="478412" y="197323"/>
                  <a:pt x="473108" y="224989"/>
                </a:cubicBezTo>
                <a:cubicBezTo>
                  <a:pt x="441751" y="396134"/>
                  <a:pt x="262557" y="532465"/>
                  <a:pt x="23575" y="561317"/>
                </a:cubicBezTo>
                <a:cubicBezTo>
                  <a:pt x="10085" y="562997"/>
                  <a:pt x="-32" y="574478"/>
                  <a:pt x="1" y="588072"/>
                </a:cubicBezTo>
                <a:lnTo>
                  <a:pt x="1" y="614104"/>
                </a:lnTo>
                <a:cubicBezTo>
                  <a:pt x="-72" y="623508"/>
                  <a:pt x="4814" y="632256"/>
                  <a:pt x="12860" y="637126"/>
                </a:cubicBezTo>
                <a:cubicBezTo>
                  <a:pt x="84071" y="679566"/>
                  <a:pt x="165664" y="701411"/>
                  <a:pt x="248556" y="700229"/>
                </a:cubicBezTo>
                <a:cubicBezTo>
                  <a:pt x="451743" y="696895"/>
                  <a:pt x="649625" y="524826"/>
                  <a:pt x="666827" y="344147"/>
                </a:cubicBezTo>
                <a:cubicBezTo>
                  <a:pt x="671791" y="305041"/>
                  <a:pt x="669713" y="265362"/>
                  <a:pt x="660693" y="226989"/>
                </a:cubicBezTo>
                <a:cubicBezTo>
                  <a:pt x="655089" y="204173"/>
                  <a:pt x="644465" y="182894"/>
                  <a:pt x="629594" y="164705"/>
                </a:cubicBezTo>
                <a:close/>
              </a:path>
            </a:pathLst>
          </a:custGeom>
          <a:solidFill>
            <a:srgbClr val="E9D712"/>
          </a:solidFill>
          <a:ln w="952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E7C15FA5-0B70-4CAF-A819-26DA7639203E}"/>
              </a:ext>
            </a:extLst>
          </p:cNvPr>
          <p:cNvSpPr/>
          <p:nvPr/>
        </p:nvSpPr>
        <p:spPr>
          <a:xfrm>
            <a:off x="8342006" y="788592"/>
            <a:ext cx="669455" cy="700274"/>
          </a:xfrm>
          <a:custGeom>
            <a:avLst/>
            <a:gdLst>
              <a:gd name="connsiteX0" fmla="*/ 629594 w 669455"/>
              <a:gd name="connsiteY0" fmla="*/ 164705 h 700274"/>
              <a:gd name="connsiteX1" fmla="*/ 605124 w 669455"/>
              <a:gd name="connsiteY1" fmla="*/ 134682 h 700274"/>
              <a:gd name="connsiteX2" fmla="*/ 588246 w 669455"/>
              <a:gd name="connsiteY2" fmla="*/ 83657 h 700274"/>
              <a:gd name="connsiteX3" fmla="*/ 594770 w 669455"/>
              <a:gd name="connsiteY3" fmla="*/ 21506 h 700274"/>
              <a:gd name="connsiteX4" fmla="*/ 565786 w 669455"/>
              <a:gd name="connsiteY4" fmla="*/ 704 h 700274"/>
              <a:gd name="connsiteX5" fmla="*/ 533763 w 669455"/>
              <a:gd name="connsiteY5" fmla="*/ 15172 h 700274"/>
              <a:gd name="connsiteX6" fmla="*/ 527943 w 669455"/>
              <a:gd name="connsiteY6" fmla="*/ 111889 h 700274"/>
              <a:gd name="connsiteX7" fmla="*/ 514884 w 669455"/>
              <a:gd name="connsiteY7" fmla="*/ 143188 h 700274"/>
              <a:gd name="connsiteX8" fmla="*/ 509093 w 669455"/>
              <a:gd name="connsiteY8" fmla="*/ 150075 h 700274"/>
              <a:gd name="connsiteX9" fmla="*/ 473108 w 669455"/>
              <a:gd name="connsiteY9" fmla="*/ 224989 h 700274"/>
              <a:gd name="connsiteX10" fmla="*/ 23575 w 669455"/>
              <a:gd name="connsiteY10" fmla="*/ 561317 h 700274"/>
              <a:gd name="connsiteX11" fmla="*/ 1 w 669455"/>
              <a:gd name="connsiteY11" fmla="*/ 588072 h 700274"/>
              <a:gd name="connsiteX12" fmla="*/ 1 w 669455"/>
              <a:gd name="connsiteY12" fmla="*/ 614104 h 700274"/>
              <a:gd name="connsiteX13" fmla="*/ 12860 w 669455"/>
              <a:gd name="connsiteY13" fmla="*/ 637126 h 700274"/>
              <a:gd name="connsiteX14" fmla="*/ 248556 w 669455"/>
              <a:gd name="connsiteY14" fmla="*/ 700229 h 700274"/>
              <a:gd name="connsiteX15" fmla="*/ 666827 w 669455"/>
              <a:gd name="connsiteY15" fmla="*/ 344147 h 700274"/>
              <a:gd name="connsiteX16" fmla="*/ 660693 w 669455"/>
              <a:gd name="connsiteY16" fmla="*/ 226989 h 700274"/>
              <a:gd name="connsiteX17" fmla="*/ 629594 w 669455"/>
              <a:gd name="connsiteY17" fmla="*/ 164705 h 70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9455" h="700274">
                <a:moveTo>
                  <a:pt x="629594" y="164705"/>
                </a:moveTo>
                <a:lnTo>
                  <a:pt x="605124" y="134682"/>
                </a:lnTo>
                <a:cubicBezTo>
                  <a:pt x="593383" y="120346"/>
                  <a:pt x="587369" y="102167"/>
                  <a:pt x="588246" y="83657"/>
                </a:cubicBezTo>
                <a:cubicBezTo>
                  <a:pt x="589627" y="56158"/>
                  <a:pt x="593723" y="28860"/>
                  <a:pt x="594770" y="21506"/>
                </a:cubicBezTo>
                <a:cubicBezTo>
                  <a:pt x="596761" y="7028"/>
                  <a:pt x="573749" y="2209"/>
                  <a:pt x="565786" y="704"/>
                </a:cubicBezTo>
                <a:cubicBezTo>
                  <a:pt x="557823" y="-801"/>
                  <a:pt x="532563" y="-1392"/>
                  <a:pt x="533763" y="15172"/>
                </a:cubicBezTo>
                <a:cubicBezTo>
                  <a:pt x="534820" y="29774"/>
                  <a:pt x="531172" y="76608"/>
                  <a:pt x="527943" y="111889"/>
                </a:cubicBezTo>
                <a:cubicBezTo>
                  <a:pt x="526889" y="123410"/>
                  <a:pt x="522331" y="134334"/>
                  <a:pt x="514884" y="143188"/>
                </a:cubicBezTo>
                <a:lnTo>
                  <a:pt x="509093" y="150075"/>
                </a:lnTo>
                <a:cubicBezTo>
                  <a:pt x="490812" y="171508"/>
                  <a:pt x="478412" y="197323"/>
                  <a:pt x="473108" y="224989"/>
                </a:cubicBezTo>
                <a:cubicBezTo>
                  <a:pt x="441751" y="396134"/>
                  <a:pt x="262557" y="532465"/>
                  <a:pt x="23575" y="561317"/>
                </a:cubicBezTo>
                <a:cubicBezTo>
                  <a:pt x="10085" y="562997"/>
                  <a:pt x="-32" y="574478"/>
                  <a:pt x="1" y="588072"/>
                </a:cubicBezTo>
                <a:lnTo>
                  <a:pt x="1" y="614104"/>
                </a:lnTo>
                <a:cubicBezTo>
                  <a:pt x="-72" y="623508"/>
                  <a:pt x="4814" y="632256"/>
                  <a:pt x="12860" y="637126"/>
                </a:cubicBezTo>
                <a:cubicBezTo>
                  <a:pt x="84071" y="679566"/>
                  <a:pt x="165664" y="701411"/>
                  <a:pt x="248556" y="700229"/>
                </a:cubicBezTo>
                <a:cubicBezTo>
                  <a:pt x="451743" y="696895"/>
                  <a:pt x="649625" y="524826"/>
                  <a:pt x="666827" y="344147"/>
                </a:cubicBezTo>
                <a:cubicBezTo>
                  <a:pt x="671791" y="305041"/>
                  <a:pt x="669713" y="265362"/>
                  <a:pt x="660693" y="226989"/>
                </a:cubicBezTo>
                <a:cubicBezTo>
                  <a:pt x="655089" y="204173"/>
                  <a:pt x="644465" y="182894"/>
                  <a:pt x="629594" y="164705"/>
                </a:cubicBezTo>
                <a:close/>
              </a:path>
            </a:pathLst>
          </a:custGeom>
          <a:solidFill>
            <a:srgbClr val="E9D712"/>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222C1F56-58C6-46B6-8C88-81E1C524850F}"/>
              </a:ext>
            </a:extLst>
          </p:cNvPr>
          <p:cNvSpPr/>
          <p:nvPr/>
        </p:nvSpPr>
        <p:spPr>
          <a:xfrm>
            <a:off x="7672551" y="249585"/>
            <a:ext cx="669455" cy="700274"/>
          </a:xfrm>
          <a:custGeom>
            <a:avLst/>
            <a:gdLst>
              <a:gd name="connsiteX0" fmla="*/ 629594 w 669455"/>
              <a:gd name="connsiteY0" fmla="*/ 164705 h 700274"/>
              <a:gd name="connsiteX1" fmla="*/ 605124 w 669455"/>
              <a:gd name="connsiteY1" fmla="*/ 134682 h 700274"/>
              <a:gd name="connsiteX2" fmla="*/ 588246 w 669455"/>
              <a:gd name="connsiteY2" fmla="*/ 83657 h 700274"/>
              <a:gd name="connsiteX3" fmla="*/ 594770 w 669455"/>
              <a:gd name="connsiteY3" fmla="*/ 21506 h 700274"/>
              <a:gd name="connsiteX4" fmla="*/ 565786 w 669455"/>
              <a:gd name="connsiteY4" fmla="*/ 704 h 700274"/>
              <a:gd name="connsiteX5" fmla="*/ 533763 w 669455"/>
              <a:gd name="connsiteY5" fmla="*/ 15172 h 700274"/>
              <a:gd name="connsiteX6" fmla="*/ 527943 w 669455"/>
              <a:gd name="connsiteY6" fmla="*/ 111889 h 700274"/>
              <a:gd name="connsiteX7" fmla="*/ 514884 w 669455"/>
              <a:gd name="connsiteY7" fmla="*/ 143188 h 700274"/>
              <a:gd name="connsiteX8" fmla="*/ 509093 w 669455"/>
              <a:gd name="connsiteY8" fmla="*/ 150075 h 700274"/>
              <a:gd name="connsiteX9" fmla="*/ 473108 w 669455"/>
              <a:gd name="connsiteY9" fmla="*/ 224989 h 700274"/>
              <a:gd name="connsiteX10" fmla="*/ 23575 w 669455"/>
              <a:gd name="connsiteY10" fmla="*/ 561317 h 700274"/>
              <a:gd name="connsiteX11" fmla="*/ 1 w 669455"/>
              <a:gd name="connsiteY11" fmla="*/ 588072 h 700274"/>
              <a:gd name="connsiteX12" fmla="*/ 1 w 669455"/>
              <a:gd name="connsiteY12" fmla="*/ 614104 h 700274"/>
              <a:gd name="connsiteX13" fmla="*/ 12860 w 669455"/>
              <a:gd name="connsiteY13" fmla="*/ 637126 h 700274"/>
              <a:gd name="connsiteX14" fmla="*/ 248556 w 669455"/>
              <a:gd name="connsiteY14" fmla="*/ 700229 h 700274"/>
              <a:gd name="connsiteX15" fmla="*/ 666827 w 669455"/>
              <a:gd name="connsiteY15" fmla="*/ 344147 h 700274"/>
              <a:gd name="connsiteX16" fmla="*/ 660693 w 669455"/>
              <a:gd name="connsiteY16" fmla="*/ 226989 h 700274"/>
              <a:gd name="connsiteX17" fmla="*/ 629594 w 669455"/>
              <a:gd name="connsiteY17" fmla="*/ 164705 h 70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9455" h="700274">
                <a:moveTo>
                  <a:pt x="629594" y="164705"/>
                </a:moveTo>
                <a:lnTo>
                  <a:pt x="605124" y="134682"/>
                </a:lnTo>
                <a:cubicBezTo>
                  <a:pt x="593383" y="120346"/>
                  <a:pt x="587369" y="102167"/>
                  <a:pt x="588246" y="83657"/>
                </a:cubicBezTo>
                <a:cubicBezTo>
                  <a:pt x="589627" y="56158"/>
                  <a:pt x="593723" y="28860"/>
                  <a:pt x="594770" y="21506"/>
                </a:cubicBezTo>
                <a:cubicBezTo>
                  <a:pt x="596761" y="7028"/>
                  <a:pt x="573749" y="2209"/>
                  <a:pt x="565786" y="704"/>
                </a:cubicBezTo>
                <a:cubicBezTo>
                  <a:pt x="557823" y="-801"/>
                  <a:pt x="532563" y="-1392"/>
                  <a:pt x="533763" y="15172"/>
                </a:cubicBezTo>
                <a:cubicBezTo>
                  <a:pt x="534820" y="29774"/>
                  <a:pt x="531172" y="76608"/>
                  <a:pt x="527943" y="111889"/>
                </a:cubicBezTo>
                <a:cubicBezTo>
                  <a:pt x="526889" y="123410"/>
                  <a:pt x="522331" y="134334"/>
                  <a:pt x="514884" y="143188"/>
                </a:cubicBezTo>
                <a:lnTo>
                  <a:pt x="509093" y="150075"/>
                </a:lnTo>
                <a:cubicBezTo>
                  <a:pt x="490812" y="171508"/>
                  <a:pt x="478412" y="197323"/>
                  <a:pt x="473108" y="224989"/>
                </a:cubicBezTo>
                <a:cubicBezTo>
                  <a:pt x="441751" y="396134"/>
                  <a:pt x="262557" y="532465"/>
                  <a:pt x="23575" y="561317"/>
                </a:cubicBezTo>
                <a:cubicBezTo>
                  <a:pt x="10085" y="562997"/>
                  <a:pt x="-32" y="574478"/>
                  <a:pt x="1" y="588072"/>
                </a:cubicBezTo>
                <a:lnTo>
                  <a:pt x="1" y="614104"/>
                </a:lnTo>
                <a:cubicBezTo>
                  <a:pt x="-72" y="623508"/>
                  <a:pt x="4814" y="632256"/>
                  <a:pt x="12860" y="637126"/>
                </a:cubicBezTo>
                <a:cubicBezTo>
                  <a:pt x="84071" y="679566"/>
                  <a:pt x="165664" y="701411"/>
                  <a:pt x="248556" y="700229"/>
                </a:cubicBezTo>
                <a:cubicBezTo>
                  <a:pt x="451743" y="696895"/>
                  <a:pt x="649625" y="524826"/>
                  <a:pt x="666827" y="344147"/>
                </a:cubicBezTo>
                <a:cubicBezTo>
                  <a:pt x="671791" y="305041"/>
                  <a:pt x="669713" y="265362"/>
                  <a:pt x="660693" y="226989"/>
                </a:cubicBezTo>
                <a:cubicBezTo>
                  <a:pt x="655089" y="204173"/>
                  <a:pt x="644465" y="182894"/>
                  <a:pt x="629594" y="164705"/>
                </a:cubicBezTo>
                <a:close/>
              </a:path>
            </a:pathLst>
          </a:custGeom>
          <a:solidFill>
            <a:srgbClr val="E9D712"/>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DD25466D-20D6-4950-B8C5-81A1237285AD}"/>
              </a:ext>
            </a:extLst>
          </p:cNvPr>
          <p:cNvSpPr/>
          <p:nvPr/>
        </p:nvSpPr>
        <p:spPr>
          <a:xfrm>
            <a:off x="10620703" y="412531"/>
            <a:ext cx="669455" cy="700274"/>
          </a:xfrm>
          <a:custGeom>
            <a:avLst/>
            <a:gdLst>
              <a:gd name="connsiteX0" fmla="*/ 629594 w 669455"/>
              <a:gd name="connsiteY0" fmla="*/ 164705 h 700274"/>
              <a:gd name="connsiteX1" fmla="*/ 605124 w 669455"/>
              <a:gd name="connsiteY1" fmla="*/ 134682 h 700274"/>
              <a:gd name="connsiteX2" fmla="*/ 588246 w 669455"/>
              <a:gd name="connsiteY2" fmla="*/ 83657 h 700274"/>
              <a:gd name="connsiteX3" fmla="*/ 594770 w 669455"/>
              <a:gd name="connsiteY3" fmla="*/ 21506 h 700274"/>
              <a:gd name="connsiteX4" fmla="*/ 565786 w 669455"/>
              <a:gd name="connsiteY4" fmla="*/ 704 h 700274"/>
              <a:gd name="connsiteX5" fmla="*/ 533763 w 669455"/>
              <a:gd name="connsiteY5" fmla="*/ 15172 h 700274"/>
              <a:gd name="connsiteX6" fmla="*/ 527943 w 669455"/>
              <a:gd name="connsiteY6" fmla="*/ 111889 h 700274"/>
              <a:gd name="connsiteX7" fmla="*/ 514884 w 669455"/>
              <a:gd name="connsiteY7" fmla="*/ 143188 h 700274"/>
              <a:gd name="connsiteX8" fmla="*/ 509093 w 669455"/>
              <a:gd name="connsiteY8" fmla="*/ 150075 h 700274"/>
              <a:gd name="connsiteX9" fmla="*/ 473108 w 669455"/>
              <a:gd name="connsiteY9" fmla="*/ 224989 h 700274"/>
              <a:gd name="connsiteX10" fmla="*/ 23575 w 669455"/>
              <a:gd name="connsiteY10" fmla="*/ 561317 h 700274"/>
              <a:gd name="connsiteX11" fmla="*/ 1 w 669455"/>
              <a:gd name="connsiteY11" fmla="*/ 588072 h 700274"/>
              <a:gd name="connsiteX12" fmla="*/ 1 w 669455"/>
              <a:gd name="connsiteY12" fmla="*/ 614104 h 700274"/>
              <a:gd name="connsiteX13" fmla="*/ 12860 w 669455"/>
              <a:gd name="connsiteY13" fmla="*/ 637126 h 700274"/>
              <a:gd name="connsiteX14" fmla="*/ 248556 w 669455"/>
              <a:gd name="connsiteY14" fmla="*/ 700229 h 700274"/>
              <a:gd name="connsiteX15" fmla="*/ 666827 w 669455"/>
              <a:gd name="connsiteY15" fmla="*/ 344147 h 700274"/>
              <a:gd name="connsiteX16" fmla="*/ 660693 w 669455"/>
              <a:gd name="connsiteY16" fmla="*/ 226989 h 700274"/>
              <a:gd name="connsiteX17" fmla="*/ 629594 w 669455"/>
              <a:gd name="connsiteY17" fmla="*/ 164705 h 70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9455" h="700274">
                <a:moveTo>
                  <a:pt x="629594" y="164705"/>
                </a:moveTo>
                <a:lnTo>
                  <a:pt x="605124" y="134682"/>
                </a:lnTo>
                <a:cubicBezTo>
                  <a:pt x="593383" y="120346"/>
                  <a:pt x="587369" y="102167"/>
                  <a:pt x="588246" y="83657"/>
                </a:cubicBezTo>
                <a:cubicBezTo>
                  <a:pt x="589627" y="56158"/>
                  <a:pt x="593723" y="28860"/>
                  <a:pt x="594770" y="21506"/>
                </a:cubicBezTo>
                <a:cubicBezTo>
                  <a:pt x="596761" y="7028"/>
                  <a:pt x="573749" y="2209"/>
                  <a:pt x="565786" y="704"/>
                </a:cubicBezTo>
                <a:cubicBezTo>
                  <a:pt x="557823" y="-801"/>
                  <a:pt x="532563" y="-1392"/>
                  <a:pt x="533763" y="15172"/>
                </a:cubicBezTo>
                <a:cubicBezTo>
                  <a:pt x="534820" y="29774"/>
                  <a:pt x="531172" y="76608"/>
                  <a:pt x="527943" y="111889"/>
                </a:cubicBezTo>
                <a:cubicBezTo>
                  <a:pt x="526889" y="123410"/>
                  <a:pt x="522331" y="134334"/>
                  <a:pt x="514884" y="143188"/>
                </a:cubicBezTo>
                <a:lnTo>
                  <a:pt x="509093" y="150075"/>
                </a:lnTo>
                <a:cubicBezTo>
                  <a:pt x="490812" y="171508"/>
                  <a:pt x="478412" y="197323"/>
                  <a:pt x="473108" y="224989"/>
                </a:cubicBezTo>
                <a:cubicBezTo>
                  <a:pt x="441751" y="396134"/>
                  <a:pt x="262557" y="532465"/>
                  <a:pt x="23575" y="561317"/>
                </a:cubicBezTo>
                <a:cubicBezTo>
                  <a:pt x="10085" y="562997"/>
                  <a:pt x="-32" y="574478"/>
                  <a:pt x="1" y="588072"/>
                </a:cubicBezTo>
                <a:lnTo>
                  <a:pt x="1" y="614104"/>
                </a:lnTo>
                <a:cubicBezTo>
                  <a:pt x="-72" y="623508"/>
                  <a:pt x="4814" y="632256"/>
                  <a:pt x="12860" y="637126"/>
                </a:cubicBezTo>
                <a:cubicBezTo>
                  <a:pt x="84071" y="679566"/>
                  <a:pt x="165664" y="701411"/>
                  <a:pt x="248556" y="700229"/>
                </a:cubicBezTo>
                <a:cubicBezTo>
                  <a:pt x="451743" y="696895"/>
                  <a:pt x="649625" y="524826"/>
                  <a:pt x="666827" y="344147"/>
                </a:cubicBezTo>
                <a:cubicBezTo>
                  <a:pt x="671791" y="305041"/>
                  <a:pt x="669713" y="265362"/>
                  <a:pt x="660693" y="226989"/>
                </a:cubicBezTo>
                <a:cubicBezTo>
                  <a:pt x="655089" y="204173"/>
                  <a:pt x="644465" y="182894"/>
                  <a:pt x="629594" y="164705"/>
                </a:cubicBezTo>
                <a:close/>
              </a:path>
            </a:pathLst>
          </a:custGeom>
          <a:solidFill>
            <a:srgbClr val="E9D712"/>
          </a:solidFill>
          <a:ln w="952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6379C857-DAC0-4F3F-8AD7-9F4D6211C046}"/>
              </a:ext>
            </a:extLst>
          </p:cNvPr>
          <p:cNvSpPr/>
          <p:nvPr/>
        </p:nvSpPr>
        <p:spPr>
          <a:xfrm>
            <a:off x="10859233" y="2475502"/>
            <a:ext cx="669455" cy="700274"/>
          </a:xfrm>
          <a:custGeom>
            <a:avLst/>
            <a:gdLst>
              <a:gd name="connsiteX0" fmla="*/ 629594 w 669455"/>
              <a:gd name="connsiteY0" fmla="*/ 164705 h 700274"/>
              <a:gd name="connsiteX1" fmla="*/ 605124 w 669455"/>
              <a:gd name="connsiteY1" fmla="*/ 134682 h 700274"/>
              <a:gd name="connsiteX2" fmla="*/ 588246 w 669455"/>
              <a:gd name="connsiteY2" fmla="*/ 83657 h 700274"/>
              <a:gd name="connsiteX3" fmla="*/ 594770 w 669455"/>
              <a:gd name="connsiteY3" fmla="*/ 21506 h 700274"/>
              <a:gd name="connsiteX4" fmla="*/ 565786 w 669455"/>
              <a:gd name="connsiteY4" fmla="*/ 704 h 700274"/>
              <a:gd name="connsiteX5" fmla="*/ 533763 w 669455"/>
              <a:gd name="connsiteY5" fmla="*/ 15172 h 700274"/>
              <a:gd name="connsiteX6" fmla="*/ 527943 w 669455"/>
              <a:gd name="connsiteY6" fmla="*/ 111889 h 700274"/>
              <a:gd name="connsiteX7" fmla="*/ 514884 w 669455"/>
              <a:gd name="connsiteY7" fmla="*/ 143188 h 700274"/>
              <a:gd name="connsiteX8" fmla="*/ 509093 w 669455"/>
              <a:gd name="connsiteY8" fmla="*/ 150075 h 700274"/>
              <a:gd name="connsiteX9" fmla="*/ 473108 w 669455"/>
              <a:gd name="connsiteY9" fmla="*/ 224989 h 700274"/>
              <a:gd name="connsiteX10" fmla="*/ 23575 w 669455"/>
              <a:gd name="connsiteY10" fmla="*/ 561317 h 700274"/>
              <a:gd name="connsiteX11" fmla="*/ 1 w 669455"/>
              <a:gd name="connsiteY11" fmla="*/ 588072 h 700274"/>
              <a:gd name="connsiteX12" fmla="*/ 1 w 669455"/>
              <a:gd name="connsiteY12" fmla="*/ 614104 h 700274"/>
              <a:gd name="connsiteX13" fmla="*/ 12860 w 669455"/>
              <a:gd name="connsiteY13" fmla="*/ 637126 h 700274"/>
              <a:gd name="connsiteX14" fmla="*/ 248556 w 669455"/>
              <a:gd name="connsiteY14" fmla="*/ 700229 h 700274"/>
              <a:gd name="connsiteX15" fmla="*/ 666827 w 669455"/>
              <a:gd name="connsiteY15" fmla="*/ 344147 h 700274"/>
              <a:gd name="connsiteX16" fmla="*/ 660693 w 669455"/>
              <a:gd name="connsiteY16" fmla="*/ 226989 h 700274"/>
              <a:gd name="connsiteX17" fmla="*/ 629594 w 669455"/>
              <a:gd name="connsiteY17" fmla="*/ 164705 h 70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9455" h="700274">
                <a:moveTo>
                  <a:pt x="629594" y="164705"/>
                </a:moveTo>
                <a:lnTo>
                  <a:pt x="605124" y="134682"/>
                </a:lnTo>
                <a:cubicBezTo>
                  <a:pt x="593383" y="120346"/>
                  <a:pt x="587369" y="102167"/>
                  <a:pt x="588246" y="83657"/>
                </a:cubicBezTo>
                <a:cubicBezTo>
                  <a:pt x="589627" y="56158"/>
                  <a:pt x="593723" y="28860"/>
                  <a:pt x="594770" y="21506"/>
                </a:cubicBezTo>
                <a:cubicBezTo>
                  <a:pt x="596761" y="7028"/>
                  <a:pt x="573749" y="2209"/>
                  <a:pt x="565786" y="704"/>
                </a:cubicBezTo>
                <a:cubicBezTo>
                  <a:pt x="557823" y="-801"/>
                  <a:pt x="532563" y="-1392"/>
                  <a:pt x="533763" y="15172"/>
                </a:cubicBezTo>
                <a:cubicBezTo>
                  <a:pt x="534820" y="29774"/>
                  <a:pt x="531172" y="76608"/>
                  <a:pt x="527943" y="111889"/>
                </a:cubicBezTo>
                <a:cubicBezTo>
                  <a:pt x="526889" y="123410"/>
                  <a:pt x="522331" y="134334"/>
                  <a:pt x="514884" y="143188"/>
                </a:cubicBezTo>
                <a:lnTo>
                  <a:pt x="509093" y="150075"/>
                </a:lnTo>
                <a:cubicBezTo>
                  <a:pt x="490812" y="171508"/>
                  <a:pt x="478412" y="197323"/>
                  <a:pt x="473108" y="224989"/>
                </a:cubicBezTo>
                <a:cubicBezTo>
                  <a:pt x="441751" y="396134"/>
                  <a:pt x="262557" y="532465"/>
                  <a:pt x="23575" y="561317"/>
                </a:cubicBezTo>
                <a:cubicBezTo>
                  <a:pt x="10085" y="562997"/>
                  <a:pt x="-32" y="574478"/>
                  <a:pt x="1" y="588072"/>
                </a:cubicBezTo>
                <a:lnTo>
                  <a:pt x="1" y="614104"/>
                </a:lnTo>
                <a:cubicBezTo>
                  <a:pt x="-72" y="623508"/>
                  <a:pt x="4814" y="632256"/>
                  <a:pt x="12860" y="637126"/>
                </a:cubicBezTo>
                <a:cubicBezTo>
                  <a:pt x="84071" y="679566"/>
                  <a:pt x="165664" y="701411"/>
                  <a:pt x="248556" y="700229"/>
                </a:cubicBezTo>
                <a:cubicBezTo>
                  <a:pt x="451743" y="696895"/>
                  <a:pt x="649625" y="524826"/>
                  <a:pt x="666827" y="344147"/>
                </a:cubicBezTo>
                <a:cubicBezTo>
                  <a:pt x="671791" y="305041"/>
                  <a:pt x="669713" y="265362"/>
                  <a:pt x="660693" y="226989"/>
                </a:cubicBezTo>
                <a:cubicBezTo>
                  <a:pt x="655089" y="204173"/>
                  <a:pt x="644465" y="182894"/>
                  <a:pt x="629594" y="164705"/>
                </a:cubicBezTo>
                <a:close/>
              </a:path>
            </a:pathLst>
          </a:custGeom>
          <a:solidFill>
            <a:srgbClr val="E9D712"/>
          </a:solidFill>
          <a:ln w="952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A125D065-9203-4377-BE60-C3F5AC0B6A34}"/>
              </a:ext>
            </a:extLst>
          </p:cNvPr>
          <p:cNvSpPr/>
          <p:nvPr/>
        </p:nvSpPr>
        <p:spPr>
          <a:xfrm>
            <a:off x="10189778" y="1936495"/>
            <a:ext cx="669455" cy="700274"/>
          </a:xfrm>
          <a:custGeom>
            <a:avLst/>
            <a:gdLst>
              <a:gd name="connsiteX0" fmla="*/ 629594 w 669455"/>
              <a:gd name="connsiteY0" fmla="*/ 164705 h 700274"/>
              <a:gd name="connsiteX1" fmla="*/ 605124 w 669455"/>
              <a:gd name="connsiteY1" fmla="*/ 134682 h 700274"/>
              <a:gd name="connsiteX2" fmla="*/ 588246 w 669455"/>
              <a:gd name="connsiteY2" fmla="*/ 83657 h 700274"/>
              <a:gd name="connsiteX3" fmla="*/ 594770 w 669455"/>
              <a:gd name="connsiteY3" fmla="*/ 21506 h 700274"/>
              <a:gd name="connsiteX4" fmla="*/ 565786 w 669455"/>
              <a:gd name="connsiteY4" fmla="*/ 704 h 700274"/>
              <a:gd name="connsiteX5" fmla="*/ 533763 w 669455"/>
              <a:gd name="connsiteY5" fmla="*/ 15172 h 700274"/>
              <a:gd name="connsiteX6" fmla="*/ 527943 w 669455"/>
              <a:gd name="connsiteY6" fmla="*/ 111889 h 700274"/>
              <a:gd name="connsiteX7" fmla="*/ 514884 w 669455"/>
              <a:gd name="connsiteY7" fmla="*/ 143188 h 700274"/>
              <a:gd name="connsiteX8" fmla="*/ 509093 w 669455"/>
              <a:gd name="connsiteY8" fmla="*/ 150075 h 700274"/>
              <a:gd name="connsiteX9" fmla="*/ 473108 w 669455"/>
              <a:gd name="connsiteY9" fmla="*/ 224989 h 700274"/>
              <a:gd name="connsiteX10" fmla="*/ 23575 w 669455"/>
              <a:gd name="connsiteY10" fmla="*/ 561317 h 700274"/>
              <a:gd name="connsiteX11" fmla="*/ 1 w 669455"/>
              <a:gd name="connsiteY11" fmla="*/ 588072 h 700274"/>
              <a:gd name="connsiteX12" fmla="*/ 1 w 669455"/>
              <a:gd name="connsiteY12" fmla="*/ 614104 h 700274"/>
              <a:gd name="connsiteX13" fmla="*/ 12860 w 669455"/>
              <a:gd name="connsiteY13" fmla="*/ 637126 h 700274"/>
              <a:gd name="connsiteX14" fmla="*/ 248556 w 669455"/>
              <a:gd name="connsiteY14" fmla="*/ 700229 h 700274"/>
              <a:gd name="connsiteX15" fmla="*/ 666827 w 669455"/>
              <a:gd name="connsiteY15" fmla="*/ 344147 h 700274"/>
              <a:gd name="connsiteX16" fmla="*/ 660693 w 669455"/>
              <a:gd name="connsiteY16" fmla="*/ 226989 h 700274"/>
              <a:gd name="connsiteX17" fmla="*/ 629594 w 669455"/>
              <a:gd name="connsiteY17" fmla="*/ 164705 h 70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9455" h="700274">
                <a:moveTo>
                  <a:pt x="629594" y="164705"/>
                </a:moveTo>
                <a:lnTo>
                  <a:pt x="605124" y="134682"/>
                </a:lnTo>
                <a:cubicBezTo>
                  <a:pt x="593383" y="120346"/>
                  <a:pt x="587369" y="102167"/>
                  <a:pt x="588246" y="83657"/>
                </a:cubicBezTo>
                <a:cubicBezTo>
                  <a:pt x="589627" y="56158"/>
                  <a:pt x="593723" y="28860"/>
                  <a:pt x="594770" y="21506"/>
                </a:cubicBezTo>
                <a:cubicBezTo>
                  <a:pt x="596761" y="7028"/>
                  <a:pt x="573749" y="2209"/>
                  <a:pt x="565786" y="704"/>
                </a:cubicBezTo>
                <a:cubicBezTo>
                  <a:pt x="557823" y="-801"/>
                  <a:pt x="532563" y="-1392"/>
                  <a:pt x="533763" y="15172"/>
                </a:cubicBezTo>
                <a:cubicBezTo>
                  <a:pt x="534820" y="29774"/>
                  <a:pt x="531172" y="76608"/>
                  <a:pt x="527943" y="111889"/>
                </a:cubicBezTo>
                <a:cubicBezTo>
                  <a:pt x="526889" y="123410"/>
                  <a:pt x="522331" y="134334"/>
                  <a:pt x="514884" y="143188"/>
                </a:cubicBezTo>
                <a:lnTo>
                  <a:pt x="509093" y="150075"/>
                </a:lnTo>
                <a:cubicBezTo>
                  <a:pt x="490812" y="171508"/>
                  <a:pt x="478412" y="197323"/>
                  <a:pt x="473108" y="224989"/>
                </a:cubicBezTo>
                <a:cubicBezTo>
                  <a:pt x="441751" y="396134"/>
                  <a:pt x="262557" y="532465"/>
                  <a:pt x="23575" y="561317"/>
                </a:cubicBezTo>
                <a:cubicBezTo>
                  <a:pt x="10085" y="562997"/>
                  <a:pt x="-32" y="574478"/>
                  <a:pt x="1" y="588072"/>
                </a:cubicBezTo>
                <a:lnTo>
                  <a:pt x="1" y="614104"/>
                </a:lnTo>
                <a:cubicBezTo>
                  <a:pt x="-72" y="623508"/>
                  <a:pt x="4814" y="632256"/>
                  <a:pt x="12860" y="637126"/>
                </a:cubicBezTo>
                <a:cubicBezTo>
                  <a:pt x="84071" y="679566"/>
                  <a:pt x="165664" y="701411"/>
                  <a:pt x="248556" y="700229"/>
                </a:cubicBezTo>
                <a:cubicBezTo>
                  <a:pt x="451743" y="696895"/>
                  <a:pt x="649625" y="524826"/>
                  <a:pt x="666827" y="344147"/>
                </a:cubicBezTo>
                <a:cubicBezTo>
                  <a:pt x="671791" y="305041"/>
                  <a:pt x="669713" y="265362"/>
                  <a:pt x="660693" y="226989"/>
                </a:cubicBezTo>
                <a:cubicBezTo>
                  <a:pt x="655089" y="204173"/>
                  <a:pt x="644465" y="182894"/>
                  <a:pt x="629594" y="164705"/>
                </a:cubicBezTo>
                <a:close/>
              </a:path>
            </a:pathLst>
          </a:custGeom>
          <a:solidFill>
            <a:srgbClr val="E9D712"/>
          </a:solidFill>
          <a:ln w="9525" cap="flat">
            <a:noFill/>
            <a:prstDash val="solid"/>
            <a:miter/>
          </a:ln>
        </p:spPr>
        <p:txBody>
          <a:bodyPr rtlCol="0" anchor="ctr"/>
          <a:lstStyle/>
          <a:p>
            <a:endParaRPr lang="en-GB"/>
          </a:p>
        </p:txBody>
      </p:sp>
      <p:pic>
        <p:nvPicPr>
          <p:cNvPr id="59" name="Graphic 58" descr="Apple">
            <a:extLst>
              <a:ext uri="{FF2B5EF4-FFF2-40B4-BE49-F238E27FC236}">
                <a16:creationId xmlns:a16="http://schemas.microsoft.com/office/drawing/2014/main" id="{2A01AA1D-6196-4378-985D-EC3FC7F405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1283" y="2043603"/>
            <a:ext cx="914400" cy="914400"/>
          </a:xfrm>
          <a:prstGeom prst="rect">
            <a:avLst/>
          </a:prstGeom>
        </p:spPr>
      </p:pic>
      <p:pic>
        <p:nvPicPr>
          <p:cNvPr id="60" name="Graphic 59" descr="Apple">
            <a:extLst>
              <a:ext uri="{FF2B5EF4-FFF2-40B4-BE49-F238E27FC236}">
                <a16:creationId xmlns:a16="http://schemas.microsoft.com/office/drawing/2014/main" id="{D31360AD-3661-42BF-B091-3C0F804F55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38944" y="2146580"/>
            <a:ext cx="914400" cy="914400"/>
          </a:xfrm>
          <a:prstGeom prst="rect">
            <a:avLst/>
          </a:prstGeom>
        </p:spPr>
      </p:pic>
      <p:pic>
        <p:nvPicPr>
          <p:cNvPr id="61" name="Graphic 60" descr="Apple">
            <a:extLst>
              <a:ext uri="{FF2B5EF4-FFF2-40B4-BE49-F238E27FC236}">
                <a16:creationId xmlns:a16="http://schemas.microsoft.com/office/drawing/2014/main" id="{ECE0191A-4C70-4BD5-B127-75047530BBC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27218" y="2475502"/>
            <a:ext cx="914400" cy="914400"/>
          </a:xfrm>
          <a:prstGeom prst="rect">
            <a:avLst/>
          </a:prstGeom>
        </p:spPr>
      </p:pic>
      <p:pic>
        <p:nvPicPr>
          <p:cNvPr id="62" name="Graphic 61" descr="Apple">
            <a:extLst>
              <a:ext uri="{FF2B5EF4-FFF2-40B4-BE49-F238E27FC236}">
                <a16:creationId xmlns:a16="http://schemas.microsoft.com/office/drawing/2014/main" id="{81797816-045F-4CC2-BAD1-7A8C455A36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48466" y="1739462"/>
            <a:ext cx="914400" cy="914400"/>
          </a:xfrm>
          <a:prstGeom prst="rect">
            <a:avLst/>
          </a:prstGeom>
        </p:spPr>
      </p:pic>
      <p:pic>
        <p:nvPicPr>
          <p:cNvPr id="63" name="Graphic 62" descr="Apple">
            <a:extLst>
              <a:ext uri="{FF2B5EF4-FFF2-40B4-BE49-F238E27FC236}">
                <a16:creationId xmlns:a16="http://schemas.microsoft.com/office/drawing/2014/main" id="{1A65DBCF-336C-4846-ABA0-99925C4076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03780" y="198405"/>
            <a:ext cx="914400" cy="914400"/>
          </a:xfrm>
          <a:prstGeom prst="rect">
            <a:avLst/>
          </a:prstGeom>
        </p:spPr>
      </p:pic>
      <p:pic>
        <p:nvPicPr>
          <p:cNvPr id="64" name="Graphic 63" descr="Apple">
            <a:extLst>
              <a:ext uri="{FF2B5EF4-FFF2-40B4-BE49-F238E27FC236}">
                <a16:creationId xmlns:a16="http://schemas.microsoft.com/office/drawing/2014/main" id="{EAAC2937-D70E-4679-B932-239EB17AF9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92054" y="527327"/>
            <a:ext cx="914400" cy="914400"/>
          </a:xfrm>
          <a:prstGeom prst="rect">
            <a:avLst/>
          </a:prstGeom>
        </p:spPr>
      </p:pic>
      <p:pic>
        <p:nvPicPr>
          <p:cNvPr id="65" name="Graphic 64" descr="Apple">
            <a:extLst>
              <a:ext uri="{FF2B5EF4-FFF2-40B4-BE49-F238E27FC236}">
                <a16:creationId xmlns:a16="http://schemas.microsoft.com/office/drawing/2014/main" id="{34BDCEDB-8045-43BE-AC30-C6BAA1C0C1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22546" y="1923021"/>
            <a:ext cx="914400" cy="914400"/>
          </a:xfrm>
          <a:prstGeom prst="rect">
            <a:avLst/>
          </a:prstGeom>
        </p:spPr>
      </p:pic>
      <p:pic>
        <p:nvPicPr>
          <p:cNvPr id="66" name="Graphic 65" descr="Apple">
            <a:extLst>
              <a:ext uri="{FF2B5EF4-FFF2-40B4-BE49-F238E27FC236}">
                <a16:creationId xmlns:a16="http://schemas.microsoft.com/office/drawing/2014/main" id="{867AE75A-A0D2-4694-B89B-22C0624B27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0820" y="2251943"/>
            <a:ext cx="914400" cy="914400"/>
          </a:xfrm>
          <a:prstGeom prst="rect">
            <a:avLst/>
          </a:prstGeom>
        </p:spPr>
      </p:pic>
      <p:pic>
        <p:nvPicPr>
          <p:cNvPr id="67" name="Graphic 66" descr="Apple">
            <a:extLst>
              <a:ext uri="{FF2B5EF4-FFF2-40B4-BE49-F238E27FC236}">
                <a16:creationId xmlns:a16="http://schemas.microsoft.com/office/drawing/2014/main" id="{1EEFCA05-D77B-4280-A542-275F641F48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1283" y="3694043"/>
            <a:ext cx="914400" cy="914400"/>
          </a:xfrm>
          <a:prstGeom prst="rect">
            <a:avLst/>
          </a:prstGeom>
        </p:spPr>
      </p:pic>
      <p:pic>
        <p:nvPicPr>
          <p:cNvPr id="68" name="Graphic 67" descr="Apple">
            <a:extLst>
              <a:ext uri="{FF2B5EF4-FFF2-40B4-BE49-F238E27FC236}">
                <a16:creationId xmlns:a16="http://schemas.microsoft.com/office/drawing/2014/main" id="{2CB1A20C-D75D-4A80-BE2D-E82790A29B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38944" y="3797020"/>
            <a:ext cx="914400" cy="914400"/>
          </a:xfrm>
          <a:prstGeom prst="rect">
            <a:avLst/>
          </a:prstGeom>
        </p:spPr>
      </p:pic>
      <p:pic>
        <p:nvPicPr>
          <p:cNvPr id="69" name="Graphic 68" descr="Apple">
            <a:extLst>
              <a:ext uri="{FF2B5EF4-FFF2-40B4-BE49-F238E27FC236}">
                <a16:creationId xmlns:a16="http://schemas.microsoft.com/office/drawing/2014/main" id="{4D8AF107-814E-4B81-BF5D-814C49F79C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27218" y="4125942"/>
            <a:ext cx="914400" cy="914400"/>
          </a:xfrm>
          <a:prstGeom prst="rect">
            <a:avLst/>
          </a:prstGeom>
        </p:spPr>
      </p:pic>
      <p:pic>
        <p:nvPicPr>
          <p:cNvPr id="70" name="Graphic 69" descr="Apple">
            <a:extLst>
              <a:ext uri="{FF2B5EF4-FFF2-40B4-BE49-F238E27FC236}">
                <a16:creationId xmlns:a16="http://schemas.microsoft.com/office/drawing/2014/main" id="{BB3F16D4-0301-45E0-80AC-DB7D44D492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48466" y="3389902"/>
            <a:ext cx="914400" cy="914400"/>
          </a:xfrm>
          <a:prstGeom prst="rect">
            <a:avLst/>
          </a:prstGeom>
        </p:spPr>
      </p:pic>
      <p:grpSp>
        <p:nvGrpSpPr>
          <p:cNvPr id="80" name="Group 79">
            <a:extLst>
              <a:ext uri="{FF2B5EF4-FFF2-40B4-BE49-F238E27FC236}">
                <a16:creationId xmlns:a16="http://schemas.microsoft.com/office/drawing/2014/main" id="{A38A5D2D-A7F9-4A84-B599-6A7E6EC181AF}"/>
              </a:ext>
            </a:extLst>
          </p:cNvPr>
          <p:cNvGrpSpPr/>
          <p:nvPr/>
        </p:nvGrpSpPr>
        <p:grpSpPr>
          <a:xfrm>
            <a:off x="5773398" y="4067006"/>
            <a:ext cx="559552" cy="502901"/>
            <a:chOff x="-1189785" y="4079160"/>
            <a:chExt cx="347957" cy="347958"/>
          </a:xfrm>
        </p:grpSpPr>
        <p:sp>
          <p:nvSpPr>
            <p:cNvPr id="74" name="Freeform: Shape 73">
              <a:extLst>
                <a:ext uri="{FF2B5EF4-FFF2-40B4-BE49-F238E27FC236}">
                  <a16:creationId xmlns:a16="http://schemas.microsoft.com/office/drawing/2014/main" id="{936CC925-40C6-4C8A-B6BF-6294C503B7CA}"/>
                </a:ext>
              </a:extLst>
            </p:cNvPr>
            <p:cNvSpPr/>
            <p:nvPr/>
          </p:nvSpPr>
          <p:spPr>
            <a:xfrm>
              <a:off x="-1189785" y="4079160"/>
              <a:ext cx="347957" cy="347958"/>
            </a:xfrm>
            <a:custGeom>
              <a:avLst/>
              <a:gdLst>
                <a:gd name="connsiteX0" fmla="*/ 218731 w 347957"/>
                <a:gd name="connsiteY0" fmla="*/ 5899 h 347958"/>
                <a:gd name="connsiteX1" fmla="*/ 5899 w 347957"/>
                <a:gd name="connsiteY1" fmla="*/ 129226 h 347958"/>
                <a:gd name="connsiteX2" fmla="*/ 129227 w 347957"/>
                <a:gd name="connsiteY2" fmla="*/ 342060 h 347958"/>
                <a:gd name="connsiteX3" fmla="*/ 342059 w 347957"/>
                <a:gd name="connsiteY3" fmla="*/ 218731 h 347958"/>
                <a:gd name="connsiteX4" fmla="*/ 342061 w 347957"/>
                <a:gd name="connsiteY4" fmla="*/ 218725 h 347958"/>
                <a:gd name="connsiteX5" fmla="*/ 218731 w 347957"/>
                <a:gd name="connsiteY5" fmla="*/ 5899 h 347958"/>
                <a:gd name="connsiteX6" fmla="*/ 170430 w 347957"/>
                <a:gd name="connsiteY6" fmla="*/ 261311 h 347958"/>
                <a:gd name="connsiteX7" fmla="*/ 133349 w 347957"/>
                <a:gd name="connsiteY7" fmla="*/ 300364 h 347958"/>
                <a:gd name="connsiteX8" fmla="*/ 96259 w 347957"/>
                <a:gd name="connsiteY8" fmla="*/ 261311 h 347958"/>
                <a:gd name="connsiteX9" fmla="*/ 47624 w 347957"/>
                <a:gd name="connsiteY9" fmla="*/ 238118 h 347958"/>
                <a:gd name="connsiteX10" fmla="*/ 73342 w 347957"/>
                <a:gd name="connsiteY10" fmla="*/ 190769 h 347958"/>
                <a:gd name="connsiteX11" fmla="*/ 80362 w 347957"/>
                <a:gd name="connsiteY11" fmla="*/ 137344 h 347958"/>
                <a:gd name="connsiteX12" fmla="*/ 133349 w 347957"/>
                <a:gd name="connsiteY12" fmla="*/ 147173 h 347958"/>
                <a:gd name="connsiteX13" fmla="*/ 186327 w 347957"/>
                <a:gd name="connsiteY13" fmla="*/ 137344 h 347958"/>
                <a:gd name="connsiteX14" fmla="*/ 193357 w 347957"/>
                <a:gd name="connsiteY14" fmla="*/ 190769 h 347958"/>
                <a:gd name="connsiteX15" fmla="*/ 219074 w 347957"/>
                <a:gd name="connsiteY15" fmla="*/ 238118 h 3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7957" h="347958">
                  <a:moveTo>
                    <a:pt x="218731" y="5899"/>
                  </a:moveTo>
                  <a:cubicBezTo>
                    <a:pt x="125903" y="-18817"/>
                    <a:pt x="30614" y="36399"/>
                    <a:pt x="5899" y="129226"/>
                  </a:cubicBezTo>
                  <a:cubicBezTo>
                    <a:pt x="-18818" y="222055"/>
                    <a:pt x="36399" y="317343"/>
                    <a:pt x="129227" y="342060"/>
                  </a:cubicBezTo>
                  <a:cubicBezTo>
                    <a:pt x="222055" y="366775"/>
                    <a:pt x="317344" y="311560"/>
                    <a:pt x="342059" y="218731"/>
                  </a:cubicBezTo>
                  <a:cubicBezTo>
                    <a:pt x="342060" y="218729"/>
                    <a:pt x="342060" y="218727"/>
                    <a:pt x="342061" y="218725"/>
                  </a:cubicBezTo>
                  <a:cubicBezTo>
                    <a:pt x="366773" y="125898"/>
                    <a:pt x="311557" y="30614"/>
                    <a:pt x="218731" y="5899"/>
                  </a:cubicBezTo>
                  <a:close/>
                  <a:moveTo>
                    <a:pt x="170430" y="261311"/>
                  </a:moveTo>
                  <a:lnTo>
                    <a:pt x="133349" y="300364"/>
                  </a:lnTo>
                  <a:lnTo>
                    <a:pt x="96259" y="261311"/>
                  </a:lnTo>
                  <a:lnTo>
                    <a:pt x="47624" y="238118"/>
                  </a:lnTo>
                  <a:lnTo>
                    <a:pt x="73342" y="190769"/>
                  </a:lnTo>
                  <a:lnTo>
                    <a:pt x="80362" y="137344"/>
                  </a:lnTo>
                  <a:lnTo>
                    <a:pt x="133349" y="147173"/>
                  </a:lnTo>
                  <a:lnTo>
                    <a:pt x="186327" y="137344"/>
                  </a:lnTo>
                  <a:lnTo>
                    <a:pt x="193357" y="190769"/>
                  </a:lnTo>
                  <a:lnTo>
                    <a:pt x="219074" y="238118"/>
                  </a:lnTo>
                  <a:close/>
                </a:path>
              </a:pathLst>
            </a:custGeom>
            <a:solidFill>
              <a:srgbClr val="2DBCD8"/>
            </a:solidFill>
            <a:ln w="9525" cap="flat">
              <a:solidFill>
                <a:srgbClr val="2DBCD8"/>
              </a:solid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154033E6-50D7-45C9-BE80-3061C257EC50}"/>
                </a:ext>
              </a:extLst>
            </p:cNvPr>
            <p:cNvSpPr/>
            <p:nvPr/>
          </p:nvSpPr>
          <p:spPr>
            <a:xfrm>
              <a:off x="-1104632" y="4240821"/>
              <a:ext cx="96393" cy="96393"/>
            </a:xfrm>
            <a:custGeom>
              <a:avLst/>
              <a:gdLst>
                <a:gd name="connsiteX0" fmla="*/ 96393 w 96393"/>
                <a:gd name="connsiteY0" fmla="*/ 48196 h 96393"/>
                <a:gd name="connsiteX1" fmla="*/ 48197 w 96393"/>
                <a:gd name="connsiteY1" fmla="*/ 96393 h 96393"/>
                <a:gd name="connsiteX2" fmla="*/ 0 w 96393"/>
                <a:gd name="connsiteY2" fmla="*/ 48196 h 96393"/>
                <a:gd name="connsiteX3" fmla="*/ 48197 w 96393"/>
                <a:gd name="connsiteY3" fmla="*/ 0 h 96393"/>
                <a:gd name="connsiteX4" fmla="*/ 96393 w 96393"/>
                <a:gd name="connsiteY4" fmla="*/ 48196 h 96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93" h="96393">
                  <a:moveTo>
                    <a:pt x="96393" y="48196"/>
                  </a:moveTo>
                  <a:cubicBezTo>
                    <a:pt x="96393" y="74815"/>
                    <a:pt x="74815" y="96393"/>
                    <a:pt x="48197" y="96393"/>
                  </a:cubicBezTo>
                  <a:cubicBezTo>
                    <a:pt x="21578" y="96393"/>
                    <a:pt x="0" y="74815"/>
                    <a:pt x="0" y="48196"/>
                  </a:cubicBezTo>
                  <a:cubicBezTo>
                    <a:pt x="0" y="21578"/>
                    <a:pt x="21578" y="0"/>
                    <a:pt x="48197" y="0"/>
                  </a:cubicBezTo>
                  <a:cubicBezTo>
                    <a:pt x="74815" y="0"/>
                    <a:pt x="96393" y="21578"/>
                    <a:pt x="96393" y="48196"/>
                  </a:cubicBezTo>
                  <a:close/>
                </a:path>
              </a:pathLst>
            </a:custGeom>
            <a:solidFill>
              <a:schemeClr val="accent4">
                <a:lumMod val="75000"/>
              </a:schemeClr>
            </a:solidFill>
            <a:ln w="9525" cap="flat">
              <a:noFill/>
              <a:prstDash val="solid"/>
              <a:miter/>
            </a:ln>
          </p:spPr>
          <p:txBody>
            <a:bodyPr rtlCol="0" anchor="ctr"/>
            <a:lstStyle/>
            <a:p>
              <a:endParaRPr lang="en-GB"/>
            </a:p>
          </p:txBody>
        </p:sp>
      </p:grpSp>
      <p:grpSp>
        <p:nvGrpSpPr>
          <p:cNvPr id="81" name="Group 80">
            <a:extLst>
              <a:ext uri="{FF2B5EF4-FFF2-40B4-BE49-F238E27FC236}">
                <a16:creationId xmlns:a16="http://schemas.microsoft.com/office/drawing/2014/main" id="{A27D5B9E-F535-4DE6-95BA-F538DE92E3BC}"/>
              </a:ext>
            </a:extLst>
          </p:cNvPr>
          <p:cNvGrpSpPr/>
          <p:nvPr/>
        </p:nvGrpSpPr>
        <p:grpSpPr>
          <a:xfrm>
            <a:off x="7609273" y="4430591"/>
            <a:ext cx="559552" cy="502901"/>
            <a:chOff x="-1189785" y="4079160"/>
            <a:chExt cx="347957" cy="347958"/>
          </a:xfrm>
        </p:grpSpPr>
        <p:sp>
          <p:nvSpPr>
            <p:cNvPr id="82" name="Freeform: Shape 81">
              <a:extLst>
                <a:ext uri="{FF2B5EF4-FFF2-40B4-BE49-F238E27FC236}">
                  <a16:creationId xmlns:a16="http://schemas.microsoft.com/office/drawing/2014/main" id="{529F4BDC-D1F6-4A85-87A0-8BB61C2DE3DF}"/>
                </a:ext>
              </a:extLst>
            </p:cNvPr>
            <p:cNvSpPr/>
            <p:nvPr/>
          </p:nvSpPr>
          <p:spPr>
            <a:xfrm>
              <a:off x="-1189785" y="4079160"/>
              <a:ext cx="347957" cy="347958"/>
            </a:xfrm>
            <a:custGeom>
              <a:avLst/>
              <a:gdLst>
                <a:gd name="connsiteX0" fmla="*/ 218731 w 347957"/>
                <a:gd name="connsiteY0" fmla="*/ 5899 h 347958"/>
                <a:gd name="connsiteX1" fmla="*/ 5899 w 347957"/>
                <a:gd name="connsiteY1" fmla="*/ 129226 h 347958"/>
                <a:gd name="connsiteX2" fmla="*/ 129227 w 347957"/>
                <a:gd name="connsiteY2" fmla="*/ 342060 h 347958"/>
                <a:gd name="connsiteX3" fmla="*/ 342059 w 347957"/>
                <a:gd name="connsiteY3" fmla="*/ 218731 h 347958"/>
                <a:gd name="connsiteX4" fmla="*/ 342061 w 347957"/>
                <a:gd name="connsiteY4" fmla="*/ 218725 h 347958"/>
                <a:gd name="connsiteX5" fmla="*/ 218731 w 347957"/>
                <a:gd name="connsiteY5" fmla="*/ 5899 h 347958"/>
                <a:gd name="connsiteX6" fmla="*/ 170430 w 347957"/>
                <a:gd name="connsiteY6" fmla="*/ 261311 h 347958"/>
                <a:gd name="connsiteX7" fmla="*/ 133349 w 347957"/>
                <a:gd name="connsiteY7" fmla="*/ 300364 h 347958"/>
                <a:gd name="connsiteX8" fmla="*/ 96259 w 347957"/>
                <a:gd name="connsiteY8" fmla="*/ 261311 h 347958"/>
                <a:gd name="connsiteX9" fmla="*/ 47624 w 347957"/>
                <a:gd name="connsiteY9" fmla="*/ 238118 h 347958"/>
                <a:gd name="connsiteX10" fmla="*/ 73342 w 347957"/>
                <a:gd name="connsiteY10" fmla="*/ 190769 h 347958"/>
                <a:gd name="connsiteX11" fmla="*/ 80362 w 347957"/>
                <a:gd name="connsiteY11" fmla="*/ 137344 h 347958"/>
                <a:gd name="connsiteX12" fmla="*/ 133349 w 347957"/>
                <a:gd name="connsiteY12" fmla="*/ 147173 h 347958"/>
                <a:gd name="connsiteX13" fmla="*/ 186327 w 347957"/>
                <a:gd name="connsiteY13" fmla="*/ 137344 h 347958"/>
                <a:gd name="connsiteX14" fmla="*/ 193357 w 347957"/>
                <a:gd name="connsiteY14" fmla="*/ 190769 h 347958"/>
                <a:gd name="connsiteX15" fmla="*/ 219074 w 347957"/>
                <a:gd name="connsiteY15" fmla="*/ 238118 h 3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7957" h="347958">
                  <a:moveTo>
                    <a:pt x="218731" y="5899"/>
                  </a:moveTo>
                  <a:cubicBezTo>
                    <a:pt x="125903" y="-18817"/>
                    <a:pt x="30614" y="36399"/>
                    <a:pt x="5899" y="129226"/>
                  </a:cubicBezTo>
                  <a:cubicBezTo>
                    <a:pt x="-18818" y="222055"/>
                    <a:pt x="36399" y="317343"/>
                    <a:pt x="129227" y="342060"/>
                  </a:cubicBezTo>
                  <a:cubicBezTo>
                    <a:pt x="222055" y="366775"/>
                    <a:pt x="317344" y="311560"/>
                    <a:pt x="342059" y="218731"/>
                  </a:cubicBezTo>
                  <a:cubicBezTo>
                    <a:pt x="342060" y="218729"/>
                    <a:pt x="342060" y="218727"/>
                    <a:pt x="342061" y="218725"/>
                  </a:cubicBezTo>
                  <a:cubicBezTo>
                    <a:pt x="366773" y="125898"/>
                    <a:pt x="311557" y="30614"/>
                    <a:pt x="218731" y="5899"/>
                  </a:cubicBezTo>
                  <a:close/>
                  <a:moveTo>
                    <a:pt x="170430" y="261311"/>
                  </a:moveTo>
                  <a:lnTo>
                    <a:pt x="133349" y="300364"/>
                  </a:lnTo>
                  <a:lnTo>
                    <a:pt x="96259" y="261311"/>
                  </a:lnTo>
                  <a:lnTo>
                    <a:pt x="47624" y="238118"/>
                  </a:lnTo>
                  <a:lnTo>
                    <a:pt x="73342" y="190769"/>
                  </a:lnTo>
                  <a:lnTo>
                    <a:pt x="80362" y="137344"/>
                  </a:lnTo>
                  <a:lnTo>
                    <a:pt x="133349" y="147173"/>
                  </a:lnTo>
                  <a:lnTo>
                    <a:pt x="186327" y="137344"/>
                  </a:lnTo>
                  <a:lnTo>
                    <a:pt x="193357" y="190769"/>
                  </a:lnTo>
                  <a:lnTo>
                    <a:pt x="219074" y="238118"/>
                  </a:lnTo>
                  <a:close/>
                </a:path>
              </a:pathLst>
            </a:custGeom>
            <a:solidFill>
              <a:srgbClr val="2DBCD8"/>
            </a:solidFill>
            <a:ln w="9525" cap="flat">
              <a:solidFill>
                <a:srgbClr val="2DBCD8"/>
              </a:solid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616377C0-CFE3-4DE8-A478-7C28203A58F6}"/>
                </a:ext>
              </a:extLst>
            </p:cNvPr>
            <p:cNvSpPr/>
            <p:nvPr/>
          </p:nvSpPr>
          <p:spPr>
            <a:xfrm>
              <a:off x="-1104632" y="4240821"/>
              <a:ext cx="96393" cy="96393"/>
            </a:xfrm>
            <a:custGeom>
              <a:avLst/>
              <a:gdLst>
                <a:gd name="connsiteX0" fmla="*/ 96393 w 96393"/>
                <a:gd name="connsiteY0" fmla="*/ 48196 h 96393"/>
                <a:gd name="connsiteX1" fmla="*/ 48197 w 96393"/>
                <a:gd name="connsiteY1" fmla="*/ 96393 h 96393"/>
                <a:gd name="connsiteX2" fmla="*/ 0 w 96393"/>
                <a:gd name="connsiteY2" fmla="*/ 48196 h 96393"/>
                <a:gd name="connsiteX3" fmla="*/ 48197 w 96393"/>
                <a:gd name="connsiteY3" fmla="*/ 0 h 96393"/>
                <a:gd name="connsiteX4" fmla="*/ 96393 w 96393"/>
                <a:gd name="connsiteY4" fmla="*/ 48196 h 96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93" h="96393">
                  <a:moveTo>
                    <a:pt x="96393" y="48196"/>
                  </a:moveTo>
                  <a:cubicBezTo>
                    <a:pt x="96393" y="74815"/>
                    <a:pt x="74815" y="96393"/>
                    <a:pt x="48197" y="96393"/>
                  </a:cubicBezTo>
                  <a:cubicBezTo>
                    <a:pt x="21578" y="96393"/>
                    <a:pt x="0" y="74815"/>
                    <a:pt x="0" y="48196"/>
                  </a:cubicBezTo>
                  <a:cubicBezTo>
                    <a:pt x="0" y="21578"/>
                    <a:pt x="21578" y="0"/>
                    <a:pt x="48197" y="0"/>
                  </a:cubicBezTo>
                  <a:cubicBezTo>
                    <a:pt x="74815" y="0"/>
                    <a:pt x="96393" y="21578"/>
                    <a:pt x="96393" y="48196"/>
                  </a:cubicBezTo>
                  <a:close/>
                </a:path>
              </a:pathLst>
            </a:custGeom>
            <a:solidFill>
              <a:schemeClr val="accent4">
                <a:lumMod val="75000"/>
              </a:schemeClr>
            </a:solidFill>
            <a:ln w="9525" cap="flat">
              <a:noFill/>
              <a:prstDash val="solid"/>
              <a:miter/>
            </a:ln>
          </p:spPr>
          <p:txBody>
            <a:bodyPr rtlCol="0" anchor="ctr"/>
            <a:lstStyle/>
            <a:p>
              <a:endParaRPr lang="en-GB"/>
            </a:p>
          </p:txBody>
        </p:sp>
      </p:grpSp>
      <p:grpSp>
        <p:nvGrpSpPr>
          <p:cNvPr id="84" name="Group 83">
            <a:extLst>
              <a:ext uri="{FF2B5EF4-FFF2-40B4-BE49-F238E27FC236}">
                <a16:creationId xmlns:a16="http://schemas.microsoft.com/office/drawing/2014/main" id="{B773870E-9CFE-4E18-9068-36A024446A62}"/>
              </a:ext>
            </a:extLst>
          </p:cNvPr>
          <p:cNvGrpSpPr/>
          <p:nvPr/>
        </p:nvGrpSpPr>
        <p:grpSpPr>
          <a:xfrm>
            <a:off x="8569319" y="3623040"/>
            <a:ext cx="559552" cy="502901"/>
            <a:chOff x="-1189785" y="4079160"/>
            <a:chExt cx="347957" cy="347958"/>
          </a:xfrm>
        </p:grpSpPr>
        <p:sp>
          <p:nvSpPr>
            <p:cNvPr id="85" name="Freeform: Shape 84">
              <a:extLst>
                <a:ext uri="{FF2B5EF4-FFF2-40B4-BE49-F238E27FC236}">
                  <a16:creationId xmlns:a16="http://schemas.microsoft.com/office/drawing/2014/main" id="{968EFA0B-C93B-40D9-82A2-43E1B7BA53A1}"/>
                </a:ext>
              </a:extLst>
            </p:cNvPr>
            <p:cNvSpPr/>
            <p:nvPr/>
          </p:nvSpPr>
          <p:spPr>
            <a:xfrm>
              <a:off x="-1189785" y="4079160"/>
              <a:ext cx="347957" cy="347958"/>
            </a:xfrm>
            <a:custGeom>
              <a:avLst/>
              <a:gdLst>
                <a:gd name="connsiteX0" fmla="*/ 218731 w 347957"/>
                <a:gd name="connsiteY0" fmla="*/ 5899 h 347958"/>
                <a:gd name="connsiteX1" fmla="*/ 5899 w 347957"/>
                <a:gd name="connsiteY1" fmla="*/ 129226 h 347958"/>
                <a:gd name="connsiteX2" fmla="*/ 129227 w 347957"/>
                <a:gd name="connsiteY2" fmla="*/ 342060 h 347958"/>
                <a:gd name="connsiteX3" fmla="*/ 342059 w 347957"/>
                <a:gd name="connsiteY3" fmla="*/ 218731 h 347958"/>
                <a:gd name="connsiteX4" fmla="*/ 342061 w 347957"/>
                <a:gd name="connsiteY4" fmla="*/ 218725 h 347958"/>
                <a:gd name="connsiteX5" fmla="*/ 218731 w 347957"/>
                <a:gd name="connsiteY5" fmla="*/ 5899 h 347958"/>
                <a:gd name="connsiteX6" fmla="*/ 170430 w 347957"/>
                <a:gd name="connsiteY6" fmla="*/ 261311 h 347958"/>
                <a:gd name="connsiteX7" fmla="*/ 133349 w 347957"/>
                <a:gd name="connsiteY7" fmla="*/ 300364 h 347958"/>
                <a:gd name="connsiteX8" fmla="*/ 96259 w 347957"/>
                <a:gd name="connsiteY8" fmla="*/ 261311 h 347958"/>
                <a:gd name="connsiteX9" fmla="*/ 47624 w 347957"/>
                <a:gd name="connsiteY9" fmla="*/ 238118 h 347958"/>
                <a:gd name="connsiteX10" fmla="*/ 73342 w 347957"/>
                <a:gd name="connsiteY10" fmla="*/ 190769 h 347958"/>
                <a:gd name="connsiteX11" fmla="*/ 80362 w 347957"/>
                <a:gd name="connsiteY11" fmla="*/ 137344 h 347958"/>
                <a:gd name="connsiteX12" fmla="*/ 133349 w 347957"/>
                <a:gd name="connsiteY12" fmla="*/ 147173 h 347958"/>
                <a:gd name="connsiteX13" fmla="*/ 186327 w 347957"/>
                <a:gd name="connsiteY13" fmla="*/ 137344 h 347958"/>
                <a:gd name="connsiteX14" fmla="*/ 193357 w 347957"/>
                <a:gd name="connsiteY14" fmla="*/ 190769 h 347958"/>
                <a:gd name="connsiteX15" fmla="*/ 219074 w 347957"/>
                <a:gd name="connsiteY15" fmla="*/ 238118 h 3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7957" h="347958">
                  <a:moveTo>
                    <a:pt x="218731" y="5899"/>
                  </a:moveTo>
                  <a:cubicBezTo>
                    <a:pt x="125903" y="-18817"/>
                    <a:pt x="30614" y="36399"/>
                    <a:pt x="5899" y="129226"/>
                  </a:cubicBezTo>
                  <a:cubicBezTo>
                    <a:pt x="-18818" y="222055"/>
                    <a:pt x="36399" y="317343"/>
                    <a:pt x="129227" y="342060"/>
                  </a:cubicBezTo>
                  <a:cubicBezTo>
                    <a:pt x="222055" y="366775"/>
                    <a:pt x="317344" y="311560"/>
                    <a:pt x="342059" y="218731"/>
                  </a:cubicBezTo>
                  <a:cubicBezTo>
                    <a:pt x="342060" y="218729"/>
                    <a:pt x="342060" y="218727"/>
                    <a:pt x="342061" y="218725"/>
                  </a:cubicBezTo>
                  <a:cubicBezTo>
                    <a:pt x="366773" y="125898"/>
                    <a:pt x="311557" y="30614"/>
                    <a:pt x="218731" y="5899"/>
                  </a:cubicBezTo>
                  <a:close/>
                  <a:moveTo>
                    <a:pt x="170430" y="261311"/>
                  </a:moveTo>
                  <a:lnTo>
                    <a:pt x="133349" y="300364"/>
                  </a:lnTo>
                  <a:lnTo>
                    <a:pt x="96259" y="261311"/>
                  </a:lnTo>
                  <a:lnTo>
                    <a:pt x="47624" y="238118"/>
                  </a:lnTo>
                  <a:lnTo>
                    <a:pt x="73342" y="190769"/>
                  </a:lnTo>
                  <a:lnTo>
                    <a:pt x="80362" y="137344"/>
                  </a:lnTo>
                  <a:lnTo>
                    <a:pt x="133349" y="147173"/>
                  </a:lnTo>
                  <a:lnTo>
                    <a:pt x="186327" y="137344"/>
                  </a:lnTo>
                  <a:lnTo>
                    <a:pt x="193357" y="190769"/>
                  </a:lnTo>
                  <a:lnTo>
                    <a:pt x="219074" y="238118"/>
                  </a:lnTo>
                  <a:close/>
                </a:path>
              </a:pathLst>
            </a:custGeom>
            <a:solidFill>
              <a:srgbClr val="2DBCD8"/>
            </a:solidFill>
            <a:ln w="9525" cap="flat">
              <a:solidFill>
                <a:srgbClr val="2DBCD8"/>
              </a:solid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99F8B337-C9F5-4126-9B14-22BAFD634979}"/>
                </a:ext>
              </a:extLst>
            </p:cNvPr>
            <p:cNvSpPr/>
            <p:nvPr/>
          </p:nvSpPr>
          <p:spPr>
            <a:xfrm>
              <a:off x="-1104632" y="4240821"/>
              <a:ext cx="96393" cy="96393"/>
            </a:xfrm>
            <a:custGeom>
              <a:avLst/>
              <a:gdLst>
                <a:gd name="connsiteX0" fmla="*/ 96393 w 96393"/>
                <a:gd name="connsiteY0" fmla="*/ 48196 h 96393"/>
                <a:gd name="connsiteX1" fmla="*/ 48197 w 96393"/>
                <a:gd name="connsiteY1" fmla="*/ 96393 h 96393"/>
                <a:gd name="connsiteX2" fmla="*/ 0 w 96393"/>
                <a:gd name="connsiteY2" fmla="*/ 48196 h 96393"/>
                <a:gd name="connsiteX3" fmla="*/ 48197 w 96393"/>
                <a:gd name="connsiteY3" fmla="*/ 0 h 96393"/>
                <a:gd name="connsiteX4" fmla="*/ 96393 w 96393"/>
                <a:gd name="connsiteY4" fmla="*/ 48196 h 96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93" h="96393">
                  <a:moveTo>
                    <a:pt x="96393" y="48196"/>
                  </a:moveTo>
                  <a:cubicBezTo>
                    <a:pt x="96393" y="74815"/>
                    <a:pt x="74815" y="96393"/>
                    <a:pt x="48197" y="96393"/>
                  </a:cubicBezTo>
                  <a:cubicBezTo>
                    <a:pt x="21578" y="96393"/>
                    <a:pt x="0" y="74815"/>
                    <a:pt x="0" y="48196"/>
                  </a:cubicBezTo>
                  <a:cubicBezTo>
                    <a:pt x="0" y="21578"/>
                    <a:pt x="21578" y="0"/>
                    <a:pt x="48197" y="0"/>
                  </a:cubicBezTo>
                  <a:cubicBezTo>
                    <a:pt x="74815" y="0"/>
                    <a:pt x="96393" y="21578"/>
                    <a:pt x="96393" y="48196"/>
                  </a:cubicBezTo>
                  <a:close/>
                </a:path>
              </a:pathLst>
            </a:custGeom>
            <a:solidFill>
              <a:schemeClr val="accent4">
                <a:lumMod val="75000"/>
              </a:schemeClr>
            </a:solidFill>
            <a:ln w="9525" cap="flat">
              <a:noFill/>
              <a:prstDash val="solid"/>
              <a:miter/>
            </a:ln>
          </p:spPr>
          <p:txBody>
            <a:bodyPr rtlCol="0" anchor="ctr"/>
            <a:lstStyle/>
            <a:p>
              <a:endParaRPr lang="en-GB"/>
            </a:p>
          </p:txBody>
        </p:sp>
      </p:grpSp>
      <p:grpSp>
        <p:nvGrpSpPr>
          <p:cNvPr id="87" name="Group 86">
            <a:extLst>
              <a:ext uri="{FF2B5EF4-FFF2-40B4-BE49-F238E27FC236}">
                <a16:creationId xmlns:a16="http://schemas.microsoft.com/office/drawing/2014/main" id="{F30A6F80-EE5C-410C-9E47-CBB3F1FC36BF}"/>
              </a:ext>
            </a:extLst>
          </p:cNvPr>
          <p:cNvGrpSpPr/>
          <p:nvPr/>
        </p:nvGrpSpPr>
        <p:grpSpPr>
          <a:xfrm>
            <a:off x="8557150" y="4356992"/>
            <a:ext cx="559552" cy="502901"/>
            <a:chOff x="-1189785" y="4079160"/>
            <a:chExt cx="347957" cy="347958"/>
          </a:xfrm>
        </p:grpSpPr>
        <p:sp>
          <p:nvSpPr>
            <p:cNvPr id="88" name="Freeform: Shape 87">
              <a:extLst>
                <a:ext uri="{FF2B5EF4-FFF2-40B4-BE49-F238E27FC236}">
                  <a16:creationId xmlns:a16="http://schemas.microsoft.com/office/drawing/2014/main" id="{A1F725D8-C3D3-4F92-89A0-DF51EA8A0F54}"/>
                </a:ext>
              </a:extLst>
            </p:cNvPr>
            <p:cNvSpPr/>
            <p:nvPr/>
          </p:nvSpPr>
          <p:spPr>
            <a:xfrm>
              <a:off x="-1189785" y="4079160"/>
              <a:ext cx="347957" cy="347958"/>
            </a:xfrm>
            <a:custGeom>
              <a:avLst/>
              <a:gdLst>
                <a:gd name="connsiteX0" fmla="*/ 218731 w 347957"/>
                <a:gd name="connsiteY0" fmla="*/ 5899 h 347958"/>
                <a:gd name="connsiteX1" fmla="*/ 5899 w 347957"/>
                <a:gd name="connsiteY1" fmla="*/ 129226 h 347958"/>
                <a:gd name="connsiteX2" fmla="*/ 129227 w 347957"/>
                <a:gd name="connsiteY2" fmla="*/ 342060 h 347958"/>
                <a:gd name="connsiteX3" fmla="*/ 342059 w 347957"/>
                <a:gd name="connsiteY3" fmla="*/ 218731 h 347958"/>
                <a:gd name="connsiteX4" fmla="*/ 342061 w 347957"/>
                <a:gd name="connsiteY4" fmla="*/ 218725 h 347958"/>
                <a:gd name="connsiteX5" fmla="*/ 218731 w 347957"/>
                <a:gd name="connsiteY5" fmla="*/ 5899 h 347958"/>
                <a:gd name="connsiteX6" fmla="*/ 170430 w 347957"/>
                <a:gd name="connsiteY6" fmla="*/ 261311 h 347958"/>
                <a:gd name="connsiteX7" fmla="*/ 133349 w 347957"/>
                <a:gd name="connsiteY7" fmla="*/ 300364 h 347958"/>
                <a:gd name="connsiteX8" fmla="*/ 96259 w 347957"/>
                <a:gd name="connsiteY8" fmla="*/ 261311 h 347958"/>
                <a:gd name="connsiteX9" fmla="*/ 47624 w 347957"/>
                <a:gd name="connsiteY9" fmla="*/ 238118 h 347958"/>
                <a:gd name="connsiteX10" fmla="*/ 73342 w 347957"/>
                <a:gd name="connsiteY10" fmla="*/ 190769 h 347958"/>
                <a:gd name="connsiteX11" fmla="*/ 80362 w 347957"/>
                <a:gd name="connsiteY11" fmla="*/ 137344 h 347958"/>
                <a:gd name="connsiteX12" fmla="*/ 133349 w 347957"/>
                <a:gd name="connsiteY12" fmla="*/ 147173 h 347958"/>
                <a:gd name="connsiteX13" fmla="*/ 186327 w 347957"/>
                <a:gd name="connsiteY13" fmla="*/ 137344 h 347958"/>
                <a:gd name="connsiteX14" fmla="*/ 193357 w 347957"/>
                <a:gd name="connsiteY14" fmla="*/ 190769 h 347958"/>
                <a:gd name="connsiteX15" fmla="*/ 219074 w 347957"/>
                <a:gd name="connsiteY15" fmla="*/ 238118 h 3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7957" h="347958">
                  <a:moveTo>
                    <a:pt x="218731" y="5899"/>
                  </a:moveTo>
                  <a:cubicBezTo>
                    <a:pt x="125903" y="-18817"/>
                    <a:pt x="30614" y="36399"/>
                    <a:pt x="5899" y="129226"/>
                  </a:cubicBezTo>
                  <a:cubicBezTo>
                    <a:pt x="-18818" y="222055"/>
                    <a:pt x="36399" y="317343"/>
                    <a:pt x="129227" y="342060"/>
                  </a:cubicBezTo>
                  <a:cubicBezTo>
                    <a:pt x="222055" y="366775"/>
                    <a:pt x="317344" y="311560"/>
                    <a:pt x="342059" y="218731"/>
                  </a:cubicBezTo>
                  <a:cubicBezTo>
                    <a:pt x="342060" y="218729"/>
                    <a:pt x="342060" y="218727"/>
                    <a:pt x="342061" y="218725"/>
                  </a:cubicBezTo>
                  <a:cubicBezTo>
                    <a:pt x="366773" y="125898"/>
                    <a:pt x="311557" y="30614"/>
                    <a:pt x="218731" y="5899"/>
                  </a:cubicBezTo>
                  <a:close/>
                  <a:moveTo>
                    <a:pt x="170430" y="261311"/>
                  </a:moveTo>
                  <a:lnTo>
                    <a:pt x="133349" y="300364"/>
                  </a:lnTo>
                  <a:lnTo>
                    <a:pt x="96259" y="261311"/>
                  </a:lnTo>
                  <a:lnTo>
                    <a:pt x="47624" y="238118"/>
                  </a:lnTo>
                  <a:lnTo>
                    <a:pt x="73342" y="190769"/>
                  </a:lnTo>
                  <a:lnTo>
                    <a:pt x="80362" y="137344"/>
                  </a:lnTo>
                  <a:lnTo>
                    <a:pt x="133349" y="147173"/>
                  </a:lnTo>
                  <a:lnTo>
                    <a:pt x="186327" y="137344"/>
                  </a:lnTo>
                  <a:lnTo>
                    <a:pt x="193357" y="190769"/>
                  </a:lnTo>
                  <a:lnTo>
                    <a:pt x="219074" y="238118"/>
                  </a:lnTo>
                  <a:close/>
                </a:path>
              </a:pathLst>
            </a:custGeom>
            <a:solidFill>
              <a:srgbClr val="2DBCD8"/>
            </a:solidFill>
            <a:ln w="9525" cap="flat">
              <a:solidFill>
                <a:srgbClr val="2DBCD8"/>
              </a:solid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5D4B3442-F292-426B-A43C-E436ABB37DD3}"/>
                </a:ext>
              </a:extLst>
            </p:cNvPr>
            <p:cNvSpPr/>
            <p:nvPr/>
          </p:nvSpPr>
          <p:spPr>
            <a:xfrm>
              <a:off x="-1104632" y="4240821"/>
              <a:ext cx="96393" cy="96393"/>
            </a:xfrm>
            <a:custGeom>
              <a:avLst/>
              <a:gdLst>
                <a:gd name="connsiteX0" fmla="*/ 96393 w 96393"/>
                <a:gd name="connsiteY0" fmla="*/ 48196 h 96393"/>
                <a:gd name="connsiteX1" fmla="*/ 48197 w 96393"/>
                <a:gd name="connsiteY1" fmla="*/ 96393 h 96393"/>
                <a:gd name="connsiteX2" fmla="*/ 0 w 96393"/>
                <a:gd name="connsiteY2" fmla="*/ 48196 h 96393"/>
                <a:gd name="connsiteX3" fmla="*/ 48197 w 96393"/>
                <a:gd name="connsiteY3" fmla="*/ 0 h 96393"/>
                <a:gd name="connsiteX4" fmla="*/ 96393 w 96393"/>
                <a:gd name="connsiteY4" fmla="*/ 48196 h 96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93" h="96393">
                  <a:moveTo>
                    <a:pt x="96393" y="48196"/>
                  </a:moveTo>
                  <a:cubicBezTo>
                    <a:pt x="96393" y="74815"/>
                    <a:pt x="74815" y="96393"/>
                    <a:pt x="48197" y="96393"/>
                  </a:cubicBezTo>
                  <a:cubicBezTo>
                    <a:pt x="21578" y="96393"/>
                    <a:pt x="0" y="74815"/>
                    <a:pt x="0" y="48196"/>
                  </a:cubicBezTo>
                  <a:cubicBezTo>
                    <a:pt x="0" y="21578"/>
                    <a:pt x="21578" y="0"/>
                    <a:pt x="48197" y="0"/>
                  </a:cubicBezTo>
                  <a:cubicBezTo>
                    <a:pt x="74815" y="0"/>
                    <a:pt x="96393" y="21578"/>
                    <a:pt x="96393" y="48196"/>
                  </a:cubicBezTo>
                  <a:close/>
                </a:path>
              </a:pathLst>
            </a:custGeom>
            <a:solidFill>
              <a:schemeClr val="accent4">
                <a:lumMod val="75000"/>
              </a:schemeClr>
            </a:solidFill>
            <a:ln w="9525" cap="flat">
              <a:noFill/>
              <a:prstDash val="solid"/>
              <a:miter/>
            </a:ln>
          </p:spPr>
          <p:txBody>
            <a:bodyPr rtlCol="0" anchor="ctr"/>
            <a:lstStyle/>
            <a:p>
              <a:endParaRPr lang="en-GB"/>
            </a:p>
          </p:txBody>
        </p:sp>
      </p:grpSp>
      <p:grpSp>
        <p:nvGrpSpPr>
          <p:cNvPr id="90" name="Group 89">
            <a:extLst>
              <a:ext uri="{FF2B5EF4-FFF2-40B4-BE49-F238E27FC236}">
                <a16:creationId xmlns:a16="http://schemas.microsoft.com/office/drawing/2014/main" id="{13A00043-2969-4B4B-AE36-8364D23027A9}"/>
              </a:ext>
            </a:extLst>
          </p:cNvPr>
          <p:cNvGrpSpPr/>
          <p:nvPr/>
        </p:nvGrpSpPr>
        <p:grpSpPr>
          <a:xfrm>
            <a:off x="7560939" y="3694043"/>
            <a:ext cx="559552" cy="502901"/>
            <a:chOff x="-1189785" y="4079160"/>
            <a:chExt cx="347957" cy="347958"/>
          </a:xfrm>
        </p:grpSpPr>
        <p:sp>
          <p:nvSpPr>
            <p:cNvPr id="91" name="Freeform: Shape 90">
              <a:extLst>
                <a:ext uri="{FF2B5EF4-FFF2-40B4-BE49-F238E27FC236}">
                  <a16:creationId xmlns:a16="http://schemas.microsoft.com/office/drawing/2014/main" id="{119B7D53-04C0-40C8-B7B8-1C163CA01238}"/>
                </a:ext>
              </a:extLst>
            </p:cNvPr>
            <p:cNvSpPr/>
            <p:nvPr/>
          </p:nvSpPr>
          <p:spPr>
            <a:xfrm>
              <a:off x="-1189785" y="4079160"/>
              <a:ext cx="347957" cy="347958"/>
            </a:xfrm>
            <a:custGeom>
              <a:avLst/>
              <a:gdLst>
                <a:gd name="connsiteX0" fmla="*/ 218731 w 347957"/>
                <a:gd name="connsiteY0" fmla="*/ 5899 h 347958"/>
                <a:gd name="connsiteX1" fmla="*/ 5899 w 347957"/>
                <a:gd name="connsiteY1" fmla="*/ 129226 h 347958"/>
                <a:gd name="connsiteX2" fmla="*/ 129227 w 347957"/>
                <a:gd name="connsiteY2" fmla="*/ 342060 h 347958"/>
                <a:gd name="connsiteX3" fmla="*/ 342059 w 347957"/>
                <a:gd name="connsiteY3" fmla="*/ 218731 h 347958"/>
                <a:gd name="connsiteX4" fmla="*/ 342061 w 347957"/>
                <a:gd name="connsiteY4" fmla="*/ 218725 h 347958"/>
                <a:gd name="connsiteX5" fmla="*/ 218731 w 347957"/>
                <a:gd name="connsiteY5" fmla="*/ 5899 h 347958"/>
                <a:gd name="connsiteX6" fmla="*/ 170430 w 347957"/>
                <a:gd name="connsiteY6" fmla="*/ 261311 h 347958"/>
                <a:gd name="connsiteX7" fmla="*/ 133349 w 347957"/>
                <a:gd name="connsiteY7" fmla="*/ 300364 h 347958"/>
                <a:gd name="connsiteX8" fmla="*/ 96259 w 347957"/>
                <a:gd name="connsiteY8" fmla="*/ 261311 h 347958"/>
                <a:gd name="connsiteX9" fmla="*/ 47624 w 347957"/>
                <a:gd name="connsiteY9" fmla="*/ 238118 h 347958"/>
                <a:gd name="connsiteX10" fmla="*/ 73342 w 347957"/>
                <a:gd name="connsiteY10" fmla="*/ 190769 h 347958"/>
                <a:gd name="connsiteX11" fmla="*/ 80362 w 347957"/>
                <a:gd name="connsiteY11" fmla="*/ 137344 h 347958"/>
                <a:gd name="connsiteX12" fmla="*/ 133349 w 347957"/>
                <a:gd name="connsiteY12" fmla="*/ 147173 h 347958"/>
                <a:gd name="connsiteX13" fmla="*/ 186327 w 347957"/>
                <a:gd name="connsiteY13" fmla="*/ 137344 h 347958"/>
                <a:gd name="connsiteX14" fmla="*/ 193357 w 347957"/>
                <a:gd name="connsiteY14" fmla="*/ 190769 h 347958"/>
                <a:gd name="connsiteX15" fmla="*/ 219074 w 347957"/>
                <a:gd name="connsiteY15" fmla="*/ 238118 h 3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7957" h="347958">
                  <a:moveTo>
                    <a:pt x="218731" y="5899"/>
                  </a:moveTo>
                  <a:cubicBezTo>
                    <a:pt x="125903" y="-18817"/>
                    <a:pt x="30614" y="36399"/>
                    <a:pt x="5899" y="129226"/>
                  </a:cubicBezTo>
                  <a:cubicBezTo>
                    <a:pt x="-18818" y="222055"/>
                    <a:pt x="36399" y="317343"/>
                    <a:pt x="129227" y="342060"/>
                  </a:cubicBezTo>
                  <a:cubicBezTo>
                    <a:pt x="222055" y="366775"/>
                    <a:pt x="317344" y="311560"/>
                    <a:pt x="342059" y="218731"/>
                  </a:cubicBezTo>
                  <a:cubicBezTo>
                    <a:pt x="342060" y="218729"/>
                    <a:pt x="342060" y="218727"/>
                    <a:pt x="342061" y="218725"/>
                  </a:cubicBezTo>
                  <a:cubicBezTo>
                    <a:pt x="366773" y="125898"/>
                    <a:pt x="311557" y="30614"/>
                    <a:pt x="218731" y="5899"/>
                  </a:cubicBezTo>
                  <a:close/>
                  <a:moveTo>
                    <a:pt x="170430" y="261311"/>
                  </a:moveTo>
                  <a:lnTo>
                    <a:pt x="133349" y="300364"/>
                  </a:lnTo>
                  <a:lnTo>
                    <a:pt x="96259" y="261311"/>
                  </a:lnTo>
                  <a:lnTo>
                    <a:pt x="47624" y="238118"/>
                  </a:lnTo>
                  <a:lnTo>
                    <a:pt x="73342" y="190769"/>
                  </a:lnTo>
                  <a:lnTo>
                    <a:pt x="80362" y="137344"/>
                  </a:lnTo>
                  <a:lnTo>
                    <a:pt x="133349" y="147173"/>
                  </a:lnTo>
                  <a:lnTo>
                    <a:pt x="186327" y="137344"/>
                  </a:lnTo>
                  <a:lnTo>
                    <a:pt x="193357" y="190769"/>
                  </a:lnTo>
                  <a:lnTo>
                    <a:pt x="219074" y="238118"/>
                  </a:lnTo>
                  <a:close/>
                </a:path>
              </a:pathLst>
            </a:custGeom>
            <a:solidFill>
              <a:srgbClr val="2DBCD8"/>
            </a:solidFill>
            <a:ln w="9525" cap="flat">
              <a:solidFill>
                <a:srgbClr val="2DBCD8"/>
              </a:solid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995BF8A8-6D85-4A1C-8C8C-1F30DC0CEB89}"/>
                </a:ext>
              </a:extLst>
            </p:cNvPr>
            <p:cNvSpPr/>
            <p:nvPr/>
          </p:nvSpPr>
          <p:spPr>
            <a:xfrm>
              <a:off x="-1104632" y="4240821"/>
              <a:ext cx="96393" cy="96393"/>
            </a:xfrm>
            <a:custGeom>
              <a:avLst/>
              <a:gdLst>
                <a:gd name="connsiteX0" fmla="*/ 96393 w 96393"/>
                <a:gd name="connsiteY0" fmla="*/ 48196 h 96393"/>
                <a:gd name="connsiteX1" fmla="*/ 48197 w 96393"/>
                <a:gd name="connsiteY1" fmla="*/ 96393 h 96393"/>
                <a:gd name="connsiteX2" fmla="*/ 0 w 96393"/>
                <a:gd name="connsiteY2" fmla="*/ 48196 h 96393"/>
                <a:gd name="connsiteX3" fmla="*/ 48197 w 96393"/>
                <a:gd name="connsiteY3" fmla="*/ 0 h 96393"/>
                <a:gd name="connsiteX4" fmla="*/ 96393 w 96393"/>
                <a:gd name="connsiteY4" fmla="*/ 48196 h 96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93" h="96393">
                  <a:moveTo>
                    <a:pt x="96393" y="48196"/>
                  </a:moveTo>
                  <a:cubicBezTo>
                    <a:pt x="96393" y="74815"/>
                    <a:pt x="74815" y="96393"/>
                    <a:pt x="48197" y="96393"/>
                  </a:cubicBezTo>
                  <a:cubicBezTo>
                    <a:pt x="21578" y="96393"/>
                    <a:pt x="0" y="74815"/>
                    <a:pt x="0" y="48196"/>
                  </a:cubicBezTo>
                  <a:cubicBezTo>
                    <a:pt x="0" y="21578"/>
                    <a:pt x="21578" y="0"/>
                    <a:pt x="48197" y="0"/>
                  </a:cubicBezTo>
                  <a:cubicBezTo>
                    <a:pt x="74815" y="0"/>
                    <a:pt x="96393" y="21578"/>
                    <a:pt x="96393" y="48196"/>
                  </a:cubicBezTo>
                  <a:close/>
                </a:path>
              </a:pathLst>
            </a:custGeom>
            <a:solidFill>
              <a:schemeClr val="accent4">
                <a:lumMod val="75000"/>
              </a:schemeClr>
            </a:solidFill>
            <a:ln w="9525" cap="flat">
              <a:noFill/>
              <a:prstDash val="solid"/>
              <a:miter/>
            </a:ln>
          </p:spPr>
          <p:txBody>
            <a:bodyPr rtlCol="0" anchor="ctr"/>
            <a:lstStyle/>
            <a:p>
              <a:endParaRPr lang="en-GB"/>
            </a:p>
          </p:txBody>
        </p:sp>
      </p:grpSp>
      <p:grpSp>
        <p:nvGrpSpPr>
          <p:cNvPr id="93" name="Group 92">
            <a:extLst>
              <a:ext uri="{FF2B5EF4-FFF2-40B4-BE49-F238E27FC236}">
                <a16:creationId xmlns:a16="http://schemas.microsoft.com/office/drawing/2014/main" id="{1E247F13-BFEF-4FFB-A3C7-82396D50674D}"/>
              </a:ext>
            </a:extLst>
          </p:cNvPr>
          <p:cNvGrpSpPr/>
          <p:nvPr/>
        </p:nvGrpSpPr>
        <p:grpSpPr>
          <a:xfrm>
            <a:off x="1219200" y="6081358"/>
            <a:ext cx="559552" cy="502901"/>
            <a:chOff x="-1189785" y="4079160"/>
            <a:chExt cx="347957" cy="347958"/>
          </a:xfrm>
        </p:grpSpPr>
        <p:sp>
          <p:nvSpPr>
            <p:cNvPr id="94" name="Freeform: Shape 93">
              <a:extLst>
                <a:ext uri="{FF2B5EF4-FFF2-40B4-BE49-F238E27FC236}">
                  <a16:creationId xmlns:a16="http://schemas.microsoft.com/office/drawing/2014/main" id="{54EF1411-B358-4D8C-BDB1-87E34BEA076F}"/>
                </a:ext>
              </a:extLst>
            </p:cNvPr>
            <p:cNvSpPr/>
            <p:nvPr/>
          </p:nvSpPr>
          <p:spPr>
            <a:xfrm>
              <a:off x="-1189785" y="4079160"/>
              <a:ext cx="347957" cy="347958"/>
            </a:xfrm>
            <a:custGeom>
              <a:avLst/>
              <a:gdLst>
                <a:gd name="connsiteX0" fmla="*/ 218731 w 347957"/>
                <a:gd name="connsiteY0" fmla="*/ 5899 h 347958"/>
                <a:gd name="connsiteX1" fmla="*/ 5899 w 347957"/>
                <a:gd name="connsiteY1" fmla="*/ 129226 h 347958"/>
                <a:gd name="connsiteX2" fmla="*/ 129227 w 347957"/>
                <a:gd name="connsiteY2" fmla="*/ 342060 h 347958"/>
                <a:gd name="connsiteX3" fmla="*/ 342059 w 347957"/>
                <a:gd name="connsiteY3" fmla="*/ 218731 h 347958"/>
                <a:gd name="connsiteX4" fmla="*/ 342061 w 347957"/>
                <a:gd name="connsiteY4" fmla="*/ 218725 h 347958"/>
                <a:gd name="connsiteX5" fmla="*/ 218731 w 347957"/>
                <a:gd name="connsiteY5" fmla="*/ 5899 h 347958"/>
                <a:gd name="connsiteX6" fmla="*/ 170430 w 347957"/>
                <a:gd name="connsiteY6" fmla="*/ 261311 h 347958"/>
                <a:gd name="connsiteX7" fmla="*/ 133349 w 347957"/>
                <a:gd name="connsiteY7" fmla="*/ 300364 h 347958"/>
                <a:gd name="connsiteX8" fmla="*/ 96259 w 347957"/>
                <a:gd name="connsiteY8" fmla="*/ 261311 h 347958"/>
                <a:gd name="connsiteX9" fmla="*/ 47624 w 347957"/>
                <a:gd name="connsiteY9" fmla="*/ 238118 h 347958"/>
                <a:gd name="connsiteX10" fmla="*/ 73342 w 347957"/>
                <a:gd name="connsiteY10" fmla="*/ 190769 h 347958"/>
                <a:gd name="connsiteX11" fmla="*/ 80362 w 347957"/>
                <a:gd name="connsiteY11" fmla="*/ 137344 h 347958"/>
                <a:gd name="connsiteX12" fmla="*/ 133349 w 347957"/>
                <a:gd name="connsiteY12" fmla="*/ 147173 h 347958"/>
                <a:gd name="connsiteX13" fmla="*/ 186327 w 347957"/>
                <a:gd name="connsiteY13" fmla="*/ 137344 h 347958"/>
                <a:gd name="connsiteX14" fmla="*/ 193357 w 347957"/>
                <a:gd name="connsiteY14" fmla="*/ 190769 h 347958"/>
                <a:gd name="connsiteX15" fmla="*/ 219074 w 347957"/>
                <a:gd name="connsiteY15" fmla="*/ 238118 h 3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7957" h="347958">
                  <a:moveTo>
                    <a:pt x="218731" y="5899"/>
                  </a:moveTo>
                  <a:cubicBezTo>
                    <a:pt x="125903" y="-18817"/>
                    <a:pt x="30614" y="36399"/>
                    <a:pt x="5899" y="129226"/>
                  </a:cubicBezTo>
                  <a:cubicBezTo>
                    <a:pt x="-18818" y="222055"/>
                    <a:pt x="36399" y="317343"/>
                    <a:pt x="129227" y="342060"/>
                  </a:cubicBezTo>
                  <a:cubicBezTo>
                    <a:pt x="222055" y="366775"/>
                    <a:pt x="317344" y="311560"/>
                    <a:pt x="342059" y="218731"/>
                  </a:cubicBezTo>
                  <a:cubicBezTo>
                    <a:pt x="342060" y="218729"/>
                    <a:pt x="342060" y="218727"/>
                    <a:pt x="342061" y="218725"/>
                  </a:cubicBezTo>
                  <a:cubicBezTo>
                    <a:pt x="366773" y="125898"/>
                    <a:pt x="311557" y="30614"/>
                    <a:pt x="218731" y="5899"/>
                  </a:cubicBezTo>
                  <a:close/>
                  <a:moveTo>
                    <a:pt x="170430" y="261311"/>
                  </a:moveTo>
                  <a:lnTo>
                    <a:pt x="133349" y="300364"/>
                  </a:lnTo>
                  <a:lnTo>
                    <a:pt x="96259" y="261311"/>
                  </a:lnTo>
                  <a:lnTo>
                    <a:pt x="47624" y="238118"/>
                  </a:lnTo>
                  <a:lnTo>
                    <a:pt x="73342" y="190769"/>
                  </a:lnTo>
                  <a:lnTo>
                    <a:pt x="80362" y="137344"/>
                  </a:lnTo>
                  <a:lnTo>
                    <a:pt x="133349" y="147173"/>
                  </a:lnTo>
                  <a:lnTo>
                    <a:pt x="186327" y="137344"/>
                  </a:lnTo>
                  <a:lnTo>
                    <a:pt x="193357" y="190769"/>
                  </a:lnTo>
                  <a:lnTo>
                    <a:pt x="219074" y="238118"/>
                  </a:lnTo>
                  <a:close/>
                </a:path>
              </a:pathLst>
            </a:custGeom>
            <a:solidFill>
              <a:srgbClr val="2DBCD8"/>
            </a:solidFill>
            <a:ln w="9525" cap="flat">
              <a:solidFill>
                <a:srgbClr val="2DBCD8"/>
              </a:solid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id="{87BCAE3B-58FC-4258-9983-4F8925A40921}"/>
                </a:ext>
              </a:extLst>
            </p:cNvPr>
            <p:cNvSpPr/>
            <p:nvPr/>
          </p:nvSpPr>
          <p:spPr>
            <a:xfrm>
              <a:off x="-1104632" y="4240821"/>
              <a:ext cx="96393" cy="96393"/>
            </a:xfrm>
            <a:custGeom>
              <a:avLst/>
              <a:gdLst>
                <a:gd name="connsiteX0" fmla="*/ 96393 w 96393"/>
                <a:gd name="connsiteY0" fmla="*/ 48196 h 96393"/>
                <a:gd name="connsiteX1" fmla="*/ 48197 w 96393"/>
                <a:gd name="connsiteY1" fmla="*/ 96393 h 96393"/>
                <a:gd name="connsiteX2" fmla="*/ 0 w 96393"/>
                <a:gd name="connsiteY2" fmla="*/ 48196 h 96393"/>
                <a:gd name="connsiteX3" fmla="*/ 48197 w 96393"/>
                <a:gd name="connsiteY3" fmla="*/ 0 h 96393"/>
                <a:gd name="connsiteX4" fmla="*/ 96393 w 96393"/>
                <a:gd name="connsiteY4" fmla="*/ 48196 h 96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93" h="96393">
                  <a:moveTo>
                    <a:pt x="96393" y="48196"/>
                  </a:moveTo>
                  <a:cubicBezTo>
                    <a:pt x="96393" y="74815"/>
                    <a:pt x="74815" y="96393"/>
                    <a:pt x="48197" y="96393"/>
                  </a:cubicBezTo>
                  <a:cubicBezTo>
                    <a:pt x="21578" y="96393"/>
                    <a:pt x="0" y="74815"/>
                    <a:pt x="0" y="48196"/>
                  </a:cubicBezTo>
                  <a:cubicBezTo>
                    <a:pt x="0" y="21578"/>
                    <a:pt x="21578" y="0"/>
                    <a:pt x="48197" y="0"/>
                  </a:cubicBezTo>
                  <a:cubicBezTo>
                    <a:pt x="74815" y="0"/>
                    <a:pt x="96393" y="21578"/>
                    <a:pt x="96393" y="48196"/>
                  </a:cubicBezTo>
                  <a:close/>
                </a:path>
              </a:pathLst>
            </a:custGeom>
            <a:solidFill>
              <a:schemeClr val="accent4">
                <a:lumMod val="75000"/>
              </a:schemeClr>
            </a:solidFill>
            <a:ln w="9525" cap="flat">
              <a:noFill/>
              <a:prstDash val="solid"/>
              <a:miter/>
            </a:ln>
          </p:spPr>
          <p:txBody>
            <a:bodyPr rtlCol="0" anchor="ctr"/>
            <a:lstStyle/>
            <a:p>
              <a:endParaRPr lang="en-GB"/>
            </a:p>
          </p:txBody>
        </p:sp>
      </p:grpSp>
      <p:grpSp>
        <p:nvGrpSpPr>
          <p:cNvPr id="96" name="Group 95">
            <a:extLst>
              <a:ext uri="{FF2B5EF4-FFF2-40B4-BE49-F238E27FC236}">
                <a16:creationId xmlns:a16="http://schemas.microsoft.com/office/drawing/2014/main" id="{9BAB9C5D-C683-412D-9F07-69BC60CEDFAA}"/>
              </a:ext>
            </a:extLst>
          </p:cNvPr>
          <p:cNvGrpSpPr/>
          <p:nvPr/>
        </p:nvGrpSpPr>
        <p:grpSpPr>
          <a:xfrm>
            <a:off x="473514" y="5420273"/>
            <a:ext cx="559552" cy="502901"/>
            <a:chOff x="-1189785" y="4079160"/>
            <a:chExt cx="347957" cy="347958"/>
          </a:xfrm>
        </p:grpSpPr>
        <p:sp>
          <p:nvSpPr>
            <p:cNvPr id="97" name="Freeform: Shape 96">
              <a:extLst>
                <a:ext uri="{FF2B5EF4-FFF2-40B4-BE49-F238E27FC236}">
                  <a16:creationId xmlns:a16="http://schemas.microsoft.com/office/drawing/2014/main" id="{07A8B5D1-BB81-4BEC-85A4-8EA630EAC980}"/>
                </a:ext>
              </a:extLst>
            </p:cNvPr>
            <p:cNvSpPr/>
            <p:nvPr/>
          </p:nvSpPr>
          <p:spPr>
            <a:xfrm>
              <a:off x="-1189785" y="4079160"/>
              <a:ext cx="347957" cy="347958"/>
            </a:xfrm>
            <a:custGeom>
              <a:avLst/>
              <a:gdLst>
                <a:gd name="connsiteX0" fmla="*/ 218731 w 347957"/>
                <a:gd name="connsiteY0" fmla="*/ 5899 h 347958"/>
                <a:gd name="connsiteX1" fmla="*/ 5899 w 347957"/>
                <a:gd name="connsiteY1" fmla="*/ 129226 h 347958"/>
                <a:gd name="connsiteX2" fmla="*/ 129227 w 347957"/>
                <a:gd name="connsiteY2" fmla="*/ 342060 h 347958"/>
                <a:gd name="connsiteX3" fmla="*/ 342059 w 347957"/>
                <a:gd name="connsiteY3" fmla="*/ 218731 h 347958"/>
                <a:gd name="connsiteX4" fmla="*/ 342061 w 347957"/>
                <a:gd name="connsiteY4" fmla="*/ 218725 h 347958"/>
                <a:gd name="connsiteX5" fmla="*/ 218731 w 347957"/>
                <a:gd name="connsiteY5" fmla="*/ 5899 h 347958"/>
                <a:gd name="connsiteX6" fmla="*/ 170430 w 347957"/>
                <a:gd name="connsiteY6" fmla="*/ 261311 h 347958"/>
                <a:gd name="connsiteX7" fmla="*/ 133349 w 347957"/>
                <a:gd name="connsiteY7" fmla="*/ 300364 h 347958"/>
                <a:gd name="connsiteX8" fmla="*/ 96259 w 347957"/>
                <a:gd name="connsiteY8" fmla="*/ 261311 h 347958"/>
                <a:gd name="connsiteX9" fmla="*/ 47624 w 347957"/>
                <a:gd name="connsiteY9" fmla="*/ 238118 h 347958"/>
                <a:gd name="connsiteX10" fmla="*/ 73342 w 347957"/>
                <a:gd name="connsiteY10" fmla="*/ 190769 h 347958"/>
                <a:gd name="connsiteX11" fmla="*/ 80362 w 347957"/>
                <a:gd name="connsiteY11" fmla="*/ 137344 h 347958"/>
                <a:gd name="connsiteX12" fmla="*/ 133349 w 347957"/>
                <a:gd name="connsiteY12" fmla="*/ 147173 h 347958"/>
                <a:gd name="connsiteX13" fmla="*/ 186327 w 347957"/>
                <a:gd name="connsiteY13" fmla="*/ 137344 h 347958"/>
                <a:gd name="connsiteX14" fmla="*/ 193357 w 347957"/>
                <a:gd name="connsiteY14" fmla="*/ 190769 h 347958"/>
                <a:gd name="connsiteX15" fmla="*/ 219074 w 347957"/>
                <a:gd name="connsiteY15" fmla="*/ 238118 h 3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7957" h="347958">
                  <a:moveTo>
                    <a:pt x="218731" y="5899"/>
                  </a:moveTo>
                  <a:cubicBezTo>
                    <a:pt x="125903" y="-18817"/>
                    <a:pt x="30614" y="36399"/>
                    <a:pt x="5899" y="129226"/>
                  </a:cubicBezTo>
                  <a:cubicBezTo>
                    <a:pt x="-18818" y="222055"/>
                    <a:pt x="36399" y="317343"/>
                    <a:pt x="129227" y="342060"/>
                  </a:cubicBezTo>
                  <a:cubicBezTo>
                    <a:pt x="222055" y="366775"/>
                    <a:pt x="317344" y="311560"/>
                    <a:pt x="342059" y="218731"/>
                  </a:cubicBezTo>
                  <a:cubicBezTo>
                    <a:pt x="342060" y="218729"/>
                    <a:pt x="342060" y="218727"/>
                    <a:pt x="342061" y="218725"/>
                  </a:cubicBezTo>
                  <a:cubicBezTo>
                    <a:pt x="366773" y="125898"/>
                    <a:pt x="311557" y="30614"/>
                    <a:pt x="218731" y="5899"/>
                  </a:cubicBezTo>
                  <a:close/>
                  <a:moveTo>
                    <a:pt x="170430" y="261311"/>
                  </a:moveTo>
                  <a:lnTo>
                    <a:pt x="133349" y="300364"/>
                  </a:lnTo>
                  <a:lnTo>
                    <a:pt x="96259" y="261311"/>
                  </a:lnTo>
                  <a:lnTo>
                    <a:pt x="47624" y="238118"/>
                  </a:lnTo>
                  <a:lnTo>
                    <a:pt x="73342" y="190769"/>
                  </a:lnTo>
                  <a:lnTo>
                    <a:pt x="80362" y="137344"/>
                  </a:lnTo>
                  <a:lnTo>
                    <a:pt x="133349" y="147173"/>
                  </a:lnTo>
                  <a:lnTo>
                    <a:pt x="186327" y="137344"/>
                  </a:lnTo>
                  <a:lnTo>
                    <a:pt x="193357" y="190769"/>
                  </a:lnTo>
                  <a:lnTo>
                    <a:pt x="219074" y="238118"/>
                  </a:lnTo>
                  <a:close/>
                </a:path>
              </a:pathLst>
            </a:custGeom>
            <a:solidFill>
              <a:srgbClr val="2DBCD8"/>
            </a:solidFill>
            <a:ln w="9525" cap="flat">
              <a:solidFill>
                <a:srgbClr val="2DBCD8"/>
              </a:solidFill>
              <a:prstDash val="solid"/>
              <a:miter/>
            </a:ln>
          </p:spPr>
          <p:txBody>
            <a:bodyPr rtlCol="0" anchor="ctr"/>
            <a:lstStyle/>
            <a:p>
              <a:endParaRPr lang="en-GB"/>
            </a:p>
          </p:txBody>
        </p:sp>
        <p:sp>
          <p:nvSpPr>
            <p:cNvPr id="98" name="Freeform: Shape 97">
              <a:extLst>
                <a:ext uri="{FF2B5EF4-FFF2-40B4-BE49-F238E27FC236}">
                  <a16:creationId xmlns:a16="http://schemas.microsoft.com/office/drawing/2014/main" id="{10D33B70-AF6E-426D-AEDC-1DC8DD506420}"/>
                </a:ext>
              </a:extLst>
            </p:cNvPr>
            <p:cNvSpPr/>
            <p:nvPr/>
          </p:nvSpPr>
          <p:spPr>
            <a:xfrm>
              <a:off x="-1104632" y="4240821"/>
              <a:ext cx="96393" cy="96393"/>
            </a:xfrm>
            <a:custGeom>
              <a:avLst/>
              <a:gdLst>
                <a:gd name="connsiteX0" fmla="*/ 96393 w 96393"/>
                <a:gd name="connsiteY0" fmla="*/ 48196 h 96393"/>
                <a:gd name="connsiteX1" fmla="*/ 48197 w 96393"/>
                <a:gd name="connsiteY1" fmla="*/ 96393 h 96393"/>
                <a:gd name="connsiteX2" fmla="*/ 0 w 96393"/>
                <a:gd name="connsiteY2" fmla="*/ 48196 h 96393"/>
                <a:gd name="connsiteX3" fmla="*/ 48197 w 96393"/>
                <a:gd name="connsiteY3" fmla="*/ 0 h 96393"/>
                <a:gd name="connsiteX4" fmla="*/ 96393 w 96393"/>
                <a:gd name="connsiteY4" fmla="*/ 48196 h 96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93" h="96393">
                  <a:moveTo>
                    <a:pt x="96393" y="48196"/>
                  </a:moveTo>
                  <a:cubicBezTo>
                    <a:pt x="96393" y="74815"/>
                    <a:pt x="74815" y="96393"/>
                    <a:pt x="48197" y="96393"/>
                  </a:cubicBezTo>
                  <a:cubicBezTo>
                    <a:pt x="21578" y="96393"/>
                    <a:pt x="0" y="74815"/>
                    <a:pt x="0" y="48196"/>
                  </a:cubicBezTo>
                  <a:cubicBezTo>
                    <a:pt x="0" y="21578"/>
                    <a:pt x="21578" y="0"/>
                    <a:pt x="48197" y="0"/>
                  </a:cubicBezTo>
                  <a:cubicBezTo>
                    <a:pt x="74815" y="0"/>
                    <a:pt x="96393" y="21578"/>
                    <a:pt x="96393" y="48196"/>
                  </a:cubicBezTo>
                  <a:close/>
                </a:path>
              </a:pathLst>
            </a:custGeom>
            <a:solidFill>
              <a:schemeClr val="accent4">
                <a:lumMod val="75000"/>
              </a:schemeClr>
            </a:solidFill>
            <a:ln w="9525" cap="flat">
              <a:noFill/>
              <a:prstDash val="solid"/>
              <a:miter/>
            </a:ln>
          </p:spPr>
          <p:txBody>
            <a:bodyPr rtlCol="0" anchor="ctr"/>
            <a:lstStyle/>
            <a:p>
              <a:endParaRPr lang="en-GB"/>
            </a:p>
          </p:txBody>
        </p:sp>
      </p:grpSp>
      <p:grpSp>
        <p:nvGrpSpPr>
          <p:cNvPr id="99" name="Group 98">
            <a:extLst>
              <a:ext uri="{FF2B5EF4-FFF2-40B4-BE49-F238E27FC236}">
                <a16:creationId xmlns:a16="http://schemas.microsoft.com/office/drawing/2014/main" id="{30A9C323-0909-4515-B62A-1636C93DA494}"/>
              </a:ext>
            </a:extLst>
          </p:cNvPr>
          <p:cNvGrpSpPr/>
          <p:nvPr/>
        </p:nvGrpSpPr>
        <p:grpSpPr>
          <a:xfrm>
            <a:off x="2857562" y="6115784"/>
            <a:ext cx="559552" cy="502901"/>
            <a:chOff x="-1189785" y="4079160"/>
            <a:chExt cx="347957" cy="347958"/>
          </a:xfrm>
        </p:grpSpPr>
        <p:sp>
          <p:nvSpPr>
            <p:cNvPr id="100" name="Freeform: Shape 99">
              <a:extLst>
                <a:ext uri="{FF2B5EF4-FFF2-40B4-BE49-F238E27FC236}">
                  <a16:creationId xmlns:a16="http://schemas.microsoft.com/office/drawing/2014/main" id="{5AA8EBE8-3C3A-4C14-9E64-F07840CC6B47}"/>
                </a:ext>
              </a:extLst>
            </p:cNvPr>
            <p:cNvSpPr/>
            <p:nvPr/>
          </p:nvSpPr>
          <p:spPr>
            <a:xfrm>
              <a:off x="-1189785" y="4079160"/>
              <a:ext cx="347957" cy="347958"/>
            </a:xfrm>
            <a:custGeom>
              <a:avLst/>
              <a:gdLst>
                <a:gd name="connsiteX0" fmla="*/ 218731 w 347957"/>
                <a:gd name="connsiteY0" fmla="*/ 5899 h 347958"/>
                <a:gd name="connsiteX1" fmla="*/ 5899 w 347957"/>
                <a:gd name="connsiteY1" fmla="*/ 129226 h 347958"/>
                <a:gd name="connsiteX2" fmla="*/ 129227 w 347957"/>
                <a:gd name="connsiteY2" fmla="*/ 342060 h 347958"/>
                <a:gd name="connsiteX3" fmla="*/ 342059 w 347957"/>
                <a:gd name="connsiteY3" fmla="*/ 218731 h 347958"/>
                <a:gd name="connsiteX4" fmla="*/ 342061 w 347957"/>
                <a:gd name="connsiteY4" fmla="*/ 218725 h 347958"/>
                <a:gd name="connsiteX5" fmla="*/ 218731 w 347957"/>
                <a:gd name="connsiteY5" fmla="*/ 5899 h 347958"/>
                <a:gd name="connsiteX6" fmla="*/ 170430 w 347957"/>
                <a:gd name="connsiteY6" fmla="*/ 261311 h 347958"/>
                <a:gd name="connsiteX7" fmla="*/ 133349 w 347957"/>
                <a:gd name="connsiteY7" fmla="*/ 300364 h 347958"/>
                <a:gd name="connsiteX8" fmla="*/ 96259 w 347957"/>
                <a:gd name="connsiteY8" fmla="*/ 261311 h 347958"/>
                <a:gd name="connsiteX9" fmla="*/ 47624 w 347957"/>
                <a:gd name="connsiteY9" fmla="*/ 238118 h 347958"/>
                <a:gd name="connsiteX10" fmla="*/ 73342 w 347957"/>
                <a:gd name="connsiteY10" fmla="*/ 190769 h 347958"/>
                <a:gd name="connsiteX11" fmla="*/ 80362 w 347957"/>
                <a:gd name="connsiteY11" fmla="*/ 137344 h 347958"/>
                <a:gd name="connsiteX12" fmla="*/ 133349 w 347957"/>
                <a:gd name="connsiteY12" fmla="*/ 147173 h 347958"/>
                <a:gd name="connsiteX13" fmla="*/ 186327 w 347957"/>
                <a:gd name="connsiteY13" fmla="*/ 137344 h 347958"/>
                <a:gd name="connsiteX14" fmla="*/ 193357 w 347957"/>
                <a:gd name="connsiteY14" fmla="*/ 190769 h 347958"/>
                <a:gd name="connsiteX15" fmla="*/ 219074 w 347957"/>
                <a:gd name="connsiteY15" fmla="*/ 238118 h 3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7957" h="347958">
                  <a:moveTo>
                    <a:pt x="218731" y="5899"/>
                  </a:moveTo>
                  <a:cubicBezTo>
                    <a:pt x="125903" y="-18817"/>
                    <a:pt x="30614" y="36399"/>
                    <a:pt x="5899" y="129226"/>
                  </a:cubicBezTo>
                  <a:cubicBezTo>
                    <a:pt x="-18818" y="222055"/>
                    <a:pt x="36399" y="317343"/>
                    <a:pt x="129227" y="342060"/>
                  </a:cubicBezTo>
                  <a:cubicBezTo>
                    <a:pt x="222055" y="366775"/>
                    <a:pt x="317344" y="311560"/>
                    <a:pt x="342059" y="218731"/>
                  </a:cubicBezTo>
                  <a:cubicBezTo>
                    <a:pt x="342060" y="218729"/>
                    <a:pt x="342060" y="218727"/>
                    <a:pt x="342061" y="218725"/>
                  </a:cubicBezTo>
                  <a:cubicBezTo>
                    <a:pt x="366773" y="125898"/>
                    <a:pt x="311557" y="30614"/>
                    <a:pt x="218731" y="5899"/>
                  </a:cubicBezTo>
                  <a:close/>
                  <a:moveTo>
                    <a:pt x="170430" y="261311"/>
                  </a:moveTo>
                  <a:lnTo>
                    <a:pt x="133349" y="300364"/>
                  </a:lnTo>
                  <a:lnTo>
                    <a:pt x="96259" y="261311"/>
                  </a:lnTo>
                  <a:lnTo>
                    <a:pt x="47624" y="238118"/>
                  </a:lnTo>
                  <a:lnTo>
                    <a:pt x="73342" y="190769"/>
                  </a:lnTo>
                  <a:lnTo>
                    <a:pt x="80362" y="137344"/>
                  </a:lnTo>
                  <a:lnTo>
                    <a:pt x="133349" y="147173"/>
                  </a:lnTo>
                  <a:lnTo>
                    <a:pt x="186327" y="137344"/>
                  </a:lnTo>
                  <a:lnTo>
                    <a:pt x="193357" y="190769"/>
                  </a:lnTo>
                  <a:lnTo>
                    <a:pt x="219074" y="238118"/>
                  </a:lnTo>
                  <a:close/>
                </a:path>
              </a:pathLst>
            </a:custGeom>
            <a:solidFill>
              <a:srgbClr val="2DBCD8"/>
            </a:solidFill>
            <a:ln w="9525" cap="flat">
              <a:solidFill>
                <a:srgbClr val="2DBCD8"/>
              </a:solidFill>
              <a:prstDash val="solid"/>
              <a:miter/>
            </a:ln>
          </p:spPr>
          <p:txBody>
            <a:bodyPr rtlCol="0" anchor="ctr"/>
            <a:lstStyle/>
            <a:p>
              <a:endParaRPr lang="en-GB"/>
            </a:p>
          </p:txBody>
        </p:sp>
        <p:sp>
          <p:nvSpPr>
            <p:cNvPr id="101" name="Freeform: Shape 100">
              <a:extLst>
                <a:ext uri="{FF2B5EF4-FFF2-40B4-BE49-F238E27FC236}">
                  <a16:creationId xmlns:a16="http://schemas.microsoft.com/office/drawing/2014/main" id="{AAE1176E-0F8D-4324-9633-87FE24BA4EA2}"/>
                </a:ext>
              </a:extLst>
            </p:cNvPr>
            <p:cNvSpPr/>
            <p:nvPr/>
          </p:nvSpPr>
          <p:spPr>
            <a:xfrm>
              <a:off x="-1104632" y="4240821"/>
              <a:ext cx="96393" cy="96393"/>
            </a:xfrm>
            <a:custGeom>
              <a:avLst/>
              <a:gdLst>
                <a:gd name="connsiteX0" fmla="*/ 96393 w 96393"/>
                <a:gd name="connsiteY0" fmla="*/ 48196 h 96393"/>
                <a:gd name="connsiteX1" fmla="*/ 48197 w 96393"/>
                <a:gd name="connsiteY1" fmla="*/ 96393 h 96393"/>
                <a:gd name="connsiteX2" fmla="*/ 0 w 96393"/>
                <a:gd name="connsiteY2" fmla="*/ 48196 h 96393"/>
                <a:gd name="connsiteX3" fmla="*/ 48197 w 96393"/>
                <a:gd name="connsiteY3" fmla="*/ 0 h 96393"/>
                <a:gd name="connsiteX4" fmla="*/ 96393 w 96393"/>
                <a:gd name="connsiteY4" fmla="*/ 48196 h 96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93" h="96393">
                  <a:moveTo>
                    <a:pt x="96393" y="48196"/>
                  </a:moveTo>
                  <a:cubicBezTo>
                    <a:pt x="96393" y="74815"/>
                    <a:pt x="74815" y="96393"/>
                    <a:pt x="48197" y="96393"/>
                  </a:cubicBezTo>
                  <a:cubicBezTo>
                    <a:pt x="21578" y="96393"/>
                    <a:pt x="0" y="74815"/>
                    <a:pt x="0" y="48196"/>
                  </a:cubicBezTo>
                  <a:cubicBezTo>
                    <a:pt x="0" y="21578"/>
                    <a:pt x="21578" y="0"/>
                    <a:pt x="48197" y="0"/>
                  </a:cubicBezTo>
                  <a:cubicBezTo>
                    <a:pt x="74815" y="0"/>
                    <a:pt x="96393" y="21578"/>
                    <a:pt x="96393" y="48196"/>
                  </a:cubicBezTo>
                  <a:close/>
                </a:path>
              </a:pathLst>
            </a:custGeom>
            <a:solidFill>
              <a:schemeClr val="accent4">
                <a:lumMod val="75000"/>
              </a:schemeClr>
            </a:solidFill>
            <a:ln w="9525" cap="flat">
              <a:noFill/>
              <a:prstDash val="solid"/>
              <a:miter/>
            </a:ln>
          </p:spPr>
          <p:txBody>
            <a:bodyPr rtlCol="0" anchor="ctr"/>
            <a:lstStyle/>
            <a:p>
              <a:endParaRPr lang="en-GB"/>
            </a:p>
          </p:txBody>
        </p:sp>
      </p:grpSp>
      <p:grpSp>
        <p:nvGrpSpPr>
          <p:cNvPr id="102" name="Group 101">
            <a:extLst>
              <a:ext uri="{FF2B5EF4-FFF2-40B4-BE49-F238E27FC236}">
                <a16:creationId xmlns:a16="http://schemas.microsoft.com/office/drawing/2014/main" id="{49C2DC0E-5926-4860-BE9C-D32C9288AE36}"/>
              </a:ext>
            </a:extLst>
          </p:cNvPr>
          <p:cNvGrpSpPr/>
          <p:nvPr/>
        </p:nvGrpSpPr>
        <p:grpSpPr>
          <a:xfrm>
            <a:off x="3817608" y="5308233"/>
            <a:ext cx="559552" cy="502901"/>
            <a:chOff x="-1189785" y="4079160"/>
            <a:chExt cx="347957" cy="347958"/>
          </a:xfrm>
        </p:grpSpPr>
        <p:sp>
          <p:nvSpPr>
            <p:cNvPr id="103" name="Freeform: Shape 102">
              <a:extLst>
                <a:ext uri="{FF2B5EF4-FFF2-40B4-BE49-F238E27FC236}">
                  <a16:creationId xmlns:a16="http://schemas.microsoft.com/office/drawing/2014/main" id="{C586134A-A213-494E-A485-E1498F2868BF}"/>
                </a:ext>
              </a:extLst>
            </p:cNvPr>
            <p:cNvSpPr/>
            <p:nvPr/>
          </p:nvSpPr>
          <p:spPr>
            <a:xfrm>
              <a:off x="-1189785" y="4079160"/>
              <a:ext cx="347957" cy="347958"/>
            </a:xfrm>
            <a:custGeom>
              <a:avLst/>
              <a:gdLst>
                <a:gd name="connsiteX0" fmla="*/ 218731 w 347957"/>
                <a:gd name="connsiteY0" fmla="*/ 5899 h 347958"/>
                <a:gd name="connsiteX1" fmla="*/ 5899 w 347957"/>
                <a:gd name="connsiteY1" fmla="*/ 129226 h 347958"/>
                <a:gd name="connsiteX2" fmla="*/ 129227 w 347957"/>
                <a:gd name="connsiteY2" fmla="*/ 342060 h 347958"/>
                <a:gd name="connsiteX3" fmla="*/ 342059 w 347957"/>
                <a:gd name="connsiteY3" fmla="*/ 218731 h 347958"/>
                <a:gd name="connsiteX4" fmla="*/ 342061 w 347957"/>
                <a:gd name="connsiteY4" fmla="*/ 218725 h 347958"/>
                <a:gd name="connsiteX5" fmla="*/ 218731 w 347957"/>
                <a:gd name="connsiteY5" fmla="*/ 5899 h 347958"/>
                <a:gd name="connsiteX6" fmla="*/ 170430 w 347957"/>
                <a:gd name="connsiteY6" fmla="*/ 261311 h 347958"/>
                <a:gd name="connsiteX7" fmla="*/ 133349 w 347957"/>
                <a:gd name="connsiteY7" fmla="*/ 300364 h 347958"/>
                <a:gd name="connsiteX8" fmla="*/ 96259 w 347957"/>
                <a:gd name="connsiteY8" fmla="*/ 261311 h 347958"/>
                <a:gd name="connsiteX9" fmla="*/ 47624 w 347957"/>
                <a:gd name="connsiteY9" fmla="*/ 238118 h 347958"/>
                <a:gd name="connsiteX10" fmla="*/ 73342 w 347957"/>
                <a:gd name="connsiteY10" fmla="*/ 190769 h 347958"/>
                <a:gd name="connsiteX11" fmla="*/ 80362 w 347957"/>
                <a:gd name="connsiteY11" fmla="*/ 137344 h 347958"/>
                <a:gd name="connsiteX12" fmla="*/ 133349 w 347957"/>
                <a:gd name="connsiteY12" fmla="*/ 147173 h 347958"/>
                <a:gd name="connsiteX13" fmla="*/ 186327 w 347957"/>
                <a:gd name="connsiteY13" fmla="*/ 137344 h 347958"/>
                <a:gd name="connsiteX14" fmla="*/ 193357 w 347957"/>
                <a:gd name="connsiteY14" fmla="*/ 190769 h 347958"/>
                <a:gd name="connsiteX15" fmla="*/ 219074 w 347957"/>
                <a:gd name="connsiteY15" fmla="*/ 238118 h 3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7957" h="347958">
                  <a:moveTo>
                    <a:pt x="218731" y="5899"/>
                  </a:moveTo>
                  <a:cubicBezTo>
                    <a:pt x="125903" y="-18817"/>
                    <a:pt x="30614" y="36399"/>
                    <a:pt x="5899" y="129226"/>
                  </a:cubicBezTo>
                  <a:cubicBezTo>
                    <a:pt x="-18818" y="222055"/>
                    <a:pt x="36399" y="317343"/>
                    <a:pt x="129227" y="342060"/>
                  </a:cubicBezTo>
                  <a:cubicBezTo>
                    <a:pt x="222055" y="366775"/>
                    <a:pt x="317344" y="311560"/>
                    <a:pt x="342059" y="218731"/>
                  </a:cubicBezTo>
                  <a:cubicBezTo>
                    <a:pt x="342060" y="218729"/>
                    <a:pt x="342060" y="218727"/>
                    <a:pt x="342061" y="218725"/>
                  </a:cubicBezTo>
                  <a:cubicBezTo>
                    <a:pt x="366773" y="125898"/>
                    <a:pt x="311557" y="30614"/>
                    <a:pt x="218731" y="5899"/>
                  </a:cubicBezTo>
                  <a:close/>
                  <a:moveTo>
                    <a:pt x="170430" y="261311"/>
                  </a:moveTo>
                  <a:lnTo>
                    <a:pt x="133349" y="300364"/>
                  </a:lnTo>
                  <a:lnTo>
                    <a:pt x="96259" y="261311"/>
                  </a:lnTo>
                  <a:lnTo>
                    <a:pt x="47624" y="238118"/>
                  </a:lnTo>
                  <a:lnTo>
                    <a:pt x="73342" y="190769"/>
                  </a:lnTo>
                  <a:lnTo>
                    <a:pt x="80362" y="137344"/>
                  </a:lnTo>
                  <a:lnTo>
                    <a:pt x="133349" y="147173"/>
                  </a:lnTo>
                  <a:lnTo>
                    <a:pt x="186327" y="137344"/>
                  </a:lnTo>
                  <a:lnTo>
                    <a:pt x="193357" y="190769"/>
                  </a:lnTo>
                  <a:lnTo>
                    <a:pt x="219074" y="238118"/>
                  </a:lnTo>
                  <a:close/>
                </a:path>
              </a:pathLst>
            </a:custGeom>
            <a:solidFill>
              <a:srgbClr val="2DBCD8"/>
            </a:solidFill>
            <a:ln w="9525" cap="flat">
              <a:solidFill>
                <a:srgbClr val="2DBCD8"/>
              </a:solidFill>
              <a:prstDash val="solid"/>
              <a:miter/>
            </a:ln>
          </p:spPr>
          <p:txBody>
            <a:bodyPr rtlCol="0" anchor="ctr"/>
            <a:lstStyle/>
            <a:p>
              <a:endParaRPr lang="en-GB"/>
            </a:p>
          </p:txBody>
        </p:sp>
        <p:sp>
          <p:nvSpPr>
            <p:cNvPr id="104" name="Freeform: Shape 103">
              <a:extLst>
                <a:ext uri="{FF2B5EF4-FFF2-40B4-BE49-F238E27FC236}">
                  <a16:creationId xmlns:a16="http://schemas.microsoft.com/office/drawing/2014/main" id="{5E4C39B0-6D5E-4404-B171-E27E15623A44}"/>
                </a:ext>
              </a:extLst>
            </p:cNvPr>
            <p:cNvSpPr/>
            <p:nvPr/>
          </p:nvSpPr>
          <p:spPr>
            <a:xfrm>
              <a:off x="-1104632" y="4240821"/>
              <a:ext cx="96393" cy="96393"/>
            </a:xfrm>
            <a:custGeom>
              <a:avLst/>
              <a:gdLst>
                <a:gd name="connsiteX0" fmla="*/ 96393 w 96393"/>
                <a:gd name="connsiteY0" fmla="*/ 48196 h 96393"/>
                <a:gd name="connsiteX1" fmla="*/ 48197 w 96393"/>
                <a:gd name="connsiteY1" fmla="*/ 96393 h 96393"/>
                <a:gd name="connsiteX2" fmla="*/ 0 w 96393"/>
                <a:gd name="connsiteY2" fmla="*/ 48196 h 96393"/>
                <a:gd name="connsiteX3" fmla="*/ 48197 w 96393"/>
                <a:gd name="connsiteY3" fmla="*/ 0 h 96393"/>
                <a:gd name="connsiteX4" fmla="*/ 96393 w 96393"/>
                <a:gd name="connsiteY4" fmla="*/ 48196 h 96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93" h="96393">
                  <a:moveTo>
                    <a:pt x="96393" y="48196"/>
                  </a:moveTo>
                  <a:cubicBezTo>
                    <a:pt x="96393" y="74815"/>
                    <a:pt x="74815" y="96393"/>
                    <a:pt x="48197" y="96393"/>
                  </a:cubicBezTo>
                  <a:cubicBezTo>
                    <a:pt x="21578" y="96393"/>
                    <a:pt x="0" y="74815"/>
                    <a:pt x="0" y="48196"/>
                  </a:cubicBezTo>
                  <a:cubicBezTo>
                    <a:pt x="0" y="21578"/>
                    <a:pt x="21578" y="0"/>
                    <a:pt x="48197" y="0"/>
                  </a:cubicBezTo>
                  <a:cubicBezTo>
                    <a:pt x="74815" y="0"/>
                    <a:pt x="96393" y="21578"/>
                    <a:pt x="96393" y="48196"/>
                  </a:cubicBezTo>
                  <a:close/>
                </a:path>
              </a:pathLst>
            </a:custGeom>
            <a:solidFill>
              <a:schemeClr val="accent4">
                <a:lumMod val="75000"/>
              </a:schemeClr>
            </a:solidFill>
            <a:ln w="9525" cap="flat">
              <a:noFill/>
              <a:prstDash val="solid"/>
              <a:miter/>
            </a:ln>
          </p:spPr>
          <p:txBody>
            <a:bodyPr rtlCol="0" anchor="ctr"/>
            <a:lstStyle/>
            <a:p>
              <a:endParaRPr lang="en-GB"/>
            </a:p>
          </p:txBody>
        </p:sp>
      </p:grpSp>
      <p:grpSp>
        <p:nvGrpSpPr>
          <p:cNvPr id="105" name="Group 104">
            <a:extLst>
              <a:ext uri="{FF2B5EF4-FFF2-40B4-BE49-F238E27FC236}">
                <a16:creationId xmlns:a16="http://schemas.microsoft.com/office/drawing/2014/main" id="{C2FAFD7F-92EC-4E55-826C-AB778246FAD6}"/>
              </a:ext>
            </a:extLst>
          </p:cNvPr>
          <p:cNvGrpSpPr/>
          <p:nvPr/>
        </p:nvGrpSpPr>
        <p:grpSpPr>
          <a:xfrm>
            <a:off x="3326524" y="5680310"/>
            <a:ext cx="559552" cy="502901"/>
            <a:chOff x="-1189785" y="4079160"/>
            <a:chExt cx="347957" cy="347958"/>
          </a:xfrm>
        </p:grpSpPr>
        <p:sp>
          <p:nvSpPr>
            <p:cNvPr id="106" name="Freeform: Shape 105">
              <a:extLst>
                <a:ext uri="{FF2B5EF4-FFF2-40B4-BE49-F238E27FC236}">
                  <a16:creationId xmlns:a16="http://schemas.microsoft.com/office/drawing/2014/main" id="{4E7025CE-888D-40C8-8EFD-E624651A868A}"/>
                </a:ext>
              </a:extLst>
            </p:cNvPr>
            <p:cNvSpPr/>
            <p:nvPr/>
          </p:nvSpPr>
          <p:spPr>
            <a:xfrm>
              <a:off x="-1189785" y="4079160"/>
              <a:ext cx="347957" cy="347958"/>
            </a:xfrm>
            <a:custGeom>
              <a:avLst/>
              <a:gdLst>
                <a:gd name="connsiteX0" fmla="*/ 218731 w 347957"/>
                <a:gd name="connsiteY0" fmla="*/ 5899 h 347958"/>
                <a:gd name="connsiteX1" fmla="*/ 5899 w 347957"/>
                <a:gd name="connsiteY1" fmla="*/ 129226 h 347958"/>
                <a:gd name="connsiteX2" fmla="*/ 129227 w 347957"/>
                <a:gd name="connsiteY2" fmla="*/ 342060 h 347958"/>
                <a:gd name="connsiteX3" fmla="*/ 342059 w 347957"/>
                <a:gd name="connsiteY3" fmla="*/ 218731 h 347958"/>
                <a:gd name="connsiteX4" fmla="*/ 342061 w 347957"/>
                <a:gd name="connsiteY4" fmla="*/ 218725 h 347958"/>
                <a:gd name="connsiteX5" fmla="*/ 218731 w 347957"/>
                <a:gd name="connsiteY5" fmla="*/ 5899 h 347958"/>
                <a:gd name="connsiteX6" fmla="*/ 170430 w 347957"/>
                <a:gd name="connsiteY6" fmla="*/ 261311 h 347958"/>
                <a:gd name="connsiteX7" fmla="*/ 133349 w 347957"/>
                <a:gd name="connsiteY7" fmla="*/ 300364 h 347958"/>
                <a:gd name="connsiteX8" fmla="*/ 96259 w 347957"/>
                <a:gd name="connsiteY8" fmla="*/ 261311 h 347958"/>
                <a:gd name="connsiteX9" fmla="*/ 47624 w 347957"/>
                <a:gd name="connsiteY9" fmla="*/ 238118 h 347958"/>
                <a:gd name="connsiteX10" fmla="*/ 73342 w 347957"/>
                <a:gd name="connsiteY10" fmla="*/ 190769 h 347958"/>
                <a:gd name="connsiteX11" fmla="*/ 80362 w 347957"/>
                <a:gd name="connsiteY11" fmla="*/ 137344 h 347958"/>
                <a:gd name="connsiteX12" fmla="*/ 133349 w 347957"/>
                <a:gd name="connsiteY12" fmla="*/ 147173 h 347958"/>
                <a:gd name="connsiteX13" fmla="*/ 186327 w 347957"/>
                <a:gd name="connsiteY13" fmla="*/ 137344 h 347958"/>
                <a:gd name="connsiteX14" fmla="*/ 193357 w 347957"/>
                <a:gd name="connsiteY14" fmla="*/ 190769 h 347958"/>
                <a:gd name="connsiteX15" fmla="*/ 219074 w 347957"/>
                <a:gd name="connsiteY15" fmla="*/ 238118 h 3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7957" h="347958">
                  <a:moveTo>
                    <a:pt x="218731" y="5899"/>
                  </a:moveTo>
                  <a:cubicBezTo>
                    <a:pt x="125903" y="-18817"/>
                    <a:pt x="30614" y="36399"/>
                    <a:pt x="5899" y="129226"/>
                  </a:cubicBezTo>
                  <a:cubicBezTo>
                    <a:pt x="-18818" y="222055"/>
                    <a:pt x="36399" y="317343"/>
                    <a:pt x="129227" y="342060"/>
                  </a:cubicBezTo>
                  <a:cubicBezTo>
                    <a:pt x="222055" y="366775"/>
                    <a:pt x="317344" y="311560"/>
                    <a:pt x="342059" y="218731"/>
                  </a:cubicBezTo>
                  <a:cubicBezTo>
                    <a:pt x="342060" y="218729"/>
                    <a:pt x="342060" y="218727"/>
                    <a:pt x="342061" y="218725"/>
                  </a:cubicBezTo>
                  <a:cubicBezTo>
                    <a:pt x="366773" y="125898"/>
                    <a:pt x="311557" y="30614"/>
                    <a:pt x="218731" y="5899"/>
                  </a:cubicBezTo>
                  <a:close/>
                  <a:moveTo>
                    <a:pt x="170430" y="261311"/>
                  </a:moveTo>
                  <a:lnTo>
                    <a:pt x="133349" y="300364"/>
                  </a:lnTo>
                  <a:lnTo>
                    <a:pt x="96259" y="261311"/>
                  </a:lnTo>
                  <a:lnTo>
                    <a:pt x="47624" y="238118"/>
                  </a:lnTo>
                  <a:lnTo>
                    <a:pt x="73342" y="190769"/>
                  </a:lnTo>
                  <a:lnTo>
                    <a:pt x="80362" y="137344"/>
                  </a:lnTo>
                  <a:lnTo>
                    <a:pt x="133349" y="147173"/>
                  </a:lnTo>
                  <a:lnTo>
                    <a:pt x="186327" y="137344"/>
                  </a:lnTo>
                  <a:lnTo>
                    <a:pt x="193357" y="190769"/>
                  </a:lnTo>
                  <a:lnTo>
                    <a:pt x="219074" y="238118"/>
                  </a:lnTo>
                  <a:close/>
                </a:path>
              </a:pathLst>
            </a:custGeom>
            <a:solidFill>
              <a:srgbClr val="2DBCD8"/>
            </a:solidFill>
            <a:ln w="9525" cap="flat">
              <a:solidFill>
                <a:srgbClr val="2DBCD8"/>
              </a:solidFill>
              <a:prstDash val="solid"/>
              <a:miter/>
            </a:ln>
          </p:spPr>
          <p:txBody>
            <a:bodyPr rtlCol="0" anchor="ctr"/>
            <a:lstStyle/>
            <a:p>
              <a:endParaRPr lang="en-GB"/>
            </a:p>
          </p:txBody>
        </p:sp>
        <p:sp>
          <p:nvSpPr>
            <p:cNvPr id="107" name="Freeform: Shape 106">
              <a:extLst>
                <a:ext uri="{FF2B5EF4-FFF2-40B4-BE49-F238E27FC236}">
                  <a16:creationId xmlns:a16="http://schemas.microsoft.com/office/drawing/2014/main" id="{6657A827-E209-4B51-8DF0-2CF779EFF380}"/>
                </a:ext>
              </a:extLst>
            </p:cNvPr>
            <p:cNvSpPr/>
            <p:nvPr/>
          </p:nvSpPr>
          <p:spPr>
            <a:xfrm>
              <a:off x="-1104632" y="4240821"/>
              <a:ext cx="96393" cy="96393"/>
            </a:xfrm>
            <a:custGeom>
              <a:avLst/>
              <a:gdLst>
                <a:gd name="connsiteX0" fmla="*/ 96393 w 96393"/>
                <a:gd name="connsiteY0" fmla="*/ 48196 h 96393"/>
                <a:gd name="connsiteX1" fmla="*/ 48197 w 96393"/>
                <a:gd name="connsiteY1" fmla="*/ 96393 h 96393"/>
                <a:gd name="connsiteX2" fmla="*/ 0 w 96393"/>
                <a:gd name="connsiteY2" fmla="*/ 48196 h 96393"/>
                <a:gd name="connsiteX3" fmla="*/ 48197 w 96393"/>
                <a:gd name="connsiteY3" fmla="*/ 0 h 96393"/>
                <a:gd name="connsiteX4" fmla="*/ 96393 w 96393"/>
                <a:gd name="connsiteY4" fmla="*/ 48196 h 96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93" h="96393">
                  <a:moveTo>
                    <a:pt x="96393" y="48196"/>
                  </a:moveTo>
                  <a:cubicBezTo>
                    <a:pt x="96393" y="74815"/>
                    <a:pt x="74815" y="96393"/>
                    <a:pt x="48197" y="96393"/>
                  </a:cubicBezTo>
                  <a:cubicBezTo>
                    <a:pt x="21578" y="96393"/>
                    <a:pt x="0" y="74815"/>
                    <a:pt x="0" y="48196"/>
                  </a:cubicBezTo>
                  <a:cubicBezTo>
                    <a:pt x="0" y="21578"/>
                    <a:pt x="21578" y="0"/>
                    <a:pt x="48197" y="0"/>
                  </a:cubicBezTo>
                  <a:cubicBezTo>
                    <a:pt x="74815" y="0"/>
                    <a:pt x="96393" y="21578"/>
                    <a:pt x="96393" y="48196"/>
                  </a:cubicBezTo>
                  <a:close/>
                </a:path>
              </a:pathLst>
            </a:custGeom>
            <a:solidFill>
              <a:schemeClr val="accent4">
                <a:lumMod val="75000"/>
              </a:schemeClr>
            </a:solidFill>
            <a:ln w="9525" cap="flat">
              <a:noFill/>
              <a:prstDash val="solid"/>
              <a:miter/>
            </a:ln>
          </p:spPr>
          <p:txBody>
            <a:bodyPr rtlCol="0" anchor="ctr"/>
            <a:lstStyle/>
            <a:p>
              <a:endParaRPr lang="en-GB"/>
            </a:p>
          </p:txBody>
        </p:sp>
      </p:grpSp>
      <p:pic>
        <p:nvPicPr>
          <p:cNvPr id="154" name="Graphic 153" descr="Orange">
            <a:extLst>
              <a:ext uri="{FF2B5EF4-FFF2-40B4-BE49-F238E27FC236}">
                <a16:creationId xmlns:a16="http://schemas.microsoft.com/office/drawing/2014/main" id="{20761665-3C0B-4282-A6BE-95636B15C4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40015" y="5470570"/>
            <a:ext cx="914400" cy="914400"/>
          </a:xfrm>
          <a:prstGeom prst="rect">
            <a:avLst/>
          </a:prstGeom>
        </p:spPr>
      </p:pic>
      <p:pic>
        <p:nvPicPr>
          <p:cNvPr id="155" name="Graphic 154" descr="Orange">
            <a:extLst>
              <a:ext uri="{FF2B5EF4-FFF2-40B4-BE49-F238E27FC236}">
                <a16:creationId xmlns:a16="http://schemas.microsoft.com/office/drawing/2014/main" id="{DE745C07-7797-4015-B6A5-0795F7D80B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96360" y="5470570"/>
            <a:ext cx="914400" cy="914400"/>
          </a:xfrm>
          <a:prstGeom prst="rect">
            <a:avLst/>
          </a:prstGeom>
        </p:spPr>
      </p:pic>
      <p:sp>
        <p:nvSpPr>
          <p:cNvPr id="58" name="Oval 57">
            <a:extLst>
              <a:ext uri="{FF2B5EF4-FFF2-40B4-BE49-F238E27FC236}">
                <a16:creationId xmlns:a16="http://schemas.microsoft.com/office/drawing/2014/main" id="{AA77CCD9-B5C7-40AA-A4E6-71CCD783F424}"/>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062658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2906F2-C3BE-4793-8B63-DA1494FFE5CE}"/>
              </a:ext>
            </a:extLst>
          </p:cNvPr>
          <p:cNvPicPr>
            <a:picLocks noChangeAspect="1"/>
          </p:cNvPicPr>
          <p:nvPr/>
        </p:nvPicPr>
        <p:blipFill>
          <a:blip r:embed="rId3"/>
          <a:stretch>
            <a:fillRect/>
          </a:stretch>
        </p:blipFill>
        <p:spPr>
          <a:xfrm>
            <a:off x="316895" y="119713"/>
            <a:ext cx="3698057" cy="3311915"/>
          </a:xfrm>
          <a:prstGeom prst="rect">
            <a:avLst/>
          </a:prstGeom>
        </p:spPr>
      </p:pic>
      <p:pic>
        <p:nvPicPr>
          <p:cNvPr id="5" name="Picture 4">
            <a:extLst>
              <a:ext uri="{FF2B5EF4-FFF2-40B4-BE49-F238E27FC236}">
                <a16:creationId xmlns:a16="http://schemas.microsoft.com/office/drawing/2014/main" id="{1F33E185-2321-4944-BC45-246C675DF5BC}"/>
              </a:ext>
            </a:extLst>
          </p:cNvPr>
          <p:cNvPicPr>
            <a:picLocks noChangeAspect="1"/>
          </p:cNvPicPr>
          <p:nvPr/>
        </p:nvPicPr>
        <p:blipFill>
          <a:blip r:embed="rId3"/>
          <a:stretch>
            <a:fillRect/>
          </a:stretch>
        </p:blipFill>
        <p:spPr>
          <a:xfrm>
            <a:off x="316895" y="3429000"/>
            <a:ext cx="3698057" cy="3311915"/>
          </a:xfrm>
          <a:prstGeom prst="rect">
            <a:avLst/>
          </a:prstGeom>
        </p:spPr>
      </p:pic>
      <p:pic>
        <p:nvPicPr>
          <p:cNvPr id="6" name="Picture 5">
            <a:extLst>
              <a:ext uri="{FF2B5EF4-FFF2-40B4-BE49-F238E27FC236}">
                <a16:creationId xmlns:a16="http://schemas.microsoft.com/office/drawing/2014/main" id="{214AB1D5-6140-4016-B6E9-66FB7F29CA13}"/>
              </a:ext>
            </a:extLst>
          </p:cNvPr>
          <p:cNvPicPr>
            <a:picLocks noChangeAspect="1"/>
          </p:cNvPicPr>
          <p:nvPr/>
        </p:nvPicPr>
        <p:blipFill>
          <a:blip r:embed="rId3"/>
          <a:stretch>
            <a:fillRect/>
          </a:stretch>
        </p:blipFill>
        <p:spPr>
          <a:xfrm>
            <a:off x="5587833" y="119713"/>
            <a:ext cx="3698057" cy="3311915"/>
          </a:xfrm>
          <a:prstGeom prst="rect">
            <a:avLst/>
          </a:prstGeom>
        </p:spPr>
      </p:pic>
      <p:pic>
        <p:nvPicPr>
          <p:cNvPr id="7" name="Picture 6">
            <a:extLst>
              <a:ext uri="{FF2B5EF4-FFF2-40B4-BE49-F238E27FC236}">
                <a16:creationId xmlns:a16="http://schemas.microsoft.com/office/drawing/2014/main" id="{4040B909-43F8-467D-91D9-BAC7A5875113}"/>
              </a:ext>
            </a:extLst>
          </p:cNvPr>
          <p:cNvPicPr>
            <a:picLocks noChangeAspect="1"/>
          </p:cNvPicPr>
          <p:nvPr/>
        </p:nvPicPr>
        <p:blipFill>
          <a:blip r:embed="rId3"/>
          <a:stretch>
            <a:fillRect/>
          </a:stretch>
        </p:blipFill>
        <p:spPr>
          <a:xfrm>
            <a:off x="5587833" y="3429000"/>
            <a:ext cx="3698057" cy="3311915"/>
          </a:xfrm>
          <a:prstGeom prst="rect">
            <a:avLst/>
          </a:prstGeom>
        </p:spPr>
      </p:pic>
      <p:pic>
        <p:nvPicPr>
          <p:cNvPr id="8" name="Graphic 7" descr="Orange">
            <a:extLst>
              <a:ext uri="{FF2B5EF4-FFF2-40B4-BE49-F238E27FC236}">
                <a16:creationId xmlns:a16="http://schemas.microsoft.com/office/drawing/2014/main" id="{E70D25F2-368C-4D24-86B4-D05CEA9409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32439" y="769883"/>
            <a:ext cx="554421" cy="554421"/>
          </a:xfrm>
          <a:prstGeom prst="rect">
            <a:avLst/>
          </a:prstGeom>
        </p:spPr>
      </p:pic>
      <p:pic>
        <p:nvPicPr>
          <p:cNvPr id="9" name="Graphic 8" descr="Orange">
            <a:extLst>
              <a:ext uri="{FF2B5EF4-FFF2-40B4-BE49-F238E27FC236}">
                <a16:creationId xmlns:a16="http://schemas.microsoft.com/office/drawing/2014/main" id="{9AF857E9-59B6-46D8-90FA-24E9E2BFB4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31883" y="359980"/>
            <a:ext cx="554421" cy="554421"/>
          </a:xfrm>
          <a:prstGeom prst="rect">
            <a:avLst/>
          </a:prstGeom>
        </p:spPr>
      </p:pic>
      <p:pic>
        <p:nvPicPr>
          <p:cNvPr id="10" name="Graphic 9" descr="Apple">
            <a:extLst>
              <a:ext uri="{FF2B5EF4-FFF2-40B4-BE49-F238E27FC236}">
                <a16:creationId xmlns:a16="http://schemas.microsoft.com/office/drawing/2014/main" id="{C8BD8007-0EA4-4378-9C06-E0F17125157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70380" y="359980"/>
            <a:ext cx="456756" cy="456756"/>
          </a:xfrm>
          <a:prstGeom prst="rect">
            <a:avLst/>
          </a:prstGeom>
        </p:spPr>
      </p:pic>
      <p:pic>
        <p:nvPicPr>
          <p:cNvPr id="11" name="Graphic 10" descr="Apple">
            <a:extLst>
              <a:ext uri="{FF2B5EF4-FFF2-40B4-BE49-F238E27FC236}">
                <a16:creationId xmlns:a16="http://schemas.microsoft.com/office/drawing/2014/main" id="{C299F8A9-9FFC-47E7-BCB0-6F2D55FDD4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25545" y="359980"/>
            <a:ext cx="456756" cy="456756"/>
          </a:xfrm>
          <a:prstGeom prst="rect">
            <a:avLst/>
          </a:prstGeom>
        </p:spPr>
      </p:pic>
      <p:pic>
        <p:nvPicPr>
          <p:cNvPr id="12" name="Graphic 11" descr="Apple">
            <a:extLst>
              <a:ext uri="{FF2B5EF4-FFF2-40B4-BE49-F238E27FC236}">
                <a16:creationId xmlns:a16="http://schemas.microsoft.com/office/drawing/2014/main" id="{99EF91E2-6CF0-4E9B-B69A-830B0E36A8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25545" y="859350"/>
            <a:ext cx="456756" cy="456756"/>
          </a:xfrm>
          <a:prstGeom prst="rect">
            <a:avLst/>
          </a:prstGeom>
        </p:spPr>
      </p:pic>
      <p:pic>
        <p:nvPicPr>
          <p:cNvPr id="13" name="Graphic 12" descr="Apple">
            <a:extLst>
              <a:ext uri="{FF2B5EF4-FFF2-40B4-BE49-F238E27FC236}">
                <a16:creationId xmlns:a16="http://schemas.microsoft.com/office/drawing/2014/main" id="{972383EB-02AD-4112-BECC-0B97865421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68789" y="859350"/>
            <a:ext cx="456756" cy="456756"/>
          </a:xfrm>
          <a:prstGeom prst="rect">
            <a:avLst/>
          </a:prstGeom>
        </p:spPr>
      </p:pic>
      <p:sp>
        <p:nvSpPr>
          <p:cNvPr id="14" name="Freeform: Shape 13">
            <a:extLst>
              <a:ext uri="{FF2B5EF4-FFF2-40B4-BE49-F238E27FC236}">
                <a16:creationId xmlns:a16="http://schemas.microsoft.com/office/drawing/2014/main" id="{C84DA7EA-AC58-4A74-8764-007DE846F204}"/>
              </a:ext>
            </a:extLst>
          </p:cNvPr>
          <p:cNvSpPr/>
          <p:nvPr/>
        </p:nvSpPr>
        <p:spPr>
          <a:xfrm>
            <a:off x="2164841" y="4208554"/>
            <a:ext cx="422019" cy="425037"/>
          </a:xfrm>
          <a:custGeom>
            <a:avLst/>
            <a:gdLst>
              <a:gd name="connsiteX0" fmla="*/ 629594 w 669455"/>
              <a:gd name="connsiteY0" fmla="*/ 164705 h 700274"/>
              <a:gd name="connsiteX1" fmla="*/ 605124 w 669455"/>
              <a:gd name="connsiteY1" fmla="*/ 134682 h 700274"/>
              <a:gd name="connsiteX2" fmla="*/ 588246 w 669455"/>
              <a:gd name="connsiteY2" fmla="*/ 83657 h 700274"/>
              <a:gd name="connsiteX3" fmla="*/ 594770 w 669455"/>
              <a:gd name="connsiteY3" fmla="*/ 21506 h 700274"/>
              <a:gd name="connsiteX4" fmla="*/ 565786 w 669455"/>
              <a:gd name="connsiteY4" fmla="*/ 704 h 700274"/>
              <a:gd name="connsiteX5" fmla="*/ 533763 w 669455"/>
              <a:gd name="connsiteY5" fmla="*/ 15172 h 700274"/>
              <a:gd name="connsiteX6" fmla="*/ 527943 w 669455"/>
              <a:gd name="connsiteY6" fmla="*/ 111889 h 700274"/>
              <a:gd name="connsiteX7" fmla="*/ 514884 w 669455"/>
              <a:gd name="connsiteY7" fmla="*/ 143188 h 700274"/>
              <a:gd name="connsiteX8" fmla="*/ 509093 w 669455"/>
              <a:gd name="connsiteY8" fmla="*/ 150075 h 700274"/>
              <a:gd name="connsiteX9" fmla="*/ 473108 w 669455"/>
              <a:gd name="connsiteY9" fmla="*/ 224989 h 700274"/>
              <a:gd name="connsiteX10" fmla="*/ 23575 w 669455"/>
              <a:gd name="connsiteY10" fmla="*/ 561317 h 700274"/>
              <a:gd name="connsiteX11" fmla="*/ 1 w 669455"/>
              <a:gd name="connsiteY11" fmla="*/ 588072 h 700274"/>
              <a:gd name="connsiteX12" fmla="*/ 1 w 669455"/>
              <a:gd name="connsiteY12" fmla="*/ 614104 h 700274"/>
              <a:gd name="connsiteX13" fmla="*/ 12860 w 669455"/>
              <a:gd name="connsiteY13" fmla="*/ 637126 h 700274"/>
              <a:gd name="connsiteX14" fmla="*/ 248556 w 669455"/>
              <a:gd name="connsiteY14" fmla="*/ 700229 h 700274"/>
              <a:gd name="connsiteX15" fmla="*/ 666827 w 669455"/>
              <a:gd name="connsiteY15" fmla="*/ 344147 h 700274"/>
              <a:gd name="connsiteX16" fmla="*/ 660693 w 669455"/>
              <a:gd name="connsiteY16" fmla="*/ 226989 h 700274"/>
              <a:gd name="connsiteX17" fmla="*/ 629594 w 669455"/>
              <a:gd name="connsiteY17" fmla="*/ 164705 h 70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9455" h="700274">
                <a:moveTo>
                  <a:pt x="629594" y="164705"/>
                </a:moveTo>
                <a:lnTo>
                  <a:pt x="605124" y="134682"/>
                </a:lnTo>
                <a:cubicBezTo>
                  <a:pt x="593383" y="120346"/>
                  <a:pt x="587369" y="102167"/>
                  <a:pt x="588246" y="83657"/>
                </a:cubicBezTo>
                <a:cubicBezTo>
                  <a:pt x="589627" y="56158"/>
                  <a:pt x="593723" y="28860"/>
                  <a:pt x="594770" y="21506"/>
                </a:cubicBezTo>
                <a:cubicBezTo>
                  <a:pt x="596761" y="7028"/>
                  <a:pt x="573749" y="2209"/>
                  <a:pt x="565786" y="704"/>
                </a:cubicBezTo>
                <a:cubicBezTo>
                  <a:pt x="557823" y="-801"/>
                  <a:pt x="532563" y="-1392"/>
                  <a:pt x="533763" y="15172"/>
                </a:cubicBezTo>
                <a:cubicBezTo>
                  <a:pt x="534820" y="29774"/>
                  <a:pt x="531172" y="76608"/>
                  <a:pt x="527943" y="111889"/>
                </a:cubicBezTo>
                <a:cubicBezTo>
                  <a:pt x="526889" y="123410"/>
                  <a:pt x="522331" y="134334"/>
                  <a:pt x="514884" y="143188"/>
                </a:cubicBezTo>
                <a:lnTo>
                  <a:pt x="509093" y="150075"/>
                </a:lnTo>
                <a:cubicBezTo>
                  <a:pt x="490812" y="171508"/>
                  <a:pt x="478412" y="197323"/>
                  <a:pt x="473108" y="224989"/>
                </a:cubicBezTo>
                <a:cubicBezTo>
                  <a:pt x="441751" y="396134"/>
                  <a:pt x="262557" y="532465"/>
                  <a:pt x="23575" y="561317"/>
                </a:cubicBezTo>
                <a:cubicBezTo>
                  <a:pt x="10085" y="562997"/>
                  <a:pt x="-32" y="574478"/>
                  <a:pt x="1" y="588072"/>
                </a:cubicBezTo>
                <a:lnTo>
                  <a:pt x="1" y="614104"/>
                </a:lnTo>
                <a:cubicBezTo>
                  <a:pt x="-72" y="623508"/>
                  <a:pt x="4814" y="632256"/>
                  <a:pt x="12860" y="637126"/>
                </a:cubicBezTo>
                <a:cubicBezTo>
                  <a:pt x="84071" y="679566"/>
                  <a:pt x="165664" y="701411"/>
                  <a:pt x="248556" y="700229"/>
                </a:cubicBezTo>
                <a:cubicBezTo>
                  <a:pt x="451743" y="696895"/>
                  <a:pt x="649625" y="524826"/>
                  <a:pt x="666827" y="344147"/>
                </a:cubicBezTo>
                <a:cubicBezTo>
                  <a:pt x="671791" y="305041"/>
                  <a:pt x="669713" y="265362"/>
                  <a:pt x="660693" y="226989"/>
                </a:cubicBezTo>
                <a:cubicBezTo>
                  <a:pt x="655089" y="204173"/>
                  <a:pt x="644465" y="182894"/>
                  <a:pt x="629594" y="164705"/>
                </a:cubicBezTo>
                <a:close/>
              </a:path>
            </a:pathLst>
          </a:custGeom>
          <a:solidFill>
            <a:srgbClr val="E9D712"/>
          </a:solid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71DAF4D1-D2B3-4E11-B2E1-85EE1EA92FA1}"/>
              </a:ext>
            </a:extLst>
          </p:cNvPr>
          <p:cNvSpPr/>
          <p:nvPr/>
        </p:nvSpPr>
        <p:spPr>
          <a:xfrm rot="6324391">
            <a:off x="1560490" y="4122840"/>
            <a:ext cx="422019" cy="425037"/>
          </a:xfrm>
          <a:custGeom>
            <a:avLst/>
            <a:gdLst>
              <a:gd name="connsiteX0" fmla="*/ 629594 w 669455"/>
              <a:gd name="connsiteY0" fmla="*/ 164705 h 700274"/>
              <a:gd name="connsiteX1" fmla="*/ 605124 w 669455"/>
              <a:gd name="connsiteY1" fmla="*/ 134682 h 700274"/>
              <a:gd name="connsiteX2" fmla="*/ 588246 w 669455"/>
              <a:gd name="connsiteY2" fmla="*/ 83657 h 700274"/>
              <a:gd name="connsiteX3" fmla="*/ 594770 w 669455"/>
              <a:gd name="connsiteY3" fmla="*/ 21506 h 700274"/>
              <a:gd name="connsiteX4" fmla="*/ 565786 w 669455"/>
              <a:gd name="connsiteY4" fmla="*/ 704 h 700274"/>
              <a:gd name="connsiteX5" fmla="*/ 533763 w 669455"/>
              <a:gd name="connsiteY5" fmla="*/ 15172 h 700274"/>
              <a:gd name="connsiteX6" fmla="*/ 527943 w 669455"/>
              <a:gd name="connsiteY6" fmla="*/ 111889 h 700274"/>
              <a:gd name="connsiteX7" fmla="*/ 514884 w 669455"/>
              <a:gd name="connsiteY7" fmla="*/ 143188 h 700274"/>
              <a:gd name="connsiteX8" fmla="*/ 509093 w 669455"/>
              <a:gd name="connsiteY8" fmla="*/ 150075 h 700274"/>
              <a:gd name="connsiteX9" fmla="*/ 473108 w 669455"/>
              <a:gd name="connsiteY9" fmla="*/ 224989 h 700274"/>
              <a:gd name="connsiteX10" fmla="*/ 23575 w 669455"/>
              <a:gd name="connsiteY10" fmla="*/ 561317 h 700274"/>
              <a:gd name="connsiteX11" fmla="*/ 1 w 669455"/>
              <a:gd name="connsiteY11" fmla="*/ 588072 h 700274"/>
              <a:gd name="connsiteX12" fmla="*/ 1 w 669455"/>
              <a:gd name="connsiteY12" fmla="*/ 614104 h 700274"/>
              <a:gd name="connsiteX13" fmla="*/ 12860 w 669455"/>
              <a:gd name="connsiteY13" fmla="*/ 637126 h 700274"/>
              <a:gd name="connsiteX14" fmla="*/ 248556 w 669455"/>
              <a:gd name="connsiteY14" fmla="*/ 700229 h 700274"/>
              <a:gd name="connsiteX15" fmla="*/ 666827 w 669455"/>
              <a:gd name="connsiteY15" fmla="*/ 344147 h 700274"/>
              <a:gd name="connsiteX16" fmla="*/ 660693 w 669455"/>
              <a:gd name="connsiteY16" fmla="*/ 226989 h 700274"/>
              <a:gd name="connsiteX17" fmla="*/ 629594 w 669455"/>
              <a:gd name="connsiteY17" fmla="*/ 164705 h 70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9455" h="700274">
                <a:moveTo>
                  <a:pt x="629594" y="164705"/>
                </a:moveTo>
                <a:lnTo>
                  <a:pt x="605124" y="134682"/>
                </a:lnTo>
                <a:cubicBezTo>
                  <a:pt x="593383" y="120346"/>
                  <a:pt x="587369" y="102167"/>
                  <a:pt x="588246" y="83657"/>
                </a:cubicBezTo>
                <a:cubicBezTo>
                  <a:pt x="589627" y="56158"/>
                  <a:pt x="593723" y="28860"/>
                  <a:pt x="594770" y="21506"/>
                </a:cubicBezTo>
                <a:cubicBezTo>
                  <a:pt x="596761" y="7028"/>
                  <a:pt x="573749" y="2209"/>
                  <a:pt x="565786" y="704"/>
                </a:cubicBezTo>
                <a:cubicBezTo>
                  <a:pt x="557823" y="-801"/>
                  <a:pt x="532563" y="-1392"/>
                  <a:pt x="533763" y="15172"/>
                </a:cubicBezTo>
                <a:cubicBezTo>
                  <a:pt x="534820" y="29774"/>
                  <a:pt x="531172" y="76608"/>
                  <a:pt x="527943" y="111889"/>
                </a:cubicBezTo>
                <a:cubicBezTo>
                  <a:pt x="526889" y="123410"/>
                  <a:pt x="522331" y="134334"/>
                  <a:pt x="514884" y="143188"/>
                </a:cubicBezTo>
                <a:lnTo>
                  <a:pt x="509093" y="150075"/>
                </a:lnTo>
                <a:cubicBezTo>
                  <a:pt x="490812" y="171508"/>
                  <a:pt x="478412" y="197323"/>
                  <a:pt x="473108" y="224989"/>
                </a:cubicBezTo>
                <a:cubicBezTo>
                  <a:pt x="441751" y="396134"/>
                  <a:pt x="262557" y="532465"/>
                  <a:pt x="23575" y="561317"/>
                </a:cubicBezTo>
                <a:cubicBezTo>
                  <a:pt x="10085" y="562997"/>
                  <a:pt x="-32" y="574478"/>
                  <a:pt x="1" y="588072"/>
                </a:cubicBezTo>
                <a:lnTo>
                  <a:pt x="1" y="614104"/>
                </a:lnTo>
                <a:cubicBezTo>
                  <a:pt x="-72" y="623508"/>
                  <a:pt x="4814" y="632256"/>
                  <a:pt x="12860" y="637126"/>
                </a:cubicBezTo>
                <a:cubicBezTo>
                  <a:pt x="84071" y="679566"/>
                  <a:pt x="165664" y="701411"/>
                  <a:pt x="248556" y="700229"/>
                </a:cubicBezTo>
                <a:cubicBezTo>
                  <a:pt x="451743" y="696895"/>
                  <a:pt x="649625" y="524826"/>
                  <a:pt x="666827" y="344147"/>
                </a:cubicBezTo>
                <a:cubicBezTo>
                  <a:pt x="671791" y="305041"/>
                  <a:pt x="669713" y="265362"/>
                  <a:pt x="660693" y="226989"/>
                </a:cubicBezTo>
                <a:cubicBezTo>
                  <a:pt x="655089" y="204173"/>
                  <a:pt x="644465" y="182894"/>
                  <a:pt x="629594" y="164705"/>
                </a:cubicBezTo>
                <a:close/>
              </a:path>
            </a:pathLst>
          </a:custGeom>
          <a:solidFill>
            <a:srgbClr val="E9D712"/>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BE098BF-000B-4241-8D98-B7A47900C06E}"/>
              </a:ext>
            </a:extLst>
          </p:cNvPr>
          <p:cNvSpPr/>
          <p:nvPr/>
        </p:nvSpPr>
        <p:spPr>
          <a:xfrm rot="13125030">
            <a:off x="1907507" y="3626384"/>
            <a:ext cx="422019" cy="425037"/>
          </a:xfrm>
          <a:custGeom>
            <a:avLst/>
            <a:gdLst>
              <a:gd name="connsiteX0" fmla="*/ 629594 w 669455"/>
              <a:gd name="connsiteY0" fmla="*/ 164705 h 700274"/>
              <a:gd name="connsiteX1" fmla="*/ 605124 w 669455"/>
              <a:gd name="connsiteY1" fmla="*/ 134682 h 700274"/>
              <a:gd name="connsiteX2" fmla="*/ 588246 w 669455"/>
              <a:gd name="connsiteY2" fmla="*/ 83657 h 700274"/>
              <a:gd name="connsiteX3" fmla="*/ 594770 w 669455"/>
              <a:gd name="connsiteY3" fmla="*/ 21506 h 700274"/>
              <a:gd name="connsiteX4" fmla="*/ 565786 w 669455"/>
              <a:gd name="connsiteY4" fmla="*/ 704 h 700274"/>
              <a:gd name="connsiteX5" fmla="*/ 533763 w 669455"/>
              <a:gd name="connsiteY5" fmla="*/ 15172 h 700274"/>
              <a:gd name="connsiteX6" fmla="*/ 527943 w 669455"/>
              <a:gd name="connsiteY6" fmla="*/ 111889 h 700274"/>
              <a:gd name="connsiteX7" fmla="*/ 514884 w 669455"/>
              <a:gd name="connsiteY7" fmla="*/ 143188 h 700274"/>
              <a:gd name="connsiteX8" fmla="*/ 509093 w 669455"/>
              <a:gd name="connsiteY8" fmla="*/ 150075 h 700274"/>
              <a:gd name="connsiteX9" fmla="*/ 473108 w 669455"/>
              <a:gd name="connsiteY9" fmla="*/ 224989 h 700274"/>
              <a:gd name="connsiteX10" fmla="*/ 23575 w 669455"/>
              <a:gd name="connsiteY10" fmla="*/ 561317 h 700274"/>
              <a:gd name="connsiteX11" fmla="*/ 1 w 669455"/>
              <a:gd name="connsiteY11" fmla="*/ 588072 h 700274"/>
              <a:gd name="connsiteX12" fmla="*/ 1 w 669455"/>
              <a:gd name="connsiteY12" fmla="*/ 614104 h 700274"/>
              <a:gd name="connsiteX13" fmla="*/ 12860 w 669455"/>
              <a:gd name="connsiteY13" fmla="*/ 637126 h 700274"/>
              <a:gd name="connsiteX14" fmla="*/ 248556 w 669455"/>
              <a:gd name="connsiteY14" fmla="*/ 700229 h 700274"/>
              <a:gd name="connsiteX15" fmla="*/ 666827 w 669455"/>
              <a:gd name="connsiteY15" fmla="*/ 344147 h 700274"/>
              <a:gd name="connsiteX16" fmla="*/ 660693 w 669455"/>
              <a:gd name="connsiteY16" fmla="*/ 226989 h 700274"/>
              <a:gd name="connsiteX17" fmla="*/ 629594 w 669455"/>
              <a:gd name="connsiteY17" fmla="*/ 164705 h 70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9455" h="700274">
                <a:moveTo>
                  <a:pt x="629594" y="164705"/>
                </a:moveTo>
                <a:lnTo>
                  <a:pt x="605124" y="134682"/>
                </a:lnTo>
                <a:cubicBezTo>
                  <a:pt x="593383" y="120346"/>
                  <a:pt x="587369" y="102167"/>
                  <a:pt x="588246" y="83657"/>
                </a:cubicBezTo>
                <a:cubicBezTo>
                  <a:pt x="589627" y="56158"/>
                  <a:pt x="593723" y="28860"/>
                  <a:pt x="594770" y="21506"/>
                </a:cubicBezTo>
                <a:cubicBezTo>
                  <a:pt x="596761" y="7028"/>
                  <a:pt x="573749" y="2209"/>
                  <a:pt x="565786" y="704"/>
                </a:cubicBezTo>
                <a:cubicBezTo>
                  <a:pt x="557823" y="-801"/>
                  <a:pt x="532563" y="-1392"/>
                  <a:pt x="533763" y="15172"/>
                </a:cubicBezTo>
                <a:cubicBezTo>
                  <a:pt x="534820" y="29774"/>
                  <a:pt x="531172" y="76608"/>
                  <a:pt x="527943" y="111889"/>
                </a:cubicBezTo>
                <a:cubicBezTo>
                  <a:pt x="526889" y="123410"/>
                  <a:pt x="522331" y="134334"/>
                  <a:pt x="514884" y="143188"/>
                </a:cubicBezTo>
                <a:lnTo>
                  <a:pt x="509093" y="150075"/>
                </a:lnTo>
                <a:cubicBezTo>
                  <a:pt x="490812" y="171508"/>
                  <a:pt x="478412" y="197323"/>
                  <a:pt x="473108" y="224989"/>
                </a:cubicBezTo>
                <a:cubicBezTo>
                  <a:pt x="441751" y="396134"/>
                  <a:pt x="262557" y="532465"/>
                  <a:pt x="23575" y="561317"/>
                </a:cubicBezTo>
                <a:cubicBezTo>
                  <a:pt x="10085" y="562997"/>
                  <a:pt x="-32" y="574478"/>
                  <a:pt x="1" y="588072"/>
                </a:cubicBezTo>
                <a:lnTo>
                  <a:pt x="1" y="614104"/>
                </a:lnTo>
                <a:cubicBezTo>
                  <a:pt x="-72" y="623508"/>
                  <a:pt x="4814" y="632256"/>
                  <a:pt x="12860" y="637126"/>
                </a:cubicBezTo>
                <a:cubicBezTo>
                  <a:pt x="84071" y="679566"/>
                  <a:pt x="165664" y="701411"/>
                  <a:pt x="248556" y="700229"/>
                </a:cubicBezTo>
                <a:cubicBezTo>
                  <a:pt x="451743" y="696895"/>
                  <a:pt x="649625" y="524826"/>
                  <a:pt x="666827" y="344147"/>
                </a:cubicBezTo>
                <a:cubicBezTo>
                  <a:pt x="671791" y="305041"/>
                  <a:pt x="669713" y="265362"/>
                  <a:pt x="660693" y="226989"/>
                </a:cubicBezTo>
                <a:cubicBezTo>
                  <a:pt x="655089" y="204173"/>
                  <a:pt x="644465" y="182894"/>
                  <a:pt x="629594" y="164705"/>
                </a:cubicBezTo>
                <a:close/>
              </a:path>
            </a:pathLst>
          </a:custGeom>
          <a:solidFill>
            <a:srgbClr val="E9D712"/>
          </a:solidFill>
          <a:ln w="9525" cap="flat">
            <a:noFill/>
            <a:prstDash val="solid"/>
            <a:miter/>
          </a:ln>
        </p:spPr>
        <p:txBody>
          <a:bodyPr rtlCol="0" anchor="ctr"/>
          <a:lstStyle/>
          <a:p>
            <a:endParaRPr lang="en-GB"/>
          </a:p>
        </p:txBody>
      </p:sp>
      <p:grpSp>
        <p:nvGrpSpPr>
          <p:cNvPr id="32" name="Group 31">
            <a:extLst>
              <a:ext uri="{FF2B5EF4-FFF2-40B4-BE49-F238E27FC236}">
                <a16:creationId xmlns:a16="http://schemas.microsoft.com/office/drawing/2014/main" id="{A33289FB-E4E8-419A-AFEE-137AEACF837E}"/>
              </a:ext>
            </a:extLst>
          </p:cNvPr>
          <p:cNvGrpSpPr/>
          <p:nvPr/>
        </p:nvGrpSpPr>
        <p:grpSpPr>
          <a:xfrm>
            <a:off x="7154609" y="4030880"/>
            <a:ext cx="351539" cy="338877"/>
            <a:chOff x="-1189785" y="4079160"/>
            <a:chExt cx="347957" cy="347958"/>
          </a:xfrm>
        </p:grpSpPr>
        <p:sp>
          <p:nvSpPr>
            <p:cNvPr id="33" name="Freeform: Shape 32">
              <a:extLst>
                <a:ext uri="{FF2B5EF4-FFF2-40B4-BE49-F238E27FC236}">
                  <a16:creationId xmlns:a16="http://schemas.microsoft.com/office/drawing/2014/main" id="{347947EF-58B3-4FCD-98AC-15C5818D3E54}"/>
                </a:ext>
              </a:extLst>
            </p:cNvPr>
            <p:cNvSpPr/>
            <p:nvPr/>
          </p:nvSpPr>
          <p:spPr>
            <a:xfrm>
              <a:off x="-1189785" y="4079160"/>
              <a:ext cx="347957" cy="347958"/>
            </a:xfrm>
            <a:custGeom>
              <a:avLst/>
              <a:gdLst>
                <a:gd name="connsiteX0" fmla="*/ 218731 w 347957"/>
                <a:gd name="connsiteY0" fmla="*/ 5899 h 347958"/>
                <a:gd name="connsiteX1" fmla="*/ 5899 w 347957"/>
                <a:gd name="connsiteY1" fmla="*/ 129226 h 347958"/>
                <a:gd name="connsiteX2" fmla="*/ 129227 w 347957"/>
                <a:gd name="connsiteY2" fmla="*/ 342060 h 347958"/>
                <a:gd name="connsiteX3" fmla="*/ 342059 w 347957"/>
                <a:gd name="connsiteY3" fmla="*/ 218731 h 347958"/>
                <a:gd name="connsiteX4" fmla="*/ 342061 w 347957"/>
                <a:gd name="connsiteY4" fmla="*/ 218725 h 347958"/>
                <a:gd name="connsiteX5" fmla="*/ 218731 w 347957"/>
                <a:gd name="connsiteY5" fmla="*/ 5899 h 347958"/>
                <a:gd name="connsiteX6" fmla="*/ 170430 w 347957"/>
                <a:gd name="connsiteY6" fmla="*/ 261311 h 347958"/>
                <a:gd name="connsiteX7" fmla="*/ 133349 w 347957"/>
                <a:gd name="connsiteY7" fmla="*/ 300364 h 347958"/>
                <a:gd name="connsiteX8" fmla="*/ 96259 w 347957"/>
                <a:gd name="connsiteY8" fmla="*/ 261311 h 347958"/>
                <a:gd name="connsiteX9" fmla="*/ 47624 w 347957"/>
                <a:gd name="connsiteY9" fmla="*/ 238118 h 347958"/>
                <a:gd name="connsiteX10" fmla="*/ 73342 w 347957"/>
                <a:gd name="connsiteY10" fmla="*/ 190769 h 347958"/>
                <a:gd name="connsiteX11" fmla="*/ 80362 w 347957"/>
                <a:gd name="connsiteY11" fmla="*/ 137344 h 347958"/>
                <a:gd name="connsiteX12" fmla="*/ 133349 w 347957"/>
                <a:gd name="connsiteY12" fmla="*/ 147173 h 347958"/>
                <a:gd name="connsiteX13" fmla="*/ 186327 w 347957"/>
                <a:gd name="connsiteY13" fmla="*/ 137344 h 347958"/>
                <a:gd name="connsiteX14" fmla="*/ 193357 w 347957"/>
                <a:gd name="connsiteY14" fmla="*/ 190769 h 347958"/>
                <a:gd name="connsiteX15" fmla="*/ 219074 w 347957"/>
                <a:gd name="connsiteY15" fmla="*/ 238118 h 3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7957" h="347958">
                  <a:moveTo>
                    <a:pt x="218731" y="5899"/>
                  </a:moveTo>
                  <a:cubicBezTo>
                    <a:pt x="125903" y="-18817"/>
                    <a:pt x="30614" y="36399"/>
                    <a:pt x="5899" y="129226"/>
                  </a:cubicBezTo>
                  <a:cubicBezTo>
                    <a:pt x="-18818" y="222055"/>
                    <a:pt x="36399" y="317343"/>
                    <a:pt x="129227" y="342060"/>
                  </a:cubicBezTo>
                  <a:cubicBezTo>
                    <a:pt x="222055" y="366775"/>
                    <a:pt x="317344" y="311560"/>
                    <a:pt x="342059" y="218731"/>
                  </a:cubicBezTo>
                  <a:cubicBezTo>
                    <a:pt x="342060" y="218729"/>
                    <a:pt x="342060" y="218727"/>
                    <a:pt x="342061" y="218725"/>
                  </a:cubicBezTo>
                  <a:cubicBezTo>
                    <a:pt x="366773" y="125898"/>
                    <a:pt x="311557" y="30614"/>
                    <a:pt x="218731" y="5899"/>
                  </a:cubicBezTo>
                  <a:close/>
                  <a:moveTo>
                    <a:pt x="170430" y="261311"/>
                  </a:moveTo>
                  <a:lnTo>
                    <a:pt x="133349" y="300364"/>
                  </a:lnTo>
                  <a:lnTo>
                    <a:pt x="96259" y="261311"/>
                  </a:lnTo>
                  <a:lnTo>
                    <a:pt x="47624" y="238118"/>
                  </a:lnTo>
                  <a:lnTo>
                    <a:pt x="73342" y="190769"/>
                  </a:lnTo>
                  <a:lnTo>
                    <a:pt x="80362" y="137344"/>
                  </a:lnTo>
                  <a:lnTo>
                    <a:pt x="133349" y="147173"/>
                  </a:lnTo>
                  <a:lnTo>
                    <a:pt x="186327" y="137344"/>
                  </a:lnTo>
                  <a:lnTo>
                    <a:pt x="193357" y="190769"/>
                  </a:lnTo>
                  <a:lnTo>
                    <a:pt x="219074" y="238118"/>
                  </a:lnTo>
                  <a:close/>
                </a:path>
              </a:pathLst>
            </a:custGeom>
            <a:solidFill>
              <a:srgbClr val="2DBCD8"/>
            </a:solidFill>
            <a:ln w="9525" cap="flat">
              <a:solidFill>
                <a:srgbClr val="2DBCD8"/>
              </a:solid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0C2FF81F-5F5A-42B3-9080-F5B908480E50}"/>
                </a:ext>
              </a:extLst>
            </p:cNvPr>
            <p:cNvSpPr/>
            <p:nvPr/>
          </p:nvSpPr>
          <p:spPr>
            <a:xfrm>
              <a:off x="-1104632" y="4240821"/>
              <a:ext cx="96393" cy="96393"/>
            </a:xfrm>
            <a:custGeom>
              <a:avLst/>
              <a:gdLst>
                <a:gd name="connsiteX0" fmla="*/ 96393 w 96393"/>
                <a:gd name="connsiteY0" fmla="*/ 48196 h 96393"/>
                <a:gd name="connsiteX1" fmla="*/ 48197 w 96393"/>
                <a:gd name="connsiteY1" fmla="*/ 96393 h 96393"/>
                <a:gd name="connsiteX2" fmla="*/ 0 w 96393"/>
                <a:gd name="connsiteY2" fmla="*/ 48196 h 96393"/>
                <a:gd name="connsiteX3" fmla="*/ 48197 w 96393"/>
                <a:gd name="connsiteY3" fmla="*/ 0 h 96393"/>
                <a:gd name="connsiteX4" fmla="*/ 96393 w 96393"/>
                <a:gd name="connsiteY4" fmla="*/ 48196 h 96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93" h="96393">
                  <a:moveTo>
                    <a:pt x="96393" y="48196"/>
                  </a:moveTo>
                  <a:cubicBezTo>
                    <a:pt x="96393" y="74815"/>
                    <a:pt x="74815" y="96393"/>
                    <a:pt x="48197" y="96393"/>
                  </a:cubicBezTo>
                  <a:cubicBezTo>
                    <a:pt x="21578" y="96393"/>
                    <a:pt x="0" y="74815"/>
                    <a:pt x="0" y="48196"/>
                  </a:cubicBezTo>
                  <a:cubicBezTo>
                    <a:pt x="0" y="21578"/>
                    <a:pt x="21578" y="0"/>
                    <a:pt x="48197" y="0"/>
                  </a:cubicBezTo>
                  <a:cubicBezTo>
                    <a:pt x="74815" y="0"/>
                    <a:pt x="96393" y="21578"/>
                    <a:pt x="96393" y="48196"/>
                  </a:cubicBezTo>
                  <a:close/>
                </a:path>
              </a:pathLst>
            </a:custGeom>
            <a:solidFill>
              <a:schemeClr val="accent4">
                <a:lumMod val="75000"/>
              </a:schemeClr>
            </a:solidFill>
            <a:ln w="9525" cap="flat">
              <a:noFill/>
              <a:prstDash val="solid"/>
              <a:miter/>
            </a:ln>
          </p:spPr>
          <p:txBody>
            <a:bodyPr rtlCol="0" anchor="ctr"/>
            <a:lstStyle/>
            <a:p>
              <a:endParaRPr lang="en-GB"/>
            </a:p>
          </p:txBody>
        </p:sp>
      </p:grpSp>
      <p:grpSp>
        <p:nvGrpSpPr>
          <p:cNvPr id="35" name="Group 34">
            <a:extLst>
              <a:ext uri="{FF2B5EF4-FFF2-40B4-BE49-F238E27FC236}">
                <a16:creationId xmlns:a16="http://schemas.microsoft.com/office/drawing/2014/main" id="{1EC39EC2-70F4-4E10-A62D-6E7750DCDC7A}"/>
              </a:ext>
            </a:extLst>
          </p:cNvPr>
          <p:cNvGrpSpPr/>
          <p:nvPr/>
        </p:nvGrpSpPr>
        <p:grpSpPr>
          <a:xfrm>
            <a:off x="6804580" y="4265489"/>
            <a:ext cx="351539" cy="338877"/>
            <a:chOff x="-1189785" y="4079160"/>
            <a:chExt cx="347957" cy="347958"/>
          </a:xfrm>
        </p:grpSpPr>
        <p:sp>
          <p:nvSpPr>
            <p:cNvPr id="36" name="Freeform: Shape 35">
              <a:extLst>
                <a:ext uri="{FF2B5EF4-FFF2-40B4-BE49-F238E27FC236}">
                  <a16:creationId xmlns:a16="http://schemas.microsoft.com/office/drawing/2014/main" id="{0F2E44D1-2495-4A4E-98C8-881538485D39}"/>
                </a:ext>
              </a:extLst>
            </p:cNvPr>
            <p:cNvSpPr/>
            <p:nvPr/>
          </p:nvSpPr>
          <p:spPr>
            <a:xfrm>
              <a:off x="-1189785" y="4079160"/>
              <a:ext cx="347957" cy="347958"/>
            </a:xfrm>
            <a:custGeom>
              <a:avLst/>
              <a:gdLst>
                <a:gd name="connsiteX0" fmla="*/ 218731 w 347957"/>
                <a:gd name="connsiteY0" fmla="*/ 5899 h 347958"/>
                <a:gd name="connsiteX1" fmla="*/ 5899 w 347957"/>
                <a:gd name="connsiteY1" fmla="*/ 129226 h 347958"/>
                <a:gd name="connsiteX2" fmla="*/ 129227 w 347957"/>
                <a:gd name="connsiteY2" fmla="*/ 342060 h 347958"/>
                <a:gd name="connsiteX3" fmla="*/ 342059 w 347957"/>
                <a:gd name="connsiteY3" fmla="*/ 218731 h 347958"/>
                <a:gd name="connsiteX4" fmla="*/ 342061 w 347957"/>
                <a:gd name="connsiteY4" fmla="*/ 218725 h 347958"/>
                <a:gd name="connsiteX5" fmla="*/ 218731 w 347957"/>
                <a:gd name="connsiteY5" fmla="*/ 5899 h 347958"/>
                <a:gd name="connsiteX6" fmla="*/ 170430 w 347957"/>
                <a:gd name="connsiteY6" fmla="*/ 261311 h 347958"/>
                <a:gd name="connsiteX7" fmla="*/ 133349 w 347957"/>
                <a:gd name="connsiteY7" fmla="*/ 300364 h 347958"/>
                <a:gd name="connsiteX8" fmla="*/ 96259 w 347957"/>
                <a:gd name="connsiteY8" fmla="*/ 261311 h 347958"/>
                <a:gd name="connsiteX9" fmla="*/ 47624 w 347957"/>
                <a:gd name="connsiteY9" fmla="*/ 238118 h 347958"/>
                <a:gd name="connsiteX10" fmla="*/ 73342 w 347957"/>
                <a:gd name="connsiteY10" fmla="*/ 190769 h 347958"/>
                <a:gd name="connsiteX11" fmla="*/ 80362 w 347957"/>
                <a:gd name="connsiteY11" fmla="*/ 137344 h 347958"/>
                <a:gd name="connsiteX12" fmla="*/ 133349 w 347957"/>
                <a:gd name="connsiteY12" fmla="*/ 147173 h 347958"/>
                <a:gd name="connsiteX13" fmla="*/ 186327 w 347957"/>
                <a:gd name="connsiteY13" fmla="*/ 137344 h 347958"/>
                <a:gd name="connsiteX14" fmla="*/ 193357 w 347957"/>
                <a:gd name="connsiteY14" fmla="*/ 190769 h 347958"/>
                <a:gd name="connsiteX15" fmla="*/ 219074 w 347957"/>
                <a:gd name="connsiteY15" fmla="*/ 238118 h 3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7957" h="347958">
                  <a:moveTo>
                    <a:pt x="218731" y="5899"/>
                  </a:moveTo>
                  <a:cubicBezTo>
                    <a:pt x="125903" y="-18817"/>
                    <a:pt x="30614" y="36399"/>
                    <a:pt x="5899" y="129226"/>
                  </a:cubicBezTo>
                  <a:cubicBezTo>
                    <a:pt x="-18818" y="222055"/>
                    <a:pt x="36399" y="317343"/>
                    <a:pt x="129227" y="342060"/>
                  </a:cubicBezTo>
                  <a:cubicBezTo>
                    <a:pt x="222055" y="366775"/>
                    <a:pt x="317344" y="311560"/>
                    <a:pt x="342059" y="218731"/>
                  </a:cubicBezTo>
                  <a:cubicBezTo>
                    <a:pt x="342060" y="218729"/>
                    <a:pt x="342060" y="218727"/>
                    <a:pt x="342061" y="218725"/>
                  </a:cubicBezTo>
                  <a:cubicBezTo>
                    <a:pt x="366773" y="125898"/>
                    <a:pt x="311557" y="30614"/>
                    <a:pt x="218731" y="5899"/>
                  </a:cubicBezTo>
                  <a:close/>
                  <a:moveTo>
                    <a:pt x="170430" y="261311"/>
                  </a:moveTo>
                  <a:lnTo>
                    <a:pt x="133349" y="300364"/>
                  </a:lnTo>
                  <a:lnTo>
                    <a:pt x="96259" y="261311"/>
                  </a:lnTo>
                  <a:lnTo>
                    <a:pt x="47624" y="238118"/>
                  </a:lnTo>
                  <a:lnTo>
                    <a:pt x="73342" y="190769"/>
                  </a:lnTo>
                  <a:lnTo>
                    <a:pt x="80362" y="137344"/>
                  </a:lnTo>
                  <a:lnTo>
                    <a:pt x="133349" y="147173"/>
                  </a:lnTo>
                  <a:lnTo>
                    <a:pt x="186327" y="137344"/>
                  </a:lnTo>
                  <a:lnTo>
                    <a:pt x="193357" y="190769"/>
                  </a:lnTo>
                  <a:lnTo>
                    <a:pt x="219074" y="238118"/>
                  </a:lnTo>
                  <a:close/>
                </a:path>
              </a:pathLst>
            </a:custGeom>
            <a:solidFill>
              <a:srgbClr val="2DBCD8"/>
            </a:solidFill>
            <a:ln w="9525" cap="flat">
              <a:solidFill>
                <a:srgbClr val="2DBCD8"/>
              </a:solid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7185E1E2-731D-4B16-8DEB-249C0A7D31F3}"/>
                </a:ext>
              </a:extLst>
            </p:cNvPr>
            <p:cNvSpPr/>
            <p:nvPr/>
          </p:nvSpPr>
          <p:spPr>
            <a:xfrm>
              <a:off x="-1104632" y="4240821"/>
              <a:ext cx="96393" cy="96393"/>
            </a:xfrm>
            <a:custGeom>
              <a:avLst/>
              <a:gdLst>
                <a:gd name="connsiteX0" fmla="*/ 96393 w 96393"/>
                <a:gd name="connsiteY0" fmla="*/ 48196 h 96393"/>
                <a:gd name="connsiteX1" fmla="*/ 48197 w 96393"/>
                <a:gd name="connsiteY1" fmla="*/ 96393 h 96393"/>
                <a:gd name="connsiteX2" fmla="*/ 0 w 96393"/>
                <a:gd name="connsiteY2" fmla="*/ 48196 h 96393"/>
                <a:gd name="connsiteX3" fmla="*/ 48197 w 96393"/>
                <a:gd name="connsiteY3" fmla="*/ 0 h 96393"/>
                <a:gd name="connsiteX4" fmla="*/ 96393 w 96393"/>
                <a:gd name="connsiteY4" fmla="*/ 48196 h 96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93" h="96393">
                  <a:moveTo>
                    <a:pt x="96393" y="48196"/>
                  </a:moveTo>
                  <a:cubicBezTo>
                    <a:pt x="96393" y="74815"/>
                    <a:pt x="74815" y="96393"/>
                    <a:pt x="48197" y="96393"/>
                  </a:cubicBezTo>
                  <a:cubicBezTo>
                    <a:pt x="21578" y="96393"/>
                    <a:pt x="0" y="74815"/>
                    <a:pt x="0" y="48196"/>
                  </a:cubicBezTo>
                  <a:cubicBezTo>
                    <a:pt x="0" y="21578"/>
                    <a:pt x="21578" y="0"/>
                    <a:pt x="48197" y="0"/>
                  </a:cubicBezTo>
                  <a:cubicBezTo>
                    <a:pt x="74815" y="0"/>
                    <a:pt x="96393" y="21578"/>
                    <a:pt x="96393" y="48196"/>
                  </a:cubicBezTo>
                  <a:close/>
                </a:path>
              </a:pathLst>
            </a:custGeom>
            <a:solidFill>
              <a:schemeClr val="accent4">
                <a:lumMod val="75000"/>
              </a:schemeClr>
            </a:solidFill>
            <a:ln w="9525" cap="flat">
              <a:noFill/>
              <a:prstDash val="solid"/>
              <a:miter/>
            </a:ln>
          </p:spPr>
          <p:txBody>
            <a:bodyPr rtlCol="0" anchor="ctr"/>
            <a:lstStyle/>
            <a:p>
              <a:endParaRPr lang="en-GB"/>
            </a:p>
          </p:txBody>
        </p:sp>
      </p:grpSp>
      <p:grpSp>
        <p:nvGrpSpPr>
          <p:cNvPr id="38" name="Group 37">
            <a:extLst>
              <a:ext uri="{FF2B5EF4-FFF2-40B4-BE49-F238E27FC236}">
                <a16:creationId xmlns:a16="http://schemas.microsoft.com/office/drawing/2014/main" id="{4C6D8D52-83F9-4BC0-9A71-0857903A36AC}"/>
              </a:ext>
            </a:extLst>
          </p:cNvPr>
          <p:cNvGrpSpPr/>
          <p:nvPr/>
        </p:nvGrpSpPr>
        <p:grpSpPr>
          <a:xfrm>
            <a:off x="7436861" y="3705688"/>
            <a:ext cx="351539" cy="338877"/>
            <a:chOff x="-1189785" y="4079160"/>
            <a:chExt cx="347957" cy="347958"/>
          </a:xfrm>
        </p:grpSpPr>
        <p:sp>
          <p:nvSpPr>
            <p:cNvPr id="39" name="Freeform: Shape 38">
              <a:extLst>
                <a:ext uri="{FF2B5EF4-FFF2-40B4-BE49-F238E27FC236}">
                  <a16:creationId xmlns:a16="http://schemas.microsoft.com/office/drawing/2014/main" id="{0F23F3FD-4267-4537-9C12-4E0C074F7937}"/>
                </a:ext>
              </a:extLst>
            </p:cNvPr>
            <p:cNvSpPr/>
            <p:nvPr/>
          </p:nvSpPr>
          <p:spPr>
            <a:xfrm>
              <a:off x="-1189785" y="4079160"/>
              <a:ext cx="347957" cy="347958"/>
            </a:xfrm>
            <a:custGeom>
              <a:avLst/>
              <a:gdLst>
                <a:gd name="connsiteX0" fmla="*/ 218731 w 347957"/>
                <a:gd name="connsiteY0" fmla="*/ 5899 h 347958"/>
                <a:gd name="connsiteX1" fmla="*/ 5899 w 347957"/>
                <a:gd name="connsiteY1" fmla="*/ 129226 h 347958"/>
                <a:gd name="connsiteX2" fmla="*/ 129227 w 347957"/>
                <a:gd name="connsiteY2" fmla="*/ 342060 h 347958"/>
                <a:gd name="connsiteX3" fmla="*/ 342059 w 347957"/>
                <a:gd name="connsiteY3" fmla="*/ 218731 h 347958"/>
                <a:gd name="connsiteX4" fmla="*/ 342061 w 347957"/>
                <a:gd name="connsiteY4" fmla="*/ 218725 h 347958"/>
                <a:gd name="connsiteX5" fmla="*/ 218731 w 347957"/>
                <a:gd name="connsiteY5" fmla="*/ 5899 h 347958"/>
                <a:gd name="connsiteX6" fmla="*/ 170430 w 347957"/>
                <a:gd name="connsiteY6" fmla="*/ 261311 h 347958"/>
                <a:gd name="connsiteX7" fmla="*/ 133349 w 347957"/>
                <a:gd name="connsiteY7" fmla="*/ 300364 h 347958"/>
                <a:gd name="connsiteX8" fmla="*/ 96259 w 347957"/>
                <a:gd name="connsiteY8" fmla="*/ 261311 h 347958"/>
                <a:gd name="connsiteX9" fmla="*/ 47624 w 347957"/>
                <a:gd name="connsiteY9" fmla="*/ 238118 h 347958"/>
                <a:gd name="connsiteX10" fmla="*/ 73342 w 347957"/>
                <a:gd name="connsiteY10" fmla="*/ 190769 h 347958"/>
                <a:gd name="connsiteX11" fmla="*/ 80362 w 347957"/>
                <a:gd name="connsiteY11" fmla="*/ 137344 h 347958"/>
                <a:gd name="connsiteX12" fmla="*/ 133349 w 347957"/>
                <a:gd name="connsiteY12" fmla="*/ 147173 h 347958"/>
                <a:gd name="connsiteX13" fmla="*/ 186327 w 347957"/>
                <a:gd name="connsiteY13" fmla="*/ 137344 h 347958"/>
                <a:gd name="connsiteX14" fmla="*/ 193357 w 347957"/>
                <a:gd name="connsiteY14" fmla="*/ 190769 h 347958"/>
                <a:gd name="connsiteX15" fmla="*/ 219074 w 347957"/>
                <a:gd name="connsiteY15" fmla="*/ 238118 h 3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7957" h="347958">
                  <a:moveTo>
                    <a:pt x="218731" y="5899"/>
                  </a:moveTo>
                  <a:cubicBezTo>
                    <a:pt x="125903" y="-18817"/>
                    <a:pt x="30614" y="36399"/>
                    <a:pt x="5899" y="129226"/>
                  </a:cubicBezTo>
                  <a:cubicBezTo>
                    <a:pt x="-18818" y="222055"/>
                    <a:pt x="36399" y="317343"/>
                    <a:pt x="129227" y="342060"/>
                  </a:cubicBezTo>
                  <a:cubicBezTo>
                    <a:pt x="222055" y="366775"/>
                    <a:pt x="317344" y="311560"/>
                    <a:pt x="342059" y="218731"/>
                  </a:cubicBezTo>
                  <a:cubicBezTo>
                    <a:pt x="342060" y="218729"/>
                    <a:pt x="342060" y="218727"/>
                    <a:pt x="342061" y="218725"/>
                  </a:cubicBezTo>
                  <a:cubicBezTo>
                    <a:pt x="366773" y="125898"/>
                    <a:pt x="311557" y="30614"/>
                    <a:pt x="218731" y="5899"/>
                  </a:cubicBezTo>
                  <a:close/>
                  <a:moveTo>
                    <a:pt x="170430" y="261311"/>
                  </a:moveTo>
                  <a:lnTo>
                    <a:pt x="133349" y="300364"/>
                  </a:lnTo>
                  <a:lnTo>
                    <a:pt x="96259" y="261311"/>
                  </a:lnTo>
                  <a:lnTo>
                    <a:pt x="47624" y="238118"/>
                  </a:lnTo>
                  <a:lnTo>
                    <a:pt x="73342" y="190769"/>
                  </a:lnTo>
                  <a:lnTo>
                    <a:pt x="80362" y="137344"/>
                  </a:lnTo>
                  <a:lnTo>
                    <a:pt x="133349" y="147173"/>
                  </a:lnTo>
                  <a:lnTo>
                    <a:pt x="186327" y="137344"/>
                  </a:lnTo>
                  <a:lnTo>
                    <a:pt x="193357" y="190769"/>
                  </a:lnTo>
                  <a:lnTo>
                    <a:pt x="219074" y="238118"/>
                  </a:lnTo>
                  <a:close/>
                </a:path>
              </a:pathLst>
            </a:custGeom>
            <a:solidFill>
              <a:srgbClr val="2DBCD8"/>
            </a:solidFill>
            <a:ln w="9525" cap="flat">
              <a:solidFill>
                <a:srgbClr val="2DBCD8"/>
              </a:solid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4DB3FFAE-5947-4404-BF91-3CBBB943397A}"/>
                </a:ext>
              </a:extLst>
            </p:cNvPr>
            <p:cNvSpPr/>
            <p:nvPr/>
          </p:nvSpPr>
          <p:spPr>
            <a:xfrm>
              <a:off x="-1104632" y="4240821"/>
              <a:ext cx="96393" cy="96393"/>
            </a:xfrm>
            <a:custGeom>
              <a:avLst/>
              <a:gdLst>
                <a:gd name="connsiteX0" fmla="*/ 96393 w 96393"/>
                <a:gd name="connsiteY0" fmla="*/ 48196 h 96393"/>
                <a:gd name="connsiteX1" fmla="*/ 48197 w 96393"/>
                <a:gd name="connsiteY1" fmla="*/ 96393 h 96393"/>
                <a:gd name="connsiteX2" fmla="*/ 0 w 96393"/>
                <a:gd name="connsiteY2" fmla="*/ 48196 h 96393"/>
                <a:gd name="connsiteX3" fmla="*/ 48197 w 96393"/>
                <a:gd name="connsiteY3" fmla="*/ 0 h 96393"/>
                <a:gd name="connsiteX4" fmla="*/ 96393 w 96393"/>
                <a:gd name="connsiteY4" fmla="*/ 48196 h 96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93" h="96393">
                  <a:moveTo>
                    <a:pt x="96393" y="48196"/>
                  </a:moveTo>
                  <a:cubicBezTo>
                    <a:pt x="96393" y="74815"/>
                    <a:pt x="74815" y="96393"/>
                    <a:pt x="48197" y="96393"/>
                  </a:cubicBezTo>
                  <a:cubicBezTo>
                    <a:pt x="21578" y="96393"/>
                    <a:pt x="0" y="74815"/>
                    <a:pt x="0" y="48196"/>
                  </a:cubicBezTo>
                  <a:cubicBezTo>
                    <a:pt x="0" y="21578"/>
                    <a:pt x="21578" y="0"/>
                    <a:pt x="48197" y="0"/>
                  </a:cubicBezTo>
                  <a:cubicBezTo>
                    <a:pt x="74815" y="0"/>
                    <a:pt x="96393" y="21578"/>
                    <a:pt x="96393" y="48196"/>
                  </a:cubicBezTo>
                  <a:close/>
                </a:path>
              </a:pathLst>
            </a:custGeom>
            <a:solidFill>
              <a:schemeClr val="accent4">
                <a:lumMod val="75000"/>
              </a:schemeClr>
            </a:solidFill>
            <a:ln w="9525" cap="flat">
              <a:noFill/>
              <a:prstDash val="solid"/>
              <a:miter/>
            </a:ln>
          </p:spPr>
          <p:txBody>
            <a:bodyPr rtlCol="0" anchor="ctr"/>
            <a:lstStyle/>
            <a:p>
              <a:endParaRPr lang="en-GB"/>
            </a:p>
          </p:txBody>
        </p:sp>
      </p:grpSp>
      <p:grpSp>
        <p:nvGrpSpPr>
          <p:cNvPr id="41" name="Group 40">
            <a:extLst>
              <a:ext uri="{FF2B5EF4-FFF2-40B4-BE49-F238E27FC236}">
                <a16:creationId xmlns:a16="http://schemas.microsoft.com/office/drawing/2014/main" id="{E60189A5-4508-4A4F-BB18-FAAF1063D95A}"/>
              </a:ext>
            </a:extLst>
          </p:cNvPr>
          <p:cNvGrpSpPr/>
          <p:nvPr/>
        </p:nvGrpSpPr>
        <p:grpSpPr>
          <a:xfrm>
            <a:off x="7463590" y="4304940"/>
            <a:ext cx="351539" cy="338877"/>
            <a:chOff x="-1189785" y="4079160"/>
            <a:chExt cx="347957" cy="347958"/>
          </a:xfrm>
        </p:grpSpPr>
        <p:sp>
          <p:nvSpPr>
            <p:cNvPr id="42" name="Freeform: Shape 41">
              <a:extLst>
                <a:ext uri="{FF2B5EF4-FFF2-40B4-BE49-F238E27FC236}">
                  <a16:creationId xmlns:a16="http://schemas.microsoft.com/office/drawing/2014/main" id="{9D3EBDB0-0B60-4BB7-AD68-47E2ECAEA02D}"/>
                </a:ext>
              </a:extLst>
            </p:cNvPr>
            <p:cNvSpPr/>
            <p:nvPr/>
          </p:nvSpPr>
          <p:spPr>
            <a:xfrm>
              <a:off x="-1189785" y="4079160"/>
              <a:ext cx="347957" cy="347958"/>
            </a:xfrm>
            <a:custGeom>
              <a:avLst/>
              <a:gdLst>
                <a:gd name="connsiteX0" fmla="*/ 218731 w 347957"/>
                <a:gd name="connsiteY0" fmla="*/ 5899 h 347958"/>
                <a:gd name="connsiteX1" fmla="*/ 5899 w 347957"/>
                <a:gd name="connsiteY1" fmla="*/ 129226 h 347958"/>
                <a:gd name="connsiteX2" fmla="*/ 129227 w 347957"/>
                <a:gd name="connsiteY2" fmla="*/ 342060 h 347958"/>
                <a:gd name="connsiteX3" fmla="*/ 342059 w 347957"/>
                <a:gd name="connsiteY3" fmla="*/ 218731 h 347958"/>
                <a:gd name="connsiteX4" fmla="*/ 342061 w 347957"/>
                <a:gd name="connsiteY4" fmla="*/ 218725 h 347958"/>
                <a:gd name="connsiteX5" fmla="*/ 218731 w 347957"/>
                <a:gd name="connsiteY5" fmla="*/ 5899 h 347958"/>
                <a:gd name="connsiteX6" fmla="*/ 170430 w 347957"/>
                <a:gd name="connsiteY6" fmla="*/ 261311 h 347958"/>
                <a:gd name="connsiteX7" fmla="*/ 133349 w 347957"/>
                <a:gd name="connsiteY7" fmla="*/ 300364 h 347958"/>
                <a:gd name="connsiteX8" fmla="*/ 96259 w 347957"/>
                <a:gd name="connsiteY8" fmla="*/ 261311 h 347958"/>
                <a:gd name="connsiteX9" fmla="*/ 47624 w 347957"/>
                <a:gd name="connsiteY9" fmla="*/ 238118 h 347958"/>
                <a:gd name="connsiteX10" fmla="*/ 73342 w 347957"/>
                <a:gd name="connsiteY10" fmla="*/ 190769 h 347958"/>
                <a:gd name="connsiteX11" fmla="*/ 80362 w 347957"/>
                <a:gd name="connsiteY11" fmla="*/ 137344 h 347958"/>
                <a:gd name="connsiteX12" fmla="*/ 133349 w 347957"/>
                <a:gd name="connsiteY12" fmla="*/ 147173 h 347958"/>
                <a:gd name="connsiteX13" fmla="*/ 186327 w 347957"/>
                <a:gd name="connsiteY13" fmla="*/ 137344 h 347958"/>
                <a:gd name="connsiteX14" fmla="*/ 193357 w 347957"/>
                <a:gd name="connsiteY14" fmla="*/ 190769 h 347958"/>
                <a:gd name="connsiteX15" fmla="*/ 219074 w 347957"/>
                <a:gd name="connsiteY15" fmla="*/ 238118 h 3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7957" h="347958">
                  <a:moveTo>
                    <a:pt x="218731" y="5899"/>
                  </a:moveTo>
                  <a:cubicBezTo>
                    <a:pt x="125903" y="-18817"/>
                    <a:pt x="30614" y="36399"/>
                    <a:pt x="5899" y="129226"/>
                  </a:cubicBezTo>
                  <a:cubicBezTo>
                    <a:pt x="-18818" y="222055"/>
                    <a:pt x="36399" y="317343"/>
                    <a:pt x="129227" y="342060"/>
                  </a:cubicBezTo>
                  <a:cubicBezTo>
                    <a:pt x="222055" y="366775"/>
                    <a:pt x="317344" y="311560"/>
                    <a:pt x="342059" y="218731"/>
                  </a:cubicBezTo>
                  <a:cubicBezTo>
                    <a:pt x="342060" y="218729"/>
                    <a:pt x="342060" y="218727"/>
                    <a:pt x="342061" y="218725"/>
                  </a:cubicBezTo>
                  <a:cubicBezTo>
                    <a:pt x="366773" y="125898"/>
                    <a:pt x="311557" y="30614"/>
                    <a:pt x="218731" y="5899"/>
                  </a:cubicBezTo>
                  <a:close/>
                  <a:moveTo>
                    <a:pt x="170430" y="261311"/>
                  </a:moveTo>
                  <a:lnTo>
                    <a:pt x="133349" y="300364"/>
                  </a:lnTo>
                  <a:lnTo>
                    <a:pt x="96259" y="261311"/>
                  </a:lnTo>
                  <a:lnTo>
                    <a:pt x="47624" y="238118"/>
                  </a:lnTo>
                  <a:lnTo>
                    <a:pt x="73342" y="190769"/>
                  </a:lnTo>
                  <a:lnTo>
                    <a:pt x="80362" y="137344"/>
                  </a:lnTo>
                  <a:lnTo>
                    <a:pt x="133349" y="147173"/>
                  </a:lnTo>
                  <a:lnTo>
                    <a:pt x="186327" y="137344"/>
                  </a:lnTo>
                  <a:lnTo>
                    <a:pt x="193357" y="190769"/>
                  </a:lnTo>
                  <a:lnTo>
                    <a:pt x="219074" y="238118"/>
                  </a:lnTo>
                  <a:close/>
                </a:path>
              </a:pathLst>
            </a:custGeom>
            <a:solidFill>
              <a:srgbClr val="2DBCD8"/>
            </a:solidFill>
            <a:ln w="9525" cap="flat">
              <a:solidFill>
                <a:srgbClr val="2DBCD8"/>
              </a:solid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BFF85EFE-DD13-464B-9A14-3525491AC0E9}"/>
                </a:ext>
              </a:extLst>
            </p:cNvPr>
            <p:cNvSpPr/>
            <p:nvPr/>
          </p:nvSpPr>
          <p:spPr>
            <a:xfrm>
              <a:off x="-1104632" y="4240821"/>
              <a:ext cx="96393" cy="96393"/>
            </a:xfrm>
            <a:custGeom>
              <a:avLst/>
              <a:gdLst>
                <a:gd name="connsiteX0" fmla="*/ 96393 w 96393"/>
                <a:gd name="connsiteY0" fmla="*/ 48196 h 96393"/>
                <a:gd name="connsiteX1" fmla="*/ 48197 w 96393"/>
                <a:gd name="connsiteY1" fmla="*/ 96393 h 96393"/>
                <a:gd name="connsiteX2" fmla="*/ 0 w 96393"/>
                <a:gd name="connsiteY2" fmla="*/ 48196 h 96393"/>
                <a:gd name="connsiteX3" fmla="*/ 48197 w 96393"/>
                <a:gd name="connsiteY3" fmla="*/ 0 h 96393"/>
                <a:gd name="connsiteX4" fmla="*/ 96393 w 96393"/>
                <a:gd name="connsiteY4" fmla="*/ 48196 h 96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93" h="96393">
                  <a:moveTo>
                    <a:pt x="96393" y="48196"/>
                  </a:moveTo>
                  <a:cubicBezTo>
                    <a:pt x="96393" y="74815"/>
                    <a:pt x="74815" y="96393"/>
                    <a:pt x="48197" y="96393"/>
                  </a:cubicBezTo>
                  <a:cubicBezTo>
                    <a:pt x="21578" y="96393"/>
                    <a:pt x="0" y="74815"/>
                    <a:pt x="0" y="48196"/>
                  </a:cubicBezTo>
                  <a:cubicBezTo>
                    <a:pt x="0" y="21578"/>
                    <a:pt x="21578" y="0"/>
                    <a:pt x="48197" y="0"/>
                  </a:cubicBezTo>
                  <a:cubicBezTo>
                    <a:pt x="74815" y="0"/>
                    <a:pt x="96393" y="21578"/>
                    <a:pt x="96393" y="48196"/>
                  </a:cubicBezTo>
                  <a:close/>
                </a:path>
              </a:pathLst>
            </a:custGeom>
            <a:solidFill>
              <a:schemeClr val="accent4">
                <a:lumMod val="75000"/>
              </a:schemeClr>
            </a:solidFill>
            <a:ln w="9525" cap="flat">
              <a:noFill/>
              <a:prstDash val="solid"/>
              <a:miter/>
            </a:ln>
          </p:spPr>
          <p:txBody>
            <a:bodyPr rtlCol="0" anchor="ctr"/>
            <a:lstStyle/>
            <a:p>
              <a:endParaRPr lang="en-GB"/>
            </a:p>
          </p:txBody>
        </p:sp>
      </p:grpSp>
      <p:grpSp>
        <p:nvGrpSpPr>
          <p:cNvPr id="44" name="Group 43">
            <a:extLst>
              <a:ext uri="{FF2B5EF4-FFF2-40B4-BE49-F238E27FC236}">
                <a16:creationId xmlns:a16="http://schemas.microsoft.com/office/drawing/2014/main" id="{C8BD1427-4225-4272-B928-89FE56998FE7}"/>
              </a:ext>
            </a:extLst>
          </p:cNvPr>
          <p:cNvGrpSpPr/>
          <p:nvPr/>
        </p:nvGrpSpPr>
        <p:grpSpPr>
          <a:xfrm>
            <a:off x="6845628" y="3717685"/>
            <a:ext cx="351539" cy="338877"/>
            <a:chOff x="-1189785" y="4079160"/>
            <a:chExt cx="347957" cy="347958"/>
          </a:xfrm>
        </p:grpSpPr>
        <p:sp>
          <p:nvSpPr>
            <p:cNvPr id="45" name="Freeform: Shape 44">
              <a:extLst>
                <a:ext uri="{FF2B5EF4-FFF2-40B4-BE49-F238E27FC236}">
                  <a16:creationId xmlns:a16="http://schemas.microsoft.com/office/drawing/2014/main" id="{20ABA99E-924E-411A-9498-59E5F2E6D05C}"/>
                </a:ext>
              </a:extLst>
            </p:cNvPr>
            <p:cNvSpPr/>
            <p:nvPr/>
          </p:nvSpPr>
          <p:spPr>
            <a:xfrm>
              <a:off x="-1189785" y="4079160"/>
              <a:ext cx="347957" cy="347958"/>
            </a:xfrm>
            <a:custGeom>
              <a:avLst/>
              <a:gdLst>
                <a:gd name="connsiteX0" fmla="*/ 218731 w 347957"/>
                <a:gd name="connsiteY0" fmla="*/ 5899 h 347958"/>
                <a:gd name="connsiteX1" fmla="*/ 5899 w 347957"/>
                <a:gd name="connsiteY1" fmla="*/ 129226 h 347958"/>
                <a:gd name="connsiteX2" fmla="*/ 129227 w 347957"/>
                <a:gd name="connsiteY2" fmla="*/ 342060 h 347958"/>
                <a:gd name="connsiteX3" fmla="*/ 342059 w 347957"/>
                <a:gd name="connsiteY3" fmla="*/ 218731 h 347958"/>
                <a:gd name="connsiteX4" fmla="*/ 342061 w 347957"/>
                <a:gd name="connsiteY4" fmla="*/ 218725 h 347958"/>
                <a:gd name="connsiteX5" fmla="*/ 218731 w 347957"/>
                <a:gd name="connsiteY5" fmla="*/ 5899 h 347958"/>
                <a:gd name="connsiteX6" fmla="*/ 170430 w 347957"/>
                <a:gd name="connsiteY6" fmla="*/ 261311 h 347958"/>
                <a:gd name="connsiteX7" fmla="*/ 133349 w 347957"/>
                <a:gd name="connsiteY7" fmla="*/ 300364 h 347958"/>
                <a:gd name="connsiteX8" fmla="*/ 96259 w 347957"/>
                <a:gd name="connsiteY8" fmla="*/ 261311 h 347958"/>
                <a:gd name="connsiteX9" fmla="*/ 47624 w 347957"/>
                <a:gd name="connsiteY9" fmla="*/ 238118 h 347958"/>
                <a:gd name="connsiteX10" fmla="*/ 73342 w 347957"/>
                <a:gd name="connsiteY10" fmla="*/ 190769 h 347958"/>
                <a:gd name="connsiteX11" fmla="*/ 80362 w 347957"/>
                <a:gd name="connsiteY11" fmla="*/ 137344 h 347958"/>
                <a:gd name="connsiteX12" fmla="*/ 133349 w 347957"/>
                <a:gd name="connsiteY12" fmla="*/ 147173 h 347958"/>
                <a:gd name="connsiteX13" fmla="*/ 186327 w 347957"/>
                <a:gd name="connsiteY13" fmla="*/ 137344 h 347958"/>
                <a:gd name="connsiteX14" fmla="*/ 193357 w 347957"/>
                <a:gd name="connsiteY14" fmla="*/ 190769 h 347958"/>
                <a:gd name="connsiteX15" fmla="*/ 219074 w 347957"/>
                <a:gd name="connsiteY15" fmla="*/ 238118 h 3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7957" h="347958">
                  <a:moveTo>
                    <a:pt x="218731" y="5899"/>
                  </a:moveTo>
                  <a:cubicBezTo>
                    <a:pt x="125903" y="-18817"/>
                    <a:pt x="30614" y="36399"/>
                    <a:pt x="5899" y="129226"/>
                  </a:cubicBezTo>
                  <a:cubicBezTo>
                    <a:pt x="-18818" y="222055"/>
                    <a:pt x="36399" y="317343"/>
                    <a:pt x="129227" y="342060"/>
                  </a:cubicBezTo>
                  <a:cubicBezTo>
                    <a:pt x="222055" y="366775"/>
                    <a:pt x="317344" y="311560"/>
                    <a:pt x="342059" y="218731"/>
                  </a:cubicBezTo>
                  <a:cubicBezTo>
                    <a:pt x="342060" y="218729"/>
                    <a:pt x="342060" y="218727"/>
                    <a:pt x="342061" y="218725"/>
                  </a:cubicBezTo>
                  <a:cubicBezTo>
                    <a:pt x="366773" y="125898"/>
                    <a:pt x="311557" y="30614"/>
                    <a:pt x="218731" y="5899"/>
                  </a:cubicBezTo>
                  <a:close/>
                  <a:moveTo>
                    <a:pt x="170430" y="261311"/>
                  </a:moveTo>
                  <a:lnTo>
                    <a:pt x="133349" y="300364"/>
                  </a:lnTo>
                  <a:lnTo>
                    <a:pt x="96259" y="261311"/>
                  </a:lnTo>
                  <a:lnTo>
                    <a:pt x="47624" y="238118"/>
                  </a:lnTo>
                  <a:lnTo>
                    <a:pt x="73342" y="190769"/>
                  </a:lnTo>
                  <a:lnTo>
                    <a:pt x="80362" y="137344"/>
                  </a:lnTo>
                  <a:lnTo>
                    <a:pt x="133349" y="147173"/>
                  </a:lnTo>
                  <a:lnTo>
                    <a:pt x="186327" y="137344"/>
                  </a:lnTo>
                  <a:lnTo>
                    <a:pt x="193357" y="190769"/>
                  </a:lnTo>
                  <a:lnTo>
                    <a:pt x="219074" y="238118"/>
                  </a:lnTo>
                  <a:close/>
                </a:path>
              </a:pathLst>
            </a:custGeom>
            <a:solidFill>
              <a:srgbClr val="2DBCD8"/>
            </a:solidFill>
            <a:ln w="9525" cap="flat">
              <a:solidFill>
                <a:srgbClr val="2DBCD8"/>
              </a:solid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71C4B840-7C17-4A9E-AA71-094B03F97AB0}"/>
                </a:ext>
              </a:extLst>
            </p:cNvPr>
            <p:cNvSpPr/>
            <p:nvPr/>
          </p:nvSpPr>
          <p:spPr>
            <a:xfrm>
              <a:off x="-1104632" y="4240821"/>
              <a:ext cx="96393" cy="96393"/>
            </a:xfrm>
            <a:custGeom>
              <a:avLst/>
              <a:gdLst>
                <a:gd name="connsiteX0" fmla="*/ 96393 w 96393"/>
                <a:gd name="connsiteY0" fmla="*/ 48196 h 96393"/>
                <a:gd name="connsiteX1" fmla="*/ 48197 w 96393"/>
                <a:gd name="connsiteY1" fmla="*/ 96393 h 96393"/>
                <a:gd name="connsiteX2" fmla="*/ 0 w 96393"/>
                <a:gd name="connsiteY2" fmla="*/ 48196 h 96393"/>
                <a:gd name="connsiteX3" fmla="*/ 48197 w 96393"/>
                <a:gd name="connsiteY3" fmla="*/ 0 h 96393"/>
                <a:gd name="connsiteX4" fmla="*/ 96393 w 96393"/>
                <a:gd name="connsiteY4" fmla="*/ 48196 h 96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93" h="96393">
                  <a:moveTo>
                    <a:pt x="96393" y="48196"/>
                  </a:moveTo>
                  <a:cubicBezTo>
                    <a:pt x="96393" y="74815"/>
                    <a:pt x="74815" y="96393"/>
                    <a:pt x="48197" y="96393"/>
                  </a:cubicBezTo>
                  <a:cubicBezTo>
                    <a:pt x="21578" y="96393"/>
                    <a:pt x="0" y="74815"/>
                    <a:pt x="0" y="48196"/>
                  </a:cubicBezTo>
                  <a:cubicBezTo>
                    <a:pt x="0" y="21578"/>
                    <a:pt x="21578" y="0"/>
                    <a:pt x="48197" y="0"/>
                  </a:cubicBezTo>
                  <a:cubicBezTo>
                    <a:pt x="74815" y="0"/>
                    <a:pt x="96393" y="21578"/>
                    <a:pt x="96393" y="48196"/>
                  </a:cubicBezTo>
                  <a:close/>
                </a:path>
              </a:pathLst>
            </a:custGeom>
            <a:solidFill>
              <a:schemeClr val="accent4">
                <a:lumMod val="75000"/>
              </a:schemeClr>
            </a:solidFill>
            <a:ln w="9525" cap="flat">
              <a:noFill/>
              <a:prstDash val="solid"/>
              <a:miter/>
            </a:ln>
          </p:spPr>
          <p:txBody>
            <a:bodyPr rtlCol="0" anchor="ctr"/>
            <a:lstStyle/>
            <a:p>
              <a:endParaRPr lang="en-GB"/>
            </a:p>
          </p:txBody>
        </p:sp>
      </p:grpSp>
      <p:sp>
        <p:nvSpPr>
          <p:cNvPr id="30" name="Oval 29">
            <a:extLst>
              <a:ext uri="{FF2B5EF4-FFF2-40B4-BE49-F238E27FC236}">
                <a16:creationId xmlns:a16="http://schemas.microsoft.com/office/drawing/2014/main" id="{FB653017-1947-49F2-8414-A9D90077DED6}"/>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92036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52F63FE-B726-4EC3-8B3F-E764BFC733DF}"/>
              </a:ext>
            </a:extLst>
          </p:cNvPr>
          <p:cNvPicPr>
            <a:picLocks noChangeAspect="1"/>
          </p:cNvPicPr>
          <p:nvPr/>
        </p:nvPicPr>
        <p:blipFill>
          <a:blip r:embed="rId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D453B664-96A4-47AB-AE05-F44BE35C755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34" name="Picture 33">
            <a:extLst>
              <a:ext uri="{FF2B5EF4-FFF2-40B4-BE49-F238E27FC236}">
                <a16:creationId xmlns:a16="http://schemas.microsoft.com/office/drawing/2014/main" id="{66CCA51D-2AE3-411C-B4C7-CBD7729E12FE}"/>
              </a:ext>
            </a:extLst>
          </p:cNvPr>
          <p:cNvPicPr>
            <a:picLocks noChangeAspect="1"/>
          </p:cNvPicPr>
          <p:nvPr/>
        </p:nvPicPr>
        <p:blipFill>
          <a:blip r:embed="rId4"/>
          <a:stretch>
            <a:fillRect/>
          </a:stretch>
        </p:blipFill>
        <p:spPr>
          <a:xfrm>
            <a:off x="2228193" y="109889"/>
            <a:ext cx="7015656" cy="6283098"/>
          </a:xfrm>
          <a:prstGeom prst="rect">
            <a:avLst/>
          </a:prstGeom>
        </p:spPr>
      </p:pic>
      <p:pic>
        <p:nvPicPr>
          <p:cNvPr id="35" name="Graphic 34" descr="Apple">
            <a:extLst>
              <a:ext uri="{FF2B5EF4-FFF2-40B4-BE49-F238E27FC236}">
                <a16:creationId xmlns:a16="http://schemas.microsoft.com/office/drawing/2014/main" id="{38D05EFD-91D0-4ECD-8C02-11C28535A6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26712" y="476209"/>
            <a:ext cx="866521" cy="866521"/>
          </a:xfrm>
          <a:prstGeom prst="rect">
            <a:avLst/>
          </a:prstGeom>
        </p:spPr>
      </p:pic>
      <p:pic>
        <p:nvPicPr>
          <p:cNvPr id="36" name="Graphic 35" descr="Apple">
            <a:extLst>
              <a:ext uri="{FF2B5EF4-FFF2-40B4-BE49-F238E27FC236}">
                <a16:creationId xmlns:a16="http://schemas.microsoft.com/office/drawing/2014/main" id="{B494772D-D6CE-41A8-A410-E6F0BE13C0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57325" y="476209"/>
            <a:ext cx="866521" cy="866521"/>
          </a:xfrm>
          <a:prstGeom prst="rect">
            <a:avLst/>
          </a:prstGeom>
        </p:spPr>
      </p:pic>
      <p:pic>
        <p:nvPicPr>
          <p:cNvPr id="37" name="Graphic 36" descr="Apple">
            <a:extLst>
              <a:ext uri="{FF2B5EF4-FFF2-40B4-BE49-F238E27FC236}">
                <a16:creationId xmlns:a16="http://schemas.microsoft.com/office/drawing/2014/main" id="{F29109BC-FE53-493D-89FB-8502939F554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41091" y="1462443"/>
            <a:ext cx="866521" cy="866521"/>
          </a:xfrm>
          <a:prstGeom prst="rect">
            <a:avLst/>
          </a:prstGeom>
        </p:spPr>
      </p:pic>
      <p:pic>
        <p:nvPicPr>
          <p:cNvPr id="38" name="Graphic 37" descr="Apple">
            <a:extLst>
              <a:ext uri="{FF2B5EF4-FFF2-40B4-BE49-F238E27FC236}">
                <a16:creationId xmlns:a16="http://schemas.microsoft.com/office/drawing/2014/main" id="{3D28718F-CA0C-4D3C-977A-97302EFF0D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26711" y="1462443"/>
            <a:ext cx="866521" cy="866521"/>
          </a:xfrm>
          <a:prstGeom prst="rect">
            <a:avLst/>
          </a:prstGeom>
        </p:spPr>
      </p:pic>
      <p:sp>
        <p:nvSpPr>
          <p:cNvPr id="9" name="Rectangle: Rounded Corners 8">
            <a:extLst>
              <a:ext uri="{FF2B5EF4-FFF2-40B4-BE49-F238E27FC236}">
                <a16:creationId xmlns:a16="http://schemas.microsoft.com/office/drawing/2014/main" id="{3C6C8C75-7BD9-4FAE-86BF-2449419EFAF6}"/>
              </a:ext>
            </a:extLst>
          </p:cNvPr>
          <p:cNvSpPr/>
          <p:nvPr/>
        </p:nvSpPr>
        <p:spPr>
          <a:xfrm>
            <a:off x="493486" y="243696"/>
            <a:ext cx="3595037" cy="754787"/>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defTabSz="179388"/>
            <a:r>
              <a:rPr lang="en-GB" sz="3200" dirty="0">
                <a:solidFill>
                  <a:schemeClr val="accent4"/>
                </a:solidFill>
                <a:latin typeface="Century Gothic" panose="020B0502020202020204" pitchFamily="34" charset="0"/>
              </a:rPr>
              <a:t>is the whole.</a:t>
            </a:r>
          </a:p>
        </p:txBody>
      </p:sp>
      <p:sp>
        <p:nvSpPr>
          <p:cNvPr id="11" name="Rectangle: Rounded Corners 10">
            <a:extLst>
              <a:ext uri="{FF2B5EF4-FFF2-40B4-BE49-F238E27FC236}">
                <a16:creationId xmlns:a16="http://schemas.microsoft.com/office/drawing/2014/main" id="{3862AF6E-94B1-4B1C-BE1F-EBA2DB83C5EF}"/>
              </a:ext>
            </a:extLst>
          </p:cNvPr>
          <p:cNvSpPr/>
          <p:nvPr/>
        </p:nvSpPr>
        <p:spPr>
          <a:xfrm>
            <a:off x="2235023" y="5800857"/>
            <a:ext cx="2937323" cy="66165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defTabSz="179388"/>
            <a:r>
              <a:rPr lang="en-GB" sz="3200" dirty="0">
                <a:solidFill>
                  <a:schemeClr val="accent4"/>
                </a:solidFill>
                <a:latin typeface="Century Gothic" panose="020B0502020202020204" pitchFamily="34" charset="0"/>
              </a:rPr>
              <a:t>is a part.</a:t>
            </a:r>
          </a:p>
        </p:txBody>
      </p:sp>
      <p:sp>
        <p:nvSpPr>
          <p:cNvPr id="12" name="Rectangle: Rounded Corners 11">
            <a:extLst>
              <a:ext uri="{FF2B5EF4-FFF2-40B4-BE49-F238E27FC236}">
                <a16:creationId xmlns:a16="http://schemas.microsoft.com/office/drawing/2014/main" id="{1E26C806-F748-4B5A-9188-F4AD4614E411}"/>
              </a:ext>
            </a:extLst>
          </p:cNvPr>
          <p:cNvSpPr/>
          <p:nvPr/>
        </p:nvSpPr>
        <p:spPr>
          <a:xfrm>
            <a:off x="6549310" y="5800857"/>
            <a:ext cx="2937323" cy="66165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defTabSz="179388"/>
            <a:r>
              <a:rPr lang="en-GB" sz="3200" dirty="0">
                <a:solidFill>
                  <a:schemeClr val="accent4"/>
                </a:solidFill>
                <a:latin typeface="Century Gothic" panose="020B0502020202020204" pitchFamily="34" charset="0"/>
              </a:rPr>
              <a:t>is a part.</a:t>
            </a:r>
          </a:p>
        </p:txBody>
      </p:sp>
      <p:pic>
        <p:nvPicPr>
          <p:cNvPr id="17" name="Picture 16" descr="A close up of a logo  Description automatically generated">
            <a:extLst>
              <a:ext uri="{FF2B5EF4-FFF2-40B4-BE49-F238E27FC236}">
                <a16:creationId xmlns:a16="http://schemas.microsoft.com/office/drawing/2014/main" id="{243427E1-A03B-4F83-AA3C-A63FDE9C21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10386" y="5948749"/>
            <a:ext cx="235410" cy="394471"/>
          </a:xfrm>
          <a:prstGeom prst="rect">
            <a:avLst/>
          </a:prstGeom>
        </p:spPr>
      </p:pic>
      <p:pic>
        <p:nvPicPr>
          <p:cNvPr id="18" name="Picture 17" descr="A picture containing drawing  Description automatically generated">
            <a:extLst>
              <a:ext uri="{FF2B5EF4-FFF2-40B4-BE49-F238E27FC236}">
                <a16:creationId xmlns:a16="http://schemas.microsoft.com/office/drawing/2014/main" id="{7DE234DC-9E4B-4615-9B6A-245C792110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390" y="327413"/>
            <a:ext cx="434755" cy="587351"/>
          </a:xfrm>
          <a:prstGeom prst="rect">
            <a:avLst/>
          </a:prstGeom>
        </p:spPr>
      </p:pic>
      <p:pic>
        <p:nvPicPr>
          <p:cNvPr id="3" name="Picture 2">
            <a:extLst>
              <a:ext uri="{FF2B5EF4-FFF2-40B4-BE49-F238E27FC236}">
                <a16:creationId xmlns:a16="http://schemas.microsoft.com/office/drawing/2014/main" id="{A2B9A8C1-2709-4BC5-8497-FC6DAE39DC72}"/>
              </a:ext>
            </a:extLst>
          </p:cNvPr>
          <p:cNvPicPr>
            <a:picLocks noChangeAspect="1"/>
          </p:cNvPicPr>
          <p:nvPr/>
        </p:nvPicPr>
        <p:blipFill>
          <a:blip r:embed="rId9"/>
          <a:stretch>
            <a:fillRect/>
          </a:stretch>
        </p:blipFill>
        <p:spPr>
          <a:xfrm>
            <a:off x="2832687" y="5901931"/>
            <a:ext cx="85246" cy="483058"/>
          </a:xfrm>
          <a:prstGeom prst="rect">
            <a:avLst/>
          </a:prstGeom>
        </p:spPr>
      </p:pic>
      <p:sp>
        <p:nvSpPr>
          <p:cNvPr id="14" name="Rectangle: Rounded Corners 13">
            <a:extLst>
              <a:ext uri="{FF2B5EF4-FFF2-40B4-BE49-F238E27FC236}">
                <a16:creationId xmlns:a16="http://schemas.microsoft.com/office/drawing/2014/main" id="{0BC86CE0-7712-4945-9656-2852D8981CC2}"/>
              </a:ext>
            </a:extLst>
          </p:cNvPr>
          <p:cNvSpPr/>
          <p:nvPr/>
        </p:nvSpPr>
        <p:spPr>
          <a:xfrm>
            <a:off x="6916378" y="5889941"/>
            <a:ext cx="562303" cy="4830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1">
            <a:extLst>
              <a:ext uri="{FF2B5EF4-FFF2-40B4-BE49-F238E27FC236}">
                <a16:creationId xmlns:a16="http://schemas.microsoft.com/office/drawing/2014/main" id="{D2A1A6CD-51D6-4966-8C54-82CEAD469120}"/>
              </a:ext>
            </a:extLst>
          </p:cNvPr>
          <p:cNvSpPr/>
          <p:nvPr/>
        </p:nvSpPr>
        <p:spPr>
          <a:xfrm>
            <a:off x="2594158" y="5888737"/>
            <a:ext cx="562303" cy="4830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8BE40894-E1B3-488D-8D27-28E0AF781460}"/>
              </a:ext>
            </a:extLst>
          </p:cNvPr>
          <p:cNvSpPr/>
          <p:nvPr/>
        </p:nvSpPr>
        <p:spPr>
          <a:xfrm>
            <a:off x="659391" y="315756"/>
            <a:ext cx="562303" cy="59900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86FAD090-DCFC-412D-BF5E-5C1EE1ACE382}"/>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30609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95833E-6 1.11111E-6 L -0.14257 0.56782 " pathEditMode="relative" rAng="0" ptsTypes="AA">
                                      <p:cBhvr>
                                        <p:cTn id="10" dur="2000" fill="hold"/>
                                        <p:tgtEl>
                                          <p:spTgt spid="35"/>
                                        </p:tgtEl>
                                        <p:attrNameLst>
                                          <p:attrName>ppt_x</p:attrName>
                                          <p:attrName>ppt_y</p:attrName>
                                        </p:attrNameLst>
                                      </p:cBhvr>
                                      <p:rCtr x="-7135" y="28380"/>
                                    </p:animMotion>
                                  </p:childTnLst>
                                </p:cTn>
                              </p:par>
                            </p:childTnLst>
                          </p:cTn>
                        </p:par>
                        <p:par>
                          <p:cTn id="11" fill="hold">
                            <p:stCondLst>
                              <p:cond delay="2000"/>
                            </p:stCondLst>
                            <p:childTnLst>
                              <p:par>
                                <p:cTn id="12" presetID="42" presetClass="path" presetSubtype="0" accel="50000" decel="50000" fill="hold" nodeType="afterEffect">
                                  <p:stCondLst>
                                    <p:cond delay="0"/>
                                  </p:stCondLst>
                                  <p:childTnLst>
                                    <p:animMotion origin="layout" path="M 6.25E-7 1.11111E-6 L 0.18919 0.49722 " pathEditMode="relative" rAng="0" ptsTypes="AA">
                                      <p:cBhvr>
                                        <p:cTn id="13" dur="2000" fill="hold"/>
                                        <p:tgtEl>
                                          <p:spTgt spid="36"/>
                                        </p:tgtEl>
                                        <p:attrNameLst>
                                          <p:attrName>ppt_x</p:attrName>
                                          <p:attrName>ppt_y</p:attrName>
                                        </p:attrNameLst>
                                      </p:cBhvr>
                                      <p:rCtr x="9453" y="24861"/>
                                    </p:animMotion>
                                  </p:childTnLst>
                                </p:cTn>
                              </p:par>
                            </p:childTnLst>
                          </p:cTn>
                        </p:par>
                        <p:par>
                          <p:cTn id="14" fill="hold">
                            <p:stCondLst>
                              <p:cond delay="4000"/>
                            </p:stCondLst>
                            <p:childTnLst>
                              <p:par>
                                <p:cTn id="15" presetID="42" presetClass="path" presetSubtype="0" accel="50000" decel="50000" fill="hold" nodeType="afterEffect">
                                  <p:stCondLst>
                                    <p:cond delay="0"/>
                                  </p:stCondLst>
                                  <p:childTnLst>
                                    <p:animMotion origin="layout" path="M -3.95833E-6 1.11111E-6 L 0.16823 0.475 " pathEditMode="relative" rAng="0" ptsTypes="AA">
                                      <p:cBhvr>
                                        <p:cTn id="16" dur="2000" fill="hold"/>
                                        <p:tgtEl>
                                          <p:spTgt spid="38"/>
                                        </p:tgtEl>
                                        <p:attrNameLst>
                                          <p:attrName>ppt_x</p:attrName>
                                          <p:attrName>ppt_y</p:attrName>
                                        </p:attrNameLst>
                                      </p:cBhvr>
                                      <p:rCtr x="8411" y="23750"/>
                                    </p:animMotion>
                                  </p:childTnLst>
                                </p:cTn>
                              </p:par>
                            </p:childTnLst>
                          </p:cTn>
                        </p:par>
                        <p:par>
                          <p:cTn id="17" fill="hold">
                            <p:stCondLst>
                              <p:cond delay="6000"/>
                            </p:stCondLst>
                            <p:childTnLst>
                              <p:par>
                                <p:cTn id="18" presetID="42" presetClass="path" presetSubtype="0" accel="50000" decel="50000" fill="hold" nodeType="afterEffect">
                                  <p:stCondLst>
                                    <p:cond delay="0"/>
                                  </p:stCondLst>
                                  <p:childTnLst>
                                    <p:animMotion origin="layout" path="M 2.91667E-6 1.11111E-6 L 0.13515 0.40856 " pathEditMode="relative" rAng="0" ptsTypes="AA">
                                      <p:cBhvr>
                                        <p:cTn id="19" dur="2000" fill="hold"/>
                                        <p:tgtEl>
                                          <p:spTgt spid="37"/>
                                        </p:tgtEl>
                                        <p:attrNameLst>
                                          <p:attrName>ppt_x</p:attrName>
                                          <p:attrName>ppt_y</p:attrName>
                                        </p:attrNameLst>
                                      </p:cBhvr>
                                      <p:rCtr x="6758" y="20417"/>
                                    </p:animMotion>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52F63FE-B726-4EC3-8B3F-E764BFC733DF}"/>
              </a:ext>
            </a:extLst>
          </p:cNvPr>
          <p:cNvPicPr>
            <a:picLocks noChangeAspect="1"/>
          </p:cNvPicPr>
          <p:nvPr/>
        </p:nvPicPr>
        <p:blipFill>
          <a:blip r:embed="rId3"/>
          <a:stretch>
            <a:fillRect/>
          </a:stretch>
        </p:blipFill>
        <p:spPr>
          <a:xfrm>
            <a:off x="0" y="0"/>
            <a:ext cx="12192000" cy="6858000"/>
          </a:xfrm>
          <a:prstGeom prst="rect">
            <a:avLst/>
          </a:prstGeom>
        </p:spPr>
      </p:pic>
      <p:pic>
        <p:nvPicPr>
          <p:cNvPr id="24" name="Picture 23">
            <a:extLst>
              <a:ext uri="{FF2B5EF4-FFF2-40B4-BE49-F238E27FC236}">
                <a16:creationId xmlns:a16="http://schemas.microsoft.com/office/drawing/2014/main" id="{16062B6D-D31A-4958-BF42-88D526CC37E0}"/>
              </a:ext>
            </a:extLst>
          </p:cNvPr>
          <p:cNvPicPr>
            <a:picLocks noChangeAspect="1"/>
          </p:cNvPicPr>
          <p:nvPr/>
        </p:nvPicPr>
        <p:blipFill>
          <a:blip r:embed="rId4"/>
          <a:stretch>
            <a:fillRect/>
          </a:stretch>
        </p:blipFill>
        <p:spPr>
          <a:xfrm>
            <a:off x="2228193" y="109889"/>
            <a:ext cx="7015656" cy="6283098"/>
          </a:xfrm>
          <a:prstGeom prst="rect">
            <a:avLst/>
          </a:prstGeom>
        </p:spPr>
      </p:pic>
      <p:sp>
        <p:nvSpPr>
          <p:cNvPr id="21" name="Rectangle: Rounded Corners 20">
            <a:extLst>
              <a:ext uri="{FF2B5EF4-FFF2-40B4-BE49-F238E27FC236}">
                <a16:creationId xmlns:a16="http://schemas.microsoft.com/office/drawing/2014/main" id="{B91DCEF0-791D-45AD-9F2F-58DB3E1C78AA}"/>
              </a:ext>
            </a:extLst>
          </p:cNvPr>
          <p:cNvSpPr/>
          <p:nvPr/>
        </p:nvSpPr>
        <p:spPr>
          <a:xfrm>
            <a:off x="2235023" y="5800857"/>
            <a:ext cx="2937323" cy="66165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defTabSz="179388"/>
            <a:r>
              <a:rPr lang="en-GB" sz="3200" dirty="0">
                <a:solidFill>
                  <a:schemeClr val="accent4"/>
                </a:solidFill>
                <a:latin typeface="Century Gothic" panose="020B0502020202020204" pitchFamily="34" charset="0"/>
              </a:rPr>
              <a:t>is a part.</a:t>
            </a:r>
          </a:p>
        </p:txBody>
      </p:sp>
      <p:sp>
        <p:nvSpPr>
          <p:cNvPr id="22" name="Rectangle: Rounded Corners 21">
            <a:extLst>
              <a:ext uri="{FF2B5EF4-FFF2-40B4-BE49-F238E27FC236}">
                <a16:creationId xmlns:a16="http://schemas.microsoft.com/office/drawing/2014/main" id="{80843CAA-C22B-440E-A524-6C0FB455DEF3}"/>
              </a:ext>
            </a:extLst>
          </p:cNvPr>
          <p:cNvSpPr/>
          <p:nvPr/>
        </p:nvSpPr>
        <p:spPr>
          <a:xfrm>
            <a:off x="6549310" y="5800857"/>
            <a:ext cx="2937323" cy="66165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defTabSz="179388"/>
            <a:r>
              <a:rPr lang="en-GB" sz="3200" dirty="0">
                <a:solidFill>
                  <a:schemeClr val="accent4"/>
                </a:solidFill>
                <a:latin typeface="Century Gothic" panose="020B0502020202020204" pitchFamily="34" charset="0"/>
              </a:rPr>
              <a:t>is a part.</a:t>
            </a:r>
          </a:p>
        </p:txBody>
      </p:sp>
      <p:pic>
        <p:nvPicPr>
          <p:cNvPr id="35" name="Graphic 34" descr="Apple">
            <a:extLst>
              <a:ext uri="{FF2B5EF4-FFF2-40B4-BE49-F238E27FC236}">
                <a16:creationId xmlns:a16="http://schemas.microsoft.com/office/drawing/2014/main" id="{38D05EFD-91D0-4ECD-8C02-11C28535A6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26712" y="476209"/>
            <a:ext cx="866521" cy="866521"/>
          </a:xfrm>
          <a:prstGeom prst="rect">
            <a:avLst/>
          </a:prstGeom>
        </p:spPr>
      </p:pic>
      <p:pic>
        <p:nvPicPr>
          <p:cNvPr id="36" name="Graphic 35" descr="Apple">
            <a:extLst>
              <a:ext uri="{FF2B5EF4-FFF2-40B4-BE49-F238E27FC236}">
                <a16:creationId xmlns:a16="http://schemas.microsoft.com/office/drawing/2014/main" id="{B494772D-D6CE-41A8-A410-E6F0BE13C0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57325" y="476209"/>
            <a:ext cx="866521" cy="866521"/>
          </a:xfrm>
          <a:prstGeom prst="rect">
            <a:avLst/>
          </a:prstGeom>
        </p:spPr>
      </p:pic>
      <p:pic>
        <p:nvPicPr>
          <p:cNvPr id="37" name="Graphic 36" descr="Apple">
            <a:extLst>
              <a:ext uri="{FF2B5EF4-FFF2-40B4-BE49-F238E27FC236}">
                <a16:creationId xmlns:a16="http://schemas.microsoft.com/office/drawing/2014/main" id="{F29109BC-FE53-493D-89FB-8502939F554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41091" y="1462443"/>
            <a:ext cx="866521" cy="866521"/>
          </a:xfrm>
          <a:prstGeom prst="rect">
            <a:avLst/>
          </a:prstGeom>
        </p:spPr>
      </p:pic>
      <p:pic>
        <p:nvPicPr>
          <p:cNvPr id="38" name="Graphic 37" descr="Apple">
            <a:extLst>
              <a:ext uri="{FF2B5EF4-FFF2-40B4-BE49-F238E27FC236}">
                <a16:creationId xmlns:a16="http://schemas.microsoft.com/office/drawing/2014/main" id="{3D28718F-CA0C-4D3C-977A-97302EFF0D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26711" y="1462443"/>
            <a:ext cx="866521" cy="866521"/>
          </a:xfrm>
          <a:prstGeom prst="rect">
            <a:avLst/>
          </a:prstGeom>
        </p:spPr>
      </p:pic>
      <p:sp>
        <p:nvSpPr>
          <p:cNvPr id="39" name="Rectangle: Rounded Corners 38">
            <a:extLst>
              <a:ext uri="{FF2B5EF4-FFF2-40B4-BE49-F238E27FC236}">
                <a16:creationId xmlns:a16="http://schemas.microsoft.com/office/drawing/2014/main" id="{DEDD68A8-8B47-4E26-93AF-D01756F8B695}"/>
              </a:ext>
            </a:extLst>
          </p:cNvPr>
          <p:cNvSpPr/>
          <p:nvPr/>
        </p:nvSpPr>
        <p:spPr>
          <a:xfrm>
            <a:off x="493486" y="243696"/>
            <a:ext cx="3595037" cy="754787"/>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defTabSz="179388"/>
            <a:r>
              <a:rPr lang="en-GB" sz="3200" dirty="0">
                <a:solidFill>
                  <a:schemeClr val="accent4"/>
                </a:solidFill>
                <a:latin typeface="Century Gothic" panose="020B0502020202020204" pitchFamily="34" charset="0"/>
              </a:rPr>
              <a:t>is the whole.</a:t>
            </a:r>
          </a:p>
        </p:txBody>
      </p:sp>
      <p:pic>
        <p:nvPicPr>
          <p:cNvPr id="45" name="Picture 44" descr="A picture containing drawing  Description automatically generated">
            <a:extLst>
              <a:ext uri="{FF2B5EF4-FFF2-40B4-BE49-F238E27FC236}">
                <a16:creationId xmlns:a16="http://schemas.microsoft.com/office/drawing/2014/main" id="{CF76831E-35B0-4357-B9A6-39BAE64D4C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3596" y="5879540"/>
            <a:ext cx="288643" cy="462734"/>
          </a:xfrm>
          <a:prstGeom prst="rect">
            <a:avLst/>
          </a:prstGeom>
        </p:spPr>
      </p:pic>
      <p:pic>
        <p:nvPicPr>
          <p:cNvPr id="47" name="Picture 46" descr="A picture containing drawing  Description automatically generated">
            <a:extLst>
              <a:ext uri="{FF2B5EF4-FFF2-40B4-BE49-F238E27FC236}">
                <a16:creationId xmlns:a16="http://schemas.microsoft.com/office/drawing/2014/main" id="{9CAFDA34-C377-4D51-823F-450AC043EA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3720" y="390475"/>
            <a:ext cx="341398" cy="461227"/>
          </a:xfrm>
          <a:prstGeom prst="rect">
            <a:avLst/>
          </a:prstGeom>
        </p:spPr>
      </p:pic>
      <p:pic>
        <p:nvPicPr>
          <p:cNvPr id="48" name="Picture 47" descr="A picture containing drawing  Description automatically generated">
            <a:extLst>
              <a:ext uri="{FF2B5EF4-FFF2-40B4-BE49-F238E27FC236}">
                <a16:creationId xmlns:a16="http://schemas.microsoft.com/office/drawing/2014/main" id="{DCCE120B-85EE-4297-A10A-87B551690F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61057" y="5898120"/>
            <a:ext cx="288643" cy="462734"/>
          </a:xfrm>
          <a:prstGeom prst="rect">
            <a:avLst/>
          </a:prstGeom>
        </p:spPr>
      </p:pic>
      <p:sp>
        <p:nvSpPr>
          <p:cNvPr id="3" name="Rectangle 2">
            <a:extLst>
              <a:ext uri="{FF2B5EF4-FFF2-40B4-BE49-F238E27FC236}">
                <a16:creationId xmlns:a16="http://schemas.microsoft.com/office/drawing/2014/main" id="{E4B1D477-D919-474A-95E3-A5B6A68860A7}"/>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8" name="Oval 17">
            <a:extLst>
              <a:ext uri="{FF2B5EF4-FFF2-40B4-BE49-F238E27FC236}">
                <a16:creationId xmlns:a16="http://schemas.microsoft.com/office/drawing/2014/main" id="{017E7F47-25D2-48EB-8213-3BA122B1CBE1}"/>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0" name="Rectangle: Rounded Corners 19">
            <a:extLst>
              <a:ext uri="{FF2B5EF4-FFF2-40B4-BE49-F238E27FC236}">
                <a16:creationId xmlns:a16="http://schemas.microsoft.com/office/drawing/2014/main" id="{034A26E9-E0FA-45C8-9538-D2975AA255D6}"/>
              </a:ext>
            </a:extLst>
          </p:cNvPr>
          <p:cNvSpPr/>
          <p:nvPr/>
        </p:nvSpPr>
        <p:spPr>
          <a:xfrm>
            <a:off x="2594158" y="5888737"/>
            <a:ext cx="562303" cy="4830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5AF2852F-0F13-4790-B2C5-41B6B46558FD}"/>
              </a:ext>
            </a:extLst>
          </p:cNvPr>
          <p:cNvSpPr/>
          <p:nvPr/>
        </p:nvSpPr>
        <p:spPr>
          <a:xfrm>
            <a:off x="6916378" y="5889941"/>
            <a:ext cx="562303" cy="4830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253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95833E-6 1.11111E-6 L -0.07122 0.60625 " pathEditMode="relative" rAng="0" ptsTypes="AA">
                                      <p:cBhvr>
                                        <p:cTn id="6" dur="2000" fill="hold"/>
                                        <p:tgtEl>
                                          <p:spTgt spid="35"/>
                                        </p:tgtEl>
                                        <p:attrNameLst>
                                          <p:attrName>ppt_x</p:attrName>
                                          <p:attrName>ppt_y</p:attrName>
                                        </p:attrNameLst>
                                      </p:cBhvr>
                                      <p:rCtr x="-3568" y="30301"/>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3.95833E-6 1.11111E-6 L -0.14856 0.41944 " pathEditMode="relative" rAng="0" ptsTypes="AA">
                                      <p:cBhvr>
                                        <p:cTn id="9" dur="2000" fill="hold"/>
                                        <p:tgtEl>
                                          <p:spTgt spid="38"/>
                                        </p:tgtEl>
                                        <p:attrNameLst>
                                          <p:attrName>ppt_x</p:attrName>
                                          <p:attrName>ppt_y</p:attrName>
                                        </p:attrNameLst>
                                      </p:cBhvr>
                                      <p:rCtr x="-7435" y="20972"/>
                                    </p:animMotion>
                                  </p:childTnLst>
                                </p:cTn>
                              </p:par>
                            </p:childTnLst>
                          </p:cTn>
                        </p:par>
                        <p:par>
                          <p:cTn id="10" fill="hold">
                            <p:stCondLst>
                              <p:cond delay="4000"/>
                            </p:stCondLst>
                            <p:childTnLst>
                              <p:par>
                                <p:cTn id="11" presetID="42" presetClass="path" presetSubtype="0" accel="50000" decel="50000" fill="hold" nodeType="afterEffect">
                                  <p:stCondLst>
                                    <p:cond delay="0"/>
                                  </p:stCondLst>
                                  <p:childTnLst>
                                    <p:animMotion origin="layout" path="M 6.25E-7 1.11111E-6 L 0.17708 0.50023 " pathEditMode="relative" rAng="0" ptsTypes="AA">
                                      <p:cBhvr>
                                        <p:cTn id="12" dur="2000" fill="hold"/>
                                        <p:tgtEl>
                                          <p:spTgt spid="36"/>
                                        </p:tgtEl>
                                        <p:attrNameLst>
                                          <p:attrName>ppt_x</p:attrName>
                                          <p:attrName>ppt_y</p:attrName>
                                        </p:attrNameLst>
                                      </p:cBhvr>
                                      <p:rCtr x="8854" y="25000"/>
                                    </p:animMotion>
                                  </p:childTnLst>
                                </p:cTn>
                              </p:par>
                            </p:childTnLst>
                          </p:cTn>
                        </p:par>
                        <p:par>
                          <p:cTn id="13" fill="hold">
                            <p:stCondLst>
                              <p:cond delay="6000"/>
                            </p:stCondLst>
                            <p:childTnLst>
                              <p:par>
                                <p:cTn id="14" presetID="42" presetClass="path" presetSubtype="0" accel="50000" decel="50000" fill="hold" nodeType="afterEffect">
                                  <p:stCondLst>
                                    <p:cond delay="0"/>
                                  </p:stCondLst>
                                  <p:childTnLst>
                                    <p:animMotion origin="layout" path="M 2.91667E-6 1.11111E-6 L 0.10781 0.49143 " pathEditMode="relative" rAng="0" ptsTypes="AA">
                                      <p:cBhvr>
                                        <p:cTn id="15" dur="2000" fill="hold"/>
                                        <p:tgtEl>
                                          <p:spTgt spid="37"/>
                                        </p:tgtEl>
                                        <p:attrNameLst>
                                          <p:attrName>ppt_x</p:attrName>
                                          <p:attrName>ppt_y</p:attrName>
                                        </p:attrNameLst>
                                      </p:cBhvr>
                                      <p:rCtr x="5391" y="24560"/>
                                    </p:animMotion>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52F63FE-B726-4EC3-8B3F-E764BFC733DF}"/>
              </a:ext>
            </a:extLst>
          </p:cNvPr>
          <p:cNvPicPr>
            <a:picLocks noChangeAspect="1"/>
          </p:cNvPicPr>
          <p:nvPr/>
        </p:nvPicPr>
        <p:blipFill>
          <a:blip r:embed="rId3"/>
          <a:stretch>
            <a:fillRect/>
          </a:stretch>
        </p:blipFill>
        <p:spPr>
          <a:xfrm>
            <a:off x="0" y="0"/>
            <a:ext cx="12192000" cy="6858000"/>
          </a:xfrm>
          <a:prstGeom prst="rect">
            <a:avLst/>
          </a:prstGeom>
        </p:spPr>
      </p:pic>
      <p:pic>
        <p:nvPicPr>
          <p:cNvPr id="27" name="Picture 26">
            <a:extLst>
              <a:ext uri="{FF2B5EF4-FFF2-40B4-BE49-F238E27FC236}">
                <a16:creationId xmlns:a16="http://schemas.microsoft.com/office/drawing/2014/main" id="{BEB55B6F-99CC-439C-87F2-F8F6B808C8AA}"/>
              </a:ext>
            </a:extLst>
          </p:cNvPr>
          <p:cNvPicPr>
            <a:picLocks noChangeAspect="1"/>
          </p:cNvPicPr>
          <p:nvPr/>
        </p:nvPicPr>
        <p:blipFill>
          <a:blip r:embed="rId4"/>
          <a:stretch>
            <a:fillRect/>
          </a:stretch>
        </p:blipFill>
        <p:spPr>
          <a:xfrm>
            <a:off x="2228193" y="109889"/>
            <a:ext cx="7015656" cy="6283098"/>
          </a:xfrm>
          <a:prstGeom prst="rect">
            <a:avLst/>
          </a:prstGeom>
        </p:spPr>
      </p:pic>
      <p:sp>
        <p:nvSpPr>
          <p:cNvPr id="23" name="Rectangle: Rounded Corners 22">
            <a:extLst>
              <a:ext uri="{FF2B5EF4-FFF2-40B4-BE49-F238E27FC236}">
                <a16:creationId xmlns:a16="http://schemas.microsoft.com/office/drawing/2014/main" id="{7FC69377-3373-41DF-AF4A-44459B0A52D2}"/>
              </a:ext>
            </a:extLst>
          </p:cNvPr>
          <p:cNvSpPr/>
          <p:nvPr/>
        </p:nvSpPr>
        <p:spPr>
          <a:xfrm>
            <a:off x="2235023" y="5800857"/>
            <a:ext cx="2937323" cy="66165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defTabSz="179388"/>
            <a:r>
              <a:rPr lang="en-GB" sz="3200" dirty="0">
                <a:solidFill>
                  <a:schemeClr val="accent4"/>
                </a:solidFill>
                <a:latin typeface="Century Gothic" panose="020B0502020202020204" pitchFamily="34" charset="0"/>
              </a:rPr>
              <a:t>is a part.</a:t>
            </a:r>
          </a:p>
        </p:txBody>
      </p:sp>
      <p:sp>
        <p:nvSpPr>
          <p:cNvPr id="24" name="Rectangle: Rounded Corners 23">
            <a:extLst>
              <a:ext uri="{FF2B5EF4-FFF2-40B4-BE49-F238E27FC236}">
                <a16:creationId xmlns:a16="http://schemas.microsoft.com/office/drawing/2014/main" id="{1DB3CB1B-23B3-4FE0-AF08-E718672A6E1A}"/>
              </a:ext>
            </a:extLst>
          </p:cNvPr>
          <p:cNvSpPr/>
          <p:nvPr/>
        </p:nvSpPr>
        <p:spPr>
          <a:xfrm>
            <a:off x="6549310" y="5800857"/>
            <a:ext cx="2937323" cy="66165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defTabSz="179388"/>
            <a:r>
              <a:rPr lang="en-GB" sz="3200" dirty="0">
                <a:solidFill>
                  <a:schemeClr val="accent4"/>
                </a:solidFill>
                <a:latin typeface="Century Gothic" panose="020B0502020202020204" pitchFamily="34" charset="0"/>
              </a:rPr>
              <a:t>is a part.</a:t>
            </a:r>
          </a:p>
        </p:txBody>
      </p:sp>
      <p:sp>
        <p:nvSpPr>
          <p:cNvPr id="21" name="Rectangle: Rounded Corners 20">
            <a:extLst>
              <a:ext uri="{FF2B5EF4-FFF2-40B4-BE49-F238E27FC236}">
                <a16:creationId xmlns:a16="http://schemas.microsoft.com/office/drawing/2014/main" id="{CE663225-A1D4-4861-A4AE-6D960883ADC7}"/>
              </a:ext>
            </a:extLst>
          </p:cNvPr>
          <p:cNvSpPr/>
          <p:nvPr/>
        </p:nvSpPr>
        <p:spPr>
          <a:xfrm>
            <a:off x="493486" y="243696"/>
            <a:ext cx="3595037" cy="754787"/>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defTabSz="179388"/>
            <a:r>
              <a:rPr lang="en-GB" sz="3200" dirty="0">
                <a:solidFill>
                  <a:schemeClr val="accent4"/>
                </a:solidFill>
                <a:latin typeface="Century Gothic" panose="020B0502020202020204" pitchFamily="34" charset="0"/>
              </a:rPr>
              <a:t>is the whole.</a:t>
            </a:r>
          </a:p>
        </p:txBody>
      </p:sp>
      <p:pic>
        <p:nvPicPr>
          <p:cNvPr id="35" name="Graphic 34" descr="Apple">
            <a:extLst>
              <a:ext uri="{FF2B5EF4-FFF2-40B4-BE49-F238E27FC236}">
                <a16:creationId xmlns:a16="http://schemas.microsoft.com/office/drawing/2014/main" id="{38D05EFD-91D0-4ECD-8C02-11C28535A6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26712" y="476209"/>
            <a:ext cx="866521" cy="866521"/>
          </a:xfrm>
          <a:prstGeom prst="rect">
            <a:avLst/>
          </a:prstGeom>
        </p:spPr>
      </p:pic>
      <p:pic>
        <p:nvPicPr>
          <p:cNvPr id="36" name="Graphic 35" descr="Apple">
            <a:extLst>
              <a:ext uri="{FF2B5EF4-FFF2-40B4-BE49-F238E27FC236}">
                <a16:creationId xmlns:a16="http://schemas.microsoft.com/office/drawing/2014/main" id="{B494772D-D6CE-41A8-A410-E6F0BE13C0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57325" y="476209"/>
            <a:ext cx="866521" cy="866521"/>
          </a:xfrm>
          <a:prstGeom prst="rect">
            <a:avLst/>
          </a:prstGeom>
        </p:spPr>
      </p:pic>
      <p:pic>
        <p:nvPicPr>
          <p:cNvPr id="37" name="Graphic 36" descr="Apple">
            <a:extLst>
              <a:ext uri="{FF2B5EF4-FFF2-40B4-BE49-F238E27FC236}">
                <a16:creationId xmlns:a16="http://schemas.microsoft.com/office/drawing/2014/main" id="{F29109BC-FE53-493D-89FB-8502939F554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41091" y="1462443"/>
            <a:ext cx="866521" cy="866521"/>
          </a:xfrm>
          <a:prstGeom prst="rect">
            <a:avLst/>
          </a:prstGeom>
        </p:spPr>
      </p:pic>
      <p:pic>
        <p:nvPicPr>
          <p:cNvPr id="38" name="Graphic 37" descr="Apple">
            <a:extLst>
              <a:ext uri="{FF2B5EF4-FFF2-40B4-BE49-F238E27FC236}">
                <a16:creationId xmlns:a16="http://schemas.microsoft.com/office/drawing/2014/main" id="{3D28718F-CA0C-4D3C-977A-97302EFF0D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26711" y="1462443"/>
            <a:ext cx="866521" cy="866521"/>
          </a:xfrm>
          <a:prstGeom prst="rect">
            <a:avLst/>
          </a:prstGeom>
        </p:spPr>
      </p:pic>
      <p:pic>
        <p:nvPicPr>
          <p:cNvPr id="16" name="Picture 15" descr="A close up of a logo  Description automatically generated">
            <a:extLst>
              <a:ext uri="{FF2B5EF4-FFF2-40B4-BE49-F238E27FC236}">
                <a16:creationId xmlns:a16="http://schemas.microsoft.com/office/drawing/2014/main" id="{EE075CAC-8FEA-4EF9-87E3-5888956251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4087" y="5943273"/>
            <a:ext cx="235410" cy="394471"/>
          </a:xfrm>
          <a:prstGeom prst="rect">
            <a:avLst/>
          </a:prstGeom>
        </p:spPr>
      </p:pic>
      <p:pic>
        <p:nvPicPr>
          <p:cNvPr id="20" name="Picture 19" descr="A close up of a logo  Description automatically generated">
            <a:extLst>
              <a:ext uri="{FF2B5EF4-FFF2-40B4-BE49-F238E27FC236}">
                <a16:creationId xmlns:a16="http://schemas.microsoft.com/office/drawing/2014/main" id="{47FB0190-3097-42B2-9217-2A065169E8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77936" y="5908993"/>
            <a:ext cx="80275" cy="450717"/>
          </a:xfrm>
          <a:prstGeom prst="rect">
            <a:avLst/>
          </a:prstGeom>
        </p:spPr>
      </p:pic>
      <p:sp>
        <p:nvSpPr>
          <p:cNvPr id="3" name="Rectangle 2">
            <a:extLst>
              <a:ext uri="{FF2B5EF4-FFF2-40B4-BE49-F238E27FC236}">
                <a16:creationId xmlns:a16="http://schemas.microsoft.com/office/drawing/2014/main" id="{EDEDB234-535A-449B-A020-3664BB366FD4}"/>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8" name="Oval 17">
            <a:extLst>
              <a:ext uri="{FF2B5EF4-FFF2-40B4-BE49-F238E27FC236}">
                <a16:creationId xmlns:a16="http://schemas.microsoft.com/office/drawing/2014/main" id="{C9D92C8C-F4B6-4B97-9804-34627A5A5D66}"/>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22" name="Picture 21" descr="A picture containing drawing  Description automatically generated">
            <a:extLst>
              <a:ext uri="{FF2B5EF4-FFF2-40B4-BE49-F238E27FC236}">
                <a16:creationId xmlns:a16="http://schemas.microsoft.com/office/drawing/2014/main" id="{B8ABA22F-3F0E-4A6C-B070-F452813A1A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3720" y="390475"/>
            <a:ext cx="341398" cy="461227"/>
          </a:xfrm>
          <a:prstGeom prst="rect">
            <a:avLst/>
          </a:prstGeom>
        </p:spPr>
      </p:pic>
      <p:sp>
        <p:nvSpPr>
          <p:cNvPr id="25" name="Rectangle: Rounded Corners 24">
            <a:extLst>
              <a:ext uri="{FF2B5EF4-FFF2-40B4-BE49-F238E27FC236}">
                <a16:creationId xmlns:a16="http://schemas.microsoft.com/office/drawing/2014/main" id="{9BE9BACA-7579-4E24-B39B-790F03F78009}"/>
              </a:ext>
            </a:extLst>
          </p:cNvPr>
          <p:cNvSpPr/>
          <p:nvPr/>
        </p:nvSpPr>
        <p:spPr>
          <a:xfrm>
            <a:off x="2594158" y="5888734"/>
            <a:ext cx="562303" cy="4830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D0C7B75C-F1D7-4888-9A05-0D455F86A2C9}"/>
              </a:ext>
            </a:extLst>
          </p:cNvPr>
          <p:cNvSpPr/>
          <p:nvPr/>
        </p:nvSpPr>
        <p:spPr>
          <a:xfrm>
            <a:off x="6916378" y="5889941"/>
            <a:ext cx="562303" cy="4830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52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95833E-6 1.11111E-6 L -0.04765 0.61875 " pathEditMode="relative" rAng="0" ptsTypes="AA">
                                      <p:cBhvr>
                                        <p:cTn id="6" dur="2000" fill="hold"/>
                                        <p:tgtEl>
                                          <p:spTgt spid="35"/>
                                        </p:tgtEl>
                                        <p:attrNameLst>
                                          <p:attrName>ppt_x</p:attrName>
                                          <p:attrName>ppt_y</p:attrName>
                                        </p:attrNameLst>
                                      </p:cBhvr>
                                      <p:rCtr x="-2383" y="30926"/>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3.95833E-6 1.11111E-6 L -0.15612 0.38403 " pathEditMode="relative" rAng="0" ptsTypes="AA">
                                      <p:cBhvr>
                                        <p:cTn id="9" dur="2000" fill="hold"/>
                                        <p:tgtEl>
                                          <p:spTgt spid="38"/>
                                        </p:tgtEl>
                                        <p:attrNameLst>
                                          <p:attrName>ppt_x</p:attrName>
                                          <p:attrName>ppt_y</p:attrName>
                                        </p:attrNameLst>
                                      </p:cBhvr>
                                      <p:rCtr x="-7813" y="19190"/>
                                    </p:animMotion>
                                  </p:childTnLst>
                                </p:cTn>
                              </p:par>
                            </p:childTnLst>
                          </p:cTn>
                        </p:par>
                        <p:par>
                          <p:cTn id="10" fill="hold">
                            <p:stCondLst>
                              <p:cond delay="4000"/>
                            </p:stCondLst>
                            <p:childTnLst>
                              <p:par>
                                <p:cTn id="11" presetID="42" presetClass="path" presetSubtype="0" accel="50000" decel="50000" fill="hold" nodeType="afterEffect">
                                  <p:stCondLst>
                                    <p:cond delay="0"/>
                                  </p:stCondLst>
                                  <p:childTnLst>
                                    <p:animMotion origin="layout" path="M 0.00182 0.01319 L -0.20417 0.48333 " pathEditMode="relative" rAng="0" ptsTypes="AA">
                                      <p:cBhvr>
                                        <p:cTn id="12" dur="2000" fill="hold"/>
                                        <p:tgtEl>
                                          <p:spTgt spid="37"/>
                                        </p:tgtEl>
                                        <p:attrNameLst>
                                          <p:attrName>ppt_x</p:attrName>
                                          <p:attrName>ppt_y</p:attrName>
                                        </p:attrNameLst>
                                      </p:cBhvr>
                                      <p:rCtr x="-10299" y="23495"/>
                                    </p:animMotion>
                                  </p:childTnLst>
                                </p:cTn>
                              </p:par>
                            </p:childTnLst>
                          </p:cTn>
                        </p:par>
                        <p:par>
                          <p:cTn id="13" fill="hold">
                            <p:stCondLst>
                              <p:cond delay="6000"/>
                            </p:stCondLst>
                            <p:childTnLst>
                              <p:par>
                                <p:cTn id="14" presetID="42" presetClass="path" presetSubtype="0" accel="50000" decel="50000" fill="hold" nodeType="afterEffect">
                                  <p:stCondLst>
                                    <p:cond delay="0"/>
                                  </p:stCondLst>
                                  <p:childTnLst>
                                    <p:animMotion origin="layout" path="M 6.25E-7 1.11111E-6 L 0.17708 0.50023 " pathEditMode="relative" rAng="0" ptsTypes="AA">
                                      <p:cBhvr>
                                        <p:cTn id="15" dur="2000" fill="hold"/>
                                        <p:tgtEl>
                                          <p:spTgt spid="36"/>
                                        </p:tgtEl>
                                        <p:attrNameLst>
                                          <p:attrName>ppt_x</p:attrName>
                                          <p:attrName>ppt_y</p:attrName>
                                        </p:attrNameLst>
                                      </p:cBhvr>
                                      <p:rCtr x="8854" y="25000"/>
                                    </p:animMotion>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D32E4F-F067-44E7-802C-225FEB8814E5}"/>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 name="Oval 5">
            <a:extLst>
              <a:ext uri="{FF2B5EF4-FFF2-40B4-BE49-F238E27FC236}">
                <a16:creationId xmlns:a16="http://schemas.microsoft.com/office/drawing/2014/main" id="{A2230FFC-40EF-48D7-A635-A08B92FD3482}"/>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nvGrpSpPr>
          <p:cNvPr id="3" name="Group 2">
            <a:extLst>
              <a:ext uri="{FF2B5EF4-FFF2-40B4-BE49-F238E27FC236}">
                <a16:creationId xmlns:a16="http://schemas.microsoft.com/office/drawing/2014/main" id="{250468AA-A49E-487C-BB9D-928FCCD6117C}"/>
              </a:ext>
            </a:extLst>
          </p:cNvPr>
          <p:cNvGrpSpPr/>
          <p:nvPr/>
        </p:nvGrpSpPr>
        <p:grpSpPr>
          <a:xfrm>
            <a:off x="0" y="1561951"/>
            <a:ext cx="12192528" cy="3429297"/>
            <a:chOff x="0" y="1561951"/>
            <a:chExt cx="12192528" cy="3429297"/>
          </a:xfrm>
        </p:grpSpPr>
        <p:pic>
          <p:nvPicPr>
            <p:cNvPr id="2" name="Picture 1">
              <a:extLst>
                <a:ext uri="{FF2B5EF4-FFF2-40B4-BE49-F238E27FC236}">
                  <a16:creationId xmlns:a16="http://schemas.microsoft.com/office/drawing/2014/main" id="{03979683-FAA1-49BE-876E-8E1762AEABC6}"/>
                </a:ext>
              </a:extLst>
            </p:cNvPr>
            <p:cNvPicPr>
              <a:picLocks noChangeAspect="1"/>
            </p:cNvPicPr>
            <p:nvPr/>
          </p:nvPicPr>
          <p:blipFill>
            <a:blip r:embed="rId3"/>
            <a:stretch>
              <a:fillRect/>
            </a:stretch>
          </p:blipFill>
          <p:spPr>
            <a:xfrm>
              <a:off x="0" y="1561951"/>
              <a:ext cx="6096528" cy="3429297"/>
            </a:xfrm>
            <a:prstGeom prst="rect">
              <a:avLst/>
            </a:prstGeom>
          </p:spPr>
        </p:pic>
        <p:pic>
          <p:nvPicPr>
            <p:cNvPr id="4" name="Picture 3">
              <a:extLst>
                <a:ext uri="{FF2B5EF4-FFF2-40B4-BE49-F238E27FC236}">
                  <a16:creationId xmlns:a16="http://schemas.microsoft.com/office/drawing/2014/main" id="{1A4E7EE6-23D9-4F07-A872-C9431F761FEC}"/>
                </a:ext>
              </a:extLst>
            </p:cNvPr>
            <p:cNvPicPr>
              <a:picLocks noChangeAspect="1"/>
            </p:cNvPicPr>
            <p:nvPr/>
          </p:nvPicPr>
          <p:blipFill>
            <a:blip r:embed="rId4"/>
            <a:stretch>
              <a:fillRect/>
            </a:stretch>
          </p:blipFill>
          <p:spPr>
            <a:xfrm>
              <a:off x="6096000" y="1561951"/>
              <a:ext cx="6096528" cy="3429297"/>
            </a:xfrm>
            <a:prstGeom prst="rect">
              <a:avLst/>
            </a:prstGeom>
          </p:spPr>
        </p:pic>
        <p:sp>
          <p:nvSpPr>
            <p:cNvPr id="8" name="Oval 7">
              <a:extLst>
                <a:ext uri="{FF2B5EF4-FFF2-40B4-BE49-F238E27FC236}">
                  <a16:creationId xmlns:a16="http://schemas.microsoft.com/office/drawing/2014/main" id="{2F9702DB-ED1F-4AEA-BB03-60051EEF2AC8}"/>
                </a:ext>
              </a:extLst>
            </p:cNvPr>
            <p:cNvSpPr/>
            <p:nvPr/>
          </p:nvSpPr>
          <p:spPr bwMode="auto">
            <a:xfrm>
              <a:off x="5882361" y="4763464"/>
              <a:ext cx="177920" cy="171450"/>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0" name="Oval 9">
              <a:extLst>
                <a:ext uri="{FF2B5EF4-FFF2-40B4-BE49-F238E27FC236}">
                  <a16:creationId xmlns:a16="http://schemas.microsoft.com/office/drawing/2014/main" id="{A360AC36-EF0E-4A54-9F3E-FC89AE48027B}"/>
                </a:ext>
              </a:extLst>
            </p:cNvPr>
            <p:cNvSpPr/>
            <p:nvPr/>
          </p:nvSpPr>
          <p:spPr bwMode="auto">
            <a:xfrm>
              <a:off x="11979239" y="4763464"/>
              <a:ext cx="177920" cy="171450"/>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spTree>
    <p:extLst>
      <p:ext uri="{BB962C8B-B14F-4D97-AF65-F5344CB8AC3E}">
        <p14:creationId xmlns:p14="http://schemas.microsoft.com/office/powerpoint/2010/main" val="3416742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D32E4F-F067-44E7-802C-225FEB8814E5}"/>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 name="Oval 5">
            <a:extLst>
              <a:ext uri="{FF2B5EF4-FFF2-40B4-BE49-F238E27FC236}">
                <a16:creationId xmlns:a16="http://schemas.microsoft.com/office/drawing/2014/main" id="{26E0DF99-258C-4E26-BFDB-F38EFA403C0A}"/>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nvGrpSpPr>
          <p:cNvPr id="2" name="Group 1">
            <a:extLst>
              <a:ext uri="{FF2B5EF4-FFF2-40B4-BE49-F238E27FC236}">
                <a16:creationId xmlns:a16="http://schemas.microsoft.com/office/drawing/2014/main" id="{E8AD20EB-FCC5-46FA-8222-A539332186D8}"/>
              </a:ext>
            </a:extLst>
          </p:cNvPr>
          <p:cNvGrpSpPr/>
          <p:nvPr/>
        </p:nvGrpSpPr>
        <p:grpSpPr>
          <a:xfrm>
            <a:off x="2985" y="1565642"/>
            <a:ext cx="12186639" cy="3429297"/>
            <a:chOff x="2985" y="1565642"/>
            <a:chExt cx="12186639" cy="3429297"/>
          </a:xfrm>
        </p:grpSpPr>
        <p:pic>
          <p:nvPicPr>
            <p:cNvPr id="3" name="Picture 2">
              <a:extLst>
                <a:ext uri="{FF2B5EF4-FFF2-40B4-BE49-F238E27FC236}">
                  <a16:creationId xmlns:a16="http://schemas.microsoft.com/office/drawing/2014/main" id="{2A0491C7-929C-4503-ABC9-750A611E8189}"/>
                </a:ext>
              </a:extLst>
            </p:cNvPr>
            <p:cNvPicPr>
              <a:picLocks noChangeAspect="1"/>
            </p:cNvPicPr>
            <p:nvPr/>
          </p:nvPicPr>
          <p:blipFill>
            <a:blip r:embed="rId3"/>
            <a:stretch>
              <a:fillRect/>
            </a:stretch>
          </p:blipFill>
          <p:spPr>
            <a:xfrm>
              <a:off x="6093096" y="1565642"/>
              <a:ext cx="6096528" cy="3429297"/>
            </a:xfrm>
            <a:prstGeom prst="rect">
              <a:avLst/>
            </a:prstGeom>
          </p:spPr>
        </p:pic>
        <p:pic>
          <p:nvPicPr>
            <p:cNvPr id="5" name="Picture 4">
              <a:extLst>
                <a:ext uri="{FF2B5EF4-FFF2-40B4-BE49-F238E27FC236}">
                  <a16:creationId xmlns:a16="http://schemas.microsoft.com/office/drawing/2014/main" id="{5F2C469F-63B1-430D-93FB-3E5F053676E5}"/>
                </a:ext>
              </a:extLst>
            </p:cNvPr>
            <p:cNvPicPr>
              <a:picLocks noChangeAspect="1"/>
            </p:cNvPicPr>
            <p:nvPr/>
          </p:nvPicPr>
          <p:blipFill>
            <a:blip r:embed="rId4"/>
            <a:stretch>
              <a:fillRect/>
            </a:stretch>
          </p:blipFill>
          <p:spPr>
            <a:xfrm>
              <a:off x="2985" y="1565642"/>
              <a:ext cx="6096528" cy="3429297"/>
            </a:xfrm>
            <a:prstGeom prst="rect">
              <a:avLst/>
            </a:prstGeom>
          </p:spPr>
        </p:pic>
        <p:sp>
          <p:nvSpPr>
            <p:cNvPr id="8" name="Oval 7">
              <a:extLst>
                <a:ext uri="{FF2B5EF4-FFF2-40B4-BE49-F238E27FC236}">
                  <a16:creationId xmlns:a16="http://schemas.microsoft.com/office/drawing/2014/main" id="{97D26A0B-2CA0-44B1-BA75-74433C52B811}"/>
                </a:ext>
              </a:extLst>
            </p:cNvPr>
            <p:cNvSpPr/>
            <p:nvPr/>
          </p:nvSpPr>
          <p:spPr bwMode="auto">
            <a:xfrm>
              <a:off x="5887123" y="4763985"/>
              <a:ext cx="177920" cy="171450"/>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0" name="Oval 9">
              <a:extLst>
                <a:ext uri="{FF2B5EF4-FFF2-40B4-BE49-F238E27FC236}">
                  <a16:creationId xmlns:a16="http://schemas.microsoft.com/office/drawing/2014/main" id="{7FA338E9-BB5A-4C64-BF47-D5FD7547F9F7}"/>
                </a:ext>
              </a:extLst>
            </p:cNvPr>
            <p:cNvSpPr/>
            <p:nvPr/>
          </p:nvSpPr>
          <p:spPr bwMode="auto">
            <a:xfrm>
              <a:off x="11980143" y="4761538"/>
              <a:ext cx="177920" cy="171450"/>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spTree>
    <p:extLst>
      <p:ext uri="{BB962C8B-B14F-4D97-AF65-F5344CB8AC3E}">
        <p14:creationId xmlns:p14="http://schemas.microsoft.com/office/powerpoint/2010/main" val="3948016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D32E4F-F067-44E7-802C-225FEB8814E5}"/>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 name="Oval 5">
            <a:extLst>
              <a:ext uri="{FF2B5EF4-FFF2-40B4-BE49-F238E27FC236}">
                <a16:creationId xmlns:a16="http://schemas.microsoft.com/office/drawing/2014/main" id="{4B9DCC4C-29FB-431E-BEB7-E7D741EF31F9}"/>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nvGrpSpPr>
          <p:cNvPr id="2" name="Group 1">
            <a:extLst>
              <a:ext uri="{FF2B5EF4-FFF2-40B4-BE49-F238E27FC236}">
                <a16:creationId xmlns:a16="http://schemas.microsoft.com/office/drawing/2014/main" id="{75F20CD5-7A71-4C3B-B84D-A37768BDDCEB}"/>
              </a:ext>
            </a:extLst>
          </p:cNvPr>
          <p:cNvGrpSpPr/>
          <p:nvPr/>
        </p:nvGrpSpPr>
        <p:grpSpPr>
          <a:xfrm>
            <a:off x="0" y="1567094"/>
            <a:ext cx="12193056" cy="3434549"/>
            <a:chOff x="0" y="1567094"/>
            <a:chExt cx="12193056" cy="3434549"/>
          </a:xfrm>
        </p:grpSpPr>
        <p:pic>
          <p:nvPicPr>
            <p:cNvPr id="4" name="Picture 3">
              <a:extLst>
                <a:ext uri="{FF2B5EF4-FFF2-40B4-BE49-F238E27FC236}">
                  <a16:creationId xmlns:a16="http://schemas.microsoft.com/office/drawing/2014/main" id="{1A4E7EE6-23D9-4F07-A872-C9431F761FEC}"/>
                </a:ext>
              </a:extLst>
            </p:cNvPr>
            <p:cNvPicPr>
              <a:picLocks noChangeAspect="1"/>
            </p:cNvPicPr>
            <p:nvPr/>
          </p:nvPicPr>
          <p:blipFill>
            <a:blip r:embed="rId3"/>
            <a:stretch>
              <a:fillRect/>
            </a:stretch>
          </p:blipFill>
          <p:spPr>
            <a:xfrm>
              <a:off x="0" y="1572346"/>
              <a:ext cx="6096528" cy="3429297"/>
            </a:xfrm>
            <a:prstGeom prst="rect">
              <a:avLst/>
            </a:prstGeom>
          </p:spPr>
        </p:pic>
        <p:pic>
          <p:nvPicPr>
            <p:cNvPr id="5" name="Picture 4">
              <a:extLst>
                <a:ext uri="{FF2B5EF4-FFF2-40B4-BE49-F238E27FC236}">
                  <a16:creationId xmlns:a16="http://schemas.microsoft.com/office/drawing/2014/main" id="{5F2C469F-63B1-430D-93FB-3E5F053676E5}"/>
                </a:ext>
              </a:extLst>
            </p:cNvPr>
            <p:cNvPicPr>
              <a:picLocks noChangeAspect="1"/>
            </p:cNvPicPr>
            <p:nvPr/>
          </p:nvPicPr>
          <p:blipFill>
            <a:blip r:embed="rId4"/>
            <a:stretch>
              <a:fillRect/>
            </a:stretch>
          </p:blipFill>
          <p:spPr>
            <a:xfrm>
              <a:off x="6096528" y="1567094"/>
              <a:ext cx="6096528" cy="3429297"/>
            </a:xfrm>
            <a:prstGeom prst="rect">
              <a:avLst/>
            </a:prstGeom>
          </p:spPr>
        </p:pic>
        <p:sp>
          <p:nvSpPr>
            <p:cNvPr id="8" name="Oval 7">
              <a:extLst>
                <a:ext uri="{FF2B5EF4-FFF2-40B4-BE49-F238E27FC236}">
                  <a16:creationId xmlns:a16="http://schemas.microsoft.com/office/drawing/2014/main" id="{E1FB5F76-3F90-4D3A-A2B1-679490167832}"/>
                </a:ext>
              </a:extLst>
            </p:cNvPr>
            <p:cNvSpPr/>
            <p:nvPr/>
          </p:nvSpPr>
          <p:spPr bwMode="auto">
            <a:xfrm>
              <a:off x="5882361" y="4770607"/>
              <a:ext cx="177920" cy="171450"/>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0" name="Oval 9">
              <a:extLst>
                <a:ext uri="{FF2B5EF4-FFF2-40B4-BE49-F238E27FC236}">
                  <a16:creationId xmlns:a16="http://schemas.microsoft.com/office/drawing/2014/main" id="{3C75C659-BAF6-45E2-B83B-6BD3BE28773A}"/>
                </a:ext>
              </a:extLst>
            </p:cNvPr>
            <p:cNvSpPr/>
            <p:nvPr/>
          </p:nvSpPr>
          <p:spPr bwMode="auto">
            <a:xfrm>
              <a:off x="11979239" y="4763464"/>
              <a:ext cx="177920" cy="171450"/>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spTree>
    <p:extLst>
      <p:ext uri="{BB962C8B-B14F-4D97-AF65-F5344CB8AC3E}">
        <p14:creationId xmlns:p14="http://schemas.microsoft.com/office/powerpoint/2010/main" val="1271052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Y1</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621940"/>
          </a:xfrm>
        </p:spPr>
        <p:txBody>
          <a:bodyPr vert="horz" lIns="91440" tIns="45720" rIns="91440" bIns="45720" rtlCol="0" anchor="t">
            <a:noAutofit/>
          </a:bodyPr>
          <a:lstStyle/>
          <a:p>
            <a:pPr marL="342900" indent="-342900">
              <a:lnSpc>
                <a:spcPct val="100000"/>
              </a:lnSpc>
              <a:spcBef>
                <a:spcPts val="0"/>
              </a:spcBef>
              <a:spcAft>
                <a:spcPts val="600"/>
              </a:spcAft>
              <a:buFont typeface="Arial" panose="020B0604020202020204" pitchFamily="34" charset="0"/>
              <a:buChar char="•"/>
            </a:pPr>
            <a:r>
              <a:rPr lang="en-GB" sz="2000" dirty="0"/>
              <a:t>Explore different contexts for partitioning, e.g. sets of children/ balloons/ leaves/ biscuits etc. and decide how a set of objects can be partitioned. </a:t>
            </a:r>
          </a:p>
          <a:p>
            <a:pPr marL="342900" indent="-342900">
              <a:lnSpc>
                <a:spcPct val="100000"/>
              </a:lnSpc>
              <a:spcBef>
                <a:spcPts val="0"/>
              </a:spcBef>
              <a:spcAft>
                <a:spcPts val="600"/>
              </a:spcAft>
              <a:buFont typeface="Arial" panose="020B0604020202020204" pitchFamily="34" charset="0"/>
              <a:buChar char="•"/>
            </a:pPr>
            <a:r>
              <a:rPr lang="en-GB" sz="2000" dirty="0"/>
              <a:t>Work practically with hoops or large part-part-whole diagrams. Can you think of </a:t>
            </a:r>
            <a:r>
              <a:rPr lang="en-GB" sz="2000" i="1" dirty="0"/>
              <a:t>different</a:t>
            </a:r>
            <a:r>
              <a:rPr lang="en-GB" sz="2000" dirty="0"/>
              <a:t> ways to partition a set of leaves? e.g. brown leaves/ green leaves; long, thin leaves/ short, wide leaves. Can you record on your paper, with a picture or diagram different ways to partition the leaves?</a:t>
            </a:r>
          </a:p>
          <a:p>
            <a:pPr marL="342900" indent="-342900">
              <a:lnSpc>
                <a:spcPct val="100000"/>
              </a:lnSpc>
              <a:spcBef>
                <a:spcPts val="0"/>
              </a:spcBef>
              <a:spcAft>
                <a:spcPts val="600"/>
              </a:spcAft>
              <a:buFont typeface="Arial" panose="020B0604020202020204" pitchFamily="34" charset="0"/>
              <a:buChar char="•"/>
            </a:pPr>
            <a:r>
              <a:rPr lang="en-GB" sz="2000" dirty="0"/>
              <a:t>Using double sided counters, work systematically to find ways of partitioning 1,2,3,4,5. Record the ways using part-part-whole models. How do you know you have found all the ways?</a:t>
            </a:r>
          </a:p>
          <a:p>
            <a:pPr marL="342900" indent="-342900">
              <a:lnSpc>
                <a:spcPct val="100000"/>
              </a:lnSpc>
              <a:spcBef>
                <a:spcPts val="0"/>
              </a:spcBef>
              <a:spcAft>
                <a:spcPts val="600"/>
              </a:spcAft>
              <a:buFont typeface="Arial" panose="020B0604020202020204" pitchFamily="34" charset="0"/>
              <a:buChar char="•"/>
            </a:pPr>
            <a:r>
              <a:rPr lang="en-GB" sz="2000" dirty="0"/>
              <a:t>Explore partitioning of these numbers using different concrete representations, e.g. Numicon, tens frames, Cuisenaire, and compare what makes them the same and what makes them different.</a:t>
            </a:r>
          </a:p>
          <a:p>
            <a:pPr marL="342900" indent="-342900">
              <a:lnSpc>
                <a:spcPct val="100000"/>
              </a:lnSpc>
              <a:spcBef>
                <a:spcPts val="0"/>
              </a:spcBef>
              <a:spcAft>
                <a:spcPts val="600"/>
              </a:spcAft>
              <a:buFont typeface="Arial" panose="020B0604020202020204" pitchFamily="34" charset="0"/>
              <a:buChar char="•"/>
            </a:pPr>
            <a:r>
              <a:rPr lang="en-GB" sz="2000" dirty="0"/>
              <a:t>Record the partitioning using pictures.</a:t>
            </a:r>
            <a:endParaRPr lang="en-GB" sz="2800" dirty="0"/>
          </a:p>
        </p:txBody>
      </p:sp>
    </p:spTree>
    <p:extLst>
      <p:ext uri="{BB962C8B-B14F-4D97-AF65-F5344CB8AC3E}">
        <p14:creationId xmlns:p14="http://schemas.microsoft.com/office/powerpoint/2010/main" val="2671267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Y2</a:t>
            </a:r>
          </a:p>
        </p:txBody>
      </p:sp>
    </p:spTree>
    <p:extLst>
      <p:ext uri="{BB962C8B-B14F-4D97-AF65-F5344CB8AC3E}">
        <p14:creationId xmlns:p14="http://schemas.microsoft.com/office/powerpoint/2010/main" val="3510689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Picture 138">
            <a:extLst>
              <a:ext uri="{FF2B5EF4-FFF2-40B4-BE49-F238E27FC236}">
                <a16:creationId xmlns:a16="http://schemas.microsoft.com/office/drawing/2014/main" id="{E704152F-FC24-4780-AADC-EA07DC61D7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5" y="1673"/>
            <a:ext cx="12186049" cy="6854653"/>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grpSp>
        <p:nvGrpSpPr>
          <p:cNvPr id="134" name="Group 133">
            <a:extLst>
              <a:ext uri="{FF2B5EF4-FFF2-40B4-BE49-F238E27FC236}">
                <a16:creationId xmlns:a16="http://schemas.microsoft.com/office/drawing/2014/main" id="{ADA5E188-7A8F-42A3-BD1B-6FD6FEB5D54F}"/>
              </a:ext>
            </a:extLst>
          </p:cNvPr>
          <p:cNvGrpSpPr/>
          <p:nvPr/>
        </p:nvGrpSpPr>
        <p:grpSpPr>
          <a:xfrm>
            <a:off x="2123089" y="4393326"/>
            <a:ext cx="1148053" cy="1058040"/>
            <a:chOff x="2123089" y="4393326"/>
            <a:chExt cx="1148053" cy="1058040"/>
          </a:xfrm>
        </p:grpSpPr>
        <p:sp>
          <p:nvSpPr>
            <p:cNvPr id="4" name="Rectangle: Rounded Corners 3">
              <a:extLst>
                <a:ext uri="{FF2B5EF4-FFF2-40B4-BE49-F238E27FC236}">
                  <a16:creationId xmlns:a16="http://schemas.microsoft.com/office/drawing/2014/main" id="{99E8F0D1-01CF-45E9-8A2D-945E5EA31D85}"/>
                </a:ext>
              </a:extLst>
            </p:cNvPr>
            <p:cNvSpPr/>
            <p:nvPr/>
          </p:nvSpPr>
          <p:spPr>
            <a:xfrm>
              <a:off x="2123089" y="4393326"/>
              <a:ext cx="1148053" cy="1058040"/>
            </a:xfrm>
            <a:prstGeom prst="roundRect">
              <a:avLst/>
            </a:prstGeom>
            <a:solidFill>
              <a:schemeClr val="bg1"/>
            </a:solidFill>
            <a:ln w="57150">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a:p>
          </p:txBody>
        </p:sp>
        <p:grpSp>
          <p:nvGrpSpPr>
            <p:cNvPr id="8" name="Group 7">
              <a:extLst>
                <a:ext uri="{FF2B5EF4-FFF2-40B4-BE49-F238E27FC236}">
                  <a16:creationId xmlns:a16="http://schemas.microsoft.com/office/drawing/2014/main" id="{C78016DF-3A74-4CCB-88FA-8F8F87A9884F}"/>
                </a:ext>
              </a:extLst>
            </p:cNvPr>
            <p:cNvGrpSpPr>
              <a:grpSpLocks noChangeAspect="1"/>
            </p:cNvGrpSpPr>
            <p:nvPr/>
          </p:nvGrpSpPr>
          <p:grpSpPr>
            <a:xfrm>
              <a:off x="2214576" y="4494848"/>
              <a:ext cx="990913" cy="893958"/>
              <a:chOff x="8290604" y="594434"/>
              <a:chExt cx="2114637" cy="1907730"/>
            </a:xfrm>
          </p:grpSpPr>
          <p:grpSp>
            <p:nvGrpSpPr>
              <p:cNvPr id="9" name="Group 8">
                <a:extLst>
                  <a:ext uri="{FF2B5EF4-FFF2-40B4-BE49-F238E27FC236}">
                    <a16:creationId xmlns:a16="http://schemas.microsoft.com/office/drawing/2014/main" id="{D3948768-CF98-4CB8-8C0F-6650C23EC258}"/>
                  </a:ext>
                </a:extLst>
              </p:cNvPr>
              <p:cNvGrpSpPr/>
              <p:nvPr/>
            </p:nvGrpSpPr>
            <p:grpSpPr>
              <a:xfrm>
                <a:off x="8290604" y="594434"/>
                <a:ext cx="2114637" cy="528327"/>
                <a:chOff x="9244598" y="642444"/>
                <a:chExt cx="2397940" cy="592219"/>
              </a:xfrm>
            </p:grpSpPr>
            <p:pic>
              <p:nvPicPr>
                <p:cNvPr id="24" name="Picture 23" descr="A picture containing drawing  Description automatically generated">
                  <a:extLst>
                    <a:ext uri="{FF2B5EF4-FFF2-40B4-BE49-F238E27FC236}">
                      <a16:creationId xmlns:a16="http://schemas.microsoft.com/office/drawing/2014/main" id="{456588B4-32F8-4881-A7AA-B773C10D65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4598" y="642444"/>
                  <a:ext cx="364804" cy="584829"/>
                </a:xfrm>
                <a:prstGeom prst="rect">
                  <a:avLst/>
                </a:prstGeom>
              </p:spPr>
            </p:pic>
            <p:pic>
              <p:nvPicPr>
                <p:cNvPr id="25" name="Picture 24" descr="A close up of a logo  Description automatically generated">
                  <a:extLst>
                    <a:ext uri="{FF2B5EF4-FFF2-40B4-BE49-F238E27FC236}">
                      <a16:creationId xmlns:a16="http://schemas.microsoft.com/office/drawing/2014/main" id="{5EF18D21-79FF-4C55-B460-86041F7E67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76242" y="649271"/>
                  <a:ext cx="345754" cy="582924"/>
                </a:xfrm>
                <a:prstGeom prst="rect">
                  <a:avLst/>
                </a:prstGeom>
              </p:spPr>
            </p:pic>
            <p:pic>
              <p:nvPicPr>
                <p:cNvPr id="26" name="Picture 25" descr="A close up of a logo  Description automatically generated">
                  <a:extLst>
                    <a:ext uri="{FF2B5EF4-FFF2-40B4-BE49-F238E27FC236}">
                      <a16:creationId xmlns:a16="http://schemas.microsoft.com/office/drawing/2014/main" id="{DC88476C-8B25-4B7F-9610-992759E774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32775" y="651177"/>
                  <a:ext cx="406432" cy="581019"/>
                </a:xfrm>
                <a:prstGeom prst="rect">
                  <a:avLst/>
                </a:prstGeom>
              </p:spPr>
            </p:pic>
            <p:pic>
              <p:nvPicPr>
                <p:cNvPr id="27" name="Picture 26" descr="A close up of a logo  Description automatically generated">
                  <a:extLst>
                    <a:ext uri="{FF2B5EF4-FFF2-40B4-BE49-F238E27FC236}">
                      <a16:creationId xmlns:a16="http://schemas.microsoft.com/office/drawing/2014/main" id="{7E84CA73-33C3-48AB-98C2-124649DF7F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9032" y="651176"/>
                  <a:ext cx="406432" cy="581019"/>
                </a:xfrm>
                <a:prstGeom prst="rect">
                  <a:avLst/>
                </a:prstGeom>
              </p:spPr>
            </p:pic>
            <p:pic>
              <p:nvPicPr>
                <p:cNvPr id="28" name="Picture 27" descr="A picture containing drawing  Description automatically generated">
                  <a:extLst>
                    <a:ext uri="{FF2B5EF4-FFF2-40B4-BE49-F238E27FC236}">
                      <a16:creationId xmlns:a16="http://schemas.microsoft.com/office/drawing/2014/main" id="{DDA0334A-BAA7-4C80-B9AF-5DDD1FAAF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7734" y="649834"/>
                  <a:ext cx="364804" cy="584829"/>
                </a:xfrm>
                <a:prstGeom prst="rect">
                  <a:avLst/>
                </a:prstGeom>
              </p:spPr>
            </p:pic>
          </p:grpSp>
          <p:grpSp>
            <p:nvGrpSpPr>
              <p:cNvPr id="10" name="Group 9">
                <a:extLst>
                  <a:ext uri="{FF2B5EF4-FFF2-40B4-BE49-F238E27FC236}">
                    <a16:creationId xmlns:a16="http://schemas.microsoft.com/office/drawing/2014/main" id="{B01E9851-A990-4F50-814A-4E7E583DA5C8}"/>
                  </a:ext>
                </a:extLst>
              </p:cNvPr>
              <p:cNvGrpSpPr/>
              <p:nvPr/>
            </p:nvGrpSpPr>
            <p:grpSpPr>
              <a:xfrm>
                <a:off x="8301890" y="1976037"/>
                <a:ext cx="2103351" cy="526127"/>
                <a:chOff x="9355691" y="2154810"/>
                <a:chExt cx="2385142" cy="589753"/>
              </a:xfrm>
            </p:grpSpPr>
            <p:pic>
              <p:nvPicPr>
                <p:cNvPr id="17" name="Picture 16" descr="A picture containing drawing  Description automatically generated">
                  <a:extLst>
                    <a:ext uri="{FF2B5EF4-FFF2-40B4-BE49-F238E27FC236}">
                      <a16:creationId xmlns:a16="http://schemas.microsoft.com/office/drawing/2014/main" id="{3F2BB120-BB21-4729-A560-9602DEE4EF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5691" y="2154811"/>
                  <a:ext cx="364804" cy="584829"/>
                </a:xfrm>
                <a:prstGeom prst="rect">
                  <a:avLst/>
                </a:prstGeom>
              </p:spPr>
            </p:pic>
            <p:pic>
              <p:nvPicPr>
                <p:cNvPr id="18" name="Picture 17" descr="A close up of a logo  Description automatically generated">
                  <a:extLst>
                    <a:ext uri="{FF2B5EF4-FFF2-40B4-BE49-F238E27FC236}">
                      <a16:creationId xmlns:a16="http://schemas.microsoft.com/office/drawing/2014/main" id="{630B3737-9B28-41DC-9B46-F48342AB4F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95079" y="2154810"/>
                  <a:ext cx="345754" cy="582924"/>
                </a:xfrm>
                <a:prstGeom prst="rect">
                  <a:avLst/>
                </a:prstGeom>
              </p:spPr>
            </p:pic>
            <p:pic>
              <p:nvPicPr>
                <p:cNvPr id="19" name="Picture 18" descr="A close up of a logo  Description automatically generated">
                  <a:extLst>
                    <a:ext uri="{FF2B5EF4-FFF2-40B4-BE49-F238E27FC236}">
                      <a16:creationId xmlns:a16="http://schemas.microsoft.com/office/drawing/2014/main" id="{7C996314-5C9C-48C3-BED0-E37C728514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3868" y="2163544"/>
                  <a:ext cx="406432" cy="581019"/>
                </a:xfrm>
                <a:prstGeom prst="rect">
                  <a:avLst/>
                </a:prstGeom>
              </p:spPr>
            </p:pic>
            <p:pic>
              <p:nvPicPr>
                <p:cNvPr id="20" name="Picture 19" descr="A close up of a logo  Description automatically generated">
                  <a:extLst>
                    <a:ext uri="{FF2B5EF4-FFF2-40B4-BE49-F238E27FC236}">
                      <a16:creationId xmlns:a16="http://schemas.microsoft.com/office/drawing/2014/main" id="{9FD78E31-70BD-49F2-82A9-5F0E7A7202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70125" y="2163543"/>
                  <a:ext cx="406432" cy="581019"/>
                </a:xfrm>
                <a:prstGeom prst="rect">
                  <a:avLst/>
                </a:prstGeom>
              </p:spPr>
            </p:pic>
            <p:pic>
              <p:nvPicPr>
                <p:cNvPr id="21" name="Picture 20" descr="A picture containing drawing  Description automatically generated">
                  <a:extLst>
                    <a:ext uri="{FF2B5EF4-FFF2-40B4-BE49-F238E27FC236}">
                      <a16:creationId xmlns:a16="http://schemas.microsoft.com/office/drawing/2014/main" id="{B12EEDF4-91F4-455C-881C-1CF2960F4B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9012" y="2154810"/>
                  <a:ext cx="364804" cy="584829"/>
                </a:xfrm>
                <a:prstGeom prst="rect">
                  <a:avLst/>
                </a:prstGeom>
              </p:spPr>
            </p:pic>
          </p:grpSp>
          <p:grpSp>
            <p:nvGrpSpPr>
              <p:cNvPr id="11" name="Group 10">
                <a:extLst>
                  <a:ext uri="{FF2B5EF4-FFF2-40B4-BE49-F238E27FC236}">
                    <a16:creationId xmlns:a16="http://schemas.microsoft.com/office/drawing/2014/main" id="{85787194-7E44-4DEA-A8BF-28549CD82FF0}"/>
                  </a:ext>
                </a:extLst>
              </p:cNvPr>
              <p:cNvGrpSpPr/>
              <p:nvPr/>
            </p:nvGrpSpPr>
            <p:grpSpPr>
              <a:xfrm>
                <a:off x="8295499" y="1274349"/>
                <a:ext cx="1961988" cy="526422"/>
                <a:chOff x="9348444" y="1368266"/>
                <a:chExt cx="2224841" cy="590083"/>
              </a:xfrm>
            </p:grpSpPr>
            <p:pic>
              <p:nvPicPr>
                <p:cNvPr id="12" name="Picture 11" descr="A picture containing drawing  Description automatically generated">
                  <a:extLst>
                    <a:ext uri="{FF2B5EF4-FFF2-40B4-BE49-F238E27FC236}">
                      <a16:creationId xmlns:a16="http://schemas.microsoft.com/office/drawing/2014/main" id="{4EDAB2F8-7A82-4070-AA89-4433651FE6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8444" y="1368597"/>
                  <a:ext cx="364804" cy="584829"/>
                </a:xfrm>
                <a:prstGeom prst="rect">
                  <a:avLst/>
                </a:prstGeom>
              </p:spPr>
            </p:pic>
            <p:pic>
              <p:nvPicPr>
                <p:cNvPr id="13" name="Picture 12" descr="A close up of a logo  Description automatically generated">
                  <a:extLst>
                    <a:ext uri="{FF2B5EF4-FFF2-40B4-BE49-F238E27FC236}">
                      <a16:creationId xmlns:a16="http://schemas.microsoft.com/office/drawing/2014/main" id="{B398C560-14BA-4062-BAA2-C7BB3A63AB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6621" y="1377330"/>
                  <a:ext cx="406432" cy="581019"/>
                </a:xfrm>
                <a:prstGeom prst="rect">
                  <a:avLst/>
                </a:prstGeom>
              </p:spPr>
            </p:pic>
            <p:pic>
              <p:nvPicPr>
                <p:cNvPr id="14" name="Picture 13" descr="A close up of a logo  Description automatically generated">
                  <a:extLst>
                    <a:ext uri="{FF2B5EF4-FFF2-40B4-BE49-F238E27FC236}">
                      <a16:creationId xmlns:a16="http://schemas.microsoft.com/office/drawing/2014/main" id="{30F9D0A8-EBB1-47D9-9BBD-E0BF53AEE1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62878" y="1377329"/>
                  <a:ext cx="406432" cy="581019"/>
                </a:xfrm>
                <a:prstGeom prst="rect">
                  <a:avLst/>
                </a:prstGeom>
              </p:spPr>
            </p:pic>
            <p:pic>
              <p:nvPicPr>
                <p:cNvPr id="15" name="Picture 14" descr="A close up of a logo  Description automatically generated">
                  <a:extLst>
                    <a:ext uri="{FF2B5EF4-FFF2-40B4-BE49-F238E27FC236}">
                      <a16:creationId xmlns:a16="http://schemas.microsoft.com/office/drawing/2014/main" id="{4DCA44F1-87B6-4CB2-BC1D-1E5008506B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06992" y="1368266"/>
                  <a:ext cx="103822" cy="582924"/>
                </a:xfrm>
                <a:prstGeom prst="rect">
                  <a:avLst/>
                </a:prstGeom>
              </p:spPr>
            </p:pic>
            <p:pic>
              <p:nvPicPr>
                <p:cNvPr id="16" name="Picture 15" descr="A close up of a logo  Description automatically generated">
                  <a:extLst>
                    <a:ext uri="{FF2B5EF4-FFF2-40B4-BE49-F238E27FC236}">
                      <a16:creationId xmlns:a16="http://schemas.microsoft.com/office/drawing/2014/main" id="{C1C0EF1F-D1A8-421F-B73A-1ED24039370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69463" y="1375083"/>
                  <a:ext cx="103822" cy="582924"/>
                </a:xfrm>
                <a:prstGeom prst="rect">
                  <a:avLst/>
                </a:prstGeom>
              </p:spPr>
            </p:pic>
          </p:grpSp>
        </p:grpSp>
      </p:grpSp>
      <p:grpSp>
        <p:nvGrpSpPr>
          <p:cNvPr id="75" name="Group 74">
            <a:extLst>
              <a:ext uri="{FF2B5EF4-FFF2-40B4-BE49-F238E27FC236}">
                <a16:creationId xmlns:a16="http://schemas.microsoft.com/office/drawing/2014/main" id="{55608709-6648-4233-AC4E-7E4E1E4364AE}"/>
              </a:ext>
            </a:extLst>
          </p:cNvPr>
          <p:cNvGrpSpPr/>
          <p:nvPr/>
        </p:nvGrpSpPr>
        <p:grpSpPr>
          <a:xfrm>
            <a:off x="4339521" y="4393326"/>
            <a:ext cx="1148053" cy="1439915"/>
            <a:chOff x="4339521" y="4393326"/>
            <a:chExt cx="1148053" cy="1439915"/>
          </a:xfrm>
        </p:grpSpPr>
        <p:sp>
          <p:nvSpPr>
            <p:cNvPr id="30" name="Rectangle: Rounded Corners 29">
              <a:extLst>
                <a:ext uri="{FF2B5EF4-FFF2-40B4-BE49-F238E27FC236}">
                  <a16:creationId xmlns:a16="http://schemas.microsoft.com/office/drawing/2014/main" id="{755448BA-0D16-4DA1-8F12-F307A1A58FFC}"/>
                </a:ext>
              </a:extLst>
            </p:cNvPr>
            <p:cNvSpPr/>
            <p:nvPr/>
          </p:nvSpPr>
          <p:spPr>
            <a:xfrm>
              <a:off x="4339521" y="4393326"/>
              <a:ext cx="1148053" cy="1439915"/>
            </a:xfrm>
            <a:prstGeom prst="roundRect">
              <a:avLst/>
            </a:prstGeom>
            <a:solidFill>
              <a:schemeClr val="bg1"/>
            </a:solidFill>
            <a:ln w="57150">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a:p>
          </p:txBody>
        </p:sp>
        <p:grpSp>
          <p:nvGrpSpPr>
            <p:cNvPr id="50" name="Group 49">
              <a:extLst>
                <a:ext uri="{FF2B5EF4-FFF2-40B4-BE49-F238E27FC236}">
                  <a16:creationId xmlns:a16="http://schemas.microsoft.com/office/drawing/2014/main" id="{329CEDCA-4D96-42FC-9CD4-B1BE93C6A91E}"/>
                </a:ext>
              </a:extLst>
            </p:cNvPr>
            <p:cNvGrpSpPr>
              <a:grpSpLocks noChangeAspect="1"/>
            </p:cNvGrpSpPr>
            <p:nvPr/>
          </p:nvGrpSpPr>
          <p:grpSpPr>
            <a:xfrm>
              <a:off x="4420273" y="4537862"/>
              <a:ext cx="1037350" cy="1158745"/>
              <a:chOff x="5575031" y="673863"/>
              <a:chExt cx="2192517" cy="2449094"/>
            </a:xfrm>
          </p:grpSpPr>
          <p:grpSp>
            <p:nvGrpSpPr>
              <p:cNvPr id="51" name="Group 50">
                <a:extLst>
                  <a:ext uri="{FF2B5EF4-FFF2-40B4-BE49-F238E27FC236}">
                    <a16:creationId xmlns:a16="http://schemas.microsoft.com/office/drawing/2014/main" id="{316C4E18-A9BE-4398-8A85-23B60F3656FE}"/>
                  </a:ext>
                </a:extLst>
              </p:cNvPr>
              <p:cNvGrpSpPr/>
              <p:nvPr/>
            </p:nvGrpSpPr>
            <p:grpSpPr>
              <a:xfrm>
                <a:off x="5588563" y="1278263"/>
                <a:ext cx="2163205" cy="553857"/>
                <a:chOff x="6278852" y="1372653"/>
                <a:chExt cx="2453015" cy="620836"/>
              </a:xfrm>
            </p:grpSpPr>
            <p:pic>
              <p:nvPicPr>
                <p:cNvPr id="70" name="Picture 69" descr="A picture containing drawing  Description automatically generated">
                  <a:extLst>
                    <a:ext uri="{FF2B5EF4-FFF2-40B4-BE49-F238E27FC236}">
                      <a16:creationId xmlns:a16="http://schemas.microsoft.com/office/drawing/2014/main" id="{79437DA8-EC81-4312-A80B-D9A9119412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7063" y="1372653"/>
                  <a:ext cx="364804" cy="584829"/>
                </a:xfrm>
                <a:prstGeom prst="rect">
                  <a:avLst/>
                </a:prstGeom>
              </p:spPr>
            </p:pic>
            <p:pic>
              <p:nvPicPr>
                <p:cNvPr id="71" name="Picture 70" descr="A close up of a logo  Description automatically generated">
                  <a:extLst>
                    <a:ext uri="{FF2B5EF4-FFF2-40B4-BE49-F238E27FC236}">
                      <a16:creationId xmlns:a16="http://schemas.microsoft.com/office/drawing/2014/main" id="{0DC5419E-ADE7-43EB-9024-B89C3ED72F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2757" y="1412470"/>
                  <a:ext cx="406432" cy="581019"/>
                </a:xfrm>
                <a:prstGeom prst="rect">
                  <a:avLst/>
                </a:prstGeom>
              </p:spPr>
            </p:pic>
            <p:pic>
              <p:nvPicPr>
                <p:cNvPr id="72" name="Picture 71" descr="A close up of a logo  Description automatically generated">
                  <a:extLst>
                    <a:ext uri="{FF2B5EF4-FFF2-40B4-BE49-F238E27FC236}">
                      <a16:creationId xmlns:a16="http://schemas.microsoft.com/office/drawing/2014/main" id="{DDDB08F7-15CF-4352-A43F-BF658E576A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29014" y="1412469"/>
                  <a:ext cx="406432" cy="581019"/>
                </a:xfrm>
                <a:prstGeom prst="rect">
                  <a:avLst/>
                </a:prstGeom>
              </p:spPr>
            </p:pic>
            <p:pic>
              <p:nvPicPr>
                <p:cNvPr id="73" name="Picture 72" descr="A close up of a logo  Description automatically generated">
                  <a:extLst>
                    <a:ext uri="{FF2B5EF4-FFF2-40B4-BE49-F238E27FC236}">
                      <a16:creationId xmlns:a16="http://schemas.microsoft.com/office/drawing/2014/main" id="{F4806583-A293-42A4-9796-B302CB2525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78852" y="1401269"/>
                  <a:ext cx="352421" cy="590544"/>
                </a:xfrm>
                <a:prstGeom prst="rect">
                  <a:avLst/>
                </a:prstGeom>
              </p:spPr>
            </p:pic>
            <p:pic>
              <p:nvPicPr>
                <p:cNvPr id="74" name="Picture 73" descr="A close up of a logo  Description automatically generated">
                  <a:extLst>
                    <a:ext uri="{FF2B5EF4-FFF2-40B4-BE49-F238E27FC236}">
                      <a16:creationId xmlns:a16="http://schemas.microsoft.com/office/drawing/2014/main" id="{9B2028DF-17DD-43D3-BDF4-B980A99D70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45758" y="1385981"/>
                  <a:ext cx="103822" cy="582924"/>
                </a:xfrm>
                <a:prstGeom prst="rect">
                  <a:avLst/>
                </a:prstGeom>
              </p:spPr>
            </p:pic>
          </p:grpSp>
          <p:grpSp>
            <p:nvGrpSpPr>
              <p:cNvPr id="52" name="Group 51">
                <a:extLst>
                  <a:ext uri="{FF2B5EF4-FFF2-40B4-BE49-F238E27FC236}">
                    <a16:creationId xmlns:a16="http://schemas.microsoft.com/office/drawing/2014/main" id="{93C5A8EA-93A2-4F2B-9938-81A7560A2FF4}"/>
                  </a:ext>
                </a:extLst>
              </p:cNvPr>
              <p:cNvGrpSpPr/>
              <p:nvPr/>
            </p:nvGrpSpPr>
            <p:grpSpPr>
              <a:xfrm>
                <a:off x="5601474" y="1951912"/>
                <a:ext cx="2032263" cy="536826"/>
                <a:chOff x="6278852" y="2223291"/>
                <a:chExt cx="2304530" cy="601746"/>
              </a:xfrm>
            </p:grpSpPr>
            <p:pic>
              <p:nvPicPr>
                <p:cNvPr id="65" name="Picture 64" descr="A picture containing drawing  Description automatically generated">
                  <a:extLst>
                    <a:ext uri="{FF2B5EF4-FFF2-40B4-BE49-F238E27FC236}">
                      <a16:creationId xmlns:a16="http://schemas.microsoft.com/office/drawing/2014/main" id="{74097D13-06E5-4486-925D-FFA65F8EDD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6699" y="2233199"/>
                  <a:ext cx="364804" cy="584829"/>
                </a:xfrm>
                <a:prstGeom prst="rect">
                  <a:avLst/>
                </a:prstGeom>
              </p:spPr>
            </p:pic>
            <p:pic>
              <p:nvPicPr>
                <p:cNvPr id="66" name="Picture 65" descr="A close up of a logo  Description automatically generated">
                  <a:extLst>
                    <a:ext uri="{FF2B5EF4-FFF2-40B4-BE49-F238E27FC236}">
                      <a16:creationId xmlns:a16="http://schemas.microsoft.com/office/drawing/2014/main" id="{D4B29AD8-C3A5-4633-A882-898D48C020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2757" y="2234492"/>
                  <a:ext cx="406432" cy="581019"/>
                </a:xfrm>
                <a:prstGeom prst="rect">
                  <a:avLst/>
                </a:prstGeom>
              </p:spPr>
            </p:pic>
            <p:pic>
              <p:nvPicPr>
                <p:cNvPr id="67" name="Picture 66" descr="A close up of a logo  Description automatically generated">
                  <a:extLst>
                    <a:ext uri="{FF2B5EF4-FFF2-40B4-BE49-F238E27FC236}">
                      <a16:creationId xmlns:a16="http://schemas.microsoft.com/office/drawing/2014/main" id="{6790AABD-5F22-4C92-BC49-EC239628A9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29014" y="2234491"/>
                  <a:ext cx="406432" cy="581019"/>
                </a:xfrm>
                <a:prstGeom prst="rect">
                  <a:avLst/>
                </a:prstGeom>
              </p:spPr>
            </p:pic>
            <p:pic>
              <p:nvPicPr>
                <p:cNvPr id="68" name="Picture 67" descr="A close up of a logo  Description automatically generated">
                  <a:extLst>
                    <a:ext uri="{FF2B5EF4-FFF2-40B4-BE49-F238E27FC236}">
                      <a16:creationId xmlns:a16="http://schemas.microsoft.com/office/drawing/2014/main" id="{A7B44AEF-0389-45D3-88D2-B4AE5BE7BC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78852" y="2223291"/>
                  <a:ext cx="352421" cy="590544"/>
                </a:xfrm>
                <a:prstGeom prst="rect">
                  <a:avLst/>
                </a:prstGeom>
              </p:spPr>
            </p:pic>
            <p:pic>
              <p:nvPicPr>
                <p:cNvPr id="69" name="Picture 68" descr="A close up of a logo  Description automatically generated">
                  <a:extLst>
                    <a:ext uri="{FF2B5EF4-FFF2-40B4-BE49-F238E27FC236}">
                      <a16:creationId xmlns:a16="http://schemas.microsoft.com/office/drawing/2014/main" id="{B907C555-84A4-41F6-A092-160D8816492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79560" y="2242113"/>
                  <a:ext cx="103822" cy="582924"/>
                </a:xfrm>
                <a:prstGeom prst="rect">
                  <a:avLst/>
                </a:prstGeom>
              </p:spPr>
            </p:pic>
          </p:grpSp>
          <p:grpSp>
            <p:nvGrpSpPr>
              <p:cNvPr id="53" name="Group 52">
                <a:extLst>
                  <a:ext uri="{FF2B5EF4-FFF2-40B4-BE49-F238E27FC236}">
                    <a16:creationId xmlns:a16="http://schemas.microsoft.com/office/drawing/2014/main" id="{81B5A9F7-D90A-4AEF-8A30-A255E8566309}"/>
                  </a:ext>
                </a:extLst>
              </p:cNvPr>
              <p:cNvGrpSpPr/>
              <p:nvPr/>
            </p:nvGrpSpPr>
            <p:grpSpPr>
              <a:xfrm>
                <a:off x="5594514" y="2589186"/>
                <a:ext cx="2173034" cy="533771"/>
                <a:chOff x="6287680" y="3148048"/>
                <a:chExt cx="2464161" cy="598321"/>
              </a:xfrm>
            </p:grpSpPr>
            <p:pic>
              <p:nvPicPr>
                <p:cNvPr id="60" name="Picture 59" descr="A close up of a logo  Description automatically generated">
                  <a:extLst>
                    <a:ext uri="{FF2B5EF4-FFF2-40B4-BE49-F238E27FC236}">
                      <a16:creationId xmlns:a16="http://schemas.microsoft.com/office/drawing/2014/main" id="{F8488722-EEE3-4EAD-A334-C1F1B793A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6087" y="3148048"/>
                  <a:ext cx="345754" cy="582924"/>
                </a:xfrm>
                <a:prstGeom prst="rect">
                  <a:avLst/>
                </a:prstGeom>
              </p:spPr>
            </p:pic>
            <p:pic>
              <p:nvPicPr>
                <p:cNvPr id="61" name="Picture 60" descr="A close up of a logo  Description automatically generated">
                  <a:extLst>
                    <a:ext uri="{FF2B5EF4-FFF2-40B4-BE49-F238E27FC236}">
                      <a16:creationId xmlns:a16="http://schemas.microsoft.com/office/drawing/2014/main" id="{AC17DF8A-D315-4447-999E-8144894AD3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1585" y="3165350"/>
                  <a:ext cx="406432" cy="581019"/>
                </a:xfrm>
                <a:prstGeom prst="rect">
                  <a:avLst/>
                </a:prstGeom>
              </p:spPr>
            </p:pic>
            <p:pic>
              <p:nvPicPr>
                <p:cNvPr id="62" name="Picture 61" descr="A close up of a logo  Description automatically generated">
                  <a:extLst>
                    <a:ext uri="{FF2B5EF4-FFF2-40B4-BE49-F238E27FC236}">
                      <a16:creationId xmlns:a16="http://schemas.microsoft.com/office/drawing/2014/main" id="{527800DE-8B6C-46E0-8333-CB2408C78E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37842" y="3165349"/>
                  <a:ext cx="406432" cy="581019"/>
                </a:xfrm>
                <a:prstGeom prst="rect">
                  <a:avLst/>
                </a:prstGeom>
              </p:spPr>
            </p:pic>
            <p:pic>
              <p:nvPicPr>
                <p:cNvPr id="63" name="Picture 62" descr="A close up of a logo  Description automatically generated">
                  <a:extLst>
                    <a:ext uri="{FF2B5EF4-FFF2-40B4-BE49-F238E27FC236}">
                      <a16:creationId xmlns:a16="http://schemas.microsoft.com/office/drawing/2014/main" id="{59B0F65B-876F-467E-8BA6-6948789F2BA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87680" y="3154149"/>
                  <a:ext cx="352421" cy="590544"/>
                </a:xfrm>
                <a:prstGeom prst="rect">
                  <a:avLst/>
                </a:prstGeom>
              </p:spPr>
            </p:pic>
            <p:pic>
              <p:nvPicPr>
                <p:cNvPr id="64" name="Picture 63" descr="A close up of a logo  Description automatically generated">
                  <a:extLst>
                    <a:ext uri="{FF2B5EF4-FFF2-40B4-BE49-F238E27FC236}">
                      <a16:creationId xmlns:a16="http://schemas.microsoft.com/office/drawing/2014/main" id="{CDD472E7-92FF-41F5-B200-75E70FE376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42890" y="3154149"/>
                  <a:ext cx="352421" cy="590544"/>
                </a:xfrm>
                <a:prstGeom prst="rect">
                  <a:avLst/>
                </a:prstGeom>
              </p:spPr>
            </p:pic>
          </p:grpSp>
          <p:grpSp>
            <p:nvGrpSpPr>
              <p:cNvPr id="54" name="Group 53">
                <a:extLst>
                  <a:ext uri="{FF2B5EF4-FFF2-40B4-BE49-F238E27FC236}">
                    <a16:creationId xmlns:a16="http://schemas.microsoft.com/office/drawing/2014/main" id="{AE77866D-7F95-4D41-A7DD-FADE306D3FFC}"/>
                  </a:ext>
                </a:extLst>
              </p:cNvPr>
              <p:cNvGrpSpPr/>
              <p:nvPr/>
            </p:nvGrpSpPr>
            <p:grpSpPr>
              <a:xfrm>
                <a:off x="5575031" y="673863"/>
                <a:ext cx="2149640" cy="528328"/>
                <a:chOff x="6257420" y="490044"/>
                <a:chExt cx="2437633" cy="592220"/>
              </a:xfrm>
            </p:grpSpPr>
            <p:pic>
              <p:nvPicPr>
                <p:cNvPr id="55" name="Picture 54" descr="A close up of a logo  Description automatically generated">
                  <a:extLst>
                    <a:ext uri="{FF2B5EF4-FFF2-40B4-BE49-F238E27FC236}">
                      <a16:creationId xmlns:a16="http://schemas.microsoft.com/office/drawing/2014/main" id="{36D32F53-BBF2-452B-BDE2-A4B208ABD0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4792" y="499339"/>
                  <a:ext cx="345754" cy="582924"/>
                </a:xfrm>
                <a:prstGeom prst="rect">
                  <a:avLst/>
                </a:prstGeom>
              </p:spPr>
            </p:pic>
            <p:pic>
              <p:nvPicPr>
                <p:cNvPr id="56" name="Picture 55" descr="A close up of a logo  Description automatically generated">
                  <a:extLst>
                    <a:ext uri="{FF2B5EF4-FFF2-40B4-BE49-F238E27FC236}">
                      <a16:creationId xmlns:a16="http://schemas.microsoft.com/office/drawing/2014/main" id="{BECADD7D-A149-40BE-8258-625F14066C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1325" y="501245"/>
                  <a:ext cx="406432" cy="581019"/>
                </a:xfrm>
                <a:prstGeom prst="rect">
                  <a:avLst/>
                </a:prstGeom>
              </p:spPr>
            </p:pic>
            <p:pic>
              <p:nvPicPr>
                <p:cNvPr id="57" name="Picture 56" descr="A close up of a logo  Description automatically generated">
                  <a:extLst>
                    <a:ext uri="{FF2B5EF4-FFF2-40B4-BE49-F238E27FC236}">
                      <a16:creationId xmlns:a16="http://schemas.microsoft.com/office/drawing/2014/main" id="{FC9DDE6B-89EE-4BCA-9391-89CFF23172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07582" y="501244"/>
                  <a:ext cx="406432" cy="581019"/>
                </a:xfrm>
                <a:prstGeom prst="rect">
                  <a:avLst/>
                </a:prstGeom>
              </p:spPr>
            </p:pic>
            <p:pic>
              <p:nvPicPr>
                <p:cNvPr id="58" name="Picture 57" descr="A close up of a logo  Description automatically generated">
                  <a:extLst>
                    <a:ext uri="{FF2B5EF4-FFF2-40B4-BE49-F238E27FC236}">
                      <a16:creationId xmlns:a16="http://schemas.microsoft.com/office/drawing/2014/main" id="{6D45D804-50F1-45FB-B2BC-928C408E0F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57420" y="490044"/>
                  <a:ext cx="352421" cy="590544"/>
                </a:xfrm>
                <a:prstGeom prst="rect">
                  <a:avLst/>
                </a:prstGeom>
              </p:spPr>
            </p:pic>
            <p:pic>
              <p:nvPicPr>
                <p:cNvPr id="59" name="Picture 58" descr="A close up of a logo  Description automatically generated">
                  <a:extLst>
                    <a:ext uri="{FF2B5EF4-FFF2-40B4-BE49-F238E27FC236}">
                      <a16:creationId xmlns:a16="http://schemas.microsoft.com/office/drawing/2014/main" id="{D5DA233E-224B-43B5-8588-07CF7F9481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42632" y="490044"/>
                  <a:ext cx="352421" cy="590544"/>
                </a:xfrm>
                <a:prstGeom prst="rect">
                  <a:avLst/>
                </a:prstGeom>
              </p:spPr>
            </p:pic>
          </p:grpSp>
        </p:grpSp>
      </p:grpSp>
      <p:grpSp>
        <p:nvGrpSpPr>
          <p:cNvPr id="166" name="Group 165">
            <a:extLst>
              <a:ext uri="{FF2B5EF4-FFF2-40B4-BE49-F238E27FC236}">
                <a16:creationId xmlns:a16="http://schemas.microsoft.com/office/drawing/2014/main" id="{DB24CFCE-31F6-495D-A77D-011372FB4656}"/>
              </a:ext>
            </a:extLst>
          </p:cNvPr>
          <p:cNvGrpSpPr/>
          <p:nvPr/>
        </p:nvGrpSpPr>
        <p:grpSpPr>
          <a:xfrm>
            <a:off x="6704428" y="4393325"/>
            <a:ext cx="1148053" cy="1849820"/>
            <a:chOff x="6704428" y="4393325"/>
            <a:chExt cx="1148053" cy="1849820"/>
          </a:xfrm>
        </p:grpSpPr>
        <p:sp>
          <p:nvSpPr>
            <p:cNvPr id="77" name="Rectangle: Rounded Corners 76">
              <a:extLst>
                <a:ext uri="{FF2B5EF4-FFF2-40B4-BE49-F238E27FC236}">
                  <a16:creationId xmlns:a16="http://schemas.microsoft.com/office/drawing/2014/main" id="{A19F0E14-41DE-4DCC-995A-D80C5337A53D}"/>
                </a:ext>
              </a:extLst>
            </p:cNvPr>
            <p:cNvSpPr/>
            <p:nvPr/>
          </p:nvSpPr>
          <p:spPr>
            <a:xfrm>
              <a:off x="6704428" y="4393325"/>
              <a:ext cx="1148053" cy="1849820"/>
            </a:xfrm>
            <a:prstGeom prst="roundRect">
              <a:avLst/>
            </a:prstGeom>
            <a:solidFill>
              <a:schemeClr val="bg1"/>
            </a:solidFill>
            <a:ln w="57150">
              <a:solidFill>
                <a:srgbClr val="45DD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a:p>
          </p:txBody>
        </p:sp>
        <p:grpSp>
          <p:nvGrpSpPr>
            <p:cNvPr id="103" name="Group 102">
              <a:extLst>
                <a:ext uri="{FF2B5EF4-FFF2-40B4-BE49-F238E27FC236}">
                  <a16:creationId xmlns:a16="http://schemas.microsoft.com/office/drawing/2014/main" id="{D3CCD801-E8C6-434E-B59E-CBF64A92F601}"/>
                </a:ext>
              </a:extLst>
            </p:cNvPr>
            <p:cNvGrpSpPr>
              <a:grpSpLocks noChangeAspect="1"/>
            </p:cNvGrpSpPr>
            <p:nvPr/>
          </p:nvGrpSpPr>
          <p:grpSpPr>
            <a:xfrm>
              <a:off x="6820805" y="4500303"/>
              <a:ext cx="956849" cy="1615894"/>
              <a:chOff x="3034781" y="497732"/>
              <a:chExt cx="2226780" cy="3760510"/>
            </a:xfrm>
          </p:grpSpPr>
          <p:grpSp>
            <p:nvGrpSpPr>
              <p:cNvPr id="104" name="Group 103">
                <a:extLst>
                  <a:ext uri="{FF2B5EF4-FFF2-40B4-BE49-F238E27FC236}">
                    <a16:creationId xmlns:a16="http://schemas.microsoft.com/office/drawing/2014/main" id="{40CBBE12-E4BE-454D-8DB6-43D4E1BD65C1}"/>
                  </a:ext>
                </a:extLst>
              </p:cNvPr>
              <p:cNvGrpSpPr/>
              <p:nvPr/>
            </p:nvGrpSpPr>
            <p:grpSpPr>
              <a:xfrm>
                <a:off x="3034781" y="497732"/>
                <a:ext cx="2226780" cy="520036"/>
                <a:chOff x="3382933" y="497731"/>
                <a:chExt cx="2525107" cy="582925"/>
              </a:xfrm>
            </p:grpSpPr>
            <p:pic>
              <p:nvPicPr>
                <p:cNvPr id="129" name="Picture 128" descr="A picture containing drawing  Description automatically generated">
                  <a:extLst>
                    <a:ext uri="{FF2B5EF4-FFF2-40B4-BE49-F238E27FC236}">
                      <a16:creationId xmlns:a16="http://schemas.microsoft.com/office/drawing/2014/main" id="{1A673463-9C06-42DE-8CAF-88F11FD6E06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6562" y="497731"/>
                  <a:ext cx="431478" cy="582924"/>
                </a:xfrm>
                <a:prstGeom prst="rect">
                  <a:avLst/>
                </a:prstGeom>
              </p:spPr>
            </p:pic>
            <p:pic>
              <p:nvPicPr>
                <p:cNvPr id="130" name="Picture 129" descr="A close up of a logo  Description automatically generated">
                  <a:extLst>
                    <a:ext uri="{FF2B5EF4-FFF2-40B4-BE49-F238E27FC236}">
                      <a16:creationId xmlns:a16="http://schemas.microsoft.com/office/drawing/2014/main" id="{28A71F1D-6C43-4F9E-B587-EE8606C0ED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4914" y="497731"/>
                  <a:ext cx="345754" cy="582924"/>
                </a:xfrm>
                <a:prstGeom prst="rect">
                  <a:avLst/>
                </a:prstGeom>
              </p:spPr>
            </p:pic>
            <p:pic>
              <p:nvPicPr>
                <p:cNvPr id="131" name="Picture 130" descr="A close up of a logo  Description automatically generated">
                  <a:extLst>
                    <a:ext uri="{FF2B5EF4-FFF2-40B4-BE49-F238E27FC236}">
                      <a16:creationId xmlns:a16="http://schemas.microsoft.com/office/drawing/2014/main" id="{94B05490-E27A-4B93-A849-A702F31E7B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1447" y="499637"/>
                  <a:ext cx="406432" cy="581019"/>
                </a:xfrm>
                <a:prstGeom prst="rect">
                  <a:avLst/>
                </a:prstGeom>
              </p:spPr>
            </p:pic>
            <p:pic>
              <p:nvPicPr>
                <p:cNvPr id="132" name="Picture 131" descr="A close up of a logo  Description automatically generated">
                  <a:extLst>
                    <a:ext uri="{FF2B5EF4-FFF2-40B4-BE49-F238E27FC236}">
                      <a16:creationId xmlns:a16="http://schemas.microsoft.com/office/drawing/2014/main" id="{C56188DB-3C97-4B24-A935-88CA9EDE05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77704" y="499636"/>
                  <a:ext cx="406432" cy="581019"/>
                </a:xfrm>
                <a:prstGeom prst="rect">
                  <a:avLst/>
                </a:prstGeom>
              </p:spPr>
            </p:pic>
            <p:pic>
              <p:nvPicPr>
                <p:cNvPr id="133" name="Picture 132" descr="A picture containing drawing  Description automatically generated">
                  <a:extLst>
                    <a:ext uri="{FF2B5EF4-FFF2-40B4-BE49-F238E27FC236}">
                      <a16:creationId xmlns:a16="http://schemas.microsoft.com/office/drawing/2014/main" id="{986361DD-8BA6-4D63-A4BE-E2DEEE5CD06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82933" y="497731"/>
                  <a:ext cx="431478" cy="582924"/>
                </a:xfrm>
                <a:prstGeom prst="rect">
                  <a:avLst/>
                </a:prstGeom>
              </p:spPr>
            </p:pic>
          </p:grpSp>
          <p:grpSp>
            <p:nvGrpSpPr>
              <p:cNvPr id="105" name="Group 104">
                <a:extLst>
                  <a:ext uri="{FF2B5EF4-FFF2-40B4-BE49-F238E27FC236}">
                    <a16:creationId xmlns:a16="http://schemas.microsoft.com/office/drawing/2014/main" id="{DE3CDC97-6693-42D6-A571-889952BE0CD8}"/>
                  </a:ext>
                </a:extLst>
              </p:cNvPr>
              <p:cNvGrpSpPr/>
              <p:nvPr/>
            </p:nvGrpSpPr>
            <p:grpSpPr>
              <a:xfrm>
                <a:off x="3039488" y="1284120"/>
                <a:ext cx="2189176" cy="548001"/>
                <a:chOff x="3388271" y="1379218"/>
                <a:chExt cx="2482465" cy="614272"/>
              </a:xfrm>
            </p:grpSpPr>
            <p:pic>
              <p:nvPicPr>
                <p:cNvPr id="124" name="Picture 123" descr="A close up of a logo  Description automatically generated">
                  <a:extLst>
                    <a:ext uri="{FF2B5EF4-FFF2-40B4-BE49-F238E27FC236}">
                      <a16:creationId xmlns:a16="http://schemas.microsoft.com/office/drawing/2014/main" id="{F25A992F-0D73-4C5B-A4BE-5E17EE2ACB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6354" y="1379218"/>
                  <a:ext cx="103822" cy="582924"/>
                </a:xfrm>
                <a:prstGeom prst="rect">
                  <a:avLst/>
                </a:prstGeom>
              </p:spPr>
            </p:pic>
            <p:pic>
              <p:nvPicPr>
                <p:cNvPr id="125" name="Picture 124" descr="A close up of a logo  Description automatically generated">
                  <a:extLst>
                    <a:ext uri="{FF2B5EF4-FFF2-40B4-BE49-F238E27FC236}">
                      <a16:creationId xmlns:a16="http://schemas.microsoft.com/office/drawing/2014/main" id="{0347F295-5DF3-40F7-A3A0-FB3BBDE4900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18315" y="1382171"/>
                  <a:ext cx="352421" cy="590544"/>
                </a:xfrm>
                <a:prstGeom prst="rect">
                  <a:avLst/>
                </a:prstGeom>
              </p:spPr>
            </p:pic>
            <p:pic>
              <p:nvPicPr>
                <p:cNvPr id="126" name="Picture 125" descr="A close up of a logo  Description automatically generated">
                  <a:extLst>
                    <a:ext uri="{FF2B5EF4-FFF2-40B4-BE49-F238E27FC236}">
                      <a16:creationId xmlns:a16="http://schemas.microsoft.com/office/drawing/2014/main" id="{95FA4BF9-FCD8-4855-A269-3F7A36EFF8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6785" y="1412471"/>
                  <a:ext cx="406432" cy="581019"/>
                </a:xfrm>
                <a:prstGeom prst="rect">
                  <a:avLst/>
                </a:prstGeom>
              </p:spPr>
            </p:pic>
            <p:pic>
              <p:nvPicPr>
                <p:cNvPr id="127" name="Picture 126" descr="A close up of a logo  Description automatically generated">
                  <a:extLst>
                    <a:ext uri="{FF2B5EF4-FFF2-40B4-BE49-F238E27FC236}">
                      <a16:creationId xmlns:a16="http://schemas.microsoft.com/office/drawing/2014/main" id="{6BAA3C65-FA88-4D14-BF94-6208068E18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83042" y="1412470"/>
                  <a:ext cx="406432" cy="581019"/>
                </a:xfrm>
                <a:prstGeom prst="rect">
                  <a:avLst/>
                </a:prstGeom>
              </p:spPr>
            </p:pic>
            <p:pic>
              <p:nvPicPr>
                <p:cNvPr id="128" name="Picture 127" descr="A picture containing drawing  Description automatically generated">
                  <a:extLst>
                    <a:ext uri="{FF2B5EF4-FFF2-40B4-BE49-F238E27FC236}">
                      <a16:creationId xmlns:a16="http://schemas.microsoft.com/office/drawing/2014/main" id="{FE86E7EA-59BC-4592-903D-0885231071E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88271" y="1410565"/>
                  <a:ext cx="431478" cy="582924"/>
                </a:xfrm>
                <a:prstGeom prst="rect">
                  <a:avLst/>
                </a:prstGeom>
              </p:spPr>
            </p:pic>
          </p:grpSp>
          <p:grpSp>
            <p:nvGrpSpPr>
              <p:cNvPr id="106" name="Group 105">
                <a:extLst>
                  <a:ext uri="{FF2B5EF4-FFF2-40B4-BE49-F238E27FC236}">
                    <a16:creationId xmlns:a16="http://schemas.microsoft.com/office/drawing/2014/main" id="{880E737E-6F8F-42F3-B14B-92025769C0D8}"/>
                  </a:ext>
                </a:extLst>
              </p:cNvPr>
              <p:cNvGrpSpPr/>
              <p:nvPr/>
            </p:nvGrpSpPr>
            <p:grpSpPr>
              <a:xfrm>
                <a:off x="3034781" y="2043723"/>
                <a:ext cx="2210441" cy="521736"/>
                <a:chOff x="3382933" y="2230682"/>
                <a:chExt cx="2506579" cy="584831"/>
              </a:xfrm>
            </p:grpSpPr>
            <p:pic>
              <p:nvPicPr>
                <p:cNvPr id="119" name="Picture 118" descr="A picture containing drawing  Description automatically generated">
                  <a:extLst>
                    <a:ext uri="{FF2B5EF4-FFF2-40B4-BE49-F238E27FC236}">
                      <a16:creationId xmlns:a16="http://schemas.microsoft.com/office/drawing/2014/main" id="{AD41E67C-9BE5-4F9C-B04F-41DAFFD707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8568" y="2230683"/>
                  <a:ext cx="364804" cy="584829"/>
                </a:xfrm>
                <a:prstGeom prst="rect">
                  <a:avLst/>
                </a:prstGeom>
              </p:spPr>
            </p:pic>
            <p:pic>
              <p:nvPicPr>
                <p:cNvPr id="120" name="Picture 119" descr="A close up of a logo  Description automatically generated">
                  <a:extLst>
                    <a:ext uri="{FF2B5EF4-FFF2-40B4-BE49-F238E27FC236}">
                      <a16:creationId xmlns:a16="http://schemas.microsoft.com/office/drawing/2014/main" id="{9D4187F0-4F02-4E6A-BFB8-692EEAA34F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1447" y="2234494"/>
                  <a:ext cx="406432" cy="581019"/>
                </a:xfrm>
                <a:prstGeom prst="rect">
                  <a:avLst/>
                </a:prstGeom>
              </p:spPr>
            </p:pic>
            <p:pic>
              <p:nvPicPr>
                <p:cNvPr id="121" name="Picture 120" descr="A close up of a logo  Description automatically generated">
                  <a:extLst>
                    <a:ext uri="{FF2B5EF4-FFF2-40B4-BE49-F238E27FC236}">
                      <a16:creationId xmlns:a16="http://schemas.microsoft.com/office/drawing/2014/main" id="{0A3A4FBE-CF3C-427F-91A3-6DA10AE53A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77704" y="2234493"/>
                  <a:ext cx="406432" cy="581019"/>
                </a:xfrm>
                <a:prstGeom prst="rect">
                  <a:avLst/>
                </a:prstGeom>
              </p:spPr>
            </p:pic>
            <p:pic>
              <p:nvPicPr>
                <p:cNvPr id="122" name="Picture 121" descr="A picture containing drawing  Description automatically generated">
                  <a:extLst>
                    <a:ext uri="{FF2B5EF4-FFF2-40B4-BE49-F238E27FC236}">
                      <a16:creationId xmlns:a16="http://schemas.microsoft.com/office/drawing/2014/main" id="{930105CA-F34A-475A-9047-186651F960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82933" y="2232588"/>
                  <a:ext cx="431478" cy="582924"/>
                </a:xfrm>
                <a:prstGeom prst="rect">
                  <a:avLst/>
                </a:prstGeom>
              </p:spPr>
            </p:pic>
            <p:pic>
              <p:nvPicPr>
                <p:cNvPr id="123" name="Picture 122" descr="A picture containing drawing  Description automatically generated">
                  <a:extLst>
                    <a:ext uri="{FF2B5EF4-FFF2-40B4-BE49-F238E27FC236}">
                      <a16:creationId xmlns:a16="http://schemas.microsoft.com/office/drawing/2014/main" id="{1336CA39-236F-4777-8130-34306F7838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4708" y="2230682"/>
                  <a:ext cx="364804" cy="584829"/>
                </a:xfrm>
                <a:prstGeom prst="rect">
                  <a:avLst/>
                </a:prstGeom>
              </p:spPr>
            </p:pic>
          </p:grpSp>
          <p:grpSp>
            <p:nvGrpSpPr>
              <p:cNvPr id="107" name="Group 106">
                <a:extLst>
                  <a:ext uri="{FF2B5EF4-FFF2-40B4-BE49-F238E27FC236}">
                    <a16:creationId xmlns:a16="http://schemas.microsoft.com/office/drawing/2014/main" id="{074E98B6-FF40-43A6-A4F0-483790B77070}"/>
                  </a:ext>
                </a:extLst>
              </p:cNvPr>
              <p:cNvGrpSpPr/>
              <p:nvPr/>
            </p:nvGrpSpPr>
            <p:grpSpPr>
              <a:xfrm>
                <a:off x="3034781" y="2868311"/>
                <a:ext cx="2082307" cy="543540"/>
                <a:chOff x="3382933" y="3154989"/>
                <a:chExt cx="2361279" cy="609271"/>
              </a:xfrm>
            </p:grpSpPr>
            <p:pic>
              <p:nvPicPr>
                <p:cNvPr id="114" name="Picture 113" descr="A close up of a logo  Description automatically generated">
                  <a:extLst>
                    <a:ext uri="{FF2B5EF4-FFF2-40B4-BE49-F238E27FC236}">
                      <a16:creationId xmlns:a16="http://schemas.microsoft.com/office/drawing/2014/main" id="{7DFE8768-42D8-4C89-BBED-07564A7541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40390" y="3154989"/>
                  <a:ext cx="103822" cy="582924"/>
                </a:xfrm>
                <a:prstGeom prst="rect">
                  <a:avLst/>
                </a:prstGeom>
              </p:spPr>
            </p:pic>
            <p:pic>
              <p:nvPicPr>
                <p:cNvPr id="115" name="Picture 114" descr="A close up of a logo  Description automatically generated">
                  <a:extLst>
                    <a:ext uri="{FF2B5EF4-FFF2-40B4-BE49-F238E27FC236}">
                      <a16:creationId xmlns:a16="http://schemas.microsoft.com/office/drawing/2014/main" id="{1B538F05-8F3D-4F99-B59B-611A64C5587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2219" y="3158450"/>
                  <a:ext cx="352421" cy="590544"/>
                </a:xfrm>
                <a:prstGeom prst="rect">
                  <a:avLst/>
                </a:prstGeom>
              </p:spPr>
            </p:pic>
            <p:pic>
              <p:nvPicPr>
                <p:cNvPr id="116" name="Picture 115" descr="A close up of a logo  Description automatically generated">
                  <a:extLst>
                    <a:ext uri="{FF2B5EF4-FFF2-40B4-BE49-F238E27FC236}">
                      <a16:creationId xmlns:a16="http://schemas.microsoft.com/office/drawing/2014/main" id="{B1AA84B8-5C95-4AC4-B8F0-553C69AF73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1447" y="3183241"/>
                  <a:ext cx="406432" cy="581019"/>
                </a:xfrm>
                <a:prstGeom prst="rect">
                  <a:avLst/>
                </a:prstGeom>
              </p:spPr>
            </p:pic>
            <p:pic>
              <p:nvPicPr>
                <p:cNvPr id="117" name="Picture 116" descr="A close up of a logo  Description automatically generated">
                  <a:extLst>
                    <a:ext uri="{FF2B5EF4-FFF2-40B4-BE49-F238E27FC236}">
                      <a16:creationId xmlns:a16="http://schemas.microsoft.com/office/drawing/2014/main" id="{1F547B35-4967-405C-8B87-DBF739E3AA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77704" y="3183240"/>
                  <a:ext cx="406432" cy="581019"/>
                </a:xfrm>
                <a:prstGeom prst="rect">
                  <a:avLst/>
                </a:prstGeom>
              </p:spPr>
            </p:pic>
            <p:pic>
              <p:nvPicPr>
                <p:cNvPr id="118" name="Picture 117" descr="A picture containing drawing  Description automatically generated">
                  <a:extLst>
                    <a:ext uri="{FF2B5EF4-FFF2-40B4-BE49-F238E27FC236}">
                      <a16:creationId xmlns:a16="http://schemas.microsoft.com/office/drawing/2014/main" id="{CBF8E01B-6A4D-42BF-A623-4FE573D0955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82933" y="3181335"/>
                  <a:ext cx="431478" cy="582924"/>
                </a:xfrm>
                <a:prstGeom prst="rect">
                  <a:avLst/>
                </a:prstGeom>
              </p:spPr>
            </p:pic>
          </p:grpSp>
          <p:grpSp>
            <p:nvGrpSpPr>
              <p:cNvPr id="108" name="Group 107">
                <a:extLst>
                  <a:ext uri="{FF2B5EF4-FFF2-40B4-BE49-F238E27FC236}">
                    <a16:creationId xmlns:a16="http://schemas.microsoft.com/office/drawing/2014/main" id="{E11B3806-3F47-4FF7-8275-AF3373E84743}"/>
                  </a:ext>
                </a:extLst>
              </p:cNvPr>
              <p:cNvGrpSpPr/>
              <p:nvPr/>
            </p:nvGrpSpPr>
            <p:grpSpPr>
              <a:xfrm>
                <a:off x="3061143" y="3705876"/>
                <a:ext cx="2156692" cy="552366"/>
                <a:chOff x="3412827" y="4093842"/>
                <a:chExt cx="2445630" cy="619165"/>
              </a:xfrm>
            </p:grpSpPr>
            <p:pic>
              <p:nvPicPr>
                <p:cNvPr id="109" name="Picture 108" descr="A picture containing drawing  Description automatically generated">
                  <a:extLst>
                    <a:ext uri="{FF2B5EF4-FFF2-40B4-BE49-F238E27FC236}">
                      <a16:creationId xmlns:a16="http://schemas.microsoft.com/office/drawing/2014/main" id="{292BFA88-4F3D-4FFC-A1DE-09B91DBF16D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74437" y="4117611"/>
                  <a:ext cx="431478" cy="582924"/>
                </a:xfrm>
                <a:prstGeom prst="rect">
                  <a:avLst/>
                </a:prstGeom>
              </p:spPr>
            </p:pic>
            <p:pic>
              <p:nvPicPr>
                <p:cNvPr id="110" name="Picture 109" descr="A close up of a logo  Description automatically generated">
                  <a:extLst>
                    <a:ext uri="{FF2B5EF4-FFF2-40B4-BE49-F238E27FC236}">
                      <a16:creationId xmlns:a16="http://schemas.microsoft.com/office/drawing/2014/main" id="{BDAAFF38-5C80-4C28-B6BE-901BDC6EFE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2703" y="4093842"/>
                  <a:ext cx="345754" cy="582924"/>
                </a:xfrm>
                <a:prstGeom prst="rect">
                  <a:avLst/>
                </a:prstGeom>
              </p:spPr>
            </p:pic>
            <p:pic>
              <p:nvPicPr>
                <p:cNvPr id="111" name="Picture 110" descr="A close up of a logo  Description automatically generated">
                  <a:extLst>
                    <a:ext uri="{FF2B5EF4-FFF2-40B4-BE49-F238E27FC236}">
                      <a16:creationId xmlns:a16="http://schemas.microsoft.com/office/drawing/2014/main" id="{BC2AC865-C068-43F0-812A-025E7298BF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1341" y="4131988"/>
                  <a:ext cx="406432" cy="581019"/>
                </a:xfrm>
                <a:prstGeom prst="rect">
                  <a:avLst/>
                </a:prstGeom>
              </p:spPr>
            </p:pic>
            <p:pic>
              <p:nvPicPr>
                <p:cNvPr id="112" name="Picture 111" descr="A close up of a logo  Description automatically generated">
                  <a:extLst>
                    <a:ext uri="{FF2B5EF4-FFF2-40B4-BE49-F238E27FC236}">
                      <a16:creationId xmlns:a16="http://schemas.microsoft.com/office/drawing/2014/main" id="{CFC6522A-C62E-43A4-8DC9-F6BB304BA6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7598" y="4131987"/>
                  <a:ext cx="406432" cy="581019"/>
                </a:xfrm>
                <a:prstGeom prst="rect">
                  <a:avLst/>
                </a:prstGeom>
              </p:spPr>
            </p:pic>
            <p:pic>
              <p:nvPicPr>
                <p:cNvPr id="113" name="Picture 112" descr="A picture containing drawing  Description automatically generated">
                  <a:extLst>
                    <a:ext uri="{FF2B5EF4-FFF2-40B4-BE49-F238E27FC236}">
                      <a16:creationId xmlns:a16="http://schemas.microsoft.com/office/drawing/2014/main" id="{3D81861A-20CC-4BCB-ACFA-2C866E5DAFE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12827" y="4130082"/>
                  <a:ext cx="431478" cy="582924"/>
                </a:xfrm>
                <a:prstGeom prst="rect">
                  <a:avLst/>
                </a:prstGeom>
              </p:spPr>
            </p:pic>
          </p:grpSp>
        </p:grpSp>
      </p:grpSp>
      <p:grpSp>
        <p:nvGrpSpPr>
          <p:cNvPr id="274" name="Group 273">
            <a:extLst>
              <a:ext uri="{FF2B5EF4-FFF2-40B4-BE49-F238E27FC236}">
                <a16:creationId xmlns:a16="http://schemas.microsoft.com/office/drawing/2014/main" id="{3081295F-D15A-48E2-86E1-6514535D5CE9}"/>
              </a:ext>
            </a:extLst>
          </p:cNvPr>
          <p:cNvGrpSpPr/>
          <p:nvPr/>
        </p:nvGrpSpPr>
        <p:grpSpPr>
          <a:xfrm>
            <a:off x="9553946" y="4393066"/>
            <a:ext cx="1148053" cy="2115734"/>
            <a:chOff x="9553946" y="4393066"/>
            <a:chExt cx="1148053" cy="2115734"/>
          </a:xfrm>
        </p:grpSpPr>
        <p:sp>
          <p:nvSpPr>
            <p:cNvPr id="168" name="Rectangle: Rounded Corners 167">
              <a:extLst>
                <a:ext uri="{FF2B5EF4-FFF2-40B4-BE49-F238E27FC236}">
                  <a16:creationId xmlns:a16="http://schemas.microsoft.com/office/drawing/2014/main" id="{35AF55C6-6742-4219-976C-DBD088ACA1A4}"/>
                </a:ext>
              </a:extLst>
            </p:cNvPr>
            <p:cNvSpPr/>
            <p:nvPr/>
          </p:nvSpPr>
          <p:spPr>
            <a:xfrm>
              <a:off x="9553946" y="4393066"/>
              <a:ext cx="1148053" cy="2115734"/>
            </a:xfrm>
            <a:prstGeom prst="roundRect">
              <a:avLst/>
            </a:prstGeom>
            <a:solidFill>
              <a:schemeClr val="bg1"/>
            </a:solidFill>
            <a:ln w="57150">
              <a:solidFill>
                <a:srgbClr val="2DBCD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a:p>
          </p:txBody>
        </p:sp>
        <p:grpSp>
          <p:nvGrpSpPr>
            <p:cNvPr id="237" name="Group 236">
              <a:extLst>
                <a:ext uri="{FF2B5EF4-FFF2-40B4-BE49-F238E27FC236}">
                  <a16:creationId xmlns:a16="http://schemas.microsoft.com/office/drawing/2014/main" id="{DDCF7F41-E41E-4A66-91BC-D005D4621DFF}"/>
                </a:ext>
              </a:extLst>
            </p:cNvPr>
            <p:cNvGrpSpPr>
              <a:grpSpLocks noChangeAspect="1"/>
            </p:cNvGrpSpPr>
            <p:nvPr/>
          </p:nvGrpSpPr>
          <p:grpSpPr>
            <a:xfrm>
              <a:off x="9655157" y="4502176"/>
              <a:ext cx="944387" cy="1890811"/>
              <a:chOff x="436096" y="497734"/>
              <a:chExt cx="2234420" cy="4473660"/>
            </a:xfrm>
          </p:grpSpPr>
          <p:grpSp>
            <p:nvGrpSpPr>
              <p:cNvPr id="238" name="Group 237">
                <a:extLst>
                  <a:ext uri="{FF2B5EF4-FFF2-40B4-BE49-F238E27FC236}">
                    <a16:creationId xmlns:a16="http://schemas.microsoft.com/office/drawing/2014/main" id="{22D64516-6807-43DB-8ACD-92EE305E895F}"/>
                  </a:ext>
                </a:extLst>
              </p:cNvPr>
              <p:cNvGrpSpPr/>
              <p:nvPr/>
            </p:nvGrpSpPr>
            <p:grpSpPr>
              <a:xfrm>
                <a:off x="436096" y="497734"/>
                <a:ext cx="2202720" cy="520037"/>
                <a:chOff x="504758" y="2759364"/>
                <a:chExt cx="2497824" cy="582926"/>
              </a:xfrm>
            </p:grpSpPr>
            <p:pic>
              <p:nvPicPr>
                <p:cNvPr id="269" name="Picture 268" descr="A close up of a logo  Description automatically generated">
                  <a:extLst>
                    <a:ext uri="{FF2B5EF4-FFF2-40B4-BE49-F238E27FC236}">
                      <a16:creationId xmlns:a16="http://schemas.microsoft.com/office/drawing/2014/main" id="{59371288-BC09-4B60-9B76-D5F4F58FCB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7235" y="2759364"/>
                  <a:ext cx="345754" cy="582924"/>
                </a:xfrm>
                <a:prstGeom prst="rect">
                  <a:avLst/>
                </a:prstGeom>
              </p:spPr>
            </p:pic>
            <p:pic>
              <p:nvPicPr>
                <p:cNvPr id="270" name="Picture 269" descr="A close up of a logo  Description automatically generated">
                  <a:extLst>
                    <a:ext uri="{FF2B5EF4-FFF2-40B4-BE49-F238E27FC236}">
                      <a16:creationId xmlns:a16="http://schemas.microsoft.com/office/drawing/2014/main" id="{0C40F597-63D6-41C2-8852-186F312237D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4758" y="2761271"/>
                  <a:ext cx="359089" cy="581019"/>
                </a:xfrm>
                <a:prstGeom prst="rect">
                  <a:avLst/>
                </a:prstGeom>
              </p:spPr>
            </p:pic>
            <p:pic>
              <p:nvPicPr>
                <p:cNvPr id="271" name="Picture 270" descr="A close up of a logo  Description automatically generated">
                  <a:extLst>
                    <a:ext uri="{FF2B5EF4-FFF2-40B4-BE49-F238E27FC236}">
                      <a16:creationId xmlns:a16="http://schemas.microsoft.com/office/drawing/2014/main" id="{079A0800-DED1-483D-A671-5236B0296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768" y="2761270"/>
                  <a:ext cx="406432" cy="581019"/>
                </a:xfrm>
                <a:prstGeom prst="rect">
                  <a:avLst/>
                </a:prstGeom>
              </p:spPr>
            </p:pic>
            <p:pic>
              <p:nvPicPr>
                <p:cNvPr id="272" name="Picture 271" descr="A close up of a logo  Description automatically generated">
                  <a:extLst>
                    <a:ext uri="{FF2B5EF4-FFF2-40B4-BE49-F238E27FC236}">
                      <a16:creationId xmlns:a16="http://schemas.microsoft.com/office/drawing/2014/main" id="{3FDC6C81-4AC6-455A-A165-4784370DD3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00025" y="2761269"/>
                  <a:ext cx="406432" cy="581019"/>
                </a:xfrm>
                <a:prstGeom prst="rect">
                  <a:avLst/>
                </a:prstGeom>
              </p:spPr>
            </p:pic>
            <p:pic>
              <p:nvPicPr>
                <p:cNvPr id="273" name="Picture 272" descr="A close up of a logo  Description automatically generated">
                  <a:extLst>
                    <a:ext uri="{FF2B5EF4-FFF2-40B4-BE49-F238E27FC236}">
                      <a16:creationId xmlns:a16="http://schemas.microsoft.com/office/drawing/2014/main" id="{56F1CD5D-AA75-4B9F-81AA-EF516552FBD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43493" y="2761269"/>
                  <a:ext cx="359089" cy="581019"/>
                </a:xfrm>
                <a:prstGeom prst="rect">
                  <a:avLst/>
                </a:prstGeom>
              </p:spPr>
            </p:pic>
          </p:grpSp>
          <p:grpSp>
            <p:nvGrpSpPr>
              <p:cNvPr id="239" name="Group 238">
                <a:extLst>
                  <a:ext uri="{FF2B5EF4-FFF2-40B4-BE49-F238E27FC236}">
                    <a16:creationId xmlns:a16="http://schemas.microsoft.com/office/drawing/2014/main" id="{D0936106-23DA-423C-BC33-45E9B82DD2C0}"/>
                  </a:ext>
                </a:extLst>
              </p:cNvPr>
              <p:cNvGrpSpPr/>
              <p:nvPr/>
            </p:nvGrpSpPr>
            <p:grpSpPr>
              <a:xfrm>
                <a:off x="436096" y="1293552"/>
                <a:ext cx="2234420" cy="520886"/>
                <a:chOff x="436096" y="1389791"/>
                <a:chExt cx="2533771" cy="583878"/>
              </a:xfrm>
            </p:grpSpPr>
            <p:pic>
              <p:nvPicPr>
                <p:cNvPr id="264" name="Picture 263" descr="A close up of a logo  Description automatically generated">
                  <a:extLst>
                    <a:ext uri="{FF2B5EF4-FFF2-40B4-BE49-F238E27FC236}">
                      <a16:creationId xmlns:a16="http://schemas.microsoft.com/office/drawing/2014/main" id="{17523CE6-09B3-4286-8949-E6D73A8743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3097" y="1389791"/>
                  <a:ext cx="103822" cy="582924"/>
                </a:xfrm>
                <a:prstGeom prst="rect">
                  <a:avLst/>
                </a:prstGeom>
              </p:spPr>
            </p:pic>
            <p:pic>
              <p:nvPicPr>
                <p:cNvPr id="265" name="Picture 264" descr="A picture containing drawing  Description automatically generated">
                  <a:extLst>
                    <a:ext uri="{FF2B5EF4-FFF2-40B4-BE49-F238E27FC236}">
                      <a16:creationId xmlns:a16="http://schemas.microsoft.com/office/drawing/2014/main" id="{CA6CEF48-6191-4C17-8E57-E448BD125A6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38389" y="1389791"/>
                  <a:ext cx="431478" cy="582924"/>
                </a:xfrm>
                <a:prstGeom prst="rect">
                  <a:avLst/>
                </a:prstGeom>
              </p:spPr>
            </p:pic>
            <p:pic>
              <p:nvPicPr>
                <p:cNvPr id="266" name="Picture 265" descr="A close up of a logo  Description automatically generated">
                  <a:extLst>
                    <a:ext uri="{FF2B5EF4-FFF2-40B4-BE49-F238E27FC236}">
                      <a16:creationId xmlns:a16="http://schemas.microsoft.com/office/drawing/2014/main" id="{659B9CA1-6570-43A7-814C-6C5224356F8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6096" y="1392650"/>
                  <a:ext cx="359089" cy="581019"/>
                </a:xfrm>
                <a:prstGeom prst="rect">
                  <a:avLst/>
                </a:prstGeom>
              </p:spPr>
            </p:pic>
            <p:pic>
              <p:nvPicPr>
                <p:cNvPr id="267" name="Picture 266" descr="A close up of a logo  Description automatically generated">
                  <a:extLst>
                    <a:ext uri="{FF2B5EF4-FFF2-40B4-BE49-F238E27FC236}">
                      <a16:creationId xmlns:a16="http://schemas.microsoft.com/office/drawing/2014/main" id="{0F3E910D-A03D-46E1-A260-D66ED15410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5106" y="1392649"/>
                  <a:ext cx="406432" cy="581019"/>
                </a:xfrm>
                <a:prstGeom prst="rect">
                  <a:avLst/>
                </a:prstGeom>
              </p:spPr>
            </p:pic>
            <p:pic>
              <p:nvPicPr>
                <p:cNvPr id="268" name="Picture 267" descr="A close up of a logo  Description automatically generated">
                  <a:extLst>
                    <a:ext uri="{FF2B5EF4-FFF2-40B4-BE49-F238E27FC236}">
                      <a16:creationId xmlns:a16="http://schemas.microsoft.com/office/drawing/2014/main" id="{A06567A1-D87C-4FE1-9E7D-9C5E8906EF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1363" y="1392648"/>
                  <a:ext cx="406432" cy="581019"/>
                </a:xfrm>
                <a:prstGeom prst="rect">
                  <a:avLst/>
                </a:prstGeom>
              </p:spPr>
            </p:pic>
          </p:grpSp>
          <p:grpSp>
            <p:nvGrpSpPr>
              <p:cNvPr id="240" name="Group 239">
                <a:extLst>
                  <a:ext uri="{FF2B5EF4-FFF2-40B4-BE49-F238E27FC236}">
                    <a16:creationId xmlns:a16="http://schemas.microsoft.com/office/drawing/2014/main" id="{00BF0A1C-AECB-44DA-8DF4-8D88D69A28A5}"/>
                  </a:ext>
                </a:extLst>
              </p:cNvPr>
              <p:cNvGrpSpPr/>
              <p:nvPr/>
            </p:nvGrpSpPr>
            <p:grpSpPr>
              <a:xfrm>
                <a:off x="436096" y="2067657"/>
                <a:ext cx="2202720" cy="540898"/>
                <a:chOff x="436096" y="2257510"/>
                <a:chExt cx="2497824" cy="606310"/>
              </a:xfrm>
            </p:grpSpPr>
            <p:pic>
              <p:nvPicPr>
                <p:cNvPr id="259" name="Picture 258" descr="A picture containing drawing  Description automatically generated">
                  <a:extLst>
                    <a:ext uri="{FF2B5EF4-FFF2-40B4-BE49-F238E27FC236}">
                      <a16:creationId xmlns:a16="http://schemas.microsoft.com/office/drawing/2014/main" id="{553D05F6-7802-4B6A-9B75-5767A7ADBA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2606" y="2263225"/>
                  <a:ext cx="364804" cy="584829"/>
                </a:xfrm>
                <a:prstGeom prst="rect">
                  <a:avLst/>
                </a:prstGeom>
              </p:spPr>
            </p:pic>
            <p:pic>
              <p:nvPicPr>
                <p:cNvPr id="260" name="Picture 259" descr="A close up of a logo  Description automatically generated">
                  <a:extLst>
                    <a:ext uri="{FF2B5EF4-FFF2-40B4-BE49-F238E27FC236}">
                      <a16:creationId xmlns:a16="http://schemas.microsoft.com/office/drawing/2014/main" id="{715037BC-AB4D-41AD-BAAC-C992D557FD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81499" y="2257510"/>
                  <a:ext cx="352421" cy="590544"/>
                </a:xfrm>
                <a:prstGeom prst="rect">
                  <a:avLst/>
                </a:prstGeom>
              </p:spPr>
            </p:pic>
            <p:pic>
              <p:nvPicPr>
                <p:cNvPr id="261" name="Picture 260" descr="A close up of a logo  Description automatically generated">
                  <a:extLst>
                    <a:ext uri="{FF2B5EF4-FFF2-40B4-BE49-F238E27FC236}">
                      <a16:creationId xmlns:a16="http://schemas.microsoft.com/office/drawing/2014/main" id="{E481B1BC-45DB-472C-AF92-5D356993A2A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6096" y="2282801"/>
                  <a:ext cx="359089" cy="581019"/>
                </a:xfrm>
                <a:prstGeom prst="rect">
                  <a:avLst/>
                </a:prstGeom>
              </p:spPr>
            </p:pic>
            <p:pic>
              <p:nvPicPr>
                <p:cNvPr id="262" name="Picture 261" descr="A close up of a logo  Description automatically generated">
                  <a:extLst>
                    <a:ext uri="{FF2B5EF4-FFF2-40B4-BE49-F238E27FC236}">
                      <a16:creationId xmlns:a16="http://schemas.microsoft.com/office/drawing/2014/main" id="{7FA7B98A-E570-4473-8A84-1FE344D864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5106" y="2282800"/>
                  <a:ext cx="406432" cy="581019"/>
                </a:xfrm>
                <a:prstGeom prst="rect">
                  <a:avLst/>
                </a:prstGeom>
              </p:spPr>
            </p:pic>
            <p:pic>
              <p:nvPicPr>
                <p:cNvPr id="263" name="Picture 262" descr="A close up of a logo  Description automatically generated">
                  <a:extLst>
                    <a:ext uri="{FF2B5EF4-FFF2-40B4-BE49-F238E27FC236}">
                      <a16:creationId xmlns:a16="http://schemas.microsoft.com/office/drawing/2014/main" id="{4AA0ABC2-1FD0-49AC-99C5-3267296756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1363" y="2282799"/>
                  <a:ext cx="406432" cy="581019"/>
                </a:xfrm>
                <a:prstGeom prst="rect">
                  <a:avLst/>
                </a:prstGeom>
              </p:spPr>
            </p:pic>
          </p:grpSp>
          <p:grpSp>
            <p:nvGrpSpPr>
              <p:cNvPr id="241" name="Group 240">
                <a:extLst>
                  <a:ext uri="{FF2B5EF4-FFF2-40B4-BE49-F238E27FC236}">
                    <a16:creationId xmlns:a16="http://schemas.microsoft.com/office/drawing/2014/main" id="{E8DF039C-CAEE-4EBE-844A-CC342BFCF978}"/>
                  </a:ext>
                </a:extLst>
              </p:cNvPr>
              <p:cNvGrpSpPr/>
              <p:nvPr/>
            </p:nvGrpSpPr>
            <p:grpSpPr>
              <a:xfrm>
                <a:off x="436096" y="3703215"/>
                <a:ext cx="2089947" cy="536648"/>
                <a:chOff x="436096" y="3135706"/>
                <a:chExt cx="2369943" cy="601546"/>
              </a:xfrm>
            </p:grpSpPr>
            <p:pic>
              <p:nvPicPr>
                <p:cNvPr id="254" name="Picture 253" descr="A close up of a logo  Description automatically generated">
                  <a:extLst>
                    <a:ext uri="{FF2B5EF4-FFF2-40B4-BE49-F238E27FC236}">
                      <a16:creationId xmlns:a16="http://schemas.microsoft.com/office/drawing/2014/main" id="{62DE6A7F-2C23-470F-9494-C3CA98460F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2217" y="3154328"/>
                  <a:ext cx="103822" cy="582924"/>
                </a:xfrm>
                <a:prstGeom prst="rect">
                  <a:avLst/>
                </a:prstGeom>
              </p:spPr>
            </p:pic>
            <p:pic>
              <p:nvPicPr>
                <p:cNvPr id="255" name="Picture 254" descr="A picture containing drawing  Description automatically generated">
                  <a:extLst>
                    <a:ext uri="{FF2B5EF4-FFF2-40B4-BE49-F238E27FC236}">
                      <a16:creationId xmlns:a16="http://schemas.microsoft.com/office/drawing/2014/main" id="{165138DD-ED23-432A-A83E-0C9FFC5D8E2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05711" y="3154328"/>
                  <a:ext cx="431478" cy="582924"/>
                </a:xfrm>
                <a:prstGeom prst="rect">
                  <a:avLst/>
                </a:prstGeom>
              </p:spPr>
            </p:pic>
            <p:pic>
              <p:nvPicPr>
                <p:cNvPr id="256" name="Picture 255" descr="A close up of a logo  Description automatically generated">
                  <a:extLst>
                    <a:ext uri="{FF2B5EF4-FFF2-40B4-BE49-F238E27FC236}">
                      <a16:creationId xmlns:a16="http://schemas.microsoft.com/office/drawing/2014/main" id="{48140690-87F1-4C5D-92A6-6790DBE3262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6096" y="3135708"/>
                  <a:ext cx="359089" cy="581019"/>
                </a:xfrm>
                <a:prstGeom prst="rect">
                  <a:avLst/>
                </a:prstGeom>
              </p:spPr>
            </p:pic>
            <p:pic>
              <p:nvPicPr>
                <p:cNvPr id="257" name="Picture 256" descr="A close up of a logo  Description automatically generated">
                  <a:extLst>
                    <a:ext uri="{FF2B5EF4-FFF2-40B4-BE49-F238E27FC236}">
                      <a16:creationId xmlns:a16="http://schemas.microsoft.com/office/drawing/2014/main" id="{6C3928FA-A824-4F43-8A8E-7FB72A3058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5106" y="3135707"/>
                  <a:ext cx="406432" cy="581019"/>
                </a:xfrm>
                <a:prstGeom prst="rect">
                  <a:avLst/>
                </a:prstGeom>
              </p:spPr>
            </p:pic>
            <p:pic>
              <p:nvPicPr>
                <p:cNvPr id="258" name="Picture 257" descr="A close up of a logo  Description automatically generated">
                  <a:extLst>
                    <a:ext uri="{FF2B5EF4-FFF2-40B4-BE49-F238E27FC236}">
                      <a16:creationId xmlns:a16="http://schemas.microsoft.com/office/drawing/2014/main" id="{D205D64E-38F4-4DC1-9308-1E30D0C85C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1363" y="3135706"/>
                  <a:ext cx="406432" cy="581019"/>
                </a:xfrm>
                <a:prstGeom prst="rect">
                  <a:avLst/>
                </a:prstGeom>
              </p:spPr>
            </p:pic>
          </p:grpSp>
          <p:grpSp>
            <p:nvGrpSpPr>
              <p:cNvPr id="242" name="Group 241">
                <a:extLst>
                  <a:ext uri="{FF2B5EF4-FFF2-40B4-BE49-F238E27FC236}">
                    <a16:creationId xmlns:a16="http://schemas.microsoft.com/office/drawing/2014/main" id="{AFFE63B6-E3BA-44F6-8C9C-33D68F61012C}"/>
                  </a:ext>
                </a:extLst>
              </p:cNvPr>
              <p:cNvGrpSpPr/>
              <p:nvPr/>
            </p:nvGrpSpPr>
            <p:grpSpPr>
              <a:xfrm>
                <a:off x="436096" y="2872938"/>
                <a:ext cx="2192112" cy="550718"/>
                <a:chOff x="448125" y="3973651"/>
                <a:chExt cx="2485795" cy="617317"/>
              </a:xfrm>
            </p:grpSpPr>
            <p:pic>
              <p:nvPicPr>
                <p:cNvPr id="249" name="Picture 248" descr="A close up of a logo  Description automatically generated">
                  <a:extLst>
                    <a:ext uri="{FF2B5EF4-FFF2-40B4-BE49-F238E27FC236}">
                      <a16:creationId xmlns:a16="http://schemas.microsoft.com/office/drawing/2014/main" id="{E0659DB6-E763-462B-9558-5A3148CB0A1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8125" y="4009949"/>
                  <a:ext cx="359089" cy="581019"/>
                </a:xfrm>
                <a:prstGeom prst="rect">
                  <a:avLst/>
                </a:prstGeom>
              </p:spPr>
            </p:pic>
            <p:pic>
              <p:nvPicPr>
                <p:cNvPr id="250" name="Picture 249" descr="A close up of a logo  Description automatically generated">
                  <a:extLst>
                    <a:ext uri="{FF2B5EF4-FFF2-40B4-BE49-F238E27FC236}">
                      <a16:creationId xmlns:a16="http://schemas.microsoft.com/office/drawing/2014/main" id="{F2E15355-23DA-4602-AEA2-456B5E3C3C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7135" y="4009948"/>
                  <a:ext cx="406432" cy="581019"/>
                </a:xfrm>
                <a:prstGeom prst="rect">
                  <a:avLst/>
                </a:prstGeom>
              </p:spPr>
            </p:pic>
            <p:pic>
              <p:nvPicPr>
                <p:cNvPr id="251" name="Picture 250" descr="A close up of a logo  Description automatically generated">
                  <a:extLst>
                    <a:ext uri="{FF2B5EF4-FFF2-40B4-BE49-F238E27FC236}">
                      <a16:creationId xmlns:a16="http://schemas.microsoft.com/office/drawing/2014/main" id="{C55E00DA-EEE0-4966-BA3D-DD20F3AD46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43392" y="4009947"/>
                  <a:ext cx="406432" cy="581019"/>
                </a:xfrm>
                <a:prstGeom prst="rect">
                  <a:avLst/>
                </a:prstGeom>
              </p:spPr>
            </p:pic>
            <p:pic>
              <p:nvPicPr>
                <p:cNvPr id="252" name="Picture 251" descr="A close up of a logo  Description automatically generated">
                  <a:extLst>
                    <a:ext uri="{FF2B5EF4-FFF2-40B4-BE49-F238E27FC236}">
                      <a16:creationId xmlns:a16="http://schemas.microsoft.com/office/drawing/2014/main" id="{3E1A9233-3312-41AD-B162-B38F2E87BDD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45239" y="3973651"/>
                  <a:ext cx="352421" cy="590544"/>
                </a:xfrm>
                <a:prstGeom prst="rect">
                  <a:avLst/>
                </a:prstGeom>
              </p:spPr>
            </p:pic>
            <p:pic>
              <p:nvPicPr>
                <p:cNvPr id="253" name="Picture 252" descr="A picture containing drawing  Description automatically generated">
                  <a:extLst>
                    <a:ext uri="{FF2B5EF4-FFF2-40B4-BE49-F238E27FC236}">
                      <a16:creationId xmlns:a16="http://schemas.microsoft.com/office/drawing/2014/main" id="{CE0A8F21-6403-41A8-9A33-DC1C40D596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9116" y="3986984"/>
                  <a:ext cx="364804" cy="584829"/>
                </a:xfrm>
                <a:prstGeom prst="rect">
                  <a:avLst/>
                </a:prstGeom>
              </p:spPr>
            </p:pic>
          </p:grpSp>
          <p:grpSp>
            <p:nvGrpSpPr>
              <p:cNvPr id="243" name="Group 242">
                <a:extLst>
                  <a:ext uri="{FF2B5EF4-FFF2-40B4-BE49-F238E27FC236}">
                    <a16:creationId xmlns:a16="http://schemas.microsoft.com/office/drawing/2014/main" id="{0000ADE4-3D42-44EF-862B-0F99609FA0CA}"/>
                  </a:ext>
                </a:extLst>
              </p:cNvPr>
              <p:cNvGrpSpPr/>
              <p:nvPr/>
            </p:nvGrpSpPr>
            <p:grpSpPr>
              <a:xfrm>
                <a:off x="441637" y="4451359"/>
                <a:ext cx="2185420" cy="520035"/>
                <a:chOff x="442379" y="4929478"/>
                <a:chExt cx="2478206" cy="582924"/>
              </a:xfrm>
            </p:grpSpPr>
            <p:pic>
              <p:nvPicPr>
                <p:cNvPr id="244" name="Picture 243" descr="A close up of a logo  Description automatically generated">
                  <a:extLst>
                    <a:ext uri="{FF2B5EF4-FFF2-40B4-BE49-F238E27FC236}">
                      <a16:creationId xmlns:a16="http://schemas.microsoft.com/office/drawing/2014/main" id="{BF6FFF86-3096-473E-8575-2957387801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4831" y="4929478"/>
                  <a:ext cx="345754" cy="582924"/>
                </a:xfrm>
                <a:prstGeom prst="rect">
                  <a:avLst/>
                </a:prstGeom>
              </p:spPr>
            </p:pic>
            <p:pic>
              <p:nvPicPr>
                <p:cNvPr id="245" name="Picture 244" descr="A close up of a logo  Description automatically generated">
                  <a:extLst>
                    <a:ext uri="{FF2B5EF4-FFF2-40B4-BE49-F238E27FC236}">
                      <a16:creationId xmlns:a16="http://schemas.microsoft.com/office/drawing/2014/main" id="{99A982F9-30F3-4742-8B51-62CD45C6E2E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2379" y="4929480"/>
                  <a:ext cx="359089" cy="581019"/>
                </a:xfrm>
                <a:prstGeom prst="rect">
                  <a:avLst/>
                </a:prstGeom>
              </p:spPr>
            </p:pic>
            <p:pic>
              <p:nvPicPr>
                <p:cNvPr id="246" name="Picture 245" descr="A close up of a logo  Description automatically generated">
                  <a:extLst>
                    <a:ext uri="{FF2B5EF4-FFF2-40B4-BE49-F238E27FC236}">
                      <a16:creationId xmlns:a16="http://schemas.microsoft.com/office/drawing/2014/main" id="{DEED8391-AAC5-4BB0-8F02-A02B15011E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389" y="4929479"/>
                  <a:ext cx="406432" cy="581019"/>
                </a:xfrm>
                <a:prstGeom prst="rect">
                  <a:avLst/>
                </a:prstGeom>
              </p:spPr>
            </p:pic>
            <p:pic>
              <p:nvPicPr>
                <p:cNvPr id="247" name="Picture 246" descr="A close up of a logo  Description automatically generated">
                  <a:extLst>
                    <a:ext uri="{FF2B5EF4-FFF2-40B4-BE49-F238E27FC236}">
                      <a16:creationId xmlns:a16="http://schemas.microsoft.com/office/drawing/2014/main" id="{F1CD3031-AFE4-452C-BF11-ACCF2AC652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7646" y="4929478"/>
                  <a:ext cx="406432" cy="581019"/>
                </a:xfrm>
                <a:prstGeom prst="rect">
                  <a:avLst/>
                </a:prstGeom>
              </p:spPr>
            </p:pic>
            <p:pic>
              <p:nvPicPr>
                <p:cNvPr id="248" name="Picture 247" descr="A close up of a logo  Description automatically generated">
                  <a:extLst>
                    <a:ext uri="{FF2B5EF4-FFF2-40B4-BE49-F238E27FC236}">
                      <a16:creationId xmlns:a16="http://schemas.microsoft.com/office/drawing/2014/main" id="{A94E56C3-F2A5-443C-9D00-76A6737438C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57374" y="4929478"/>
                  <a:ext cx="359089" cy="581019"/>
                </a:xfrm>
                <a:prstGeom prst="rect">
                  <a:avLst/>
                </a:prstGeom>
              </p:spPr>
            </p:pic>
          </p:grpSp>
        </p:grpSp>
      </p:grpSp>
      <p:sp>
        <p:nvSpPr>
          <p:cNvPr id="276" name="Speech Bubble: Oval 275">
            <a:extLst>
              <a:ext uri="{FF2B5EF4-FFF2-40B4-BE49-F238E27FC236}">
                <a16:creationId xmlns:a16="http://schemas.microsoft.com/office/drawing/2014/main" id="{6E928611-4331-4A43-8C2D-CE82F9AB71A3}"/>
              </a:ext>
            </a:extLst>
          </p:cNvPr>
          <p:cNvSpPr/>
          <p:nvPr/>
        </p:nvSpPr>
        <p:spPr>
          <a:xfrm>
            <a:off x="4638864" y="940173"/>
            <a:ext cx="1865382" cy="1298529"/>
          </a:xfrm>
          <a:prstGeom prst="wedgeEllipseCallout">
            <a:avLst>
              <a:gd name="adj1" fmla="val -70754"/>
              <a:gd name="adj2" fmla="val 12889"/>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accent4"/>
                </a:solidFill>
                <a:latin typeface="Century Gothic" panose="020B0502020202020204" pitchFamily="34" charset="0"/>
              </a:rPr>
              <a:t>There are 4 ways to partition 3 into 2 parts</a:t>
            </a:r>
          </a:p>
        </p:txBody>
      </p:sp>
      <p:pic>
        <p:nvPicPr>
          <p:cNvPr id="280" name="Picture 279" descr="A close up of a toy  Description automatically generated">
            <a:extLst>
              <a:ext uri="{FF2B5EF4-FFF2-40B4-BE49-F238E27FC236}">
                <a16:creationId xmlns:a16="http://schemas.microsoft.com/office/drawing/2014/main" id="{9F89DB81-BB26-4873-BB89-BFEE2CA349DC}"/>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l="31238" t="6176" r="33474"/>
          <a:stretch/>
        </p:blipFill>
        <p:spPr>
          <a:xfrm>
            <a:off x="851337" y="1603178"/>
            <a:ext cx="800231" cy="1196809"/>
          </a:xfrm>
          <a:prstGeom prst="rect">
            <a:avLst/>
          </a:prstGeom>
        </p:spPr>
      </p:pic>
      <p:sp>
        <p:nvSpPr>
          <p:cNvPr id="275" name="Speech Bubble: Oval 274">
            <a:extLst>
              <a:ext uri="{FF2B5EF4-FFF2-40B4-BE49-F238E27FC236}">
                <a16:creationId xmlns:a16="http://schemas.microsoft.com/office/drawing/2014/main" id="{B7513592-96C3-4E91-9371-92C189628709}"/>
              </a:ext>
            </a:extLst>
          </p:cNvPr>
          <p:cNvSpPr/>
          <p:nvPr/>
        </p:nvSpPr>
        <p:spPr>
          <a:xfrm>
            <a:off x="1651569" y="940173"/>
            <a:ext cx="1865382" cy="1298529"/>
          </a:xfrm>
          <a:prstGeom prst="wedgeEllipseCallout">
            <a:avLst>
              <a:gd name="adj1" fmla="val -60612"/>
              <a:gd name="adj2" fmla="val 3150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accent4"/>
                </a:solidFill>
                <a:latin typeface="Century Gothic" panose="020B0502020202020204" pitchFamily="34" charset="0"/>
              </a:rPr>
              <a:t>There are 3 ways to partition 2 into 2 parts</a:t>
            </a:r>
          </a:p>
        </p:txBody>
      </p:sp>
      <p:pic>
        <p:nvPicPr>
          <p:cNvPr id="282" name="Picture 281" descr="A picture containing object, toy, hydrant  Description automatically generated">
            <a:extLst>
              <a:ext uri="{FF2B5EF4-FFF2-40B4-BE49-F238E27FC236}">
                <a16:creationId xmlns:a16="http://schemas.microsoft.com/office/drawing/2014/main" id="{49AB2483-C303-40C0-970F-BCC6291795A1}"/>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l="32565" r="33961"/>
          <a:stretch/>
        </p:blipFill>
        <p:spPr>
          <a:xfrm>
            <a:off x="3561271" y="990181"/>
            <a:ext cx="1083995" cy="1821563"/>
          </a:xfrm>
          <a:prstGeom prst="rect">
            <a:avLst/>
          </a:prstGeom>
        </p:spPr>
      </p:pic>
      <p:pic>
        <p:nvPicPr>
          <p:cNvPr id="284" name="Picture 283" descr="A picture containing light  Description automatically generated">
            <a:extLst>
              <a:ext uri="{FF2B5EF4-FFF2-40B4-BE49-F238E27FC236}">
                <a16:creationId xmlns:a16="http://schemas.microsoft.com/office/drawing/2014/main" id="{F12BCCD6-3806-4007-98CD-72FA5D3465D6}"/>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l="23692" r="25088"/>
          <a:stretch/>
        </p:blipFill>
        <p:spPr>
          <a:xfrm>
            <a:off x="5940191" y="1315042"/>
            <a:ext cx="1433000" cy="1573715"/>
          </a:xfrm>
          <a:prstGeom prst="rect">
            <a:avLst/>
          </a:prstGeom>
        </p:spPr>
      </p:pic>
      <p:sp>
        <p:nvSpPr>
          <p:cNvPr id="277" name="Speech Bubble: Oval 276">
            <a:extLst>
              <a:ext uri="{FF2B5EF4-FFF2-40B4-BE49-F238E27FC236}">
                <a16:creationId xmlns:a16="http://schemas.microsoft.com/office/drawing/2014/main" id="{0A5853C2-8459-4FFF-A891-4AE9830E35AA}"/>
              </a:ext>
            </a:extLst>
          </p:cNvPr>
          <p:cNvSpPr/>
          <p:nvPr/>
        </p:nvSpPr>
        <p:spPr>
          <a:xfrm>
            <a:off x="7316164" y="803371"/>
            <a:ext cx="1741485" cy="1204106"/>
          </a:xfrm>
          <a:prstGeom prst="wedgeEllipseCallout">
            <a:avLst>
              <a:gd name="adj1" fmla="val -56668"/>
              <a:gd name="adj2" fmla="val 55787"/>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accent4"/>
                </a:solidFill>
                <a:latin typeface="Century Gothic" panose="020B0502020202020204" pitchFamily="34" charset="0"/>
              </a:rPr>
              <a:t>There are 5 ways to partition 4 into 2 parts</a:t>
            </a:r>
          </a:p>
        </p:txBody>
      </p:sp>
      <p:pic>
        <p:nvPicPr>
          <p:cNvPr id="286" name="Picture 285" descr="A picture containing dark, looking, sitting, holding  Description automatically generated">
            <a:extLst>
              <a:ext uri="{FF2B5EF4-FFF2-40B4-BE49-F238E27FC236}">
                <a16:creationId xmlns:a16="http://schemas.microsoft.com/office/drawing/2014/main" id="{2B29A585-B752-43AC-974E-1AB2894CDA40}"/>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l="36786" r="32639"/>
          <a:stretch/>
        </p:blipFill>
        <p:spPr>
          <a:xfrm>
            <a:off x="8721523" y="66805"/>
            <a:ext cx="1581936" cy="2910393"/>
          </a:xfrm>
          <a:prstGeom prst="rect">
            <a:avLst/>
          </a:prstGeom>
        </p:spPr>
      </p:pic>
      <p:sp>
        <p:nvSpPr>
          <p:cNvPr id="278" name="Speech Bubble: Oval 277">
            <a:extLst>
              <a:ext uri="{FF2B5EF4-FFF2-40B4-BE49-F238E27FC236}">
                <a16:creationId xmlns:a16="http://schemas.microsoft.com/office/drawing/2014/main" id="{9D002163-F042-47D1-8CFB-366D23244E83}"/>
              </a:ext>
            </a:extLst>
          </p:cNvPr>
          <p:cNvSpPr/>
          <p:nvPr/>
        </p:nvSpPr>
        <p:spPr>
          <a:xfrm>
            <a:off x="10172468" y="223472"/>
            <a:ext cx="1761625" cy="1298529"/>
          </a:xfrm>
          <a:prstGeom prst="wedgeEllipseCallout">
            <a:avLst>
              <a:gd name="adj1" fmla="val -70754"/>
              <a:gd name="adj2" fmla="val 12889"/>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accent4"/>
                </a:solidFill>
                <a:latin typeface="Century Gothic" panose="020B0502020202020204" pitchFamily="34" charset="0"/>
              </a:rPr>
              <a:t>There are 6 ways to partition 5 into 2 parts</a:t>
            </a:r>
          </a:p>
        </p:txBody>
      </p:sp>
      <p:sp>
        <p:nvSpPr>
          <p:cNvPr id="287" name="Rectangle: Rounded Corners 286">
            <a:extLst>
              <a:ext uri="{FF2B5EF4-FFF2-40B4-BE49-F238E27FC236}">
                <a16:creationId xmlns:a16="http://schemas.microsoft.com/office/drawing/2014/main" id="{41FDC623-85EA-4E7A-8882-60B76E1CC6D9}"/>
              </a:ext>
            </a:extLst>
          </p:cNvPr>
          <p:cNvSpPr/>
          <p:nvPr/>
        </p:nvSpPr>
        <p:spPr>
          <a:xfrm>
            <a:off x="5935571" y="1166539"/>
            <a:ext cx="154661" cy="208137"/>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Rectangle: Rounded Corners 287">
            <a:extLst>
              <a:ext uri="{FF2B5EF4-FFF2-40B4-BE49-F238E27FC236}">
                <a16:creationId xmlns:a16="http://schemas.microsoft.com/office/drawing/2014/main" id="{0642445C-09ED-4C4E-A9C3-EEF1BE4466B7}"/>
              </a:ext>
            </a:extLst>
          </p:cNvPr>
          <p:cNvSpPr/>
          <p:nvPr/>
        </p:nvSpPr>
        <p:spPr>
          <a:xfrm>
            <a:off x="8575028" y="990181"/>
            <a:ext cx="154661" cy="208137"/>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Rectangle: Rounded Corners 288">
            <a:extLst>
              <a:ext uri="{FF2B5EF4-FFF2-40B4-BE49-F238E27FC236}">
                <a16:creationId xmlns:a16="http://schemas.microsoft.com/office/drawing/2014/main" id="{472F8FF4-09B1-4495-844D-2140540B0A30}"/>
              </a:ext>
            </a:extLst>
          </p:cNvPr>
          <p:cNvSpPr/>
          <p:nvPr/>
        </p:nvSpPr>
        <p:spPr>
          <a:xfrm>
            <a:off x="8513455" y="1395041"/>
            <a:ext cx="154661" cy="208137"/>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Rectangle: Rounded Corners 289">
            <a:extLst>
              <a:ext uri="{FF2B5EF4-FFF2-40B4-BE49-F238E27FC236}">
                <a16:creationId xmlns:a16="http://schemas.microsoft.com/office/drawing/2014/main" id="{B22CC560-DA08-4E86-BA56-053F33121414}"/>
              </a:ext>
            </a:extLst>
          </p:cNvPr>
          <p:cNvSpPr/>
          <p:nvPr/>
        </p:nvSpPr>
        <p:spPr>
          <a:xfrm>
            <a:off x="11446505" y="445565"/>
            <a:ext cx="154661" cy="208137"/>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Rectangle: Rounded Corners 290">
            <a:extLst>
              <a:ext uri="{FF2B5EF4-FFF2-40B4-BE49-F238E27FC236}">
                <a16:creationId xmlns:a16="http://schemas.microsoft.com/office/drawing/2014/main" id="{B3B970E3-9AA3-442F-A7B7-9CFCB87EC911}"/>
              </a:ext>
            </a:extLst>
          </p:cNvPr>
          <p:cNvSpPr/>
          <p:nvPr/>
        </p:nvSpPr>
        <p:spPr>
          <a:xfrm>
            <a:off x="11599742" y="836104"/>
            <a:ext cx="154661" cy="208137"/>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864AE5A5-A0CD-4324-B745-B47C2BC1B4E2}"/>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42671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8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88"/>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8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7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290"/>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2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animBg="1"/>
      <p:bldP spid="275" grpId="0" animBg="1"/>
      <p:bldP spid="277" grpId="0" animBg="1"/>
      <p:bldP spid="278" grpId="0" animBg="1"/>
      <p:bldP spid="287" grpId="0" animBg="1"/>
      <p:bldP spid="288" grpId="0" animBg="1"/>
      <p:bldP spid="289" grpId="0" animBg="1"/>
      <p:bldP spid="290" grpId="0" animBg="1"/>
      <p:bldP spid="29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Y2</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dirty="0"/>
              <a:t>Explore, by testing some other examples, whether the number of ways we can partition a number into two parts is always one more than the number itself.</a:t>
            </a:r>
          </a:p>
          <a:p>
            <a:pPr marL="342900" indent="-342900">
              <a:lnSpc>
                <a:spcPct val="100000"/>
              </a:lnSpc>
              <a:spcBef>
                <a:spcPts val="0"/>
              </a:spcBef>
              <a:buFont typeface="Arial" panose="020B0604020202020204" pitchFamily="34" charset="0"/>
              <a:buChar char="•"/>
            </a:pPr>
            <a:r>
              <a:rPr lang="en-GB" dirty="0"/>
              <a:t>Use different representations to test this. How can the representations be arranged so that you know you have them all? e.g. double sided counters can be laid in a line and one turned over at a time. </a:t>
            </a:r>
          </a:p>
          <a:p>
            <a:pPr marL="342900" indent="-342900">
              <a:lnSpc>
                <a:spcPct val="100000"/>
              </a:lnSpc>
              <a:spcBef>
                <a:spcPts val="0"/>
              </a:spcBef>
              <a:buFont typeface="Arial" panose="020B0604020202020204" pitchFamily="34" charset="0"/>
              <a:buChar char="•"/>
            </a:pPr>
            <a:r>
              <a:rPr lang="en-GB" dirty="0"/>
              <a:t>Explore the numbers of ways of partitioning a number in to 3 parts.</a:t>
            </a:r>
          </a:p>
        </p:txBody>
      </p:sp>
    </p:spTree>
    <p:extLst>
      <p:ext uri="{BB962C8B-B14F-4D97-AF65-F5344CB8AC3E}">
        <p14:creationId xmlns:p14="http://schemas.microsoft.com/office/powerpoint/2010/main" val="3666010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Episode </a:t>
            </a:r>
            <a:r>
              <a:rPr lang="en-GB" dirty="0">
                <a:solidFill>
                  <a:srgbClr val="666666"/>
                </a:solidFill>
                <a:latin typeface="Century Gothic" panose="020B0502020202020204" pitchFamily="34" charset="0"/>
              </a:rPr>
              <a:t>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dirty="0"/>
              <a:t>Welcome to the fabulous fresh fruit factory, where </a:t>
            </a:r>
            <a:r>
              <a:rPr lang="en-GB" dirty="0">
                <a:solidFill>
                  <a:srgbClr val="FF0000"/>
                </a:solidFill>
              </a:rPr>
              <a:t>Three</a:t>
            </a:r>
            <a:r>
              <a:rPr lang="en-GB" dirty="0"/>
              <a:t>'s super fruit-sorting machines aren't giving her the number of fruit she wants to eat. But with some help from her </a:t>
            </a:r>
            <a:r>
              <a:rPr lang="en-GB" dirty="0" err="1"/>
              <a:t>Numberblock</a:t>
            </a:r>
            <a:r>
              <a:rPr lang="en-GB" dirty="0"/>
              <a:t> friends she finds out how to partition the fruits so she can have the number she wants. The </a:t>
            </a:r>
            <a:r>
              <a:rPr lang="en-GB" dirty="0" err="1"/>
              <a:t>Numberblocks</a:t>
            </a:r>
            <a:r>
              <a:rPr lang="en-GB" dirty="0"/>
              <a:t> also discover how the lever reverses the process and recombines the fruits again.</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spcBef>
                <a:spcPts val="1800"/>
              </a:spcBef>
              <a:buNone/>
            </a:pPr>
            <a:r>
              <a:rPr lang="en-GB" b="1" dirty="0" err="1">
                <a:latin typeface="+mj-lt"/>
              </a:rPr>
              <a:t>Numberbonds</a:t>
            </a:r>
            <a:r>
              <a:rPr lang="en-GB" b="1" dirty="0">
                <a:latin typeface="+mj-lt"/>
              </a:rPr>
              <a:t> up to 5</a:t>
            </a:r>
          </a:p>
          <a:p>
            <a:pPr marL="0" indent="0">
              <a:spcBef>
                <a:spcPts val="1800"/>
              </a:spcBef>
              <a:buNone/>
            </a:pPr>
            <a:r>
              <a:rPr lang="en-GB" dirty="0">
                <a:latin typeface="+mj-lt"/>
              </a:rPr>
              <a:t>This episode introduces the part-part-whole model as a fruit machine and demonstrates how the model represents a whole partitioned into 2 parts or how the 2 parts can be recombined to make the whole.</a:t>
            </a:r>
            <a:endParaRPr lang="en-GB" dirty="0">
              <a:solidFill>
                <a:srgbClr val="FF0000"/>
              </a:solidFill>
              <a:latin typeface="+mj-lt"/>
            </a:endParaRP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1"/>
            <a:ext cx="10972800" cy="4720719"/>
          </a:xfrm>
        </p:spPr>
        <p:txBody>
          <a:bodyPr vert="horz" lIns="91440" tIns="45720" rIns="91440" bIns="45720" rtlCol="0" anchor="t">
            <a:normAutofit/>
          </a:bodyPr>
          <a:lstStyle/>
          <a:p>
            <a:pPr marL="0" indent="0">
              <a:buNone/>
            </a:pPr>
            <a:r>
              <a:rPr lang="en-GB" sz="2400" dirty="0">
                <a:latin typeface="+mj-lt"/>
              </a:rPr>
              <a:t>Use these stem sentences to rehearse the mathematical ideas in the program:</a:t>
            </a:r>
          </a:p>
          <a:p>
            <a:endParaRPr lang="en-GB" sz="2400" dirty="0">
              <a:latin typeface="+mj-lt"/>
            </a:endParaRPr>
          </a:p>
          <a:p>
            <a:pPr marL="0" indent="0">
              <a:buNone/>
            </a:pPr>
            <a:r>
              <a:rPr lang="en-GB" sz="2400" dirty="0">
                <a:latin typeface="+mj-lt"/>
              </a:rPr>
              <a:t>“&lt;5 is the whole, &lt;3&gt; is a part and &lt;2&gt; is a part.”</a:t>
            </a:r>
          </a:p>
          <a:p>
            <a:endParaRPr lang="en-GB" sz="2400" dirty="0">
              <a:latin typeface="+mj-lt"/>
            </a:endParaRPr>
          </a:p>
          <a:p>
            <a:pPr marL="0" indent="0">
              <a:buNone/>
            </a:pPr>
            <a:r>
              <a:rPr lang="en-GB" sz="2400" dirty="0">
                <a:latin typeface="+mj-lt"/>
              </a:rPr>
              <a:t>“&lt;5&gt; can be split/ partitioned into &lt;3&gt; and &lt;2&gt;”</a:t>
            </a:r>
          </a:p>
          <a:p>
            <a:endParaRPr lang="en-GB" sz="2400" dirty="0">
              <a:latin typeface="+mj-lt"/>
            </a:endParaRPr>
          </a:p>
          <a:p>
            <a:pPr marL="0" indent="0">
              <a:buNone/>
            </a:pPr>
            <a:r>
              <a:rPr lang="en-GB" sz="2400" dirty="0">
                <a:latin typeface="+mj-lt"/>
              </a:rPr>
              <a:t>“&lt;5&gt; equals &lt;3&gt; plus &lt;2&gt;</a:t>
            </a:r>
          </a:p>
          <a:p>
            <a:endParaRPr lang="en-GB" sz="2400" dirty="0">
              <a:latin typeface="+mj-lt"/>
            </a:endParaRPr>
          </a:p>
          <a:p>
            <a:pPr marL="0" indent="0">
              <a:buNone/>
            </a:pPr>
            <a:r>
              <a:rPr lang="en-GB" sz="2400" dirty="0">
                <a:latin typeface="+mj-lt"/>
              </a:rPr>
              <a:t>“&lt;2&gt; plus &lt;3&gt; equals 5.”</a:t>
            </a:r>
          </a:p>
          <a:p>
            <a:pPr marL="0" indent="0">
              <a:buNone/>
            </a:pPr>
            <a:endParaRPr lang="en-GB" sz="1800" dirty="0">
              <a:solidFill>
                <a:srgbClr val="FF0000"/>
              </a:solidFill>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a:bodyPr>
          <a:lstStyle/>
          <a:p>
            <a:pPr marL="0" indent="0">
              <a:buNone/>
            </a:pPr>
            <a:r>
              <a:rPr lang="en-GB" dirty="0">
                <a:latin typeface="+mj-lt"/>
              </a:rPr>
              <a:t>Watch the episode of </a:t>
            </a:r>
            <a:r>
              <a:rPr lang="en-GB" dirty="0" err="1">
                <a:latin typeface="+mj-lt"/>
              </a:rPr>
              <a:t>Numberblocks</a:t>
            </a:r>
            <a:r>
              <a:rPr lang="en-GB" dirty="0">
                <a:latin typeface="+mj-lt"/>
              </a:rPr>
              <a:t>. Use the following picture as a stimulus. First ask the children what they noticed about the fruit machine and allow them to talk to you and each other. </a:t>
            </a:r>
            <a:br>
              <a:rPr lang="en-GB" dirty="0">
                <a:latin typeface="+mj-lt"/>
              </a:rPr>
            </a:br>
            <a:endParaRPr lang="en-GB" dirty="0">
              <a:latin typeface="+mj-lt"/>
            </a:endParaRPr>
          </a:p>
          <a:p>
            <a:pPr marL="0" indent="0">
              <a:buNone/>
            </a:pPr>
            <a:r>
              <a:rPr lang="en-GB" dirty="0">
                <a:latin typeface="+mj-lt"/>
              </a:rPr>
              <a:t>The fruit machine partitioned the fruits.</a:t>
            </a:r>
            <a:br>
              <a:rPr lang="en-GB" dirty="0">
                <a:latin typeface="+mj-lt"/>
              </a:rPr>
            </a:br>
            <a:endParaRPr lang="en-GB" dirty="0">
              <a:latin typeface="+mj-lt"/>
            </a:endParaRPr>
          </a:p>
          <a:p>
            <a:pPr marL="0" indent="0">
              <a:buNone/>
            </a:pPr>
            <a:r>
              <a:rPr lang="en-GB" dirty="0">
                <a:latin typeface="+mj-lt"/>
              </a:rPr>
              <a:t>The following slides are designed to stimulate children and adults to talk about the episode and draw out some key aspects of the mathematics.</a:t>
            </a: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B3BCE3-A30B-4E3E-9C5F-0771BCEA39A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5" y="1673"/>
            <a:ext cx="12186049" cy="6854653"/>
          </a:xfrm>
          <a:prstGeom prst="rect">
            <a:avLst/>
          </a:prstGeom>
        </p:spPr>
      </p:pic>
      <p:sp>
        <p:nvSpPr>
          <p:cNvPr id="7" name="Rectangle 6">
            <a:extLst>
              <a:ext uri="{FF2B5EF4-FFF2-40B4-BE49-F238E27FC236}">
                <a16:creationId xmlns:a16="http://schemas.microsoft.com/office/drawing/2014/main" id="{B3E1FBB8-21AE-41B2-8DCB-789A085CD43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 name="Oval 5">
            <a:extLst>
              <a:ext uri="{FF2B5EF4-FFF2-40B4-BE49-F238E27FC236}">
                <a16:creationId xmlns:a16="http://schemas.microsoft.com/office/drawing/2014/main" id="{CCEFAB09-1209-427A-AEB4-A10312351EAA}"/>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527439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 in Reception</a:t>
            </a:r>
          </a:p>
        </p:txBody>
      </p:sp>
    </p:spTree>
    <p:extLst>
      <p:ext uri="{BB962C8B-B14F-4D97-AF65-F5344CB8AC3E}">
        <p14:creationId xmlns:p14="http://schemas.microsoft.com/office/powerpoint/2010/main" val="3207764114"/>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2.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9E6FC4-CD24-4213-B870-9ED43E135DA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1330</Words>
  <Application>Microsoft Office PowerPoint</Application>
  <PresentationFormat>Widescreen</PresentationFormat>
  <Paragraphs>113</Paragraphs>
  <Slides>23</Slides>
  <Notes>19</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Century Gothic</vt:lpstr>
      <vt:lpstr>Myriad Pro</vt:lpstr>
      <vt:lpstr>3_Custom Design</vt:lpstr>
      <vt:lpstr>PowerPoint Presentation</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activities for Y1</vt:lpstr>
      <vt:lpstr>PowerPoint Presentation</vt:lpstr>
      <vt:lpstr>PowerPoint Presentation</vt:lpstr>
      <vt:lpstr>Further activities for Y2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368</cp:revision>
  <dcterms:created xsi:type="dcterms:W3CDTF">2018-02-20T10:26:52Z</dcterms:created>
  <dcterms:modified xsi:type="dcterms:W3CDTF">2021-04-11T15:14:22Z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