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ppt/tags/tag2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26.xml" ContentType="application/vnd.openxmlformats-officedocument.presentationml.tags+xml"/>
  <Override PartName="/ppt/notesSlides/notesSlide37.xml" ContentType="application/vnd.openxmlformats-officedocument.presentationml.notesSlide+xml"/>
  <Override PartName="/ppt/tags/tag2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8.xml" ContentType="application/vnd.openxmlformats-officedocument.presentationml.tags+xml"/>
  <Override PartName="/ppt/notesSlides/notesSlide41.xml" ContentType="application/vnd.openxmlformats-officedocument.presentationml.notesSlide+xml"/>
  <Override PartName="/ppt/tags/tag29.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30.xml" ContentType="application/vnd.openxmlformats-officedocument.presentationml.tags+xml"/>
  <Override PartName="/ppt/notesSlides/notesSlide45.xml" ContentType="application/vnd.openxmlformats-officedocument.presentationml.notesSlide+xml"/>
  <Override PartName="/ppt/tags/tag31.xml" ContentType="application/vnd.openxmlformats-officedocument.presentationml.tags+xml"/>
  <Override PartName="/ppt/notesSlides/notesSlide46.xml" ContentType="application/vnd.openxmlformats-officedocument.presentationml.notesSlide+xml"/>
  <Override PartName="/ppt/tags/tag32.xml" ContentType="application/vnd.openxmlformats-officedocument.presentationml.tags+xml"/>
  <Override PartName="/ppt/notesSlides/notesSlide47.xml" ContentType="application/vnd.openxmlformats-officedocument.presentationml.notesSlide+xml"/>
  <Override PartName="/ppt/tags/tag33.xml" ContentType="application/vnd.openxmlformats-officedocument.presentationml.tags+xml"/>
  <Override PartName="/ppt/notesSlides/notesSlide48.xml" ContentType="application/vnd.openxmlformats-officedocument.presentationml.notesSlide+xml"/>
  <Override PartName="/ppt/tags/tag34.xml" ContentType="application/vnd.openxmlformats-officedocument.presentationml.tags+xml"/>
  <Override PartName="/ppt/notesSlides/notesSlide49.xml" ContentType="application/vnd.openxmlformats-officedocument.presentationml.notesSlide+xml"/>
  <Override PartName="/ppt/tags/tag35.xml" ContentType="application/vnd.openxmlformats-officedocument.presentationml.tags+xml"/>
  <Override PartName="/ppt/notesSlides/notesSlide50.xml" ContentType="application/vnd.openxmlformats-officedocument.presentationml.notesSlide+xml"/>
  <Override PartName="/ppt/tags/tag36.xml" ContentType="application/vnd.openxmlformats-officedocument.presentationml.tags+xml"/>
  <Override PartName="/ppt/notesSlides/notesSlide51.xml" ContentType="application/vnd.openxmlformats-officedocument.presentationml.notesSlide+xml"/>
  <Override PartName="/ppt/tags/tag37.xml" ContentType="application/vnd.openxmlformats-officedocument.presentationml.tags+xml"/>
  <Override PartName="/ppt/notesSlides/notesSlide52.xml" ContentType="application/vnd.openxmlformats-officedocument.presentationml.notesSlide+xml"/>
  <Override PartName="/ppt/tags/tag38.xml" ContentType="application/vnd.openxmlformats-officedocument.presentationml.tags+xml"/>
  <Override PartName="/ppt/notesSlides/notesSlide53.xml" ContentType="application/vnd.openxmlformats-officedocument.presentationml.notesSlide+xml"/>
  <Override PartName="/ppt/tags/tag39.xml" ContentType="application/vnd.openxmlformats-officedocument.presentationml.tags+xml"/>
  <Override PartName="/ppt/notesSlides/notesSlide54.xml" ContentType="application/vnd.openxmlformats-officedocument.presentationml.notesSlide+xml"/>
  <Override PartName="/ppt/tags/tag40.xml" ContentType="application/vnd.openxmlformats-officedocument.presentationml.tags+xml"/>
  <Override PartName="/ppt/notesSlides/notesSlide55.xml" ContentType="application/vnd.openxmlformats-officedocument.presentationml.notesSlide+xml"/>
  <Override PartName="/ppt/tags/tag41.xml" ContentType="application/vnd.openxmlformats-officedocument.presentationml.tags+xml"/>
  <Override PartName="/ppt/notesSlides/notesSlide56.xml" ContentType="application/vnd.openxmlformats-officedocument.presentationml.notesSlide+xml"/>
  <Override PartName="/ppt/tags/tag42.xml" ContentType="application/vnd.openxmlformats-officedocument.presentationml.tags+xml"/>
  <Override PartName="/ppt/notesSlides/notesSlide57.xml" ContentType="application/vnd.openxmlformats-officedocument.presentationml.notesSlide+xml"/>
  <Override PartName="/ppt/tags/tag43.xml" ContentType="application/vnd.openxmlformats-officedocument.presentationml.tags+xml"/>
  <Override PartName="/ppt/notesSlides/notesSlide58.xml" ContentType="application/vnd.openxmlformats-officedocument.presentationml.notesSlide+xml"/>
  <Override PartName="/ppt/tags/tag44.xml" ContentType="application/vnd.openxmlformats-officedocument.presentationml.tag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45.xml" ContentType="application/vnd.openxmlformats-officedocument.presentationml.tags+xml"/>
  <Override PartName="/ppt/notesSlides/notesSlide62.xml" ContentType="application/vnd.openxmlformats-officedocument.presentationml.notesSlide+xml"/>
  <Override PartName="/ppt/tags/tag46.xml" ContentType="application/vnd.openxmlformats-officedocument.presentationml.tags+xml"/>
  <Override PartName="/ppt/notesSlides/notesSlide63.xml" ContentType="application/vnd.openxmlformats-officedocument.presentationml.notesSlide+xml"/>
  <Override PartName="/ppt/tags/tag47.xml" ContentType="application/vnd.openxmlformats-officedocument.presentationml.tags+xml"/>
  <Override PartName="/ppt/notesSlides/notesSlide64.xml" ContentType="application/vnd.openxmlformats-officedocument.presentationml.notesSlide+xml"/>
  <Override PartName="/ppt/tags/tag48.xml" ContentType="application/vnd.openxmlformats-officedocument.presentationml.tags+xml"/>
  <Override PartName="/ppt/notesSlides/notesSlide65.xml" ContentType="application/vnd.openxmlformats-officedocument.presentationml.notesSlide+xml"/>
  <Override PartName="/ppt/tags/tag49.xml" ContentType="application/vnd.openxmlformats-officedocument.presentationml.tags+xml"/>
  <Override PartName="/ppt/notesSlides/notesSlide66.xml" ContentType="application/vnd.openxmlformats-officedocument.presentationml.notesSlide+xml"/>
  <Override PartName="/ppt/tags/tag50.xml" ContentType="application/vnd.openxmlformats-officedocument.presentationml.tags+xml"/>
  <Override PartName="/ppt/notesSlides/notesSlide67.xml" ContentType="application/vnd.openxmlformats-officedocument.presentationml.notesSlide+xml"/>
  <Override PartName="/ppt/tags/tag51.xml" ContentType="application/vnd.openxmlformats-officedocument.presentationml.tags+xml"/>
  <Override PartName="/ppt/notesSlides/notesSlide68.xml" ContentType="application/vnd.openxmlformats-officedocument.presentationml.notesSlide+xml"/>
  <Override PartName="/ppt/tags/tag52.xml" ContentType="application/vnd.openxmlformats-officedocument.presentationml.tags+xml"/>
  <Override PartName="/ppt/notesSlides/notesSlide69.xml" ContentType="application/vnd.openxmlformats-officedocument.presentationml.notesSlide+xml"/>
  <Override PartName="/ppt/tags/tag53.xml" ContentType="application/vnd.openxmlformats-officedocument.presentationml.tags+xml"/>
  <Override PartName="/ppt/notesSlides/notesSlide70.xml" ContentType="application/vnd.openxmlformats-officedocument.presentationml.notesSlide+xml"/>
  <Override PartName="/ppt/tags/tag54.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55.xml" ContentType="application/vnd.openxmlformats-officedocument.presentationml.tags+xml"/>
  <Override PartName="/ppt/notesSlides/notesSlide74.xml" ContentType="application/vnd.openxmlformats-officedocument.presentationml.notesSlide+xml"/>
  <Override PartName="/ppt/tags/tag56.xml" ContentType="application/vnd.openxmlformats-officedocument.presentationml.tags+xml"/>
  <Override PartName="/ppt/notesSlides/notesSlide75.xml" ContentType="application/vnd.openxmlformats-officedocument.presentationml.notesSlide+xml"/>
  <Override PartName="/ppt/tags/tag57.xml" ContentType="application/vnd.openxmlformats-officedocument.presentationml.tags+xml"/>
  <Override PartName="/ppt/notesSlides/notesSlide76.xml" ContentType="application/vnd.openxmlformats-officedocument.presentationml.notesSlide+xml"/>
  <Override PartName="/ppt/tags/tag58.xml" ContentType="application/vnd.openxmlformats-officedocument.presentationml.tags+xml"/>
  <Override PartName="/ppt/notesSlides/notesSlide77.xml" ContentType="application/vnd.openxmlformats-officedocument.presentationml.notesSlide+xml"/>
  <Override PartName="/ppt/tags/tag59.xml" ContentType="application/vnd.openxmlformats-officedocument.presentationml.tags+xml"/>
  <Override PartName="/ppt/notesSlides/notesSlide78.xml" ContentType="application/vnd.openxmlformats-officedocument.presentationml.notesSlide+xml"/>
  <Override PartName="/ppt/tags/tag60.xml" ContentType="application/vnd.openxmlformats-officedocument.presentationml.tags+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tags/tag61.xml" ContentType="application/vnd.openxmlformats-officedocument.presentationml.tags+xml"/>
  <Override PartName="/ppt/notesSlides/notesSlide82.xml" ContentType="application/vnd.openxmlformats-officedocument.presentationml.notesSlide+xml"/>
  <Override PartName="/ppt/tags/tag62.xml" ContentType="application/vnd.openxmlformats-officedocument.presentationml.tags+xml"/>
  <Override PartName="/ppt/notesSlides/notesSlide83.xml" ContentType="application/vnd.openxmlformats-officedocument.presentationml.notesSlide+xml"/>
  <Override PartName="/ppt/tags/tag63.xml" ContentType="application/vnd.openxmlformats-officedocument.presentationml.tags+xml"/>
  <Override PartName="/ppt/notesSlides/notesSlide84.xml" ContentType="application/vnd.openxmlformats-officedocument.presentationml.notesSlide+xml"/>
  <Override PartName="/ppt/tags/tag64.xml" ContentType="application/vnd.openxmlformats-officedocument.presentationml.tags+xml"/>
  <Override PartName="/ppt/notesSlides/notesSlide85.xml" ContentType="application/vnd.openxmlformats-officedocument.presentationml.notesSlide+xml"/>
  <Override PartName="/ppt/tags/tag65.xml" ContentType="application/vnd.openxmlformats-officedocument.presentationml.tags+xml"/>
  <Override PartName="/ppt/notesSlides/notesSlide86.xml" ContentType="application/vnd.openxmlformats-officedocument.presentationml.notesSlide+xml"/>
  <Override PartName="/ppt/tags/tag66.xml" ContentType="application/vnd.openxmlformats-officedocument.presentationml.tags+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tags/tag67.xml" ContentType="application/vnd.openxmlformats-officedocument.presentationml.tags+xml"/>
  <Override PartName="/ppt/notesSlides/notesSlide121.xml" ContentType="application/vnd.openxmlformats-officedocument.presentationml.notesSlide+xml"/>
  <Override PartName="/ppt/ink/ink1.xml" ContentType="application/inkml+xml"/>
  <Override PartName="/ppt/ink/ink2.xml" ContentType="application/inkml+xml"/>
  <Override PartName="/ppt/tags/tag68.xml" ContentType="application/vnd.openxmlformats-officedocument.presentationml.tags+xml"/>
  <Override PartName="/ppt/notesSlides/notesSlide122.xml" ContentType="application/vnd.openxmlformats-officedocument.presentationml.notesSlide+xml"/>
  <Override PartName="/ppt/ink/ink3.xml" ContentType="application/inkml+xml"/>
  <Override PartName="/ppt/ink/ink4.xml" ContentType="application/inkml+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9" r:id="rId5"/>
    <p:sldMasterId id="2147483685" r:id="rId6"/>
    <p:sldMasterId id="2147483691" r:id="rId7"/>
    <p:sldMasterId id="2147483702" r:id="rId8"/>
  </p:sldMasterIdLst>
  <p:notesMasterIdLst>
    <p:notesMasterId r:id="rId185"/>
  </p:notesMasterIdLst>
  <p:sldIdLst>
    <p:sldId id="257" r:id="rId9"/>
    <p:sldId id="508" r:id="rId10"/>
    <p:sldId id="683" r:id="rId11"/>
    <p:sldId id="684" r:id="rId12"/>
    <p:sldId id="506" r:id="rId13"/>
    <p:sldId id="507" r:id="rId14"/>
    <p:sldId id="528" r:id="rId15"/>
    <p:sldId id="546" r:id="rId16"/>
    <p:sldId id="547" r:id="rId17"/>
    <p:sldId id="548" r:id="rId18"/>
    <p:sldId id="549" r:id="rId19"/>
    <p:sldId id="550" r:id="rId20"/>
    <p:sldId id="334" r:id="rId21"/>
    <p:sldId id="552" r:id="rId22"/>
    <p:sldId id="553" r:id="rId23"/>
    <p:sldId id="554" r:id="rId24"/>
    <p:sldId id="555" r:id="rId25"/>
    <p:sldId id="556" r:id="rId26"/>
    <p:sldId id="557" r:id="rId27"/>
    <p:sldId id="511" r:id="rId28"/>
    <p:sldId id="529" r:id="rId29"/>
    <p:sldId id="558" r:id="rId30"/>
    <p:sldId id="559" r:id="rId31"/>
    <p:sldId id="560" r:id="rId32"/>
    <p:sldId id="561" r:id="rId33"/>
    <p:sldId id="562" r:id="rId34"/>
    <p:sldId id="563" r:id="rId35"/>
    <p:sldId id="564" r:id="rId36"/>
    <p:sldId id="565" r:id="rId37"/>
    <p:sldId id="566" r:id="rId38"/>
    <p:sldId id="567" r:id="rId39"/>
    <p:sldId id="568" r:id="rId40"/>
    <p:sldId id="569" r:id="rId41"/>
    <p:sldId id="570" r:id="rId42"/>
    <p:sldId id="512" r:id="rId43"/>
    <p:sldId id="530" r:id="rId44"/>
    <p:sldId id="571" r:id="rId45"/>
    <p:sldId id="572" r:id="rId46"/>
    <p:sldId id="513" r:id="rId47"/>
    <p:sldId id="531" r:id="rId48"/>
    <p:sldId id="573" r:id="rId49"/>
    <p:sldId id="574" r:id="rId50"/>
    <p:sldId id="514" r:id="rId51"/>
    <p:sldId id="532" r:id="rId52"/>
    <p:sldId id="575" r:id="rId53"/>
    <p:sldId id="576" r:id="rId54"/>
    <p:sldId id="577" r:id="rId55"/>
    <p:sldId id="578" r:id="rId56"/>
    <p:sldId id="579" r:id="rId57"/>
    <p:sldId id="580" r:id="rId58"/>
    <p:sldId id="581" r:id="rId59"/>
    <p:sldId id="582" r:id="rId60"/>
    <p:sldId id="583" r:id="rId61"/>
    <p:sldId id="584" r:id="rId62"/>
    <p:sldId id="585" r:id="rId63"/>
    <p:sldId id="586" r:id="rId64"/>
    <p:sldId id="587" r:id="rId65"/>
    <p:sldId id="588" r:id="rId66"/>
    <p:sldId id="589" r:id="rId67"/>
    <p:sldId id="515" r:id="rId68"/>
    <p:sldId id="533" r:id="rId69"/>
    <p:sldId id="590" r:id="rId70"/>
    <p:sldId id="591" r:id="rId71"/>
    <p:sldId id="592" r:id="rId72"/>
    <p:sldId id="593" r:id="rId73"/>
    <p:sldId id="594" r:id="rId74"/>
    <p:sldId id="595" r:id="rId75"/>
    <p:sldId id="596" r:id="rId76"/>
    <p:sldId id="597" r:id="rId77"/>
    <p:sldId id="598" r:id="rId78"/>
    <p:sldId id="599" r:id="rId79"/>
    <p:sldId id="516" r:id="rId80"/>
    <p:sldId id="534" r:id="rId81"/>
    <p:sldId id="600" r:id="rId82"/>
    <p:sldId id="601" r:id="rId83"/>
    <p:sldId id="602" r:id="rId84"/>
    <p:sldId id="603" r:id="rId85"/>
    <p:sldId id="604" r:id="rId86"/>
    <p:sldId id="605" r:id="rId87"/>
    <p:sldId id="517" r:id="rId88"/>
    <p:sldId id="535" r:id="rId89"/>
    <p:sldId id="606" r:id="rId90"/>
    <p:sldId id="607" r:id="rId91"/>
    <p:sldId id="608" r:id="rId92"/>
    <p:sldId id="609" r:id="rId93"/>
    <p:sldId id="610" r:id="rId94"/>
    <p:sldId id="611" r:id="rId95"/>
    <p:sldId id="518" r:id="rId96"/>
    <p:sldId id="536" r:id="rId97"/>
    <p:sldId id="612" r:id="rId98"/>
    <p:sldId id="613" r:id="rId99"/>
    <p:sldId id="519" r:id="rId100"/>
    <p:sldId id="537" r:id="rId101"/>
    <p:sldId id="614" r:id="rId102"/>
    <p:sldId id="615" r:id="rId103"/>
    <p:sldId id="616" r:id="rId104"/>
    <p:sldId id="617" r:id="rId105"/>
    <p:sldId id="618" r:id="rId106"/>
    <p:sldId id="619" r:id="rId107"/>
    <p:sldId id="520" r:id="rId108"/>
    <p:sldId id="538" r:id="rId109"/>
    <p:sldId id="620" r:id="rId110"/>
    <p:sldId id="621" r:id="rId111"/>
    <p:sldId id="622" r:id="rId112"/>
    <p:sldId id="623" r:id="rId113"/>
    <p:sldId id="624" r:id="rId114"/>
    <p:sldId id="625" r:id="rId115"/>
    <p:sldId id="626" r:id="rId116"/>
    <p:sldId id="521" r:id="rId117"/>
    <p:sldId id="539" r:id="rId118"/>
    <p:sldId id="627" r:id="rId119"/>
    <p:sldId id="628" r:id="rId120"/>
    <p:sldId id="629" r:id="rId121"/>
    <p:sldId id="630" r:id="rId122"/>
    <p:sldId id="631" r:id="rId123"/>
    <p:sldId id="632" r:id="rId124"/>
    <p:sldId id="679" r:id="rId125"/>
    <p:sldId id="522" r:id="rId126"/>
    <p:sldId id="540" r:id="rId127"/>
    <p:sldId id="633" r:id="rId128"/>
    <p:sldId id="634" r:id="rId129"/>
    <p:sldId id="635" r:id="rId130"/>
    <p:sldId id="636" r:id="rId131"/>
    <p:sldId id="637" r:id="rId132"/>
    <p:sldId id="638" r:id="rId133"/>
    <p:sldId id="639" r:id="rId134"/>
    <p:sldId id="680" r:id="rId135"/>
    <p:sldId id="681" r:id="rId136"/>
    <p:sldId id="524" r:id="rId137"/>
    <p:sldId id="542" r:id="rId138"/>
    <p:sldId id="640" r:id="rId139"/>
    <p:sldId id="641" r:id="rId140"/>
    <p:sldId id="642" r:id="rId141"/>
    <p:sldId id="643" r:id="rId142"/>
    <p:sldId id="525" r:id="rId143"/>
    <p:sldId id="543" r:id="rId144"/>
    <p:sldId id="644" r:id="rId145"/>
    <p:sldId id="645" r:id="rId146"/>
    <p:sldId id="646" r:id="rId147"/>
    <p:sldId id="647" r:id="rId148"/>
    <p:sldId id="648" r:id="rId149"/>
    <p:sldId id="649" r:id="rId150"/>
    <p:sldId id="650" r:id="rId151"/>
    <p:sldId id="651" r:id="rId152"/>
    <p:sldId id="652" r:id="rId153"/>
    <p:sldId id="653" r:id="rId154"/>
    <p:sldId id="526" r:id="rId155"/>
    <p:sldId id="544" r:id="rId156"/>
    <p:sldId id="654" r:id="rId157"/>
    <p:sldId id="655" r:id="rId158"/>
    <p:sldId id="656" r:id="rId159"/>
    <p:sldId id="657" r:id="rId160"/>
    <p:sldId id="658" r:id="rId161"/>
    <p:sldId id="659" r:id="rId162"/>
    <p:sldId id="660" r:id="rId163"/>
    <p:sldId id="661" r:id="rId164"/>
    <p:sldId id="662" r:id="rId165"/>
    <p:sldId id="663" r:id="rId166"/>
    <p:sldId id="664" r:id="rId167"/>
    <p:sldId id="665" r:id="rId168"/>
    <p:sldId id="666" r:id="rId169"/>
    <p:sldId id="667" r:id="rId170"/>
    <p:sldId id="668" r:id="rId171"/>
    <p:sldId id="669" r:id="rId172"/>
    <p:sldId id="670" r:id="rId173"/>
    <p:sldId id="527" r:id="rId174"/>
    <p:sldId id="545" r:id="rId175"/>
    <p:sldId id="671" r:id="rId176"/>
    <p:sldId id="672" r:id="rId177"/>
    <p:sldId id="673" r:id="rId178"/>
    <p:sldId id="674" r:id="rId179"/>
    <p:sldId id="675" r:id="rId180"/>
    <p:sldId id="676" r:id="rId181"/>
    <p:sldId id="677" r:id="rId182"/>
    <p:sldId id="678" r:id="rId183"/>
    <p:sldId id="477" r:id="rId1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852135D-AE1F-46BC-8709-C991EDBD8336}">
          <p14:sldIdLst>
            <p14:sldId id="257"/>
            <p14:sldId id="508"/>
            <p14:sldId id="683"/>
            <p14:sldId id="684"/>
            <p14:sldId id="506"/>
            <p14:sldId id="507"/>
            <p14:sldId id="528"/>
            <p14:sldId id="546"/>
            <p14:sldId id="547"/>
            <p14:sldId id="548"/>
            <p14:sldId id="549"/>
            <p14:sldId id="550"/>
            <p14:sldId id="334"/>
            <p14:sldId id="552"/>
            <p14:sldId id="553"/>
            <p14:sldId id="554"/>
            <p14:sldId id="555"/>
            <p14:sldId id="556"/>
            <p14:sldId id="557"/>
            <p14:sldId id="511"/>
            <p14:sldId id="529"/>
            <p14:sldId id="558"/>
            <p14:sldId id="559"/>
            <p14:sldId id="560"/>
            <p14:sldId id="561"/>
            <p14:sldId id="562"/>
            <p14:sldId id="563"/>
            <p14:sldId id="564"/>
            <p14:sldId id="565"/>
            <p14:sldId id="566"/>
            <p14:sldId id="567"/>
            <p14:sldId id="568"/>
            <p14:sldId id="569"/>
            <p14:sldId id="570"/>
            <p14:sldId id="512"/>
            <p14:sldId id="530"/>
            <p14:sldId id="571"/>
            <p14:sldId id="572"/>
            <p14:sldId id="513"/>
            <p14:sldId id="531"/>
            <p14:sldId id="573"/>
            <p14:sldId id="574"/>
            <p14:sldId id="514"/>
            <p14:sldId id="532"/>
            <p14:sldId id="575"/>
            <p14:sldId id="576"/>
            <p14:sldId id="577"/>
            <p14:sldId id="578"/>
            <p14:sldId id="579"/>
            <p14:sldId id="580"/>
            <p14:sldId id="581"/>
            <p14:sldId id="582"/>
            <p14:sldId id="583"/>
            <p14:sldId id="584"/>
            <p14:sldId id="585"/>
            <p14:sldId id="586"/>
            <p14:sldId id="587"/>
            <p14:sldId id="588"/>
            <p14:sldId id="589"/>
            <p14:sldId id="515"/>
            <p14:sldId id="533"/>
            <p14:sldId id="590"/>
            <p14:sldId id="591"/>
            <p14:sldId id="592"/>
            <p14:sldId id="593"/>
            <p14:sldId id="594"/>
            <p14:sldId id="595"/>
            <p14:sldId id="596"/>
            <p14:sldId id="597"/>
            <p14:sldId id="598"/>
            <p14:sldId id="599"/>
            <p14:sldId id="516"/>
            <p14:sldId id="534"/>
            <p14:sldId id="600"/>
            <p14:sldId id="601"/>
            <p14:sldId id="602"/>
            <p14:sldId id="603"/>
            <p14:sldId id="604"/>
            <p14:sldId id="605"/>
            <p14:sldId id="517"/>
            <p14:sldId id="535"/>
            <p14:sldId id="606"/>
            <p14:sldId id="607"/>
            <p14:sldId id="608"/>
            <p14:sldId id="609"/>
            <p14:sldId id="610"/>
            <p14:sldId id="611"/>
            <p14:sldId id="518"/>
            <p14:sldId id="536"/>
            <p14:sldId id="612"/>
            <p14:sldId id="613"/>
            <p14:sldId id="519"/>
            <p14:sldId id="537"/>
            <p14:sldId id="614"/>
            <p14:sldId id="615"/>
            <p14:sldId id="616"/>
            <p14:sldId id="617"/>
            <p14:sldId id="618"/>
            <p14:sldId id="619"/>
            <p14:sldId id="520"/>
            <p14:sldId id="538"/>
            <p14:sldId id="620"/>
            <p14:sldId id="621"/>
            <p14:sldId id="622"/>
            <p14:sldId id="623"/>
            <p14:sldId id="624"/>
            <p14:sldId id="625"/>
            <p14:sldId id="626"/>
            <p14:sldId id="521"/>
            <p14:sldId id="539"/>
            <p14:sldId id="627"/>
            <p14:sldId id="628"/>
            <p14:sldId id="629"/>
            <p14:sldId id="630"/>
            <p14:sldId id="631"/>
            <p14:sldId id="632"/>
            <p14:sldId id="679"/>
            <p14:sldId id="522"/>
            <p14:sldId id="540"/>
            <p14:sldId id="633"/>
            <p14:sldId id="634"/>
            <p14:sldId id="635"/>
            <p14:sldId id="636"/>
            <p14:sldId id="637"/>
            <p14:sldId id="638"/>
            <p14:sldId id="639"/>
            <p14:sldId id="680"/>
            <p14:sldId id="681"/>
            <p14:sldId id="524"/>
            <p14:sldId id="542"/>
            <p14:sldId id="640"/>
            <p14:sldId id="641"/>
            <p14:sldId id="642"/>
            <p14:sldId id="643"/>
            <p14:sldId id="525"/>
            <p14:sldId id="543"/>
            <p14:sldId id="644"/>
            <p14:sldId id="645"/>
            <p14:sldId id="646"/>
            <p14:sldId id="647"/>
            <p14:sldId id="648"/>
            <p14:sldId id="649"/>
            <p14:sldId id="650"/>
            <p14:sldId id="651"/>
            <p14:sldId id="652"/>
            <p14:sldId id="653"/>
            <p14:sldId id="526"/>
            <p14:sldId id="544"/>
            <p14:sldId id="654"/>
            <p14:sldId id="655"/>
            <p14:sldId id="656"/>
            <p14:sldId id="657"/>
            <p14:sldId id="658"/>
            <p14:sldId id="659"/>
            <p14:sldId id="660"/>
            <p14:sldId id="661"/>
            <p14:sldId id="662"/>
            <p14:sldId id="663"/>
            <p14:sldId id="664"/>
            <p14:sldId id="665"/>
            <p14:sldId id="666"/>
            <p14:sldId id="667"/>
            <p14:sldId id="668"/>
            <p14:sldId id="669"/>
            <p14:sldId id="670"/>
            <p14:sldId id="527"/>
            <p14:sldId id="545"/>
            <p14:sldId id="671"/>
            <p14:sldId id="672"/>
            <p14:sldId id="673"/>
            <p14:sldId id="674"/>
            <p14:sldId id="675"/>
            <p14:sldId id="676"/>
            <p14:sldId id="677"/>
            <p14:sldId id="678"/>
            <p14:sldId id="4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940" userDrawn="1">
          <p15:clr>
            <a:srgbClr val="A4A3A4"/>
          </p15:clr>
        </p15:guide>
        <p15:guide id="4" pos="40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a Cole" initials="DC" lastIdx="34" clrIdx="0">
    <p:extLst>
      <p:ext uri="{19B8F6BF-5375-455C-9EA6-DF929625EA0E}">
        <p15:presenceInfo xmlns:p15="http://schemas.microsoft.com/office/powerpoint/2012/main" userId="S::donna.cole@ncetm.org.uk::36e63e46-7f0e-4c72-a341-f5fc518a0358" providerId="AD"/>
      </p:ext>
    </p:extLst>
  </p:cmAuthor>
  <p:cmAuthor id="2" name="Elizabeth Lambert" initials="EL" lastIdx="1" clrIdx="1">
    <p:extLst>
      <p:ext uri="{19B8F6BF-5375-455C-9EA6-DF929625EA0E}">
        <p15:presenceInfo xmlns:p15="http://schemas.microsoft.com/office/powerpoint/2012/main" userId="S::Elizabeth.Lambert@ncetm.org.uk::84516f71-0698-4f46-9863-2dab06370415" providerId="AD"/>
      </p:ext>
    </p:extLst>
  </p:cmAuthor>
  <p:cmAuthor id="3" name="Jonathan East" initials="JE" lastIdx="16" clrIdx="2">
    <p:extLst>
      <p:ext uri="{19B8F6BF-5375-455C-9EA6-DF929625EA0E}">
        <p15:presenceInfo xmlns:p15="http://schemas.microsoft.com/office/powerpoint/2012/main" userId="S-1-5-21-3922863414-4013517082-2598851602-1227" providerId="AD"/>
      </p:ext>
    </p:extLst>
  </p:cmAuthor>
  <p:cmAuthor id="4" name="Gwen Tresidder" initials="GT" lastIdx="29" clrIdx="3">
    <p:extLst>
      <p:ext uri="{19B8F6BF-5375-455C-9EA6-DF929625EA0E}">
        <p15:presenceInfo xmlns:p15="http://schemas.microsoft.com/office/powerpoint/2012/main" userId="S::Gwen.Tresidder@ncetm.org.uk::b74a9380-12d1-408f-ae76-78178213c8e6" providerId="AD"/>
      </p:ext>
    </p:extLst>
  </p:cmAuthor>
  <p:cmAuthor id="5" name="Andrew Young" initials="AY" lastIdx="3" clrIdx="4">
    <p:extLst>
      <p:ext uri="{19B8F6BF-5375-455C-9EA6-DF929625EA0E}">
        <p15:presenceInfo xmlns:p15="http://schemas.microsoft.com/office/powerpoint/2012/main" userId="S::andrew.young@tribalgroup.com::3d7dab09-352b-4858-b937-4a4f8b94e6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4"/>
    <a:srgbClr val="327473"/>
    <a:srgbClr val="E5F3F2"/>
    <a:srgbClr val="CDE9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06B37-4A0D-4864-A4AA-4F59404859FC}" v="1" dt="2021-07-01T14:37:58.9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5256" autoAdjust="0"/>
  </p:normalViewPr>
  <p:slideViewPr>
    <p:cSldViewPr snapToGrid="0" showGuides="1">
      <p:cViewPr varScale="1">
        <p:scale>
          <a:sx n="40" d="100"/>
          <a:sy n="40" d="100"/>
        </p:scale>
        <p:origin x="714" y="48"/>
      </p:cViewPr>
      <p:guideLst>
        <p:guide orient="horz" pos="2160"/>
        <p:guide pos="3840"/>
        <p:guide pos="3940"/>
        <p:guide pos="40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9.xml"/><Relationship Id="rId21" Type="http://schemas.openxmlformats.org/officeDocument/2006/relationships/slide" Target="slides/slide13.xml"/><Relationship Id="rId42" Type="http://schemas.openxmlformats.org/officeDocument/2006/relationships/slide" Target="slides/slide34.xml"/><Relationship Id="rId63" Type="http://schemas.openxmlformats.org/officeDocument/2006/relationships/slide" Target="slides/slide55.xml"/><Relationship Id="rId84" Type="http://schemas.openxmlformats.org/officeDocument/2006/relationships/slide" Target="slides/slide76.xml"/><Relationship Id="rId138" Type="http://schemas.openxmlformats.org/officeDocument/2006/relationships/slide" Target="slides/slide130.xml"/><Relationship Id="rId159" Type="http://schemas.openxmlformats.org/officeDocument/2006/relationships/slide" Target="slides/slide151.xml"/><Relationship Id="rId170" Type="http://schemas.openxmlformats.org/officeDocument/2006/relationships/slide" Target="slides/slide162.xml"/><Relationship Id="rId191" Type="http://schemas.microsoft.com/office/2016/11/relationships/changesInfo" Target="changesInfos/changesInfo1.xml"/><Relationship Id="rId107" Type="http://schemas.openxmlformats.org/officeDocument/2006/relationships/slide" Target="slides/slide99.xml"/><Relationship Id="rId11" Type="http://schemas.openxmlformats.org/officeDocument/2006/relationships/slide" Target="slides/slide3.xml"/><Relationship Id="rId32" Type="http://schemas.openxmlformats.org/officeDocument/2006/relationships/slide" Target="slides/slide24.xml"/><Relationship Id="rId53" Type="http://schemas.openxmlformats.org/officeDocument/2006/relationships/slide" Target="slides/slide45.xml"/><Relationship Id="rId74" Type="http://schemas.openxmlformats.org/officeDocument/2006/relationships/slide" Target="slides/slide66.xml"/><Relationship Id="rId128" Type="http://schemas.openxmlformats.org/officeDocument/2006/relationships/slide" Target="slides/slide120.xml"/><Relationship Id="rId149" Type="http://schemas.openxmlformats.org/officeDocument/2006/relationships/slide" Target="slides/slide141.xml"/><Relationship Id="rId5" Type="http://schemas.openxmlformats.org/officeDocument/2006/relationships/slideMaster" Target="slideMasters/slideMaster2.xml"/><Relationship Id="rId95" Type="http://schemas.openxmlformats.org/officeDocument/2006/relationships/slide" Target="slides/slide87.xml"/><Relationship Id="rId160" Type="http://schemas.openxmlformats.org/officeDocument/2006/relationships/slide" Target="slides/slide152.xml"/><Relationship Id="rId181" Type="http://schemas.openxmlformats.org/officeDocument/2006/relationships/slide" Target="slides/slide173.xml"/><Relationship Id="rId22" Type="http://schemas.openxmlformats.org/officeDocument/2006/relationships/slide" Target="slides/slide14.xml"/><Relationship Id="rId43" Type="http://schemas.openxmlformats.org/officeDocument/2006/relationships/slide" Target="slides/slide35.xml"/><Relationship Id="rId64" Type="http://schemas.openxmlformats.org/officeDocument/2006/relationships/slide" Target="slides/slide56.xml"/><Relationship Id="rId118" Type="http://schemas.openxmlformats.org/officeDocument/2006/relationships/slide" Target="slides/slide110.xml"/><Relationship Id="rId139" Type="http://schemas.openxmlformats.org/officeDocument/2006/relationships/slide" Target="slides/slide131.xml"/><Relationship Id="rId85" Type="http://schemas.openxmlformats.org/officeDocument/2006/relationships/slide" Target="slides/slide77.xml"/><Relationship Id="rId150" Type="http://schemas.openxmlformats.org/officeDocument/2006/relationships/slide" Target="slides/slide142.xml"/><Relationship Id="rId171" Type="http://schemas.openxmlformats.org/officeDocument/2006/relationships/slide" Target="slides/slide163.xml"/><Relationship Id="rId192" Type="http://schemas.microsoft.com/office/2015/10/relationships/revisionInfo" Target="revisionInfo.xml"/><Relationship Id="rId12" Type="http://schemas.openxmlformats.org/officeDocument/2006/relationships/slide" Target="slides/slide4.xml"/><Relationship Id="rId33" Type="http://schemas.openxmlformats.org/officeDocument/2006/relationships/slide" Target="slides/slide25.xml"/><Relationship Id="rId108" Type="http://schemas.openxmlformats.org/officeDocument/2006/relationships/slide" Target="slides/slide100.xml"/><Relationship Id="rId129" Type="http://schemas.openxmlformats.org/officeDocument/2006/relationships/slide" Target="slides/slide121.xml"/><Relationship Id="rId54" Type="http://schemas.openxmlformats.org/officeDocument/2006/relationships/slide" Target="slides/slide46.xml"/><Relationship Id="rId75" Type="http://schemas.openxmlformats.org/officeDocument/2006/relationships/slide" Target="slides/slide67.xml"/><Relationship Id="rId96" Type="http://schemas.openxmlformats.org/officeDocument/2006/relationships/slide" Target="slides/slide88.xml"/><Relationship Id="rId140" Type="http://schemas.openxmlformats.org/officeDocument/2006/relationships/slide" Target="slides/slide132.xml"/><Relationship Id="rId161" Type="http://schemas.openxmlformats.org/officeDocument/2006/relationships/slide" Target="slides/slide153.xml"/><Relationship Id="rId182" Type="http://schemas.openxmlformats.org/officeDocument/2006/relationships/slide" Target="slides/slide174.xml"/><Relationship Id="rId6" Type="http://schemas.openxmlformats.org/officeDocument/2006/relationships/slideMaster" Target="slideMasters/slideMaster3.xml"/><Relationship Id="rId23" Type="http://schemas.openxmlformats.org/officeDocument/2006/relationships/slide" Target="slides/slide15.xml"/><Relationship Id="rId119" Type="http://schemas.openxmlformats.org/officeDocument/2006/relationships/slide" Target="slides/slide111.xml"/><Relationship Id="rId44" Type="http://schemas.openxmlformats.org/officeDocument/2006/relationships/slide" Target="slides/slide36.xml"/><Relationship Id="rId65" Type="http://schemas.openxmlformats.org/officeDocument/2006/relationships/slide" Target="slides/slide57.xml"/><Relationship Id="rId86" Type="http://schemas.openxmlformats.org/officeDocument/2006/relationships/slide" Target="slides/slide78.xml"/><Relationship Id="rId130" Type="http://schemas.openxmlformats.org/officeDocument/2006/relationships/slide" Target="slides/slide122.xml"/><Relationship Id="rId151" Type="http://schemas.openxmlformats.org/officeDocument/2006/relationships/slide" Target="slides/slide143.xml"/><Relationship Id="rId172" Type="http://schemas.openxmlformats.org/officeDocument/2006/relationships/slide" Target="slides/slide164.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109" Type="http://schemas.openxmlformats.org/officeDocument/2006/relationships/slide" Target="slides/slide10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slide" Target="slides/slide89.xml"/><Relationship Id="rId104" Type="http://schemas.openxmlformats.org/officeDocument/2006/relationships/slide" Target="slides/slide96.xml"/><Relationship Id="rId120" Type="http://schemas.openxmlformats.org/officeDocument/2006/relationships/slide" Target="slides/slide112.xml"/><Relationship Id="rId125" Type="http://schemas.openxmlformats.org/officeDocument/2006/relationships/slide" Target="slides/slide117.xml"/><Relationship Id="rId141" Type="http://schemas.openxmlformats.org/officeDocument/2006/relationships/slide" Target="slides/slide133.xml"/><Relationship Id="rId146" Type="http://schemas.openxmlformats.org/officeDocument/2006/relationships/slide" Target="slides/slide138.xml"/><Relationship Id="rId167" Type="http://schemas.openxmlformats.org/officeDocument/2006/relationships/slide" Target="slides/slide159.xml"/><Relationship Id="rId188"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slide" Target="slides/slide84.xml"/><Relationship Id="rId162" Type="http://schemas.openxmlformats.org/officeDocument/2006/relationships/slide" Target="slides/slide154.xml"/><Relationship Id="rId183" Type="http://schemas.openxmlformats.org/officeDocument/2006/relationships/slide" Target="slides/slide175.xml"/><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slide" Target="slides/slide79.xml"/><Relationship Id="rId110" Type="http://schemas.openxmlformats.org/officeDocument/2006/relationships/slide" Target="slides/slide102.xml"/><Relationship Id="rId115" Type="http://schemas.openxmlformats.org/officeDocument/2006/relationships/slide" Target="slides/slide107.xml"/><Relationship Id="rId131" Type="http://schemas.openxmlformats.org/officeDocument/2006/relationships/slide" Target="slides/slide123.xml"/><Relationship Id="rId136" Type="http://schemas.openxmlformats.org/officeDocument/2006/relationships/slide" Target="slides/slide128.xml"/><Relationship Id="rId157" Type="http://schemas.openxmlformats.org/officeDocument/2006/relationships/slide" Target="slides/slide149.xml"/><Relationship Id="rId178" Type="http://schemas.openxmlformats.org/officeDocument/2006/relationships/slide" Target="slides/slide170.xml"/><Relationship Id="rId61" Type="http://schemas.openxmlformats.org/officeDocument/2006/relationships/slide" Target="slides/slide53.xml"/><Relationship Id="rId82" Type="http://schemas.openxmlformats.org/officeDocument/2006/relationships/slide" Target="slides/slide74.xml"/><Relationship Id="rId152" Type="http://schemas.openxmlformats.org/officeDocument/2006/relationships/slide" Target="slides/slide144.xml"/><Relationship Id="rId173" Type="http://schemas.openxmlformats.org/officeDocument/2006/relationships/slide" Target="slides/slide165.xml"/><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slide" Target="slides/slide92.xml"/><Relationship Id="rId105" Type="http://schemas.openxmlformats.org/officeDocument/2006/relationships/slide" Target="slides/slide97.xml"/><Relationship Id="rId126" Type="http://schemas.openxmlformats.org/officeDocument/2006/relationships/slide" Target="slides/slide118.xml"/><Relationship Id="rId147" Type="http://schemas.openxmlformats.org/officeDocument/2006/relationships/slide" Target="slides/slide139.xml"/><Relationship Id="rId168" Type="http://schemas.openxmlformats.org/officeDocument/2006/relationships/slide" Target="slides/slide160.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slide" Target="slides/slide85.xml"/><Relationship Id="rId98" Type="http://schemas.openxmlformats.org/officeDocument/2006/relationships/slide" Target="slides/slide90.xml"/><Relationship Id="rId121" Type="http://schemas.openxmlformats.org/officeDocument/2006/relationships/slide" Target="slides/slide113.xml"/><Relationship Id="rId142" Type="http://schemas.openxmlformats.org/officeDocument/2006/relationships/slide" Target="slides/slide134.xml"/><Relationship Id="rId163" Type="http://schemas.openxmlformats.org/officeDocument/2006/relationships/slide" Target="slides/slide155.xml"/><Relationship Id="rId184" Type="http://schemas.openxmlformats.org/officeDocument/2006/relationships/slide" Target="slides/slide176.xml"/><Relationship Id="rId189"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17.xml"/><Relationship Id="rId46" Type="http://schemas.openxmlformats.org/officeDocument/2006/relationships/slide" Target="slides/slide38.xml"/><Relationship Id="rId67" Type="http://schemas.openxmlformats.org/officeDocument/2006/relationships/slide" Target="slides/slide59.xml"/><Relationship Id="rId116" Type="http://schemas.openxmlformats.org/officeDocument/2006/relationships/slide" Target="slides/slide108.xml"/><Relationship Id="rId137" Type="http://schemas.openxmlformats.org/officeDocument/2006/relationships/slide" Target="slides/slide129.xml"/><Relationship Id="rId158" Type="http://schemas.openxmlformats.org/officeDocument/2006/relationships/slide" Target="slides/slide150.xml"/><Relationship Id="rId20" Type="http://schemas.openxmlformats.org/officeDocument/2006/relationships/slide" Target="slides/slide12.xml"/><Relationship Id="rId41" Type="http://schemas.openxmlformats.org/officeDocument/2006/relationships/slide" Target="slides/slide33.xml"/><Relationship Id="rId62" Type="http://schemas.openxmlformats.org/officeDocument/2006/relationships/slide" Target="slides/slide54.xml"/><Relationship Id="rId83" Type="http://schemas.openxmlformats.org/officeDocument/2006/relationships/slide" Target="slides/slide75.xml"/><Relationship Id="rId88" Type="http://schemas.openxmlformats.org/officeDocument/2006/relationships/slide" Target="slides/slide80.xml"/><Relationship Id="rId111" Type="http://schemas.openxmlformats.org/officeDocument/2006/relationships/slide" Target="slides/slide103.xml"/><Relationship Id="rId132" Type="http://schemas.openxmlformats.org/officeDocument/2006/relationships/slide" Target="slides/slide124.xml"/><Relationship Id="rId153" Type="http://schemas.openxmlformats.org/officeDocument/2006/relationships/slide" Target="slides/slide145.xml"/><Relationship Id="rId174" Type="http://schemas.openxmlformats.org/officeDocument/2006/relationships/slide" Target="slides/slide166.xml"/><Relationship Id="rId179" Type="http://schemas.openxmlformats.org/officeDocument/2006/relationships/slide" Target="slides/slide171.xml"/><Relationship Id="rId190" Type="http://schemas.openxmlformats.org/officeDocument/2006/relationships/tableStyles" Target="tableStyles.xml"/><Relationship Id="rId15" Type="http://schemas.openxmlformats.org/officeDocument/2006/relationships/slide" Target="slides/slide7.xml"/><Relationship Id="rId36" Type="http://schemas.openxmlformats.org/officeDocument/2006/relationships/slide" Target="slides/slide28.xml"/><Relationship Id="rId57" Type="http://schemas.openxmlformats.org/officeDocument/2006/relationships/slide" Target="slides/slide49.xml"/><Relationship Id="rId106" Type="http://schemas.openxmlformats.org/officeDocument/2006/relationships/slide" Target="slides/slide98.xml"/><Relationship Id="rId127" Type="http://schemas.openxmlformats.org/officeDocument/2006/relationships/slide" Target="slides/slide119.xml"/><Relationship Id="rId10" Type="http://schemas.openxmlformats.org/officeDocument/2006/relationships/slide" Target="slides/slide2.xml"/><Relationship Id="rId31" Type="http://schemas.openxmlformats.org/officeDocument/2006/relationships/slide" Target="slides/slide23.xml"/><Relationship Id="rId52" Type="http://schemas.openxmlformats.org/officeDocument/2006/relationships/slide" Target="slides/slide44.xml"/><Relationship Id="rId73" Type="http://schemas.openxmlformats.org/officeDocument/2006/relationships/slide" Target="slides/slide65.xml"/><Relationship Id="rId78" Type="http://schemas.openxmlformats.org/officeDocument/2006/relationships/slide" Target="slides/slide70.xml"/><Relationship Id="rId94" Type="http://schemas.openxmlformats.org/officeDocument/2006/relationships/slide" Target="slides/slide86.xml"/><Relationship Id="rId99" Type="http://schemas.openxmlformats.org/officeDocument/2006/relationships/slide" Target="slides/slide91.xml"/><Relationship Id="rId101" Type="http://schemas.openxmlformats.org/officeDocument/2006/relationships/slide" Target="slides/slide93.xml"/><Relationship Id="rId122" Type="http://schemas.openxmlformats.org/officeDocument/2006/relationships/slide" Target="slides/slide114.xml"/><Relationship Id="rId143" Type="http://schemas.openxmlformats.org/officeDocument/2006/relationships/slide" Target="slides/slide135.xml"/><Relationship Id="rId148" Type="http://schemas.openxmlformats.org/officeDocument/2006/relationships/slide" Target="slides/slide140.xml"/><Relationship Id="rId164" Type="http://schemas.openxmlformats.org/officeDocument/2006/relationships/slide" Target="slides/slide156.xml"/><Relationship Id="rId169" Type="http://schemas.openxmlformats.org/officeDocument/2006/relationships/slide" Target="slides/slide161.xml"/><Relationship Id="rId18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80" Type="http://schemas.openxmlformats.org/officeDocument/2006/relationships/slide" Target="slides/slide172.xml"/><Relationship Id="rId26" Type="http://schemas.openxmlformats.org/officeDocument/2006/relationships/slide" Target="slides/slide18.xml"/><Relationship Id="rId47" Type="http://schemas.openxmlformats.org/officeDocument/2006/relationships/slide" Target="slides/slide39.xml"/><Relationship Id="rId68" Type="http://schemas.openxmlformats.org/officeDocument/2006/relationships/slide" Target="slides/slide60.xml"/><Relationship Id="rId89" Type="http://schemas.openxmlformats.org/officeDocument/2006/relationships/slide" Target="slides/slide81.xml"/><Relationship Id="rId112" Type="http://schemas.openxmlformats.org/officeDocument/2006/relationships/slide" Target="slides/slide104.xml"/><Relationship Id="rId133" Type="http://schemas.openxmlformats.org/officeDocument/2006/relationships/slide" Target="slides/slide125.xml"/><Relationship Id="rId154" Type="http://schemas.openxmlformats.org/officeDocument/2006/relationships/slide" Target="slides/slide146.xml"/><Relationship Id="rId175" Type="http://schemas.openxmlformats.org/officeDocument/2006/relationships/slide" Target="slides/slide167.xml"/><Relationship Id="rId16" Type="http://schemas.openxmlformats.org/officeDocument/2006/relationships/slide" Target="slides/slide8.xml"/><Relationship Id="rId37" Type="http://schemas.openxmlformats.org/officeDocument/2006/relationships/slide" Target="slides/slide29.xml"/><Relationship Id="rId58" Type="http://schemas.openxmlformats.org/officeDocument/2006/relationships/slide" Target="slides/slide50.xml"/><Relationship Id="rId79" Type="http://schemas.openxmlformats.org/officeDocument/2006/relationships/slide" Target="slides/slide71.xml"/><Relationship Id="rId102" Type="http://schemas.openxmlformats.org/officeDocument/2006/relationships/slide" Target="slides/slide94.xml"/><Relationship Id="rId123" Type="http://schemas.openxmlformats.org/officeDocument/2006/relationships/slide" Target="slides/slide115.xml"/><Relationship Id="rId144" Type="http://schemas.openxmlformats.org/officeDocument/2006/relationships/slide" Target="slides/slide136.xml"/><Relationship Id="rId90" Type="http://schemas.openxmlformats.org/officeDocument/2006/relationships/slide" Target="slides/slide82.xml"/><Relationship Id="rId165" Type="http://schemas.openxmlformats.org/officeDocument/2006/relationships/slide" Target="slides/slide157.xml"/><Relationship Id="rId186" Type="http://schemas.openxmlformats.org/officeDocument/2006/relationships/commentAuthors" Target="commentAuthors.xml"/><Relationship Id="rId27" Type="http://schemas.openxmlformats.org/officeDocument/2006/relationships/slide" Target="slides/slide19.xml"/><Relationship Id="rId48" Type="http://schemas.openxmlformats.org/officeDocument/2006/relationships/slide" Target="slides/slide40.xml"/><Relationship Id="rId69" Type="http://schemas.openxmlformats.org/officeDocument/2006/relationships/slide" Target="slides/slide61.xml"/><Relationship Id="rId113" Type="http://schemas.openxmlformats.org/officeDocument/2006/relationships/slide" Target="slides/slide105.xml"/><Relationship Id="rId134" Type="http://schemas.openxmlformats.org/officeDocument/2006/relationships/slide" Target="slides/slide126.xml"/><Relationship Id="rId80" Type="http://schemas.openxmlformats.org/officeDocument/2006/relationships/slide" Target="slides/slide72.xml"/><Relationship Id="rId155" Type="http://schemas.openxmlformats.org/officeDocument/2006/relationships/slide" Target="slides/slide147.xml"/><Relationship Id="rId176" Type="http://schemas.openxmlformats.org/officeDocument/2006/relationships/slide" Target="slides/slide168.xml"/><Relationship Id="rId17" Type="http://schemas.openxmlformats.org/officeDocument/2006/relationships/slide" Target="slides/slide9.xml"/><Relationship Id="rId38" Type="http://schemas.openxmlformats.org/officeDocument/2006/relationships/slide" Target="slides/slide30.xml"/><Relationship Id="rId59" Type="http://schemas.openxmlformats.org/officeDocument/2006/relationships/slide" Target="slides/slide51.xml"/><Relationship Id="rId103" Type="http://schemas.openxmlformats.org/officeDocument/2006/relationships/slide" Target="slides/slide95.xml"/><Relationship Id="rId124" Type="http://schemas.openxmlformats.org/officeDocument/2006/relationships/slide" Target="slides/slide116.xml"/><Relationship Id="rId70" Type="http://schemas.openxmlformats.org/officeDocument/2006/relationships/slide" Target="slides/slide62.xml"/><Relationship Id="rId91" Type="http://schemas.openxmlformats.org/officeDocument/2006/relationships/slide" Target="slides/slide83.xml"/><Relationship Id="rId145" Type="http://schemas.openxmlformats.org/officeDocument/2006/relationships/slide" Target="slides/slide137.xml"/><Relationship Id="rId166" Type="http://schemas.openxmlformats.org/officeDocument/2006/relationships/slide" Target="slides/slide158.xml"/><Relationship Id="rId187" Type="http://schemas.openxmlformats.org/officeDocument/2006/relationships/presProps" Target="presProps.xml"/><Relationship Id="rId1" Type="http://schemas.openxmlformats.org/officeDocument/2006/relationships/customXml" Target="../customXml/item1.xml"/><Relationship Id="rId28" Type="http://schemas.openxmlformats.org/officeDocument/2006/relationships/slide" Target="slides/slide20.xml"/><Relationship Id="rId49" Type="http://schemas.openxmlformats.org/officeDocument/2006/relationships/slide" Target="slides/slide41.xml"/><Relationship Id="rId114" Type="http://schemas.openxmlformats.org/officeDocument/2006/relationships/slide" Target="slides/slide106.xml"/><Relationship Id="rId60" Type="http://schemas.openxmlformats.org/officeDocument/2006/relationships/slide" Target="slides/slide52.xml"/><Relationship Id="rId81" Type="http://schemas.openxmlformats.org/officeDocument/2006/relationships/slide" Target="slides/slide73.xml"/><Relationship Id="rId135" Type="http://schemas.openxmlformats.org/officeDocument/2006/relationships/slide" Target="slides/slide127.xml"/><Relationship Id="rId156" Type="http://schemas.openxmlformats.org/officeDocument/2006/relationships/slide" Target="slides/slide148.xml"/><Relationship Id="rId177" Type="http://schemas.openxmlformats.org/officeDocument/2006/relationships/slide" Target="slides/slide16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Young" userId="3d7dab09-352b-4858-b937-4a4f8b94e613" providerId="ADAL" clId="{33506B37-4A0D-4864-A4AA-4F59404859FC}"/>
    <pc:docChg chg="modSld">
      <pc:chgData name="Andrew Young" userId="3d7dab09-352b-4858-b937-4a4f8b94e613" providerId="ADAL" clId="{33506B37-4A0D-4864-A4AA-4F59404859FC}" dt="2021-07-01T14:54:13.841" v="100" actId="20577"/>
      <pc:docMkLst>
        <pc:docMk/>
      </pc:docMkLst>
      <pc:sldChg chg="modSp mod">
        <pc:chgData name="Andrew Young" userId="3d7dab09-352b-4858-b937-4a4f8b94e613" providerId="ADAL" clId="{33506B37-4A0D-4864-A4AA-4F59404859FC}" dt="2021-07-01T14:21:42.590" v="18" actId="20577"/>
        <pc:sldMkLst>
          <pc:docMk/>
          <pc:sldMk cId="0" sldId="257"/>
        </pc:sldMkLst>
        <pc:spChg chg="mod">
          <ac:chgData name="Andrew Young" userId="3d7dab09-352b-4858-b937-4a4f8b94e613" providerId="ADAL" clId="{33506B37-4A0D-4864-A4AA-4F59404859FC}" dt="2021-07-01T14:21:42.590" v="18" actId="20577"/>
          <ac:spMkLst>
            <pc:docMk/>
            <pc:sldMk cId="0" sldId="257"/>
            <ac:spMk id="6" creationId="{DC2662B8-F764-4A66-9D96-917843E5F642}"/>
          </ac:spMkLst>
        </pc:spChg>
      </pc:sldChg>
      <pc:sldChg chg="modSp mod">
        <pc:chgData name="Andrew Young" userId="3d7dab09-352b-4858-b937-4a4f8b94e613" providerId="ADAL" clId="{33506B37-4A0D-4864-A4AA-4F59404859FC}" dt="2021-07-01T14:28:36.631" v="22" actId="20577"/>
        <pc:sldMkLst>
          <pc:docMk/>
          <pc:sldMk cId="3323730471" sldId="528"/>
        </pc:sldMkLst>
        <pc:graphicFrameChg chg="modGraphic">
          <ac:chgData name="Andrew Young" userId="3d7dab09-352b-4858-b937-4a4f8b94e613" providerId="ADAL" clId="{33506B37-4A0D-4864-A4AA-4F59404859FC}" dt="2021-07-01T14:28:36.631" v="22" actId="20577"/>
          <ac:graphicFrameMkLst>
            <pc:docMk/>
            <pc:sldMk cId="3323730471" sldId="528"/>
            <ac:graphicFrameMk id="3" creationId="{A51A6EEA-CF4A-4608-9CE1-A42F1F524328}"/>
          </ac:graphicFrameMkLst>
        </pc:graphicFrameChg>
      </pc:sldChg>
      <pc:sldChg chg="modSp mod">
        <pc:chgData name="Andrew Young" userId="3d7dab09-352b-4858-b937-4a4f8b94e613" providerId="ADAL" clId="{33506B37-4A0D-4864-A4AA-4F59404859FC}" dt="2021-07-01T14:32:30.457" v="26" actId="20577"/>
        <pc:sldMkLst>
          <pc:docMk/>
          <pc:sldMk cId="2412998952" sldId="529"/>
        </pc:sldMkLst>
        <pc:graphicFrameChg chg="modGraphic">
          <ac:chgData name="Andrew Young" userId="3d7dab09-352b-4858-b937-4a4f8b94e613" providerId="ADAL" clId="{33506B37-4A0D-4864-A4AA-4F59404859FC}" dt="2021-07-01T14:32:30.457" v="26" actId="20577"/>
          <ac:graphicFrameMkLst>
            <pc:docMk/>
            <pc:sldMk cId="2412998952" sldId="529"/>
            <ac:graphicFrameMk id="3" creationId="{A51A6EEA-CF4A-4608-9CE1-A42F1F524328}"/>
          </ac:graphicFrameMkLst>
        </pc:graphicFrameChg>
      </pc:sldChg>
      <pc:sldChg chg="modSp mod">
        <pc:chgData name="Andrew Young" userId="3d7dab09-352b-4858-b937-4a4f8b94e613" providerId="ADAL" clId="{33506B37-4A0D-4864-A4AA-4F59404859FC}" dt="2021-07-01T14:32:54.118" v="30" actId="20577"/>
        <pc:sldMkLst>
          <pc:docMk/>
          <pc:sldMk cId="3208510055" sldId="530"/>
        </pc:sldMkLst>
        <pc:graphicFrameChg chg="modGraphic">
          <ac:chgData name="Andrew Young" userId="3d7dab09-352b-4858-b937-4a4f8b94e613" providerId="ADAL" clId="{33506B37-4A0D-4864-A4AA-4F59404859FC}" dt="2021-07-01T14:32:54.118" v="30" actId="20577"/>
          <ac:graphicFrameMkLst>
            <pc:docMk/>
            <pc:sldMk cId="3208510055" sldId="530"/>
            <ac:graphicFrameMk id="3" creationId="{A51A6EEA-CF4A-4608-9CE1-A42F1F524328}"/>
          </ac:graphicFrameMkLst>
        </pc:graphicFrameChg>
      </pc:sldChg>
      <pc:sldChg chg="modSp mod">
        <pc:chgData name="Andrew Young" userId="3d7dab09-352b-4858-b937-4a4f8b94e613" providerId="ADAL" clId="{33506B37-4A0D-4864-A4AA-4F59404859FC}" dt="2021-07-01T14:33:14.771" v="34" actId="20577"/>
        <pc:sldMkLst>
          <pc:docMk/>
          <pc:sldMk cId="2896386312" sldId="531"/>
        </pc:sldMkLst>
        <pc:graphicFrameChg chg="modGraphic">
          <ac:chgData name="Andrew Young" userId="3d7dab09-352b-4858-b937-4a4f8b94e613" providerId="ADAL" clId="{33506B37-4A0D-4864-A4AA-4F59404859FC}" dt="2021-07-01T14:33:14.771" v="34" actId="20577"/>
          <ac:graphicFrameMkLst>
            <pc:docMk/>
            <pc:sldMk cId="2896386312" sldId="531"/>
            <ac:graphicFrameMk id="3" creationId="{A51A6EEA-CF4A-4608-9CE1-A42F1F524328}"/>
          </ac:graphicFrameMkLst>
        </pc:graphicFrameChg>
      </pc:sldChg>
      <pc:sldChg chg="modSp mod">
        <pc:chgData name="Andrew Young" userId="3d7dab09-352b-4858-b937-4a4f8b94e613" providerId="ADAL" clId="{33506B37-4A0D-4864-A4AA-4F59404859FC}" dt="2021-07-01T14:34:05.717" v="38" actId="20577"/>
        <pc:sldMkLst>
          <pc:docMk/>
          <pc:sldMk cId="221077928" sldId="532"/>
        </pc:sldMkLst>
        <pc:graphicFrameChg chg="modGraphic">
          <ac:chgData name="Andrew Young" userId="3d7dab09-352b-4858-b937-4a4f8b94e613" providerId="ADAL" clId="{33506B37-4A0D-4864-A4AA-4F59404859FC}" dt="2021-07-01T14:34:05.717" v="38" actId="20577"/>
          <ac:graphicFrameMkLst>
            <pc:docMk/>
            <pc:sldMk cId="221077928" sldId="532"/>
            <ac:graphicFrameMk id="3" creationId="{A51A6EEA-CF4A-4608-9CE1-A42F1F524328}"/>
          </ac:graphicFrameMkLst>
        </pc:graphicFrameChg>
      </pc:sldChg>
      <pc:sldChg chg="modSp mod">
        <pc:chgData name="Andrew Young" userId="3d7dab09-352b-4858-b937-4a4f8b94e613" providerId="ADAL" clId="{33506B37-4A0D-4864-A4AA-4F59404859FC}" dt="2021-07-01T14:35:23.597" v="42" actId="20577"/>
        <pc:sldMkLst>
          <pc:docMk/>
          <pc:sldMk cId="3974333576" sldId="533"/>
        </pc:sldMkLst>
        <pc:graphicFrameChg chg="modGraphic">
          <ac:chgData name="Andrew Young" userId="3d7dab09-352b-4858-b937-4a4f8b94e613" providerId="ADAL" clId="{33506B37-4A0D-4864-A4AA-4F59404859FC}" dt="2021-07-01T14:35:23.597" v="42" actId="20577"/>
          <ac:graphicFrameMkLst>
            <pc:docMk/>
            <pc:sldMk cId="3974333576" sldId="533"/>
            <ac:graphicFrameMk id="3" creationId="{A51A6EEA-CF4A-4608-9CE1-A42F1F524328}"/>
          </ac:graphicFrameMkLst>
        </pc:graphicFrameChg>
      </pc:sldChg>
      <pc:sldChg chg="modSp mod">
        <pc:chgData name="Andrew Young" userId="3d7dab09-352b-4858-b937-4a4f8b94e613" providerId="ADAL" clId="{33506B37-4A0D-4864-A4AA-4F59404859FC}" dt="2021-07-01T14:37:20.066" v="46" actId="20577"/>
        <pc:sldMkLst>
          <pc:docMk/>
          <pc:sldMk cId="1219678270" sldId="534"/>
        </pc:sldMkLst>
        <pc:graphicFrameChg chg="modGraphic">
          <ac:chgData name="Andrew Young" userId="3d7dab09-352b-4858-b937-4a4f8b94e613" providerId="ADAL" clId="{33506B37-4A0D-4864-A4AA-4F59404859FC}" dt="2021-07-01T14:37:20.066" v="46" actId="20577"/>
          <ac:graphicFrameMkLst>
            <pc:docMk/>
            <pc:sldMk cId="1219678270" sldId="534"/>
            <ac:graphicFrameMk id="3" creationId="{A51A6EEA-CF4A-4608-9CE1-A42F1F524328}"/>
          </ac:graphicFrameMkLst>
        </pc:graphicFrameChg>
      </pc:sldChg>
      <pc:sldChg chg="modSp mod">
        <pc:chgData name="Andrew Young" userId="3d7dab09-352b-4858-b937-4a4f8b94e613" providerId="ADAL" clId="{33506B37-4A0D-4864-A4AA-4F59404859FC}" dt="2021-07-01T14:38:30.828" v="51" actId="20577"/>
        <pc:sldMkLst>
          <pc:docMk/>
          <pc:sldMk cId="1185035440" sldId="535"/>
        </pc:sldMkLst>
        <pc:graphicFrameChg chg="modGraphic">
          <ac:chgData name="Andrew Young" userId="3d7dab09-352b-4858-b937-4a4f8b94e613" providerId="ADAL" clId="{33506B37-4A0D-4864-A4AA-4F59404859FC}" dt="2021-07-01T14:38:30.828" v="51" actId="20577"/>
          <ac:graphicFrameMkLst>
            <pc:docMk/>
            <pc:sldMk cId="1185035440" sldId="535"/>
            <ac:graphicFrameMk id="3" creationId="{A51A6EEA-CF4A-4608-9CE1-A42F1F524328}"/>
          </ac:graphicFrameMkLst>
        </pc:graphicFrameChg>
      </pc:sldChg>
      <pc:sldChg chg="modSp mod">
        <pc:chgData name="Andrew Young" userId="3d7dab09-352b-4858-b937-4a4f8b94e613" providerId="ADAL" clId="{33506B37-4A0D-4864-A4AA-4F59404859FC}" dt="2021-07-01T14:42:16.453" v="55" actId="6549"/>
        <pc:sldMkLst>
          <pc:docMk/>
          <pc:sldMk cId="3054083121" sldId="536"/>
        </pc:sldMkLst>
        <pc:spChg chg="mod">
          <ac:chgData name="Andrew Young" userId="3d7dab09-352b-4858-b937-4a4f8b94e613" providerId="ADAL" clId="{33506B37-4A0D-4864-A4AA-4F59404859FC}" dt="2021-07-01T14:42:16.453" v="55" actId="6549"/>
          <ac:spMkLst>
            <pc:docMk/>
            <pc:sldMk cId="3054083121" sldId="536"/>
            <ac:spMk id="11" creationId="{318BEF09-7019-48B2-9AD9-C840302375DF}"/>
          </ac:spMkLst>
        </pc:spChg>
        <pc:graphicFrameChg chg="modGraphic">
          <ac:chgData name="Andrew Young" userId="3d7dab09-352b-4858-b937-4a4f8b94e613" providerId="ADAL" clId="{33506B37-4A0D-4864-A4AA-4F59404859FC}" dt="2021-07-01T14:39:41.985" v="53" actId="20577"/>
          <ac:graphicFrameMkLst>
            <pc:docMk/>
            <pc:sldMk cId="3054083121" sldId="536"/>
            <ac:graphicFrameMk id="3" creationId="{A51A6EEA-CF4A-4608-9CE1-A42F1F524328}"/>
          </ac:graphicFrameMkLst>
        </pc:graphicFrameChg>
      </pc:sldChg>
      <pc:sldChg chg="modSp mod">
        <pc:chgData name="Andrew Young" userId="3d7dab09-352b-4858-b937-4a4f8b94e613" providerId="ADAL" clId="{33506B37-4A0D-4864-A4AA-4F59404859FC}" dt="2021-07-01T14:43:27.184" v="61" actId="20577"/>
        <pc:sldMkLst>
          <pc:docMk/>
          <pc:sldMk cId="323620879" sldId="537"/>
        </pc:sldMkLst>
        <pc:spChg chg="mod">
          <ac:chgData name="Andrew Young" userId="3d7dab09-352b-4858-b937-4a4f8b94e613" providerId="ADAL" clId="{33506B37-4A0D-4864-A4AA-4F59404859FC}" dt="2021-07-01T14:43:21.255" v="57" actId="6549"/>
          <ac:spMkLst>
            <pc:docMk/>
            <pc:sldMk cId="323620879" sldId="537"/>
            <ac:spMk id="11" creationId="{318BEF09-7019-48B2-9AD9-C840302375DF}"/>
          </ac:spMkLst>
        </pc:spChg>
        <pc:graphicFrameChg chg="modGraphic">
          <ac:chgData name="Andrew Young" userId="3d7dab09-352b-4858-b937-4a4f8b94e613" providerId="ADAL" clId="{33506B37-4A0D-4864-A4AA-4F59404859FC}" dt="2021-07-01T14:43:27.184" v="61" actId="20577"/>
          <ac:graphicFrameMkLst>
            <pc:docMk/>
            <pc:sldMk cId="323620879" sldId="537"/>
            <ac:graphicFrameMk id="3" creationId="{A51A6EEA-CF4A-4608-9CE1-A42F1F524328}"/>
          </ac:graphicFrameMkLst>
        </pc:graphicFrameChg>
      </pc:sldChg>
      <pc:sldChg chg="modSp mod">
        <pc:chgData name="Andrew Young" userId="3d7dab09-352b-4858-b937-4a4f8b94e613" providerId="ADAL" clId="{33506B37-4A0D-4864-A4AA-4F59404859FC}" dt="2021-07-01T14:45:37.276" v="67" actId="20577"/>
        <pc:sldMkLst>
          <pc:docMk/>
          <pc:sldMk cId="2105982895" sldId="538"/>
        </pc:sldMkLst>
        <pc:spChg chg="mod">
          <ac:chgData name="Andrew Young" userId="3d7dab09-352b-4858-b937-4a4f8b94e613" providerId="ADAL" clId="{33506B37-4A0D-4864-A4AA-4F59404859FC}" dt="2021-07-01T14:45:31.246" v="63" actId="6549"/>
          <ac:spMkLst>
            <pc:docMk/>
            <pc:sldMk cId="2105982895" sldId="538"/>
            <ac:spMk id="11" creationId="{318BEF09-7019-48B2-9AD9-C840302375DF}"/>
          </ac:spMkLst>
        </pc:spChg>
        <pc:graphicFrameChg chg="modGraphic">
          <ac:chgData name="Andrew Young" userId="3d7dab09-352b-4858-b937-4a4f8b94e613" providerId="ADAL" clId="{33506B37-4A0D-4864-A4AA-4F59404859FC}" dt="2021-07-01T14:45:37.276" v="67" actId="20577"/>
          <ac:graphicFrameMkLst>
            <pc:docMk/>
            <pc:sldMk cId="2105982895" sldId="538"/>
            <ac:graphicFrameMk id="3" creationId="{A51A6EEA-CF4A-4608-9CE1-A42F1F524328}"/>
          </ac:graphicFrameMkLst>
        </pc:graphicFrameChg>
      </pc:sldChg>
      <pc:sldChg chg="modSp mod">
        <pc:chgData name="Andrew Young" userId="3d7dab09-352b-4858-b937-4a4f8b94e613" providerId="ADAL" clId="{33506B37-4A0D-4864-A4AA-4F59404859FC}" dt="2021-07-01T14:47:11.225" v="73" actId="20577"/>
        <pc:sldMkLst>
          <pc:docMk/>
          <pc:sldMk cId="3611399617" sldId="539"/>
        </pc:sldMkLst>
        <pc:spChg chg="mod">
          <ac:chgData name="Andrew Young" userId="3d7dab09-352b-4858-b937-4a4f8b94e613" providerId="ADAL" clId="{33506B37-4A0D-4864-A4AA-4F59404859FC}" dt="2021-07-01T14:47:04.626" v="69" actId="6549"/>
          <ac:spMkLst>
            <pc:docMk/>
            <pc:sldMk cId="3611399617" sldId="539"/>
            <ac:spMk id="11" creationId="{318BEF09-7019-48B2-9AD9-C840302375DF}"/>
          </ac:spMkLst>
        </pc:spChg>
        <pc:graphicFrameChg chg="modGraphic">
          <ac:chgData name="Andrew Young" userId="3d7dab09-352b-4858-b937-4a4f8b94e613" providerId="ADAL" clId="{33506B37-4A0D-4864-A4AA-4F59404859FC}" dt="2021-07-01T14:47:11.225" v="73" actId="20577"/>
          <ac:graphicFrameMkLst>
            <pc:docMk/>
            <pc:sldMk cId="3611399617" sldId="539"/>
            <ac:graphicFrameMk id="3" creationId="{A51A6EEA-CF4A-4608-9CE1-A42F1F524328}"/>
          </ac:graphicFrameMkLst>
        </pc:graphicFrameChg>
      </pc:sldChg>
      <pc:sldChg chg="modSp mod">
        <pc:chgData name="Andrew Young" userId="3d7dab09-352b-4858-b937-4a4f8b94e613" providerId="ADAL" clId="{33506B37-4A0D-4864-A4AA-4F59404859FC}" dt="2021-07-01T14:49:11.832" v="77" actId="20577"/>
        <pc:sldMkLst>
          <pc:docMk/>
          <pc:sldMk cId="2675597922" sldId="540"/>
        </pc:sldMkLst>
        <pc:graphicFrameChg chg="modGraphic">
          <ac:chgData name="Andrew Young" userId="3d7dab09-352b-4858-b937-4a4f8b94e613" providerId="ADAL" clId="{33506B37-4A0D-4864-A4AA-4F59404859FC}" dt="2021-07-01T14:49:11.832" v="77" actId="20577"/>
          <ac:graphicFrameMkLst>
            <pc:docMk/>
            <pc:sldMk cId="2675597922" sldId="540"/>
            <ac:graphicFrameMk id="3" creationId="{A51A6EEA-CF4A-4608-9CE1-A42F1F524328}"/>
          </ac:graphicFrameMkLst>
        </pc:graphicFrameChg>
      </pc:sldChg>
      <pc:sldChg chg="modSp mod">
        <pc:chgData name="Andrew Young" userId="3d7dab09-352b-4858-b937-4a4f8b94e613" providerId="ADAL" clId="{33506B37-4A0D-4864-A4AA-4F59404859FC}" dt="2021-07-01T14:51:05.190" v="84" actId="6549"/>
        <pc:sldMkLst>
          <pc:docMk/>
          <pc:sldMk cId="268315675" sldId="542"/>
        </pc:sldMkLst>
        <pc:spChg chg="mod">
          <ac:chgData name="Andrew Young" userId="3d7dab09-352b-4858-b937-4a4f8b94e613" providerId="ADAL" clId="{33506B37-4A0D-4864-A4AA-4F59404859FC}" dt="2021-07-01T14:51:05.190" v="84" actId="6549"/>
          <ac:spMkLst>
            <pc:docMk/>
            <pc:sldMk cId="268315675" sldId="542"/>
            <ac:spMk id="11" creationId="{318BEF09-7019-48B2-9AD9-C840302375DF}"/>
          </ac:spMkLst>
        </pc:spChg>
        <pc:graphicFrameChg chg="modGraphic">
          <ac:chgData name="Andrew Young" userId="3d7dab09-352b-4858-b937-4a4f8b94e613" providerId="ADAL" clId="{33506B37-4A0D-4864-A4AA-4F59404859FC}" dt="2021-07-01T14:50:58.232" v="82" actId="20577"/>
          <ac:graphicFrameMkLst>
            <pc:docMk/>
            <pc:sldMk cId="268315675" sldId="542"/>
            <ac:graphicFrameMk id="3" creationId="{A51A6EEA-CF4A-4608-9CE1-A42F1F524328}"/>
          </ac:graphicFrameMkLst>
        </pc:graphicFrameChg>
      </pc:sldChg>
      <pc:sldChg chg="modSp mod">
        <pc:chgData name="Andrew Young" userId="3d7dab09-352b-4858-b937-4a4f8b94e613" providerId="ADAL" clId="{33506B37-4A0D-4864-A4AA-4F59404859FC}" dt="2021-07-01T14:52:29.522" v="88" actId="20577"/>
        <pc:sldMkLst>
          <pc:docMk/>
          <pc:sldMk cId="4091798995" sldId="543"/>
        </pc:sldMkLst>
        <pc:graphicFrameChg chg="modGraphic">
          <ac:chgData name="Andrew Young" userId="3d7dab09-352b-4858-b937-4a4f8b94e613" providerId="ADAL" clId="{33506B37-4A0D-4864-A4AA-4F59404859FC}" dt="2021-07-01T14:52:29.522" v="88" actId="20577"/>
          <ac:graphicFrameMkLst>
            <pc:docMk/>
            <pc:sldMk cId="4091798995" sldId="543"/>
            <ac:graphicFrameMk id="3" creationId="{A51A6EEA-CF4A-4608-9CE1-A42F1F524328}"/>
          </ac:graphicFrameMkLst>
        </pc:graphicFrameChg>
      </pc:sldChg>
      <pc:sldChg chg="modSp mod">
        <pc:chgData name="Andrew Young" userId="3d7dab09-352b-4858-b937-4a4f8b94e613" providerId="ADAL" clId="{33506B37-4A0D-4864-A4AA-4F59404859FC}" dt="2021-07-01T14:53:31.052" v="94" actId="20577"/>
        <pc:sldMkLst>
          <pc:docMk/>
          <pc:sldMk cId="3763439786" sldId="544"/>
        </pc:sldMkLst>
        <pc:spChg chg="mod">
          <ac:chgData name="Andrew Young" userId="3d7dab09-352b-4858-b937-4a4f8b94e613" providerId="ADAL" clId="{33506B37-4A0D-4864-A4AA-4F59404859FC}" dt="2021-07-01T14:53:25.416" v="90" actId="6549"/>
          <ac:spMkLst>
            <pc:docMk/>
            <pc:sldMk cId="3763439786" sldId="544"/>
            <ac:spMk id="11" creationId="{318BEF09-7019-48B2-9AD9-C840302375DF}"/>
          </ac:spMkLst>
        </pc:spChg>
        <pc:graphicFrameChg chg="modGraphic">
          <ac:chgData name="Andrew Young" userId="3d7dab09-352b-4858-b937-4a4f8b94e613" providerId="ADAL" clId="{33506B37-4A0D-4864-A4AA-4F59404859FC}" dt="2021-07-01T14:53:31.052" v="94" actId="20577"/>
          <ac:graphicFrameMkLst>
            <pc:docMk/>
            <pc:sldMk cId="3763439786" sldId="544"/>
            <ac:graphicFrameMk id="3" creationId="{A51A6EEA-CF4A-4608-9CE1-A42F1F524328}"/>
          </ac:graphicFrameMkLst>
        </pc:graphicFrameChg>
      </pc:sldChg>
      <pc:sldChg chg="modSp mod">
        <pc:chgData name="Andrew Young" userId="3d7dab09-352b-4858-b937-4a4f8b94e613" providerId="ADAL" clId="{33506B37-4A0D-4864-A4AA-4F59404859FC}" dt="2021-07-01T14:54:13.841" v="100" actId="20577"/>
        <pc:sldMkLst>
          <pc:docMk/>
          <pc:sldMk cId="2463745808" sldId="545"/>
        </pc:sldMkLst>
        <pc:spChg chg="mod">
          <ac:chgData name="Andrew Young" userId="3d7dab09-352b-4858-b937-4a4f8b94e613" providerId="ADAL" clId="{33506B37-4A0D-4864-A4AA-4F59404859FC}" dt="2021-07-01T14:54:08.376" v="96" actId="6549"/>
          <ac:spMkLst>
            <pc:docMk/>
            <pc:sldMk cId="2463745808" sldId="545"/>
            <ac:spMk id="11" creationId="{318BEF09-7019-48B2-9AD9-C840302375DF}"/>
          </ac:spMkLst>
        </pc:spChg>
        <pc:graphicFrameChg chg="modGraphic">
          <ac:chgData name="Andrew Young" userId="3d7dab09-352b-4858-b937-4a4f8b94e613" providerId="ADAL" clId="{33506B37-4A0D-4864-A4AA-4F59404859FC}" dt="2021-07-01T14:54:13.841" v="100" actId="20577"/>
          <ac:graphicFrameMkLst>
            <pc:docMk/>
            <pc:sldMk cId="2463745808" sldId="545"/>
            <ac:graphicFrameMk id="3" creationId="{A51A6EEA-CF4A-4608-9CE1-A42F1F524328}"/>
          </ac:graphicFrameMkLst>
        </pc:graphicFrameChg>
      </pc:sldChg>
      <pc:sldChg chg="modSp">
        <pc:chgData name="Andrew Young" userId="3d7dab09-352b-4858-b937-4a4f8b94e613" providerId="ADAL" clId="{33506B37-4A0D-4864-A4AA-4F59404859FC}" dt="2021-07-01T14:37:58.907" v="47" actId="20577"/>
        <pc:sldMkLst>
          <pc:docMk/>
          <pc:sldMk cId="661462487" sldId="605"/>
        </pc:sldMkLst>
        <pc:spChg chg="mod">
          <ac:chgData name="Andrew Young" userId="3d7dab09-352b-4858-b937-4a4f8b94e613" providerId="ADAL" clId="{33506B37-4A0D-4864-A4AA-4F59404859FC}" dt="2021-07-01T14:37:58.907" v="47" actId="20577"/>
          <ac:spMkLst>
            <pc:docMk/>
            <pc:sldMk cId="661462487" sldId="605"/>
            <ac:spMk id="19" creationId="{71B6EB79-A71D-4969-929E-9A92A6DC8AF0}"/>
          </ac:spMkLst>
        </pc:spChg>
      </pc:sldChg>
      <pc:sldChg chg="modSp mod">
        <pc:chgData name="Andrew Young" userId="3d7dab09-352b-4858-b937-4a4f8b94e613" providerId="ADAL" clId="{33506B37-4A0D-4864-A4AA-4F59404859FC}" dt="2021-07-01T14:50:15.041" v="78" actId="20577"/>
        <pc:sldMkLst>
          <pc:docMk/>
          <pc:sldMk cId="1823678334" sldId="680"/>
        </pc:sldMkLst>
        <pc:spChg chg="mod">
          <ac:chgData name="Andrew Young" userId="3d7dab09-352b-4858-b937-4a4f8b94e613" providerId="ADAL" clId="{33506B37-4A0D-4864-A4AA-4F59404859FC}" dt="2021-07-01T14:50:15.041" v="78" actId="20577"/>
          <ac:spMkLst>
            <pc:docMk/>
            <pc:sldMk cId="1823678334" sldId="680"/>
            <ac:spMk id="7" creationId="{1D63FA0C-0F52-4BA9-BE71-7FDC463C70EF}"/>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06/07/2021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a:t>
            </a:fld>
            <a:endParaRPr lang="en-GB"/>
          </a:p>
        </p:txBody>
      </p:sp>
    </p:spTree>
    <p:extLst>
      <p:ext uri="{BB962C8B-B14F-4D97-AF65-F5344CB8AC3E}">
        <p14:creationId xmlns:p14="http://schemas.microsoft.com/office/powerpoint/2010/main" val="175717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7456972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9300110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3132967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0510708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109</a:t>
            </a:fld>
            <a:endParaRPr lang="en-GB"/>
          </a:p>
        </p:txBody>
      </p:sp>
    </p:spTree>
    <p:extLst>
      <p:ext uri="{BB962C8B-B14F-4D97-AF65-F5344CB8AC3E}">
        <p14:creationId xmlns:p14="http://schemas.microsoft.com/office/powerpoint/2010/main" val="32856552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927124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226645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2792507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3919261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5175190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03447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561226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8532994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169768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118</a:t>
            </a:fld>
            <a:endParaRPr lang="en-GB"/>
          </a:p>
        </p:txBody>
      </p:sp>
    </p:spTree>
    <p:extLst>
      <p:ext uri="{BB962C8B-B14F-4D97-AF65-F5344CB8AC3E}">
        <p14:creationId xmlns:p14="http://schemas.microsoft.com/office/powerpoint/2010/main" val="107857030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505923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270074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3065136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2291501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977978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77159602"/>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Which of these numbers has a ones digit which is larger than the tens digit?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9808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2598569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Which of these numbers has two digits that add up to ten?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126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730762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70801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581316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129</a:t>
            </a:fld>
            <a:endParaRPr lang="en-GB"/>
          </a:p>
        </p:txBody>
      </p:sp>
    </p:spTree>
    <p:extLst>
      <p:ext uri="{BB962C8B-B14F-4D97-AF65-F5344CB8AC3E}">
        <p14:creationId xmlns:p14="http://schemas.microsoft.com/office/powerpoint/2010/main" val="3801013045"/>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4853120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2649677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327173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3548167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649429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135</a:t>
            </a:fld>
            <a:endParaRPr lang="en-GB"/>
          </a:p>
        </p:txBody>
      </p:sp>
    </p:spTree>
    <p:extLst>
      <p:ext uri="{BB962C8B-B14F-4D97-AF65-F5344CB8AC3E}">
        <p14:creationId xmlns:p14="http://schemas.microsoft.com/office/powerpoint/2010/main" val="2758755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13</a:t>
            </a:fld>
            <a:endParaRPr lang="en-US" dirty="0"/>
          </a:p>
        </p:txBody>
      </p:sp>
    </p:spTree>
    <p:extLst>
      <p:ext uri="{BB962C8B-B14F-4D97-AF65-F5344CB8AC3E}">
        <p14:creationId xmlns:p14="http://schemas.microsoft.com/office/powerpoint/2010/main" val="370366880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375021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236628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5085915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139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9357360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76889841"/>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836315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3758348"/>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28534723"/>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2669822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347470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3790912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8842355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latin typeface="Myriad Pro"/>
              </a:rPr>
              <a:t>ANIMATIONS NOT RIGHT</a:t>
            </a: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147</a:t>
            </a:fld>
            <a:endParaRPr lang="en-GB"/>
          </a:p>
        </p:txBody>
      </p:sp>
    </p:spTree>
    <p:extLst>
      <p:ext uri="{BB962C8B-B14F-4D97-AF65-F5344CB8AC3E}">
        <p14:creationId xmlns:p14="http://schemas.microsoft.com/office/powerpoint/2010/main" val="372524058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772586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149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1094794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3094563"/>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2291555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6769731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267340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26522942"/>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66689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8060599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3971095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9011988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54082841"/>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159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0576985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5240981"/>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8188909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6005557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1904244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8380597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884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9383018"/>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166</a:t>
            </a:fld>
            <a:endParaRPr lang="en-GB"/>
          </a:p>
        </p:txBody>
      </p:sp>
    </p:spTree>
    <p:extLst>
      <p:ext uri="{BB962C8B-B14F-4D97-AF65-F5344CB8AC3E}">
        <p14:creationId xmlns:p14="http://schemas.microsoft.com/office/powerpoint/2010/main" val="131091587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03664319"/>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7496219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169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1296814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6380824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158664354"/>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7285509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At first there were forty-nine grapes in a bowl. Then I ate nine of them. Now there are forty grapes left.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7189513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have thirty maths books to mark and four English books to mark. How many books do I need to mark altogether?</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394080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1" dirty="0"/>
              <a:t>I have twenty-eight pencils to sharpen. I have already sharpened twenty. How many more do I need to sharpen?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48872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3180980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B825CF7-397B-40E2-885F-DC75A9265B37}" type="slidenum">
              <a:rPr lang="en-GB" smtClean="0"/>
              <a:t>176</a:t>
            </a:fld>
            <a:endParaRPr lang="en-GB"/>
          </a:p>
        </p:txBody>
      </p:sp>
    </p:spTree>
    <p:extLst>
      <p:ext uri="{BB962C8B-B14F-4D97-AF65-F5344CB8AC3E}">
        <p14:creationId xmlns:p14="http://schemas.microsoft.com/office/powerpoint/2010/main" val="3629862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11337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16317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a:t>
            </a:fld>
            <a:endParaRPr lang="en-GB"/>
          </a:p>
        </p:txBody>
      </p:sp>
    </p:spTree>
    <p:extLst>
      <p:ext uri="{BB962C8B-B14F-4D97-AF65-F5344CB8AC3E}">
        <p14:creationId xmlns:p14="http://schemas.microsoft.com/office/powerpoint/2010/main" val="351080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20</a:t>
            </a:fld>
            <a:endParaRPr lang="en-GB"/>
          </a:p>
        </p:txBody>
      </p:sp>
    </p:spTree>
    <p:extLst>
      <p:ext uri="{BB962C8B-B14F-4D97-AF65-F5344CB8AC3E}">
        <p14:creationId xmlns:p14="http://schemas.microsoft.com/office/powerpoint/2010/main" val="2136376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3529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11239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76912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97393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45032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2036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660345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45160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29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86610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a:t>
            </a:fld>
            <a:endParaRPr lang="en-GB"/>
          </a:p>
        </p:txBody>
      </p:sp>
    </p:spTree>
    <p:extLst>
      <p:ext uri="{BB962C8B-B14F-4D97-AF65-F5344CB8AC3E}">
        <p14:creationId xmlns:p14="http://schemas.microsoft.com/office/powerpoint/2010/main" val="3375645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31668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18317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82522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273111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9711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35</a:t>
            </a:fld>
            <a:endParaRPr lang="en-GB"/>
          </a:p>
        </p:txBody>
      </p:sp>
    </p:spTree>
    <p:extLst>
      <p:ext uri="{BB962C8B-B14F-4D97-AF65-F5344CB8AC3E}">
        <p14:creationId xmlns:p14="http://schemas.microsoft.com/office/powerpoint/2010/main" val="5963763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41191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478386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38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036723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39</a:t>
            </a:fld>
            <a:endParaRPr lang="en-GB"/>
          </a:p>
        </p:txBody>
      </p:sp>
    </p:spTree>
    <p:extLst>
      <p:ext uri="{BB962C8B-B14F-4D97-AF65-F5344CB8AC3E}">
        <p14:creationId xmlns:p14="http://schemas.microsoft.com/office/powerpoint/2010/main" val="1354093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a:t>
            </a:fld>
            <a:endParaRPr lang="en-GB"/>
          </a:p>
        </p:txBody>
      </p:sp>
    </p:spTree>
    <p:extLst>
      <p:ext uri="{BB962C8B-B14F-4D97-AF65-F5344CB8AC3E}">
        <p14:creationId xmlns:p14="http://schemas.microsoft.com/office/powerpoint/2010/main" val="10645424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6377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959768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93575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43</a:t>
            </a:fld>
            <a:endParaRPr lang="en-GB"/>
          </a:p>
        </p:txBody>
      </p:sp>
    </p:spTree>
    <p:extLst>
      <p:ext uri="{BB962C8B-B14F-4D97-AF65-F5344CB8AC3E}">
        <p14:creationId xmlns:p14="http://schemas.microsoft.com/office/powerpoint/2010/main" val="10998350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44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99995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226113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229933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958307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67416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r>
              <a:rPr lang="en-GB" i="0" baseline="0" dirty="0">
                <a:latin typeface="Myriad Pro"/>
              </a:rPr>
              <a:t> – they seem to have begun to automatically be advancing to the next animation without clicking them?!</a:t>
            </a:r>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49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30585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AU"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5</a:t>
            </a:fld>
            <a:endParaRPr lang="en-GB"/>
          </a:p>
        </p:txBody>
      </p:sp>
    </p:spTree>
    <p:extLst>
      <p:ext uri="{BB962C8B-B14F-4D97-AF65-F5344CB8AC3E}">
        <p14:creationId xmlns:p14="http://schemas.microsoft.com/office/powerpoint/2010/main" val="2495698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80873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184170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872353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558418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832042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125042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b="1"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50948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442640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Teddy says that forty is less than sixty. Is he right? Convince me.</a:t>
            </a:r>
            <a:endParaRPr lang="en-GB" sz="1200" kern="1200" dirty="0">
              <a:solidFill>
                <a:schemeClr val="tx1"/>
              </a:solidFill>
              <a:effectLst/>
              <a:latin typeface="+mn-lt"/>
              <a:ea typeface="+mn-ea"/>
              <a:cs typeface="+mn-cs"/>
            </a:endParaRPr>
          </a:p>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284796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i="1" kern="1200" dirty="0">
                <a:solidFill>
                  <a:schemeClr val="tx1"/>
                </a:solidFill>
                <a:effectLst/>
                <a:latin typeface="+mn-lt"/>
                <a:ea typeface="+mn-ea"/>
                <a:cs typeface="+mn-cs"/>
              </a:rPr>
              <a:t>Sarah and Deb have some 10 p coins. Sarah has fewer coins than Deb. If Deb has 50 p, how much money might Sarah have?</a:t>
            </a:r>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59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2444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a:t>
            </a:fld>
            <a:endParaRPr lang="en-GB"/>
          </a:p>
        </p:txBody>
      </p:sp>
    </p:spTree>
    <p:extLst>
      <p:ext uri="{BB962C8B-B14F-4D97-AF65-F5344CB8AC3E}">
        <p14:creationId xmlns:p14="http://schemas.microsoft.com/office/powerpoint/2010/main" val="19885805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60</a:t>
            </a:fld>
            <a:endParaRPr lang="en-GB"/>
          </a:p>
        </p:txBody>
      </p:sp>
    </p:spTree>
    <p:extLst>
      <p:ext uri="{BB962C8B-B14F-4D97-AF65-F5344CB8AC3E}">
        <p14:creationId xmlns:p14="http://schemas.microsoft.com/office/powerpoint/2010/main" val="27073529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434170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8409639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790518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5134044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1739606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246601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469138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0939233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69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44814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62059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70</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3411450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71</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945542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72</a:t>
            </a:fld>
            <a:endParaRPr lang="en-GB"/>
          </a:p>
        </p:txBody>
      </p:sp>
    </p:spTree>
    <p:extLst>
      <p:ext uri="{BB962C8B-B14F-4D97-AF65-F5344CB8AC3E}">
        <p14:creationId xmlns:p14="http://schemas.microsoft.com/office/powerpoint/2010/main" val="1400115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1702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921058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626236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610761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371626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352369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79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5442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7906160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80</a:t>
            </a:fld>
            <a:endParaRPr lang="en-GB"/>
          </a:p>
        </p:txBody>
      </p:sp>
    </p:spTree>
    <p:extLst>
      <p:ext uri="{BB962C8B-B14F-4D97-AF65-F5344CB8AC3E}">
        <p14:creationId xmlns:p14="http://schemas.microsoft.com/office/powerpoint/2010/main" val="35416559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4378913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82</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25676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83</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9316483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5163328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85</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469558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86</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8141426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87</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355305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88</a:t>
            </a:fld>
            <a:endParaRPr lang="en-GB"/>
          </a:p>
        </p:txBody>
      </p:sp>
    </p:spTree>
    <p:extLst>
      <p:ext uri="{BB962C8B-B14F-4D97-AF65-F5344CB8AC3E}">
        <p14:creationId xmlns:p14="http://schemas.microsoft.com/office/powerpoint/2010/main" val="14076781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85398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i="0" dirty="0">
              <a:latin typeface="Myriad Pro"/>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6694124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92</a:t>
            </a:fld>
            <a:endParaRPr lang="en-GB"/>
          </a:p>
        </p:txBody>
      </p:sp>
    </p:spTree>
    <p:extLst>
      <p:ext uri="{BB962C8B-B14F-4D97-AF65-F5344CB8AC3E}">
        <p14:creationId xmlns:p14="http://schemas.microsoft.com/office/powerpoint/2010/main" val="85091204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40107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7242693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99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0026139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i="0" dirty="0">
              <a:solidFill>
                <a:srgbClr val="1D1C1D"/>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B825CF7-397B-40E2-885F-DC75A9265B37}" type="slidenum">
              <a:rPr lang="en-GB" smtClean="0"/>
              <a:t>100</a:t>
            </a:fld>
            <a:endParaRPr lang="en-GB"/>
          </a:p>
        </p:txBody>
      </p:sp>
    </p:spTree>
    <p:extLst>
      <p:ext uri="{BB962C8B-B14F-4D97-AF65-F5344CB8AC3E}">
        <p14:creationId xmlns:p14="http://schemas.microsoft.com/office/powerpoint/2010/main" val="130402155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4589309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latin typeface="Myriad Pro"/>
              </a:rPr>
              <a:t>ANIMATIONS NOT RIGHT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6342550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90483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468549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charset="0"/>
                <a:buChar char="●"/>
                <a:tabLst/>
                <a:defRPr/>
              </a:pPr>
              <a:t>105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88577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8345"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EC602C34-F685-413D-92B3-920B5E843FF0}"/>
              </a:ext>
            </a:extLst>
          </p:cNvPr>
          <p:cNvSpPr txBox="1"/>
          <p:nvPr userDrawn="1"/>
        </p:nvSpPr>
        <p:spPr>
          <a:xfrm>
            <a:off x="609593" y="707820"/>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057031D2-8649-4B2E-BCAE-8A353FB07BDF}"/>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259842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1547942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Click to edit Master text styles</a:t>
            </a:r>
          </a:p>
        </p:txBody>
      </p:sp>
    </p:spTree>
    <p:extLst>
      <p:ext uri="{BB962C8B-B14F-4D97-AF65-F5344CB8AC3E}">
        <p14:creationId xmlns:p14="http://schemas.microsoft.com/office/powerpoint/2010/main" val="2102423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422093" cy="6885384"/>
          </a:xfrm>
          <a:prstGeom prst="rect">
            <a:avLst/>
          </a:prstGeom>
        </p:spPr>
      </p:pic>
      <p:pic>
        <p:nvPicPr>
          <p:cNvPr id="16" name="Pictur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2018</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Spring 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322572238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3029619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1908359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764704"/>
            <a:ext cx="10954775"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p:nvPr>
        </p:nvSpPr>
        <p:spPr>
          <a:xfrm>
            <a:off x="0"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4069369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3393" y="1181498"/>
            <a:ext cx="10954775"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618611" y="764705"/>
            <a:ext cx="10959556"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Edit Master text styles</a:t>
            </a:r>
          </a:p>
        </p:txBody>
      </p:sp>
      <p:sp>
        <p:nvSpPr>
          <p:cNvPr id="9" name="Text Placeholder 8"/>
          <p:cNvSpPr>
            <a:spLocks noGrp="1"/>
          </p:cNvSpPr>
          <p:nvPr>
            <p:ph type="body" sz="quarter" idx="1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a:t>Edit Master text styles</a:t>
            </a:r>
          </a:p>
        </p:txBody>
      </p:sp>
    </p:spTree>
    <p:extLst>
      <p:ext uri="{BB962C8B-B14F-4D97-AF65-F5344CB8AC3E}">
        <p14:creationId xmlns:p14="http://schemas.microsoft.com/office/powerpoint/2010/main" val="644215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082891181"/>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27939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79194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29492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40584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22032491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124616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2018 </a:t>
            </a: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Spring 2018 pilot</a:t>
            </a:r>
          </a:p>
        </p:txBody>
      </p:sp>
    </p:spTree>
    <p:extLst>
      <p:ext uri="{BB962C8B-B14F-4D97-AF65-F5344CB8AC3E}">
        <p14:creationId xmlns:p14="http://schemas.microsoft.com/office/powerpoint/2010/main" val="1115614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4802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750244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3472384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251231268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Tree>
    <p:extLst>
      <p:ext uri="{BB962C8B-B14F-4D97-AF65-F5344CB8AC3E}">
        <p14:creationId xmlns:p14="http://schemas.microsoft.com/office/powerpoint/2010/main" val="302719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4146625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0879711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433054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187224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06935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graphicFrame>
        <p:nvGraphicFramePr>
          <p:cNvPr id="5" name="Table 10">
            <a:extLst>
              <a:ext uri="{FF2B5EF4-FFF2-40B4-BE49-F238E27FC236}">
                <a16:creationId xmlns:a16="http://schemas.microsoft.com/office/drawing/2014/main" id="{8703DAC1-0D09-4FCA-8F8E-26F6D721539C}"/>
              </a:ext>
            </a:extLst>
          </p:cNvPr>
          <p:cNvGraphicFramePr>
            <a:graphicFrameLocks noGrp="1"/>
          </p:cNvGraphicFramePr>
          <p:nvPr userDrawn="1">
            <p:extLst>
              <p:ext uri="{D42A27DB-BD31-4B8C-83A1-F6EECF244321}">
                <p14:modId xmlns:p14="http://schemas.microsoft.com/office/powerpoint/2010/main" val="3206897055"/>
              </p:ext>
            </p:extLst>
          </p:nvPr>
        </p:nvGraphicFramePr>
        <p:xfrm>
          <a:off x="594008" y="1097547"/>
          <a:ext cx="11140162" cy="1978162"/>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19980">
                <a:tc>
                  <a:txBody>
                    <a:bodyPr/>
                    <a:lstStyle/>
                    <a:p>
                      <a:pPr algn="l"/>
                      <a:endParaRPr lang="en-GB" sz="2000" dirty="0">
                        <a:latin typeface="Arial" panose="020B0604020202020204" pitchFamily="34" charset="0"/>
                        <a:cs typeface="Arial" panose="020B0604020202020204" pitchFamily="34" charset="0"/>
                      </a:endParaRPr>
                    </a:p>
                  </a:txBody>
                  <a:tcPr anchor="ctr">
                    <a:solidFill>
                      <a:srgbClr val="327473"/>
                    </a:solidFill>
                  </a:tcPr>
                </a:tc>
                <a:extLst>
                  <a:ext uri="{0D108BD9-81ED-4DB2-BD59-A6C34878D82A}">
                    <a16:rowId xmlns:a16="http://schemas.microsoft.com/office/drawing/2014/main" val="2928509842"/>
                  </a:ext>
                </a:extLst>
              </a:tr>
              <a:tr h="1458182">
                <a:tc>
                  <a:txBody>
                    <a:bodyPr/>
                    <a:lstStyle/>
                    <a:p>
                      <a:endParaRPr lang="en-GB" sz="20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13" name="Text Placeholder 12">
            <a:extLst>
              <a:ext uri="{FF2B5EF4-FFF2-40B4-BE49-F238E27FC236}">
                <a16:creationId xmlns:a16="http://schemas.microsoft.com/office/drawing/2014/main" id="{0396C834-C60B-4D4B-9CE7-C48E02B24E92}"/>
              </a:ext>
            </a:extLst>
          </p:cNvPr>
          <p:cNvSpPr>
            <a:spLocks noGrp="1"/>
          </p:cNvSpPr>
          <p:nvPr>
            <p:ph type="body" sz="quarter" idx="12"/>
          </p:nvPr>
        </p:nvSpPr>
        <p:spPr>
          <a:xfrm>
            <a:off x="698269" y="1789113"/>
            <a:ext cx="10653944" cy="784225"/>
          </a:xfrm>
        </p:spPr>
        <p:txBody>
          <a:bodyPr/>
          <a:lstStyle/>
          <a:p>
            <a:pPr lvl="0"/>
            <a:r>
              <a:rPr lang="en-US" dirty="0"/>
              <a:t>Click to edit Master text styles</a:t>
            </a:r>
          </a:p>
        </p:txBody>
      </p:sp>
      <p:sp>
        <p:nvSpPr>
          <p:cNvPr id="17" name="Text Placeholder 16">
            <a:extLst>
              <a:ext uri="{FF2B5EF4-FFF2-40B4-BE49-F238E27FC236}">
                <a16:creationId xmlns:a16="http://schemas.microsoft.com/office/drawing/2014/main" id="{F32E35AE-674A-4CFB-A6EA-9851D7911725}"/>
              </a:ext>
            </a:extLst>
          </p:cNvPr>
          <p:cNvSpPr>
            <a:spLocks noGrp="1"/>
          </p:cNvSpPr>
          <p:nvPr>
            <p:ph type="body" sz="quarter" idx="13"/>
          </p:nvPr>
        </p:nvSpPr>
        <p:spPr>
          <a:xfrm>
            <a:off x="698269" y="1189038"/>
            <a:ext cx="10653944" cy="315912"/>
          </a:xfrm>
        </p:spPr>
        <p:txBody>
          <a:bodyPr/>
          <a:lstStyle>
            <a:lvl1pPr>
              <a:defRPr b="1">
                <a:solidFill>
                  <a:schemeClr val="bg1"/>
                </a:solidFill>
              </a:defRPr>
            </a:lvl1pPr>
          </a:lstStyle>
          <a:p>
            <a:pPr lvl="0"/>
            <a:r>
              <a:rPr lang="en-US" dirty="0"/>
              <a:t>Click to edit Master text styles</a:t>
            </a:r>
          </a:p>
        </p:txBody>
      </p:sp>
      <p:sp>
        <p:nvSpPr>
          <p:cNvPr id="19" name="TextBox 18">
            <a:extLst>
              <a:ext uri="{FF2B5EF4-FFF2-40B4-BE49-F238E27FC236}">
                <a16:creationId xmlns:a16="http://schemas.microsoft.com/office/drawing/2014/main" id="{9153B39E-7C33-4C5E-BBB2-AE7BBB524528}"/>
              </a:ext>
            </a:extLst>
          </p:cNvPr>
          <p:cNvSpPr txBox="1"/>
          <p:nvPr userDrawn="1"/>
        </p:nvSpPr>
        <p:spPr>
          <a:xfrm>
            <a:off x="594007" y="3486800"/>
            <a:ext cx="11140161" cy="394210"/>
          </a:xfrm>
          <a:prstGeom prst="rect">
            <a:avLst/>
          </a:prstGeom>
          <a:noFill/>
        </p:spPr>
        <p:txBody>
          <a:bodyPr wrap="square">
            <a:spAutoFit/>
          </a:body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mn-ea"/>
                <a:cs typeface="Arial" panose="020B0604020202020204" pitchFamily="34" charset="0"/>
              </a:rPr>
              <a:t>The following slides have been collated to support the teaching of this outcome.</a:t>
            </a:r>
            <a:endParaRPr lang="en-GB" kern="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 Placeholder 20">
            <a:extLst>
              <a:ext uri="{FF2B5EF4-FFF2-40B4-BE49-F238E27FC236}">
                <a16:creationId xmlns:a16="http://schemas.microsoft.com/office/drawing/2014/main" id="{DA156B4A-F0F3-4E38-A0C7-379476798FA5}"/>
              </a:ext>
            </a:extLst>
          </p:cNvPr>
          <p:cNvSpPr>
            <a:spLocks noGrp="1"/>
          </p:cNvSpPr>
          <p:nvPr>
            <p:ph type="body" sz="quarter" idx="14"/>
          </p:nvPr>
        </p:nvSpPr>
        <p:spPr>
          <a:xfrm>
            <a:off x="593725" y="233363"/>
            <a:ext cx="11141075" cy="393700"/>
          </a:xfrm>
        </p:spPr>
        <p:txBody>
          <a:bodyPr/>
          <a:lstStyle>
            <a:lvl1pPr>
              <a:defRPr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933466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141663"/>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246063"/>
            <a:ext cx="11140163" cy="426170"/>
          </a:xfrm>
          <a:prstGeom prst="rect">
            <a:avLst/>
          </a:prstGeom>
        </p:spPr>
        <p:txBody>
          <a:bodyPr>
            <a:normAutofit/>
          </a:bodyPr>
          <a:lstStyle>
            <a:lvl1pPr algn="l">
              <a:defRPr sz="24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8" name="Footer Placeholder 9">
            <a:extLst>
              <a:ext uri="{FF2B5EF4-FFF2-40B4-BE49-F238E27FC236}">
                <a16:creationId xmlns:a16="http://schemas.microsoft.com/office/drawing/2014/main" id="{E8E35F7C-59D1-4344-B45A-A3380FD02D0A}"/>
              </a:ext>
            </a:extLst>
          </p:cNvPr>
          <p:cNvSpPr>
            <a:spLocks noGrp="1" noChangeArrowheads="1"/>
          </p:cNvSpPr>
          <p:nvPr>
            <p:ph type="ftr" sz="quarter" idx="11"/>
          </p:nvPr>
        </p:nvSpPr>
        <p:spPr>
          <a:xfrm>
            <a:off x="-1" y="6356350"/>
            <a:ext cx="12191999" cy="365125"/>
          </a:xfrm>
        </p:spPr>
        <p:txBody>
          <a:bodyPr/>
          <a:lstStyle>
            <a:lvl1pPr>
              <a:defRPr sz="1100">
                <a:latin typeface="Arial" panose="020B0604020202020204" pitchFamily="34" charset="0"/>
                <a:cs typeface="Arial" panose="020B0604020202020204" pitchFamily="34" charset="0"/>
              </a:defRPr>
            </a:lvl1pPr>
          </a:lstStyle>
          <a:p>
            <a:pPr>
              <a:defRPr/>
            </a:pPr>
            <a:r>
              <a:rPr lang="en-GB" dirty="0"/>
              <a:t>Curriculum Prioritisation for Primary Maths</a:t>
            </a:r>
          </a:p>
        </p:txBody>
      </p:sp>
      <p:sp>
        <p:nvSpPr>
          <p:cNvPr id="7" name="Picture Placeholder 4">
            <a:extLst>
              <a:ext uri="{FF2B5EF4-FFF2-40B4-BE49-F238E27FC236}">
                <a16:creationId xmlns:a16="http://schemas.microsoft.com/office/drawing/2014/main" id="{9B5E70AC-97E0-4B9F-B2F7-C3D62444AE86}"/>
              </a:ext>
            </a:extLst>
          </p:cNvPr>
          <p:cNvSpPr>
            <a:spLocks noGrp="1"/>
          </p:cNvSpPr>
          <p:nvPr>
            <p:ph type="pic" sz="quarter" idx="12"/>
          </p:nvPr>
        </p:nvSpPr>
        <p:spPr>
          <a:xfrm>
            <a:off x="594008" y="1039018"/>
            <a:ext cx="3395663" cy="4779963"/>
          </a:xfrm>
          <a:ln>
            <a:solidFill>
              <a:schemeClr val="tx2"/>
            </a:solidFill>
          </a:ln>
          <a:effectLst>
            <a:outerShdw blurRad="50800" dist="38100" dir="2700000" algn="tl" rotWithShape="0">
              <a:prstClr val="black">
                <a:alpha val="40000"/>
              </a:prstClr>
            </a:outerShdw>
          </a:effectLst>
        </p:spPr>
        <p:txBody>
          <a:bodyPr/>
          <a:lstStyle>
            <a:lvl1pPr algn="l">
              <a:defRPr/>
            </a:lvl1pPr>
          </a:lstStyle>
          <a:p>
            <a:endParaRPr lang="en-GB"/>
          </a:p>
        </p:txBody>
      </p:sp>
    </p:spTree>
    <p:extLst>
      <p:ext uri="{BB962C8B-B14F-4D97-AF65-F5344CB8AC3E}">
        <p14:creationId xmlns:p14="http://schemas.microsoft.com/office/powerpoint/2010/main" val="32055044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2182" y="-157162"/>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6A3742DC-69C4-4F77-88B0-BC9AA167A183}"/>
              </a:ext>
            </a:extLst>
          </p:cNvPr>
          <p:cNvSpPr txBox="1"/>
          <p:nvPr userDrawn="1"/>
        </p:nvSpPr>
        <p:spPr>
          <a:xfrm>
            <a:off x="609593" y="1737534"/>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0A1553F0-5310-40B6-862E-E108F136F4E5}"/>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C7EAB1C-AC38-4D05-ABAC-DDDBF36A7F1B}"/>
              </a:ext>
            </a:extLst>
          </p:cNvPr>
          <p:cNvSpPr txBox="1"/>
          <p:nvPr userDrawn="1"/>
        </p:nvSpPr>
        <p:spPr>
          <a:xfrm>
            <a:off x="699934" y="5435709"/>
            <a:ext cx="1960139" cy="276999"/>
          </a:xfrm>
          <a:prstGeom prst="rect">
            <a:avLst/>
          </a:prstGeom>
          <a:noFill/>
        </p:spPr>
        <p:txBody>
          <a:bodyPr wrap="square" rtlCol="0">
            <a:spAutoFit/>
          </a:bodyPr>
          <a:lstStyle/>
          <a:p>
            <a:pPr>
              <a:buNone/>
            </a:pPr>
            <a:r>
              <a:rPr lang="en-GB" sz="1200" b="1" noProof="0" dirty="0">
                <a:solidFill>
                  <a:schemeClr val="bg1"/>
                </a:solidFill>
                <a:latin typeface="Arial" panose="020B0604020202020204" pitchFamily="34" charset="0"/>
                <a:cs typeface="Arial" panose="020B0604020202020204" pitchFamily="34" charset="0"/>
              </a:rPr>
              <a:t>Summer 2021</a:t>
            </a:r>
            <a:endParaRPr lang="en-GB" sz="12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6B7A6AA-0784-4D20-870B-744E2DBBF2B5}"/>
              </a:ext>
            </a:extLst>
          </p:cNvPr>
          <p:cNvSpPr txBox="1"/>
          <p:nvPr userDrawn="1"/>
        </p:nvSpPr>
        <p:spPr>
          <a:xfrm>
            <a:off x="609593" y="481364"/>
            <a:ext cx="5557355" cy="276999"/>
          </a:xfrm>
          <a:prstGeom prst="rect">
            <a:avLst/>
          </a:prstGeom>
          <a:noFill/>
        </p:spPr>
        <p:txBody>
          <a:bodyPr wrap="square" rtlCol="0">
            <a:spAutoFit/>
          </a:bodyPr>
          <a:lstStyle/>
          <a:p>
            <a:pPr>
              <a:buNone/>
            </a:pPr>
            <a:r>
              <a:rPr lang="en-GB" sz="1200" b="1" kern="1200" dirty="0">
                <a:solidFill>
                  <a:srgbClr val="FBF5D4"/>
                </a:solidFill>
                <a:latin typeface="Arial" panose="020B0604020202020204" pitchFamily="34" charset="0"/>
                <a:ea typeface="+mn-ea"/>
                <a:cs typeface="Arial" panose="020B0604020202020204" pitchFamily="34" charset="0"/>
              </a:rPr>
              <a:t>Curriculum Prioritisation for Primary Maths</a:t>
            </a:r>
          </a:p>
        </p:txBody>
      </p:sp>
      <p:sp>
        <p:nvSpPr>
          <p:cNvPr id="12" name="TextBox 11">
            <a:extLst>
              <a:ext uri="{FF2B5EF4-FFF2-40B4-BE49-F238E27FC236}">
                <a16:creationId xmlns:a16="http://schemas.microsoft.com/office/drawing/2014/main" id="{FEC4B950-A61F-4437-AC63-6DD156086E7C}"/>
              </a:ext>
            </a:extLst>
          </p:cNvPr>
          <p:cNvSpPr txBox="1"/>
          <p:nvPr userDrawn="1"/>
        </p:nvSpPr>
        <p:spPr>
          <a:xfrm>
            <a:off x="609593" y="705834"/>
            <a:ext cx="6172200" cy="261610"/>
          </a:xfrm>
          <a:prstGeom prst="rect">
            <a:avLst/>
          </a:prstGeom>
          <a:noFill/>
        </p:spPr>
        <p:txBody>
          <a:bodyPr wrap="square">
            <a:spAutoFit/>
          </a:bodyPr>
          <a:lstStyle/>
          <a:p>
            <a:r>
              <a:rPr lang="en-GB" sz="1100" b="1" i="0" dirty="0">
                <a:solidFill>
                  <a:srgbClr val="FBF5D4"/>
                </a:solidFill>
                <a:effectLst/>
                <a:latin typeface="Arial" panose="020B0604020202020204" pitchFamily="34" charset="0"/>
                <a:cs typeface="Arial" panose="020B0604020202020204" pitchFamily="34" charset="0"/>
              </a:rPr>
              <a:t>A term-by-term framework to support planning and teaching</a:t>
            </a:r>
            <a:endParaRPr lang="en-GB" sz="1100" b="1" dirty="0">
              <a:solidFill>
                <a:srgbClr val="FBF5D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2849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147484"/>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a:xfrm>
            <a:off x="838200" y="6356350"/>
            <a:ext cx="2743200" cy="365125"/>
          </a:xfrm>
          <a:prstGeom prst="rect">
            <a:avLst/>
          </a:prstGeom>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sz="1100">
                <a:latin typeface="Arial" panose="020B0604020202020204" pitchFamily="34" charset="0"/>
                <a:cs typeface="Arial" panose="020B0604020202020204" pitchFamily="34" charset="0"/>
              </a:defRPr>
            </a:lvl1pPr>
          </a:lstStyle>
          <a:p>
            <a:pPr>
              <a:defRPr/>
            </a:pPr>
            <a:r>
              <a:rPr lang="en-GB"/>
              <a:t>Curriculum Prioritisation for Primary Maths</a:t>
            </a: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a:xfrm>
            <a:off x="8610600" y="6356350"/>
            <a:ext cx="2743200" cy="365125"/>
          </a:xfrm>
          <a:prstGeom prst="rect">
            <a:avLst/>
          </a:prstGeom>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stretch>
            <a:fillRect/>
          </a:stretch>
        </p:blipFill>
        <p:spPr>
          <a:xfrm>
            <a:off x="1871532" y="2618343"/>
            <a:ext cx="10320469" cy="1621314"/>
          </a:xfrm>
          <a:prstGeom prst="rect">
            <a:avLst/>
          </a:prstGeom>
        </p:spPr>
      </p:pic>
      <p:sp>
        <p:nvSpPr>
          <p:cNvPr id="44036" name="Rectangle 4"/>
          <p:cNvSpPr>
            <a:spLocks noGrp="1" noChangeArrowheads="1"/>
          </p:cNvSpPr>
          <p:nvPr>
            <p:ph type="ctrTitle" hasCustomPrompt="1"/>
          </p:nvPr>
        </p:nvSpPr>
        <p:spPr>
          <a:xfrm>
            <a:off x="3311691" y="2803102"/>
            <a:ext cx="8372309" cy="758825"/>
          </a:xfrm>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3311691" y="3746683"/>
            <a:ext cx="8372309"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989729" y="4877634"/>
            <a:ext cx="9652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sz="2400" b="1" kern="0" dirty="0">
                <a:solidFill>
                  <a:srgbClr val="00628C"/>
                </a:solidFill>
              </a:rPr>
              <a:t>Mastery Professional Development</a:t>
            </a:r>
          </a:p>
        </p:txBody>
      </p:sp>
      <p:pic>
        <p:nvPicPr>
          <p:cNvPr id="3" name="Picture 2"/>
          <p:cNvPicPr>
            <a:picLocks noChangeAspect="1"/>
          </p:cNvPicPr>
          <p:nvPr userDrawn="1"/>
        </p:nvPicPr>
        <p:blipFill>
          <a:blip r:embed="rId3" cstate="print"/>
          <a:stretch>
            <a:fillRect/>
          </a:stretch>
        </p:blipFill>
        <p:spPr>
          <a:xfrm>
            <a:off x="1628080" y="520876"/>
            <a:ext cx="3959920" cy="1144332"/>
          </a:xfrm>
          <a:prstGeom prst="rect">
            <a:avLst/>
          </a:prstGeom>
        </p:spPr>
      </p:pic>
      <p:pic>
        <p:nvPicPr>
          <p:cNvPr id="12" name="Picture 11"/>
          <p:cNvPicPr>
            <a:picLocks noChangeAspect="1"/>
          </p:cNvPicPr>
          <p:nvPr userDrawn="1"/>
        </p:nvPicPr>
        <p:blipFill>
          <a:blip r:embed="rId4" cstate="print"/>
          <a:stretch>
            <a:fillRect/>
          </a:stretch>
        </p:blipFill>
        <p:spPr>
          <a:xfrm>
            <a:off x="7536160" y="178908"/>
            <a:ext cx="4091781" cy="1486300"/>
          </a:xfrm>
          <a:prstGeom prst="rect">
            <a:avLst/>
          </a:prstGeom>
        </p:spPr>
      </p:pic>
      <p:pic>
        <p:nvPicPr>
          <p:cNvPr id="13" name="Picture 12"/>
          <p:cNvPicPr>
            <a:picLocks noChangeAspect="1"/>
          </p:cNvPicPr>
          <p:nvPr userDrawn="1"/>
        </p:nvPicPr>
        <p:blipFill rotWithShape="1">
          <a:blip r:embed="rId5" cstate="print"/>
          <a:srcRect l="50000" t="8949" b="8949"/>
          <a:stretch/>
        </p:blipFill>
        <p:spPr>
          <a:xfrm>
            <a:off x="0" y="0"/>
            <a:ext cx="1422093" cy="6885384"/>
          </a:xfrm>
          <a:prstGeom prst="rect">
            <a:avLst/>
          </a:prstGeom>
        </p:spPr>
      </p:pic>
      <p:pic>
        <p:nvPicPr>
          <p:cNvPr id="16" name="Picture 15"/>
          <p:cNvPicPr>
            <a:picLocks noChangeAspect="1"/>
          </p:cNvPicPr>
          <p:nvPr userDrawn="1"/>
        </p:nvPicPr>
        <p:blipFill>
          <a:blip r:embed="rId6" cstate="print"/>
          <a:stretch>
            <a:fillRect/>
          </a:stretch>
        </p:blipFill>
        <p:spPr>
          <a:xfrm>
            <a:off x="1454472" y="2618344"/>
            <a:ext cx="417059"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71531" y="2935440"/>
            <a:ext cx="1198880" cy="978408"/>
          </a:xfrm>
          <a:prstGeom prst="rect">
            <a:avLst/>
          </a:prstGeom>
        </p:spPr>
      </p:pic>
      <p:sp>
        <p:nvSpPr>
          <p:cNvPr id="7" name="Text Placeholder 6"/>
          <p:cNvSpPr>
            <a:spLocks noGrp="1"/>
          </p:cNvSpPr>
          <p:nvPr>
            <p:ph type="body" sz="quarter" idx="11" hasCustomPrompt="1"/>
          </p:nvPr>
        </p:nvSpPr>
        <p:spPr>
          <a:xfrm>
            <a:off x="1989730" y="5246953"/>
            <a:ext cx="7444613"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5588000" y="6073157"/>
            <a:ext cx="6096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br>
              <a:rPr lang="en-US" sz="1500" dirty="0">
                <a:solidFill>
                  <a:srgbClr val="00628C"/>
                </a:solidFill>
                <a:effectLst/>
                <a:latin typeface="Myriad Pro" charset="0"/>
              </a:rPr>
            </a:br>
            <a:r>
              <a:rPr lang="en-US" sz="1500" dirty="0">
                <a:solidFill>
                  <a:srgbClr val="00628C"/>
                </a:solidFill>
                <a:effectLst/>
                <a:latin typeface="Myriad Pro" charset="0"/>
              </a:rPr>
              <a:t>© Crown Copyright 2017</a:t>
            </a:r>
            <a:br>
              <a:rPr lang="en-US" sz="1500" dirty="0">
                <a:solidFill>
                  <a:srgbClr val="00628C"/>
                </a:solidFill>
                <a:effectLst/>
                <a:latin typeface="Myriad Pro" charset="0"/>
              </a:rPr>
            </a:br>
            <a:r>
              <a:rPr lang="en-US" sz="1500" dirty="0">
                <a:solidFill>
                  <a:schemeClr val="bg1">
                    <a:lumMod val="50000"/>
                  </a:schemeClr>
                </a:solidFill>
                <a:effectLst/>
                <a:latin typeface="Myriad Pro" charset="0"/>
              </a:rPr>
              <a:t>Autumn 2017 pilot</a:t>
            </a:r>
            <a:r>
              <a:rPr lang="en-US" sz="1500" dirty="0">
                <a:solidFill>
                  <a:srgbClr val="00628C"/>
                </a:solidFill>
                <a:effectLst/>
                <a:latin typeface="Myriad Pro" charset="0"/>
              </a:rPr>
              <a:t> </a:t>
            </a:r>
          </a:p>
        </p:txBody>
      </p:sp>
    </p:spTree>
    <p:extLst>
      <p:ext uri="{BB962C8B-B14F-4D97-AF65-F5344CB8AC3E}">
        <p14:creationId xmlns:p14="http://schemas.microsoft.com/office/powerpoint/2010/main" val="16274458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618614" y="836712"/>
            <a:ext cx="10954775" cy="2677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618613" y="4797153"/>
            <a:ext cx="10954775"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Autumn 2017 pilot</a:t>
            </a:r>
          </a:p>
        </p:txBody>
      </p:sp>
    </p:spTree>
    <p:extLst>
      <p:ext uri="{BB962C8B-B14F-4D97-AF65-F5344CB8AC3E}">
        <p14:creationId xmlns:p14="http://schemas.microsoft.com/office/powerpoint/2010/main" val="262497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4.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0" y="6356350"/>
            <a:ext cx="121920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r>
              <a:rPr lang="en-GB"/>
              <a:t>Curriculum Prioritisation for Primary Maths</a:t>
            </a: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75" r:id="rId3"/>
    <p:sldLayoutId id="2147483676" r:id="rId4"/>
    <p:sldLayoutId id="2147483674" r:id="rId5"/>
    <p:sldLayoutId id="2147483668" r:id="rId6"/>
    <p:sldLayoutId id="2147483663" r:id="rId7"/>
  </p:sldLayoutIdLst>
  <p:hf sldNum="0" hdr="0" dt="0"/>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dirty="0"/>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dirty="0"/>
          </a:p>
        </p:txBody>
      </p:sp>
    </p:spTree>
    <p:extLst>
      <p:ext uri="{BB962C8B-B14F-4D97-AF65-F5344CB8AC3E}">
        <p14:creationId xmlns:p14="http://schemas.microsoft.com/office/powerpoint/2010/main" val="15754253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extLst>
      <p:ext uri="{BB962C8B-B14F-4D97-AF65-F5344CB8AC3E}">
        <p14:creationId xmlns:p14="http://schemas.microsoft.com/office/powerpoint/2010/main" val="184884324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240926413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355743649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3.xml"/><Relationship Id="rId4" Type="http://schemas.openxmlformats.org/officeDocument/2006/relationships/image" Target="../media/image15.png"/></Relationships>
</file>

<file path=ppt/slides/_rels/slide10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95.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kkpii32/ncetm_mm_sp1_y1_se09_teach.pdf#page=11"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notesSlide" Target="../notesSlides/notesSlide96.xml"/><Relationship Id="rId1" Type="http://schemas.openxmlformats.org/officeDocument/2006/relationships/slideLayout" Target="../slideLayouts/slideLayout15.xml"/><Relationship Id="rId4" Type="http://schemas.openxmlformats.org/officeDocument/2006/relationships/image" Target="../media/image225.png"/></Relationships>
</file>

<file path=ppt/slides/_rels/slide103.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226.png"/><Relationship Id="rId7" Type="http://schemas.microsoft.com/office/2007/relationships/hdphoto" Target="../media/hdphoto1.wdp"/><Relationship Id="rId2" Type="http://schemas.openxmlformats.org/officeDocument/2006/relationships/notesSlide" Target="../notesSlides/notesSlide97.xml"/><Relationship Id="rId1" Type="http://schemas.openxmlformats.org/officeDocument/2006/relationships/slideLayout" Target="../slideLayouts/slideLayout15.xml"/><Relationship Id="rId6" Type="http://schemas.openxmlformats.org/officeDocument/2006/relationships/image" Target="../media/image229.png"/><Relationship Id="rId5" Type="http://schemas.openxmlformats.org/officeDocument/2006/relationships/image" Target="../media/image228.png"/><Relationship Id="rId4" Type="http://schemas.openxmlformats.org/officeDocument/2006/relationships/image" Target="../media/image227.png"/><Relationship Id="rId9" Type="http://schemas.openxmlformats.org/officeDocument/2006/relationships/image" Target="../media/image231.png"/></Relationships>
</file>

<file path=ppt/slides/_rels/slide104.xml.rels><?xml version="1.0" encoding="UTF-8" standalone="yes"?>
<Relationships xmlns="http://schemas.openxmlformats.org/package/2006/relationships"><Relationship Id="rId3" Type="http://schemas.openxmlformats.org/officeDocument/2006/relationships/image" Target="../media/image232.png"/><Relationship Id="rId7" Type="http://schemas.openxmlformats.org/officeDocument/2006/relationships/image" Target="../media/image236.png"/><Relationship Id="rId2" Type="http://schemas.openxmlformats.org/officeDocument/2006/relationships/notesSlide" Target="../notesSlides/notesSlide98.xml"/><Relationship Id="rId1" Type="http://schemas.openxmlformats.org/officeDocument/2006/relationships/slideLayout" Target="../slideLayouts/slideLayout15.xml"/><Relationship Id="rId6" Type="http://schemas.openxmlformats.org/officeDocument/2006/relationships/image" Target="../media/image235.png"/><Relationship Id="rId5" Type="http://schemas.openxmlformats.org/officeDocument/2006/relationships/image" Target="../media/image234.png"/><Relationship Id="rId4" Type="http://schemas.openxmlformats.org/officeDocument/2006/relationships/image" Target="../media/image233.png"/></Relationships>
</file>

<file path=ppt/slides/_rels/slide105.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3" Type="http://schemas.openxmlformats.org/officeDocument/2006/relationships/image" Target="../media/image238.png"/><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notesSlide" Target="../notesSlides/notesSlide101.xml"/><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8" Type="http://schemas.openxmlformats.org/officeDocument/2006/relationships/image" Target="../media/image245.png"/><Relationship Id="rId3" Type="http://schemas.openxmlformats.org/officeDocument/2006/relationships/image" Target="../media/image240.png"/><Relationship Id="rId7" Type="http://schemas.openxmlformats.org/officeDocument/2006/relationships/image" Target="../media/image244.png"/><Relationship Id="rId2" Type="http://schemas.openxmlformats.org/officeDocument/2006/relationships/notesSlide" Target="../notesSlides/notesSlide102.xml"/><Relationship Id="rId1" Type="http://schemas.openxmlformats.org/officeDocument/2006/relationships/slideLayout" Target="../slideLayouts/slideLayout15.xml"/><Relationship Id="rId6" Type="http://schemas.openxmlformats.org/officeDocument/2006/relationships/image" Target="../media/image243.png"/><Relationship Id="rId5" Type="http://schemas.openxmlformats.org/officeDocument/2006/relationships/image" Target="../media/image242.png"/><Relationship Id="rId4" Type="http://schemas.openxmlformats.org/officeDocument/2006/relationships/image" Target="../media/image241.png"/></Relationships>
</file>

<file path=ppt/slides/_rels/slide10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5.png"/><Relationship Id="rId2" Type="http://schemas.openxmlformats.org/officeDocument/2006/relationships/slideLayout" Target="../slideLayouts/slideLayout10.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16.png"/></Relationships>
</file>

<file path=ppt/slides/_rels/slide110.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10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kkpii32/ncetm_mm_sp1_y1_se09_teach.pdf#page=13"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notesSlide" Target="../notesSlides/notesSlide105.xml"/><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3" Type="http://schemas.openxmlformats.org/officeDocument/2006/relationships/image" Target="../media/image247.png"/><Relationship Id="rId2" Type="http://schemas.openxmlformats.org/officeDocument/2006/relationships/notesSlide" Target="../notesSlides/notesSlide106.xml"/><Relationship Id="rId1" Type="http://schemas.openxmlformats.org/officeDocument/2006/relationships/slideLayout" Target="../slideLayouts/slideLayout15.xml"/><Relationship Id="rId5" Type="http://schemas.openxmlformats.org/officeDocument/2006/relationships/image" Target="../media/image249.png"/><Relationship Id="rId4" Type="http://schemas.openxmlformats.org/officeDocument/2006/relationships/image" Target="../media/image248.png"/></Relationships>
</file>

<file path=ppt/slides/_rels/slide113.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notesSlide" Target="../notesSlides/notesSlide107.xml"/><Relationship Id="rId1" Type="http://schemas.openxmlformats.org/officeDocument/2006/relationships/slideLayout" Target="../slideLayouts/slideLayout15.xml"/><Relationship Id="rId5" Type="http://schemas.openxmlformats.org/officeDocument/2006/relationships/image" Target="../media/image251.png"/><Relationship Id="rId4" Type="http://schemas.openxmlformats.org/officeDocument/2006/relationships/image" Target="../media/image250.png"/></Relationships>
</file>

<file path=ppt/slides/_rels/slide114.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108.xml"/><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109.xml"/><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3" Type="http://schemas.openxmlformats.org/officeDocument/2006/relationships/image" Target="../media/image251.png"/><Relationship Id="rId2" Type="http://schemas.openxmlformats.org/officeDocument/2006/relationships/notesSlide" Target="../notesSlides/notesSlide110.xml"/><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11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kkpii32/ncetm_mm_sp1_y1_se09_teach.pdf#page=17"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tags" Target="../tags/tag5.xml"/><Relationship Id="rId4" Type="http://schemas.openxmlformats.org/officeDocument/2006/relationships/image" Target="../media/image13.png"/></Relationships>
</file>

<file path=ppt/slides/_rels/slide120.xml.rels><?xml version="1.0" encoding="UTF-8" standalone="yes"?>
<Relationships xmlns="http://schemas.openxmlformats.org/package/2006/relationships"><Relationship Id="rId3" Type="http://schemas.openxmlformats.org/officeDocument/2006/relationships/image" Target="../media/image252.png"/><Relationship Id="rId2" Type="http://schemas.openxmlformats.org/officeDocument/2006/relationships/notesSlide" Target="../notesSlides/notesSlide114.xml"/><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3" Type="http://schemas.openxmlformats.org/officeDocument/2006/relationships/image" Target="../media/image253.png"/><Relationship Id="rId2" Type="http://schemas.openxmlformats.org/officeDocument/2006/relationships/notesSlide" Target="../notesSlides/notesSlide115.xml"/><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3" Type="http://schemas.openxmlformats.org/officeDocument/2006/relationships/image" Target="../media/image254.png"/><Relationship Id="rId2" Type="http://schemas.openxmlformats.org/officeDocument/2006/relationships/notesSlide" Target="../notesSlides/notesSlide116.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notesSlide" Target="../notesSlides/notesSlide117.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notesSlide" Target="../notesSlides/notesSlide118.xml"/><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notesSlide" Target="../notesSlides/notesSlide119.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image" Target="../media/image257.png"/><Relationship Id="rId2" Type="http://schemas.openxmlformats.org/officeDocument/2006/relationships/notesSlide" Target="../notesSlides/notesSlide120.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21.xml"/><Relationship Id="rId7" Type="http://schemas.openxmlformats.org/officeDocument/2006/relationships/image" Target="../media/image259.png"/><Relationship Id="rId2" Type="http://schemas.openxmlformats.org/officeDocument/2006/relationships/slideLayout" Target="../slideLayouts/slideLayout32.xml"/><Relationship Id="rId1" Type="http://schemas.openxmlformats.org/officeDocument/2006/relationships/tags" Target="../tags/tag67.xml"/><Relationship Id="rId6" Type="http://schemas.openxmlformats.org/officeDocument/2006/relationships/customXml" Target="../ink/ink2.xml"/><Relationship Id="rId5" Type="http://schemas.openxmlformats.org/officeDocument/2006/relationships/image" Target="../media/image2580.png"/><Relationship Id="rId4" Type="http://schemas.openxmlformats.org/officeDocument/2006/relationships/customXml" Target="../ink/ink1.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2.xml"/><Relationship Id="rId7" Type="http://schemas.openxmlformats.org/officeDocument/2006/relationships/image" Target="../media/image260.png"/><Relationship Id="rId2" Type="http://schemas.openxmlformats.org/officeDocument/2006/relationships/slideLayout" Target="../slideLayouts/slideLayout32.xml"/><Relationship Id="rId1" Type="http://schemas.openxmlformats.org/officeDocument/2006/relationships/tags" Target="../tags/tag68.xml"/><Relationship Id="rId6" Type="http://schemas.openxmlformats.org/officeDocument/2006/relationships/customXml" Target="../ink/ink4.xml"/><Relationship Id="rId5" Type="http://schemas.openxmlformats.org/officeDocument/2006/relationships/image" Target="../media/image2580.png"/><Relationship Id="rId4" Type="http://schemas.openxmlformats.org/officeDocument/2006/relationships/customXml" Target="../ink/ink3.xml"/></Relationships>
</file>

<file path=ppt/slides/_rels/slide1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0.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12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kkpii32/ncetm_mm_sp1_y1_se09_teach.pdf#page=20" TargetMode="External"/></Relationships>
</file>

<file path=ppt/slides/_rels/slide131.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notesSlide" Target="../notesSlides/notesSlide125.xml"/><Relationship Id="rId1" Type="http://schemas.openxmlformats.org/officeDocument/2006/relationships/slideLayout" Target="../slideLayouts/slideLayout15.xml"/><Relationship Id="rId5" Type="http://schemas.openxmlformats.org/officeDocument/2006/relationships/image" Target="../media/image262.png"/><Relationship Id="rId4" Type="http://schemas.openxmlformats.org/officeDocument/2006/relationships/image" Target="../media/image261.png"/></Relationships>
</file>

<file path=ppt/slides/_rels/slide132.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notesSlide" Target="../notesSlides/notesSlide126.xml"/><Relationship Id="rId1" Type="http://schemas.openxmlformats.org/officeDocument/2006/relationships/slideLayout" Target="../slideLayouts/slideLayout15.xml"/><Relationship Id="rId5" Type="http://schemas.openxmlformats.org/officeDocument/2006/relationships/image" Target="../media/image263.png"/><Relationship Id="rId4" Type="http://schemas.openxmlformats.org/officeDocument/2006/relationships/image" Target="../media/image262.png"/></Relationships>
</file>

<file path=ppt/slides/_rels/slide133.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notesSlide" Target="../notesSlides/notesSlide127.xml"/><Relationship Id="rId1" Type="http://schemas.openxmlformats.org/officeDocument/2006/relationships/slideLayout" Target="../slideLayouts/slideLayout15.xml"/><Relationship Id="rId4" Type="http://schemas.openxmlformats.org/officeDocument/2006/relationships/image" Target="../media/image262.png"/></Relationships>
</file>

<file path=ppt/slides/_rels/slide134.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notesSlide" Target="../notesSlides/notesSlide128.xml"/><Relationship Id="rId1" Type="http://schemas.openxmlformats.org/officeDocument/2006/relationships/slideLayout" Target="../slideLayouts/slideLayout15.xml"/><Relationship Id="rId5" Type="http://schemas.openxmlformats.org/officeDocument/2006/relationships/image" Target="../media/image266.png"/><Relationship Id="rId4" Type="http://schemas.openxmlformats.org/officeDocument/2006/relationships/image" Target="../media/image265.png"/></Relationships>
</file>

<file path=ppt/slides/_rels/slide1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130.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kkpii32/ncetm_mm_sp1_y1_se09_teach.pdf#page=22" TargetMode="External"/></Relationships>
</file>

<file path=ppt/slides/_rels/slide137.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notesSlide" Target="../notesSlides/notesSlide131.xml"/><Relationship Id="rId1" Type="http://schemas.openxmlformats.org/officeDocument/2006/relationships/slideLayout" Target="../slideLayouts/slideLayout15.xml"/><Relationship Id="rId4" Type="http://schemas.openxmlformats.org/officeDocument/2006/relationships/image" Target="../media/image268.png"/></Relationships>
</file>

<file path=ppt/slides/_rels/slide138.xml.rels><?xml version="1.0" encoding="UTF-8" standalone="yes"?>
<Relationships xmlns="http://schemas.openxmlformats.org/package/2006/relationships"><Relationship Id="rId3" Type="http://schemas.openxmlformats.org/officeDocument/2006/relationships/image" Target="../media/image269.png"/><Relationship Id="rId2" Type="http://schemas.openxmlformats.org/officeDocument/2006/relationships/notesSlide" Target="../notesSlides/notesSlide132.xml"/><Relationship Id="rId1" Type="http://schemas.openxmlformats.org/officeDocument/2006/relationships/slideLayout" Target="../slideLayouts/slideLayout15.xml"/><Relationship Id="rId4" Type="http://schemas.openxmlformats.org/officeDocument/2006/relationships/image" Target="../media/image270.png"/></Relationships>
</file>

<file path=ppt/slides/_rels/slide139.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133.xml"/><Relationship Id="rId1" Type="http://schemas.openxmlformats.org/officeDocument/2006/relationships/slideLayout" Target="../slideLayouts/slideLayout15.xml"/><Relationship Id="rId4" Type="http://schemas.openxmlformats.org/officeDocument/2006/relationships/image" Target="../media/image27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1.png"/></Relationships>
</file>

<file path=ppt/slides/_rels/slide140.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notesSlide" Target="../notesSlides/notesSlide134.xml"/><Relationship Id="rId1" Type="http://schemas.openxmlformats.org/officeDocument/2006/relationships/slideLayout" Target="../slideLayouts/slideLayout15.xml"/><Relationship Id="rId5" Type="http://schemas.openxmlformats.org/officeDocument/2006/relationships/image" Target="../media/image275.png"/><Relationship Id="rId4" Type="http://schemas.openxmlformats.org/officeDocument/2006/relationships/image" Target="../media/image274.png"/></Relationships>
</file>

<file path=ppt/slides/_rels/slide141.xml.rels><?xml version="1.0" encoding="UTF-8" standalone="yes"?>
<Relationships xmlns="http://schemas.openxmlformats.org/package/2006/relationships"><Relationship Id="rId3" Type="http://schemas.openxmlformats.org/officeDocument/2006/relationships/image" Target="../media/image276.png"/><Relationship Id="rId2" Type="http://schemas.openxmlformats.org/officeDocument/2006/relationships/notesSlide" Target="../notesSlides/notesSlide135.xml"/><Relationship Id="rId1" Type="http://schemas.openxmlformats.org/officeDocument/2006/relationships/slideLayout" Target="../slideLayouts/slideLayout15.xml"/><Relationship Id="rId4" Type="http://schemas.openxmlformats.org/officeDocument/2006/relationships/image" Target="../media/image277.png"/></Relationships>
</file>

<file path=ppt/slides/_rels/slide142.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notesSlide" Target="../notesSlides/notesSlide136.xml"/><Relationship Id="rId1" Type="http://schemas.openxmlformats.org/officeDocument/2006/relationships/slideLayout" Target="../slideLayouts/slideLayout15.xml"/><Relationship Id="rId5" Type="http://schemas.openxmlformats.org/officeDocument/2006/relationships/image" Target="../media/image275.png"/><Relationship Id="rId4" Type="http://schemas.openxmlformats.org/officeDocument/2006/relationships/image" Target="../media/image274.png"/></Relationships>
</file>

<file path=ppt/slides/_rels/slide143.xml.rels><?xml version="1.0" encoding="UTF-8" standalone="yes"?>
<Relationships xmlns="http://schemas.openxmlformats.org/package/2006/relationships"><Relationship Id="rId3" Type="http://schemas.openxmlformats.org/officeDocument/2006/relationships/image" Target="../media/image278.png"/><Relationship Id="rId2" Type="http://schemas.openxmlformats.org/officeDocument/2006/relationships/notesSlide" Target="../notesSlides/notesSlide137.xml"/><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3" Type="http://schemas.openxmlformats.org/officeDocument/2006/relationships/image" Target="../media/image279.png"/><Relationship Id="rId2" Type="http://schemas.openxmlformats.org/officeDocument/2006/relationships/notesSlide" Target="../notesSlides/notesSlide138.xml"/><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139.xml"/><Relationship Id="rId1" Type="http://schemas.openxmlformats.org/officeDocument/2006/relationships/slideLayout" Target="../slideLayouts/slideLayout15.xml"/><Relationship Id="rId5" Type="http://schemas.openxmlformats.org/officeDocument/2006/relationships/image" Target="../media/image282.png"/><Relationship Id="rId4" Type="http://schemas.openxmlformats.org/officeDocument/2006/relationships/image" Target="../media/image281.png"/></Relationships>
</file>

<file path=ppt/slides/_rels/slide146.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notesSlide" Target="../notesSlides/notesSlide140.xml"/><Relationship Id="rId1" Type="http://schemas.openxmlformats.org/officeDocument/2006/relationships/slideLayout" Target="../slideLayouts/slideLayout15.xml"/><Relationship Id="rId5" Type="http://schemas.openxmlformats.org/officeDocument/2006/relationships/image" Target="../media/image285.png"/><Relationship Id="rId4" Type="http://schemas.openxmlformats.org/officeDocument/2006/relationships/image" Target="../media/image284.png"/></Relationships>
</file>

<file path=ppt/slides/_rels/slide14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142.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kkpii32/ncetm_mm_sp1_y1_se09_teach.pdf#page=26" TargetMode="External"/></Relationships>
</file>

<file path=ppt/slides/_rels/slide149.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43.xml"/><Relationship Id="rId1" Type="http://schemas.openxmlformats.org/officeDocument/2006/relationships/slideLayout" Target="../slideLayouts/slideLayout15.xml"/><Relationship Id="rId5" Type="http://schemas.openxmlformats.org/officeDocument/2006/relationships/image" Target="../media/image288.png"/><Relationship Id="rId4" Type="http://schemas.openxmlformats.org/officeDocument/2006/relationships/image" Target="../media/image28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8.xml"/><Relationship Id="rId5" Type="http://schemas.openxmlformats.org/officeDocument/2006/relationships/image" Target="../media/image19.png"/><Relationship Id="rId4" Type="http://schemas.openxmlformats.org/officeDocument/2006/relationships/image" Target="../media/image20.png"/></Relationships>
</file>

<file path=ppt/slides/_rels/slide150.xml.rels><?xml version="1.0" encoding="UTF-8" standalone="yes"?>
<Relationships xmlns="http://schemas.openxmlformats.org/package/2006/relationships"><Relationship Id="rId3" Type="http://schemas.openxmlformats.org/officeDocument/2006/relationships/image" Target="../media/image289.png"/><Relationship Id="rId2" Type="http://schemas.openxmlformats.org/officeDocument/2006/relationships/notesSlide" Target="../notesSlides/notesSlide144.xml"/><Relationship Id="rId1" Type="http://schemas.openxmlformats.org/officeDocument/2006/relationships/slideLayout" Target="../slideLayouts/slideLayout15.xml"/></Relationships>
</file>

<file path=ppt/slides/_rels/slide151.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45.xml"/><Relationship Id="rId1" Type="http://schemas.openxmlformats.org/officeDocument/2006/relationships/slideLayout" Target="../slideLayouts/slideLayout15.xml"/></Relationships>
</file>

<file path=ppt/slides/_rels/slide152.xml.rels><?xml version="1.0" encoding="UTF-8" standalone="yes"?>
<Relationships xmlns="http://schemas.openxmlformats.org/package/2006/relationships"><Relationship Id="rId3" Type="http://schemas.openxmlformats.org/officeDocument/2006/relationships/image" Target="../media/image291.png"/><Relationship Id="rId2" Type="http://schemas.openxmlformats.org/officeDocument/2006/relationships/notesSlide" Target="../notesSlides/notesSlide146.xml"/><Relationship Id="rId1" Type="http://schemas.openxmlformats.org/officeDocument/2006/relationships/slideLayout" Target="../slideLayouts/slideLayout15.xml"/><Relationship Id="rId4" Type="http://schemas.openxmlformats.org/officeDocument/2006/relationships/image" Target="../media/image292.png"/></Relationships>
</file>

<file path=ppt/slides/_rels/slide153.xml.rels><?xml version="1.0" encoding="UTF-8" standalone="yes"?>
<Relationships xmlns="http://schemas.openxmlformats.org/package/2006/relationships"><Relationship Id="rId3" Type="http://schemas.openxmlformats.org/officeDocument/2006/relationships/image" Target="../media/image293.png"/><Relationship Id="rId2" Type="http://schemas.openxmlformats.org/officeDocument/2006/relationships/notesSlide" Target="../notesSlides/notesSlide147.xml"/><Relationship Id="rId1" Type="http://schemas.openxmlformats.org/officeDocument/2006/relationships/slideLayout" Target="../slideLayouts/slideLayout15.xml"/><Relationship Id="rId4" Type="http://schemas.openxmlformats.org/officeDocument/2006/relationships/image" Target="../media/image294.png"/></Relationships>
</file>

<file path=ppt/slides/_rels/slide154.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48.xml"/><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49.xml"/><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50.xml"/><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51.xml"/><Relationship Id="rId1" Type="http://schemas.openxmlformats.org/officeDocument/2006/relationships/slideLayout" Target="../slideLayouts/slideLayout15.xml"/></Relationships>
</file>

<file path=ppt/slides/_rels/slide158.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52.xml"/><Relationship Id="rId1" Type="http://schemas.openxmlformats.org/officeDocument/2006/relationships/slideLayout" Target="../slideLayouts/slideLayout15.xml"/></Relationships>
</file>

<file path=ppt/slides/_rels/slide159.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5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notesSlide" Target="../notesSlides/notesSlide16.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10.xml"/><Relationship Id="rId1" Type="http://schemas.openxmlformats.org/officeDocument/2006/relationships/tags" Target="../tags/tag9.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60.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54.xml"/><Relationship Id="rId1" Type="http://schemas.openxmlformats.org/officeDocument/2006/relationships/slideLayout" Target="../slideLayouts/slideLayout15.xml"/></Relationships>
</file>

<file path=ppt/slides/_rels/slide161.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55.xml"/><Relationship Id="rId1" Type="http://schemas.openxmlformats.org/officeDocument/2006/relationships/slideLayout" Target="../slideLayouts/slideLayout15.xml"/></Relationships>
</file>

<file path=ppt/slides/_rels/slide162.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56.xml"/><Relationship Id="rId1" Type="http://schemas.openxmlformats.org/officeDocument/2006/relationships/slideLayout" Target="../slideLayouts/slideLayout15.xml"/></Relationships>
</file>

<file path=ppt/slides/_rels/slide163.xml.rels><?xml version="1.0" encoding="UTF-8" standalone="yes"?>
<Relationships xmlns="http://schemas.openxmlformats.org/package/2006/relationships"><Relationship Id="rId3" Type="http://schemas.openxmlformats.org/officeDocument/2006/relationships/image" Target="../media/image295.png"/><Relationship Id="rId2" Type="http://schemas.openxmlformats.org/officeDocument/2006/relationships/notesSlide" Target="../notesSlides/notesSlide157.xml"/><Relationship Id="rId1" Type="http://schemas.openxmlformats.org/officeDocument/2006/relationships/slideLayout" Target="../slideLayouts/slideLayout15.xml"/></Relationships>
</file>

<file path=ppt/slides/_rels/slide164.xml.rels><?xml version="1.0" encoding="UTF-8" standalone="yes"?>
<Relationships xmlns="http://schemas.openxmlformats.org/package/2006/relationships"><Relationship Id="rId3" Type="http://schemas.openxmlformats.org/officeDocument/2006/relationships/image" Target="../media/image295.png"/><Relationship Id="rId2" Type="http://schemas.openxmlformats.org/officeDocument/2006/relationships/notesSlide" Target="../notesSlides/notesSlide158.xml"/><Relationship Id="rId1" Type="http://schemas.openxmlformats.org/officeDocument/2006/relationships/slideLayout" Target="../slideLayouts/slideLayout15.xml"/></Relationships>
</file>

<file path=ppt/slides/_rels/slide165.xml.rels><?xml version="1.0" encoding="UTF-8" standalone="yes"?>
<Relationships xmlns="http://schemas.openxmlformats.org/package/2006/relationships"><Relationship Id="rId3" Type="http://schemas.openxmlformats.org/officeDocument/2006/relationships/image" Target="../media/image295.png"/><Relationship Id="rId2" Type="http://schemas.openxmlformats.org/officeDocument/2006/relationships/notesSlide" Target="../notesSlides/notesSlide159.xml"/><Relationship Id="rId1" Type="http://schemas.openxmlformats.org/officeDocument/2006/relationships/slideLayout" Target="../slideLayouts/slideLayout15.xml"/></Relationships>
</file>

<file path=ppt/slides/_rels/slide16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16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kkpii32/ncetm_mm_sp1_y1_se09_teach.pdf#page=29" TargetMode="External"/></Relationships>
</file>

<file path=ppt/slides/_rels/slide168.xml.rels><?xml version="1.0" encoding="UTF-8" standalone="yes"?>
<Relationships xmlns="http://schemas.openxmlformats.org/package/2006/relationships"><Relationship Id="rId3" Type="http://schemas.openxmlformats.org/officeDocument/2006/relationships/image" Target="../media/image296.png"/><Relationship Id="rId2" Type="http://schemas.openxmlformats.org/officeDocument/2006/relationships/notesSlide" Target="../notesSlides/notesSlide162.xml"/><Relationship Id="rId1" Type="http://schemas.openxmlformats.org/officeDocument/2006/relationships/slideLayout" Target="../slideLayouts/slideLayout15.xml"/></Relationships>
</file>

<file path=ppt/slides/_rels/slide169.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6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0.xml"/><Relationship Id="rId1" Type="http://schemas.openxmlformats.org/officeDocument/2006/relationships/tags" Target="../tags/tag10.xml"/><Relationship Id="rId5" Type="http://schemas.openxmlformats.org/officeDocument/2006/relationships/image" Target="../media/image34.png"/><Relationship Id="rId4" Type="http://schemas.openxmlformats.org/officeDocument/2006/relationships/image" Target="../media/image33.png"/></Relationships>
</file>

<file path=ppt/slides/_rels/slide170.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64.xml"/><Relationship Id="rId1" Type="http://schemas.openxmlformats.org/officeDocument/2006/relationships/slideLayout" Target="../slideLayouts/slideLayout15.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5.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5.xml"/></Relationships>
</file>

<file path=ppt/slides/_rels/slide173.xml.rels><?xml version="1.0" encoding="UTF-8" standalone="yes"?>
<Relationships xmlns="http://schemas.openxmlformats.org/package/2006/relationships"><Relationship Id="rId3" Type="http://schemas.openxmlformats.org/officeDocument/2006/relationships/image" Target="../media/image286.png"/><Relationship Id="rId2" Type="http://schemas.openxmlformats.org/officeDocument/2006/relationships/notesSlide" Target="../notesSlides/notesSlide167.xml"/><Relationship Id="rId1" Type="http://schemas.openxmlformats.org/officeDocument/2006/relationships/slideLayout" Target="../slideLayouts/slideLayout15.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5.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5.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2.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897806/Maths_guidance_KS_1_and_2.pdf#page=20" TargetMode="External"/><Relationship Id="rId3" Type="http://schemas.openxmlformats.org/officeDocument/2006/relationships/hyperlink" Target="https://www.gov.uk/government/publications/teaching-mathematics-in-primary-schools" TargetMode="External"/><Relationship Id="rId7" Type="http://schemas.openxmlformats.org/officeDocument/2006/relationships/hyperlink" Target="https://assets.publishing.service.gov.uk/government/uploads/system/uploads/attachment_data/file/897806/Maths_guidance_KS_1_and_2.pdf#page=53"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897806/Maths_guidance_KS_1_and_2.pdf#page=51"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exemplification-of-ready-to-progress-criteria/"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slide" Target="slide5.xml"/><Relationship Id="rId4" Type="http://schemas.openxmlformats.org/officeDocument/2006/relationships/hyperlink" Target="https://www.ncetm.org.uk/media/ikjbjpbo/ncetm_mm_sp1_y1_se08_teach.pdf#page=8"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0.xml"/><Relationship Id="rId1" Type="http://schemas.openxmlformats.org/officeDocument/2006/relationships/tags" Target="../tags/tag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tags" Target="../tags/tag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notesSlide" Target="../notesSlides/notesSlide24.xml"/><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slideLayout" Target="../slideLayouts/slideLayout10.xml"/><Relationship Id="rId16" Type="http://schemas.openxmlformats.org/officeDocument/2006/relationships/image" Target="../media/image55.png"/><Relationship Id="rId1" Type="http://schemas.openxmlformats.org/officeDocument/2006/relationships/tags" Target="../tags/tag15.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jpg"/><Relationship Id="rId9" Type="http://schemas.openxmlformats.org/officeDocument/2006/relationships/image" Target="../media/image48.png"/><Relationship Id="rId1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notesSlide" Target="../notesSlides/notesSlide25.xml"/><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46.png"/><Relationship Id="rId2" Type="http://schemas.openxmlformats.org/officeDocument/2006/relationships/slideLayout" Target="../slideLayouts/slideLayout10.xml"/><Relationship Id="rId16" Type="http://schemas.openxmlformats.org/officeDocument/2006/relationships/image" Target="../media/image44.png"/><Relationship Id="rId1" Type="http://schemas.openxmlformats.org/officeDocument/2006/relationships/tags" Target="../tags/tag16.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5.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3.jpg"/><Relationship Id="rId9" Type="http://schemas.openxmlformats.org/officeDocument/2006/relationships/image" Target="../media/image50.png"/><Relationship Id="rId14"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notesSlide" Target="../notesSlides/notesSlide26.xml"/><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46.png"/><Relationship Id="rId2" Type="http://schemas.openxmlformats.org/officeDocument/2006/relationships/slideLayout" Target="../slideLayouts/slideLayout10.xml"/><Relationship Id="rId16" Type="http://schemas.openxmlformats.org/officeDocument/2006/relationships/image" Target="../media/image44.png"/><Relationship Id="rId1" Type="http://schemas.openxmlformats.org/officeDocument/2006/relationships/tags" Target="../tags/tag1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5.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3.jpg"/><Relationship Id="rId9" Type="http://schemas.openxmlformats.org/officeDocument/2006/relationships/image" Target="../media/image50.png"/><Relationship Id="rId1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tags" Target="../tags/tag18.xml"/><Relationship Id="rId4"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28.xml"/><Relationship Id="rId7" Type="http://schemas.openxmlformats.org/officeDocument/2006/relationships/image" Target="../media/image61.png"/><Relationship Id="rId2" Type="http://schemas.openxmlformats.org/officeDocument/2006/relationships/slideLayout" Target="../slideLayouts/slideLayout10.xml"/><Relationship Id="rId1" Type="http://schemas.openxmlformats.org/officeDocument/2006/relationships/tags" Target="../tags/tag19.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20.xml"/><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8" Type="http://schemas.openxmlformats.org/officeDocument/2006/relationships/slide" Target="slide60.xml"/><Relationship Id="rId3" Type="http://schemas.openxmlformats.org/officeDocument/2006/relationships/slide" Target="slide6.xml"/><Relationship Id="rId7" Type="http://schemas.openxmlformats.org/officeDocument/2006/relationships/slide" Target="slide4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5.xml"/><Relationship Id="rId4" Type="http://schemas.openxmlformats.org/officeDocument/2006/relationships/slide" Target="slide20.xml"/><Relationship Id="rId9" Type="http://schemas.openxmlformats.org/officeDocument/2006/relationships/slide" Target="slide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0.xml"/><Relationship Id="rId1" Type="http://schemas.openxmlformats.org/officeDocument/2006/relationships/tags" Target="../tags/tag21.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0.xml"/><Relationship Id="rId1" Type="http://schemas.openxmlformats.org/officeDocument/2006/relationships/tags" Target="../tags/tag22.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0.xml"/><Relationship Id="rId1" Type="http://schemas.openxmlformats.org/officeDocument/2006/relationships/tags" Target="../tags/tag23.xml"/><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0.xml"/><Relationship Id="rId1" Type="http://schemas.openxmlformats.org/officeDocument/2006/relationships/tags" Target="../tags/tag2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25.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ikjbjpbo/ncetm_mm_sp1_y1_se08_teach.pdf#page=12"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notesSlide" Target="../notesSlides/notesSlide37.xml"/><Relationship Id="rId7" Type="http://schemas.openxmlformats.org/officeDocument/2006/relationships/image" Target="../media/image75.png"/><Relationship Id="rId2" Type="http://schemas.openxmlformats.org/officeDocument/2006/relationships/slideLayout" Target="../slideLayouts/slideLayout10.xml"/><Relationship Id="rId1" Type="http://schemas.openxmlformats.org/officeDocument/2006/relationships/tags" Target="../tags/tag26.xml"/><Relationship Id="rId6" Type="http://schemas.openxmlformats.org/officeDocument/2006/relationships/image" Target="../media/image74.png"/><Relationship Id="rId11" Type="http://schemas.openxmlformats.org/officeDocument/2006/relationships/image" Target="../media/image79.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0.xml"/><Relationship Id="rId1" Type="http://schemas.openxmlformats.org/officeDocument/2006/relationships/tags" Target="../tags/tag2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72.xml"/><Relationship Id="rId7" Type="http://schemas.openxmlformats.org/officeDocument/2006/relationships/slide" Target="slide100.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92.xml"/><Relationship Id="rId5" Type="http://schemas.openxmlformats.org/officeDocument/2006/relationships/slide" Target="slide88.xml"/><Relationship Id="rId4" Type="http://schemas.openxmlformats.org/officeDocument/2006/relationships/slide" Target="slide80.xml"/><Relationship Id="rId9" Type="http://schemas.openxmlformats.org/officeDocument/2006/relationships/slide" Target="slide5.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slide" Target="slide5.xml"/><Relationship Id="rId4" Type="http://schemas.openxmlformats.org/officeDocument/2006/relationships/hyperlink" Target="https://www.ncetm.org.uk/media/ikjbjpbo/ncetm_mm_sp1_y1_se08_teach.pdf#page=14"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86.png"/><Relationship Id="rId2" Type="http://schemas.openxmlformats.org/officeDocument/2006/relationships/slideLayout" Target="../slideLayouts/slideLayout10.xml"/><Relationship Id="rId1" Type="http://schemas.openxmlformats.org/officeDocument/2006/relationships/tags" Target="../tags/tag28.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0.xml"/><Relationship Id="rId1" Type="http://schemas.openxmlformats.org/officeDocument/2006/relationships/tags" Target="../tags/tag29.xml"/><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ikjbjpbo/ncetm_mm_sp1_y1_se08_teach.pdf#page=17"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7" Type="http://schemas.openxmlformats.org/officeDocument/2006/relationships/image" Target="../media/image91.png"/><Relationship Id="rId2" Type="http://schemas.openxmlformats.org/officeDocument/2006/relationships/slideLayout" Target="../slideLayouts/slideLayout10.xml"/><Relationship Id="rId1" Type="http://schemas.openxmlformats.org/officeDocument/2006/relationships/tags" Target="../tags/tag30.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0.xml"/><Relationship Id="rId1" Type="http://schemas.openxmlformats.org/officeDocument/2006/relationships/tags" Target="../tags/tag31.xml"/><Relationship Id="rId4" Type="http://schemas.openxmlformats.org/officeDocument/2006/relationships/image" Target="../media/image92.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32.xml"/><Relationship Id="rId4" Type="http://schemas.openxmlformats.org/officeDocument/2006/relationships/image" Target="../media/image93.png"/></Relationships>
</file>

<file path=ppt/slides/_rels/slide48.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notesSlide" Target="../notesSlides/notesSlide48.xml"/><Relationship Id="rId7" Type="http://schemas.openxmlformats.org/officeDocument/2006/relationships/image" Target="../media/image97.png"/><Relationship Id="rId12" Type="http://schemas.openxmlformats.org/officeDocument/2006/relationships/image" Target="../media/image102.png"/><Relationship Id="rId2" Type="http://schemas.openxmlformats.org/officeDocument/2006/relationships/slideLayout" Target="../slideLayouts/slideLayout10.xml"/><Relationship Id="rId1" Type="http://schemas.openxmlformats.org/officeDocument/2006/relationships/tags" Target="../tags/tag33.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0.xml"/><Relationship Id="rId1" Type="http://schemas.openxmlformats.org/officeDocument/2006/relationships/tags" Target="../tags/tag34.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18.xml"/><Relationship Id="rId7" Type="http://schemas.openxmlformats.org/officeDocument/2006/relationships/slide" Target="slide16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47.xml"/><Relationship Id="rId5" Type="http://schemas.openxmlformats.org/officeDocument/2006/relationships/slide" Target="slide135.xml"/><Relationship Id="rId4" Type="http://schemas.openxmlformats.org/officeDocument/2006/relationships/slide" Target="slide129.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0.xml"/><Relationship Id="rId1" Type="http://schemas.openxmlformats.org/officeDocument/2006/relationships/tags" Target="../tags/tag35.xml"/><Relationship Id="rId5" Type="http://schemas.openxmlformats.org/officeDocument/2006/relationships/image" Target="../media/image107.png"/><Relationship Id="rId4" Type="http://schemas.openxmlformats.org/officeDocument/2006/relationships/image" Target="../media/image10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0.xml"/><Relationship Id="rId1" Type="http://schemas.openxmlformats.org/officeDocument/2006/relationships/tags" Target="../tags/tag36.xml"/><Relationship Id="rId6" Type="http://schemas.openxmlformats.org/officeDocument/2006/relationships/image" Target="../media/image109.png"/><Relationship Id="rId5" Type="http://schemas.openxmlformats.org/officeDocument/2006/relationships/image" Target="../media/image107.png"/><Relationship Id="rId4" Type="http://schemas.openxmlformats.org/officeDocument/2006/relationships/image" Target="../media/image108.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0.xml"/><Relationship Id="rId1" Type="http://schemas.openxmlformats.org/officeDocument/2006/relationships/tags" Target="../tags/tag37.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53.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notesSlide" Target="../notesSlides/notesSlide53.xml"/><Relationship Id="rId7" Type="http://schemas.openxmlformats.org/officeDocument/2006/relationships/image" Target="../media/image116.png"/><Relationship Id="rId2" Type="http://schemas.openxmlformats.org/officeDocument/2006/relationships/slideLayout" Target="../slideLayouts/slideLayout10.xml"/><Relationship Id="rId1" Type="http://schemas.openxmlformats.org/officeDocument/2006/relationships/tags" Target="../tags/tag38.xml"/><Relationship Id="rId6" Type="http://schemas.openxmlformats.org/officeDocument/2006/relationships/image" Target="../media/image115.png"/><Relationship Id="rId5" Type="http://schemas.openxmlformats.org/officeDocument/2006/relationships/image" Target="../media/image11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s>
</file>

<file path=ppt/slides/_rels/slide54.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notesSlide" Target="../notesSlides/notesSlide54.xml"/><Relationship Id="rId7" Type="http://schemas.openxmlformats.org/officeDocument/2006/relationships/image" Target="../media/image122.png"/><Relationship Id="rId12" Type="http://schemas.openxmlformats.org/officeDocument/2006/relationships/image" Target="../media/image127.png"/><Relationship Id="rId2" Type="http://schemas.openxmlformats.org/officeDocument/2006/relationships/slideLayout" Target="../slideLayouts/slideLayout10.xml"/><Relationship Id="rId1" Type="http://schemas.openxmlformats.org/officeDocument/2006/relationships/tags" Target="../tags/tag39.xml"/><Relationship Id="rId6" Type="http://schemas.openxmlformats.org/officeDocument/2006/relationships/image" Target="../media/image114.png"/><Relationship Id="rId11" Type="http://schemas.openxmlformats.org/officeDocument/2006/relationships/image" Target="../media/image126.png"/><Relationship Id="rId5" Type="http://schemas.openxmlformats.org/officeDocument/2006/relationships/image" Target="../media/image121.png"/><Relationship Id="rId10" Type="http://schemas.openxmlformats.org/officeDocument/2006/relationships/image" Target="../media/image125.png"/><Relationship Id="rId4" Type="http://schemas.openxmlformats.org/officeDocument/2006/relationships/image" Target="../media/image120.png"/><Relationship Id="rId9" Type="http://schemas.openxmlformats.org/officeDocument/2006/relationships/image" Target="../media/image12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0.xml"/><Relationship Id="rId1" Type="http://schemas.openxmlformats.org/officeDocument/2006/relationships/tags" Target="../tags/tag40.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0.xml"/><Relationship Id="rId1" Type="http://schemas.openxmlformats.org/officeDocument/2006/relationships/tags" Target="../tags/tag41.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0.xml"/><Relationship Id="rId1" Type="http://schemas.openxmlformats.org/officeDocument/2006/relationships/tags" Target="../tags/tag42.xml"/><Relationship Id="rId4" Type="http://schemas.openxmlformats.org/officeDocument/2006/relationships/image" Target="../media/image134.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0.xml"/><Relationship Id="rId1" Type="http://schemas.openxmlformats.org/officeDocument/2006/relationships/tags" Target="../tags/tag43.xml"/><Relationship Id="rId4" Type="http://schemas.openxmlformats.org/officeDocument/2006/relationships/image" Target="../media/image135.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0.xml"/><Relationship Id="rId1" Type="http://schemas.openxmlformats.org/officeDocument/2006/relationships/tags" Target="../tags/tag44.xml"/><Relationship Id="rId5" Type="http://schemas.openxmlformats.org/officeDocument/2006/relationships/image" Target="../media/image137.png"/><Relationship Id="rId4" Type="http://schemas.openxmlformats.org/officeDocument/2006/relationships/image" Target="../media/image136.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ikjbjpbo/ncetm_mm_sp1_y1_se08_teach.pdf#page=22"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notesSlide" Target="../notesSlides/notesSlide62.xml"/><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slideLayout" Target="../slideLayouts/slideLayout10.xml"/><Relationship Id="rId1" Type="http://schemas.openxmlformats.org/officeDocument/2006/relationships/tags" Target="../tags/tag45.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s>
</file>

<file path=ppt/slides/_rels/slide63.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notesSlide" Target="../notesSlides/notesSlide63.xml"/><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slideLayout" Target="../slideLayouts/slideLayout10.xml"/><Relationship Id="rId1" Type="http://schemas.openxmlformats.org/officeDocument/2006/relationships/tags" Target="../tags/tag46.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s>
</file>

<file path=ppt/slides/_rels/slide64.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notesSlide" Target="../notesSlides/notesSlide64.xml"/><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slideLayout" Target="../slideLayouts/slideLayout10.xml"/><Relationship Id="rId1" Type="http://schemas.openxmlformats.org/officeDocument/2006/relationships/tags" Target="../tags/tag47.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s>
</file>

<file path=ppt/slides/_rels/slide65.xml.rels><?xml version="1.0" encoding="UTF-8" standalone="yes"?>
<Relationships xmlns="http://schemas.openxmlformats.org/package/2006/relationships"><Relationship Id="rId8" Type="http://schemas.openxmlformats.org/officeDocument/2006/relationships/image" Target="../media/image142.png"/><Relationship Id="rId13" Type="http://schemas.openxmlformats.org/officeDocument/2006/relationships/image" Target="../media/image147.png"/><Relationship Id="rId3" Type="http://schemas.openxmlformats.org/officeDocument/2006/relationships/notesSlide" Target="../notesSlides/notesSlide65.xml"/><Relationship Id="rId7" Type="http://schemas.openxmlformats.org/officeDocument/2006/relationships/image" Target="../media/image141.png"/><Relationship Id="rId12" Type="http://schemas.openxmlformats.org/officeDocument/2006/relationships/image" Target="../media/image146.png"/><Relationship Id="rId2" Type="http://schemas.openxmlformats.org/officeDocument/2006/relationships/slideLayout" Target="../slideLayouts/slideLayout10.xml"/><Relationship Id="rId1" Type="http://schemas.openxmlformats.org/officeDocument/2006/relationships/tags" Target="../tags/tag48.xml"/><Relationship Id="rId6" Type="http://schemas.openxmlformats.org/officeDocument/2006/relationships/image" Target="../media/image140.png"/><Relationship Id="rId11" Type="http://schemas.openxmlformats.org/officeDocument/2006/relationships/image" Target="../media/image145.png"/><Relationship Id="rId5" Type="http://schemas.openxmlformats.org/officeDocument/2006/relationships/image" Target="../media/image139.png"/><Relationship Id="rId10" Type="http://schemas.openxmlformats.org/officeDocument/2006/relationships/image" Target="../media/image144.png"/><Relationship Id="rId4" Type="http://schemas.openxmlformats.org/officeDocument/2006/relationships/image" Target="../media/image138.png"/><Relationship Id="rId9" Type="http://schemas.openxmlformats.org/officeDocument/2006/relationships/image" Target="../media/image143.pn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0.xml"/><Relationship Id="rId1" Type="http://schemas.openxmlformats.org/officeDocument/2006/relationships/tags" Target="../tags/tag49.xml"/><Relationship Id="rId5" Type="http://schemas.openxmlformats.org/officeDocument/2006/relationships/image" Target="../media/image149.png"/><Relationship Id="rId4" Type="http://schemas.openxmlformats.org/officeDocument/2006/relationships/image" Target="../media/image148.pn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0.xml"/><Relationship Id="rId1" Type="http://schemas.openxmlformats.org/officeDocument/2006/relationships/tags" Target="../tags/tag50.xml"/><Relationship Id="rId5" Type="http://schemas.openxmlformats.org/officeDocument/2006/relationships/image" Target="../media/image149.png"/><Relationship Id="rId4" Type="http://schemas.openxmlformats.org/officeDocument/2006/relationships/image" Target="../media/image148.png"/></Relationships>
</file>

<file path=ppt/slides/_rels/slide68.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notesSlide" Target="../notesSlides/notesSlide68.xml"/><Relationship Id="rId7" Type="http://schemas.openxmlformats.org/officeDocument/2006/relationships/image" Target="../media/image153.png"/><Relationship Id="rId2" Type="http://schemas.openxmlformats.org/officeDocument/2006/relationships/slideLayout" Target="../slideLayouts/slideLayout10.xml"/><Relationship Id="rId1" Type="http://schemas.openxmlformats.org/officeDocument/2006/relationships/tags" Target="../tags/tag51.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69.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notesSlide" Target="../notesSlides/notesSlide69.xml"/><Relationship Id="rId7" Type="http://schemas.openxmlformats.org/officeDocument/2006/relationships/image" Target="../media/image158.png"/><Relationship Id="rId2" Type="http://schemas.openxmlformats.org/officeDocument/2006/relationships/slideLayout" Target="../slideLayouts/slideLayout10.xml"/><Relationship Id="rId1" Type="http://schemas.openxmlformats.org/officeDocument/2006/relationships/tags" Target="../tags/tag52.xml"/><Relationship Id="rId6" Type="http://schemas.openxmlformats.org/officeDocument/2006/relationships/image" Target="../media/image157.png"/><Relationship Id="rId11" Type="http://schemas.openxmlformats.org/officeDocument/2006/relationships/image" Target="../media/image150.png"/><Relationship Id="rId5" Type="http://schemas.openxmlformats.org/officeDocument/2006/relationships/image" Target="../media/image156.png"/><Relationship Id="rId10" Type="http://schemas.openxmlformats.org/officeDocument/2006/relationships/image" Target="../media/image161.png"/><Relationship Id="rId4" Type="http://schemas.openxmlformats.org/officeDocument/2006/relationships/image" Target="../media/image155.png"/><Relationship Id="rId9" Type="http://schemas.openxmlformats.org/officeDocument/2006/relationships/image" Target="../media/image16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slide" Target="slide5.xml"/><Relationship Id="rId4" Type="http://schemas.openxmlformats.org/officeDocument/2006/relationships/hyperlink" Target="https://www.ncetm.org.uk/media/ikjbjpbo/ncetm_mm_sp1_y1_se08_teach.pdf#page=4"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6.png"/><Relationship Id="rId3" Type="http://schemas.openxmlformats.org/officeDocument/2006/relationships/notesSlide" Target="../notesSlides/notesSlide70.xml"/><Relationship Id="rId7" Type="http://schemas.openxmlformats.org/officeDocument/2006/relationships/image" Target="../media/image162.png"/><Relationship Id="rId12" Type="http://schemas.openxmlformats.org/officeDocument/2006/relationships/image" Target="../media/image165.png"/><Relationship Id="rId2" Type="http://schemas.openxmlformats.org/officeDocument/2006/relationships/slideLayout" Target="../slideLayouts/slideLayout10.xml"/><Relationship Id="rId1" Type="http://schemas.openxmlformats.org/officeDocument/2006/relationships/tags" Target="../tags/tag53.xml"/><Relationship Id="rId6" Type="http://schemas.openxmlformats.org/officeDocument/2006/relationships/image" Target="../media/image160.png"/><Relationship Id="rId11" Type="http://schemas.openxmlformats.org/officeDocument/2006/relationships/image" Target="../media/image161.png"/><Relationship Id="rId5" Type="http://schemas.openxmlformats.org/officeDocument/2006/relationships/image" Target="../media/image158.png"/><Relationship Id="rId10" Type="http://schemas.openxmlformats.org/officeDocument/2006/relationships/image" Target="../media/image164.png"/><Relationship Id="rId4" Type="http://schemas.openxmlformats.org/officeDocument/2006/relationships/image" Target="../media/image155.png"/><Relationship Id="rId9" Type="http://schemas.openxmlformats.org/officeDocument/2006/relationships/image" Target="../media/image159.png"/></Relationships>
</file>

<file path=ppt/slides/_rels/slide71.xml.rels><?xml version="1.0" encoding="UTF-8" standalone="yes"?>
<Relationships xmlns="http://schemas.openxmlformats.org/package/2006/relationships"><Relationship Id="rId8" Type="http://schemas.openxmlformats.org/officeDocument/2006/relationships/image" Target="../media/image162.png"/><Relationship Id="rId13" Type="http://schemas.openxmlformats.org/officeDocument/2006/relationships/image" Target="../media/image166.png"/><Relationship Id="rId3" Type="http://schemas.openxmlformats.org/officeDocument/2006/relationships/notesSlide" Target="../notesSlides/notesSlide71.xml"/><Relationship Id="rId7" Type="http://schemas.openxmlformats.org/officeDocument/2006/relationships/image" Target="../media/image160.png"/><Relationship Id="rId12" Type="http://schemas.openxmlformats.org/officeDocument/2006/relationships/image" Target="../media/image165.png"/><Relationship Id="rId2" Type="http://schemas.openxmlformats.org/officeDocument/2006/relationships/slideLayout" Target="../slideLayouts/slideLayout10.xml"/><Relationship Id="rId1" Type="http://schemas.openxmlformats.org/officeDocument/2006/relationships/tags" Target="../tags/tag54.xml"/><Relationship Id="rId6" Type="http://schemas.openxmlformats.org/officeDocument/2006/relationships/image" Target="../media/image158.png"/><Relationship Id="rId11" Type="http://schemas.openxmlformats.org/officeDocument/2006/relationships/image" Target="../media/image161.png"/><Relationship Id="rId5" Type="http://schemas.openxmlformats.org/officeDocument/2006/relationships/image" Target="../media/image167.png"/><Relationship Id="rId15" Type="http://schemas.openxmlformats.org/officeDocument/2006/relationships/image" Target="../media/image168.png"/><Relationship Id="rId10" Type="http://schemas.openxmlformats.org/officeDocument/2006/relationships/image" Target="../media/image164.png"/><Relationship Id="rId4" Type="http://schemas.openxmlformats.org/officeDocument/2006/relationships/image" Target="../media/image155.png"/><Relationship Id="rId9" Type="http://schemas.openxmlformats.org/officeDocument/2006/relationships/image" Target="../media/image159.png"/><Relationship Id="rId14" Type="http://schemas.openxmlformats.org/officeDocument/2006/relationships/image" Target="../media/image153.png"/></Relationships>
</file>

<file path=ppt/slides/_rels/slide7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3.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ikjbjpbo/ncetm_mm_sp1_y1_se08_teach.pdf#page=27"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notesSlide" Target="../notesSlides/notesSlide74.xml"/><Relationship Id="rId7" Type="http://schemas.openxmlformats.org/officeDocument/2006/relationships/image" Target="../media/image172.png"/><Relationship Id="rId2" Type="http://schemas.openxmlformats.org/officeDocument/2006/relationships/slideLayout" Target="../slideLayouts/slideLayout10.xml"/><Relationship Id="rId1" Type="http://schemas.openxmlformats.org/officeDocument/2006/relationships/tags" Target="../tags/tag55.xml"/><Relationship Id="rId6" Type="http://schemas.openxmlformats.org/officeDocument/2006/relationships/image" Target="../media/image171.png"/><Relationship Id="rId5" Type="http://schemas.openxmlformats.org/officeDocument/2006/relationships/image" Target="../media/image170.png"/><Relationship Id="rId4" Type="http://schemas.openxmlformats.org/officeDocument/2006/relationships/image" Target="../media/image169.png"/><Relationship Id="rId9" Type="http://schemas.openxmlformats.org/officeDocument/2006/relationships/image" Target="../media/image174.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0.xml"/><Relationship Id="rId1" Type="http://schemas.openxmlformats.org/officeDocument/2006/relationships/tags" Target="../tags/tag56.xml"/><Relationship Id="rId5" Type="http://schemas.openxmlformats.org/officeDocument/2006/relationships/image" Target="../media/image170.png"/><Relationship Id="rId4" Type="http://schemas.openxmlformats.org/officeDocument/2006/relationships/image" Target="../media/image175.png"/></Relationships>
</file>

<file path=ppt/slides/_rels/slide76.xml.rels><?xml version="1.0" encoding="UTF-8" standalone="yes"?>
<Relationships xmlns="http://schemas.openxmlformats.org/package/2006/relationships"><Relationship Id="rId8" Type="http://schemas.openxmlformats.org/officeDocument/2006/relationships/image" Target="../media/image174.png"/><Relationship Id="rId3" Type="http://schemas.openxmlformats.org/officeDocument/2006/relationships/notesSlide" Target="../notesSlides/notesSlide76.xml"/><Relationship Id="rId7" Type="http://schemas.openxmlformats.org/officeDocument/2006/relationships/image" Target="../media/image173.png"/><Relationship Id="rId2" Type="http://schemas.openxmlformats.org/officeDocument/2006/relationships/slideLayout" Target="../slideLayouts/slideLayout10.xml"/><Relationship Id="rId1" Type="http://schemas.openxmlformats.org/officeDocument/2006/relationships/tags" Target="../tags/tag57.xml"/><Relationship Id="rId6" Type="http://schemas.openxmlformats.org/officeDocument/2006/relationships/image" Target="../media/image172.png"/><Relationship Id="rId5" Type="http://schemas.openxmlformats.org/officeDocument/2006/relationships/image" Target="../media/image171.png"/><Relationship Id="rId10" Type="http://schemas.openxmlformats.org/officeDocument/2006/relationships/image" Target="../media/image177.png"/><Relationship Id="rId4" Type="http://schemas.openxmlformats.org/officeDocument/2006/relationships/image" Target="../media/image176.png"/><Relationship Id="rId9" Type="http://schemas.openxmlformats.org/officeDocument/2006/relationships/image" Target="../media/image169.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0.xml"/><Relationship Id="rId1" Type="http://schemas.openxmlformats.org/officeDocument/2006/relationships/tags" Target="../tags/tag58.xml"/><Relationship Id="rId6" Type="http://schemas.openxmlformats.org/officeDocument/2006/relationships/image" Target="../media/image180.png"/><Relationship Id="rId5" Type="http://schemas.openxmlformats.org/officeDocument/2006/relationships/image" Target="../media/image179.png"/><Relationship Id="rId4" Type="http://schemas.openxmlformats.org/officeDocument/2006/relationships/image" Target="../media/image178.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7" Type="http://schemas.openxmlformats.org/officeDocument/2006/relationships/image" Target="../media/image184.png"/><Relationship Id="rId2" Type="http://schemas.openxmlformats.org/officeDocument/2006/relationships/slideLayout" Target="../slideLayouts/slideLayout10.xml"/><Relationship Id="rId1" Type="http://schemas.openxmlformats.org/officeDocument/2006/relationships/tags" Target="../tags/tag59.xml"/><Relationship Id="rId6" Type="http://schemas.openxmlformats.org/officeDocument/2006/relationships/image" Target="../media/image183.png"/><Relationship Id="rId5" Type="http://schemas.openxmlformats.org/officeDocument/2006/relationships/image" Target="../media/image182.png"/><Relationship Id="rId4" Type="http://schemas.openxmlformats.org/officeDocument/2006/relationships/image" Target="../media/image181.png"/></Relationships>
</file>

<file path=ppt/slides/_rels/slide79.xml.rels><?xml version="1.0" encoding="UTF-8" standalone="yes"?>
<Relationships xmlns="http://schemas.openxmlformats.org/package/2006/relationships"><Relationship Id="rId8" Type="http://schemas.openxmlformats.org/officeDocument/2006/relationships/image" Target="../media/image189.png"/><Relationship Id="rId3" Type="http://schemas.openxmlformats.org/officeDocument/2006/relationships/notesSlide" Target="../notesSlides/notesSlide79.xml"/><Relationship Id="rId7" Type="http://schemas.openxmlformats.org/officeDocument/2006/relationships/image" Target="../media/image188.png"/><Relationship Id="rId2" Type="http://schemas.openxmlformats.org/officeDocument/2006/relationships/slideLayout" Target="../slideLayouts/slideLayout10.xml"/><Relationship Id="rId1" Type="http://schemas.openxmlformats.org/officeDocument/2006/relationships/tags" Target="../tags/tag60.xml"/><Relationship Id="rId6" Type="http://schemas.openxmlformats.org/officeDocument/2006/relationships/image" Target="../media/image187.png"/><Relationship Id="rId5" Type="http://schemas.openxmlformats.org/officeDocument/2006/relationships/image" Target="../media/image186.png"/><Relationship Id="rId4" Type="http://schemas.openxmlformats.org/officeDocument/2006/relationships/image" Target="../media/image18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1.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ikjbjpbo/ncetm_mm_sp1_y1_se08_teach.pdf#page=29" TargetMode="Externa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0.xml"/><Relationship Id="rId1" Type="http://schemas.openxmlformats.org/officeDocument/2006/relationships/tags" Target="../tags/tag61.xml"/><Relationship Id="rId4" Type="http://schemas.openxmlformats.org/officeDocument/2006/relationships/image" Target="../media/image190.png"/></Relationships>
</file>

<file path=ppt/slides/_rels/slide83.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notesSlide" Target="../notesSlides/notesSlide83.xml"/><Relationship Id="rId7" Type="http://schemas.openxmlformats.org/officeDocument/2006/relationships/image" Target="../media/image173.png"/><Relationship Id="rId2" Type="http://schemas.openxmlformats.org/officeDocument/2006/relationships/slideLayout" Target="../slideLayouts/slideLayout10.xml"/><Relationship Id="rId1" Type="http://schemas.openxmlformats.org/officeDocument/2006/relationships/tags" Target="../tags/tag62.x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 Id="rId9" Type="http://schemas.openxmlformats.org/officeDocument/2006/relationships/image" Target="../media/image195.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0.xml"/><Relationship Id="rId1" Type="http://schemas.openxmlformats.org/officeDocument/2006/relationships/tags" Target="../tags/tag63.xml"/><Relationship Id="rId5" Type="http://schemas.openxmlformats.org/officeDocument/2006/relationships/image" Target="../media/image197.png"/><Relationship Id="rId4" Type="http://schemas.openxmlformats.org/officeDocument/2006/relationships/image" Target="../media/image196.png"/></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0.xml"/><Relationship Id="rId1" Type="http://schemas.openxmlformats.org/officeDocument/2006/relationships/tags" Target="../tags/tag64.xml"/><Relationship Id="rId4" Type="http://schemas.openxmlformats.org/officeDocument/2006/relationships/image" Target="../media/image198.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0.xml"/><Relationship Id="rId1" Type="http://schemas.openxmlformats.org/officeDocument/2006/relationships/tags" Target="../tags/tag65.xml"/><Relationship Id="rId6" Type="http://schemas.openxmlformats.org/officeDocument/2006/relationships/image" Target="../media/image201.png"/><Relationship Id="rId5" Type="http://schemas.openxmlformats.org/officeDocument/2006/relationships/image" Target="../media/image200.png"/><Relationship Id="rId4" Type="http://schemas.openxmlformats.org/officeDocument/2006/relationships/image" Target="../media/image199.pn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0.xml"/><Relationship Id="rId1" Type="http://schemas.openxmlformats.org/officeDocument/2006/relationships/tags" Target="../tags/tag66.xml"/><Relationship Id="rId4" Type="http://schemas.openxmlformats.org/officeDocument/2006/relationships/image" Target="../media/image202.png"/></Relationships>
</file>

<file path=ppt/slides/_rels/slide8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89.xml"/><Relationship Id="rId1" Type="http://schemas.openxmlformats.org/officeDocument/2006/relationships/slideLayout" Target="../slideLayouts/slideLayout5.xml"/><Relationship Id="rId5" Type="http://schemas.openxmlformats.org/officeDocument/2006/relationships/slide" Target="slide3.xml"/><Relationship Id="rId4" Type="http://schemas.openxmlformats.org/officeDocument/2006/relationships/hyperlink" Target="https://www.ncetm.org.uk/media/lkkpii32/ncetm_mm_sp1_y1_se09_teach.pdf#page=5"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13.png"/><Relationship Id="rId4" Type="http://schemas.openxmlformats.org/officeDocument/2006/relationships/image" Target="../media/image14.png"/></Relationships>
</file>

<file path=ppt/slides/_rels/slide90.xml.rels><?xml version="1.0" encoding="UTF-8" standalone="yes"?>
<Relationships xmlns="http://schemas.openxmlformats.org/package/2006/relationships"><Relationship Id="rId2" Type="http://schemas.openxmlformats.org/officeDocument/2006/relationships/image" Target="../media/image204.pn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203.jpeg"/><Relationship Id="rId2" Type="http://schemas.openxmlformats.org/officeDocument/2006/relationships/notesSlide" Target="../notesSlides/notesSlide91.xml"/><Relationship Id="rId1" Type="http://schemas.openxmlformats.org/officeDocument/2006/relationships/slideLayout" Target="../slideLayouts/slideLayout5.xml"/><Relationship Id="rId5" Type="http://schemas.openxmlformats.org/officeDocument/2006/relationships/slide" Target="slide5.xml"/><Relationship Id="rId4" Type="http://schemas.openxmlformats.org/officeDocument/2006/relationships/hyperlink" Target="https://www.ncetm.org.uk/media/lkkpii32/ncetm_mm_sp1_y1_se09_teach.pdf#page=8"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image" Target="../media/image205.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3" Type="http://schemas.openxmlformats.org/officeDocument/2006/relationships/image" Target="../media/image207.png"/><Relationship Id="rId7" Type="http://schemas.openxmlformats.org/officeDocument/2006/relationships/image" Target="../media/image211.png"/><Relationship Id="rId2" Type="http://schemas.openxmlformats.org/officeDocument/2006/relationships/image" Target="../media/image206.png"/><Relationship Id="rId1" Type="http://schemas.openxmlformats.org/officeDocument/2006/relationships/slideLayout" Target="../slideLayouts/slideLayout15.xml"/><Relationship Id="rId6" Type="http://schemas.openxmlformats.org/officeDocument/2006/relationships/image" Target="../media/image210.png"/><Relationship Id="rId5" Type="http://schemas.openxmlformats.org/officeDocument/2006/relationships/image" Target="../media/image209.png"/><Relationship Id="rId4" Type="http://schemas.openxmlformats.org/officeDocument/2006/relationships/image" Target="../media/image208.png"/></Relationships>
</file>

<file path=ppt/slides/_rels/slide97.xml.rels><?xml version="1.0" encoding="UTF-8" standalone="yes"?>
<Relationships xmlns="http://schemas.openxmlformats.org/package/2006/relationships"><Relationship Id="rId8" Type="http://schemas.openxmlformats.org/officeDocument/2006/relationships/image" Target="../media/image218.png"/><Relationship Id="rId3" Type="http://schemas.openxmlformats.org/officeDocument/2006/relationships/image" Target="../media/image213.png"/><Relationship Id="rId7" Type="http://schemas.openxmlformats.org/officeDocument/2006/relationships/image" Target="../media/image217.png"/><Relationship Id="rId2" Type="http://schemas.openxmlformats.org/officeDocument/2006/relationships/image" Target="../media/image212.png"/><Relationship Id="rId1" Type="http://schemas.openxmlformats.org/officeDocument/2006/relationships/slideLayout" Target="../slideLayouts/slideLayout15.xml"/><Relationship Id="rId6" Type="http://schemas.openxmlformats.org/officeDocument/2006/relationships/image" Target="../media/image216.png"/><Relationship Id="rId5" Type="http://schemas.openxmlformats.org/officeDocument/2006/relationships/image" Target="../media/image215.png"/><Relationship Id="rId10" Type="http://schemas.openxmlformats.org/officeDocument/2006/relationships/image" Target="../media/image220.png"/><Relationship Id="rId4" Type="http://schemas.openxmlformats.org/officeDocument/2006/relationships/image" Target="../media/image214.png"/><Relationship Id="rId9" Type="http://schemas.openxmlformats.org/officeDocument/2006/relationships/image" Target="../media/image219.png"/></Relationships>
</file>

<file path=ppt/slides/_rels/slide98.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92.xml"/><Relationship Id="rId1" Type="http://schemas.openxmlformats.org/officeDocument/2006/relationships/slideLayout" Target="../slideLayouts/slideLayout15.xml"/><Relationship Id="rId4" Type="http://schemas.openxmlformats.org/officeDocument/2006/relationships/image" Target="../media/image222.png"/></Relationships>
</file>

<file path=ppt/slides/_rels/slide99.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notesSlide" Target="../notesSlides/notesSlide9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064D4-6FBE-4131-9182-7C4479EBDE7B}"/>
              </a:ext>
            </a:extLst>
          </p:cNvPr>
          <p:cNvSpPr txBox="1"/>
          <p:nvPr/>
        </p:nvSpPr>
        <p:spPr>
          <a:xfrm>
            <a:off x="604946" y="1732195"/>
            <a:ext cx="5148154" cy="461665"/>
          </a:xfrm>
          <a:prstGeom prst="rect">
            <a:avLst/>
          </a:prstGeom>
          <a:noFill/>
        </p:spPr>
        <p:txBody>
          <a:bodyPr wrap="square" rtlCol="0">
            <a:spAutoFit/>
          </a:bodyPr>
          <a:lstStyle/>
          <a:p>
            <a:pPr lvl="0"/>
            <a:r>
              <a:rPr lang="en-US" sz="2400" b="1" dirty="0">
                <a:solidFill>
                  <a:schemeClr val="bg1"/>
                </a:solidFill>
                <a:latin typeface="Arial" panose="020B0604020202020204" pitchFamily="34" charset="0"/>
                <a:cs typeface="Arial" panose="020B0604020202020204" pitchFamily="34" charset="0"/>
              </a:rPr>
              <a:t>Year 2, </a:t>
            </a:r>
            <a:r>
              <a:rPr lang="en-US" sz="2400" b="1">
                <a:solidFill>
                  <a:schemeClr val="bg1"/>
                </a:solidFill>
                <a:latin typeface="Arial" panose="020B0604020202020204" pitchFamily="34" charset="0"/>
                <a:cs typeface="Arial" panose="020B0604020202020204" pitchFamily="34" charset="0"/>
              </a:rPr>
              <a:t>Unit </a:t>
            </a:r>
            <a:r>
              <a:rPr lang="en-US" sz="2400" b="1" dirty="0">
                <a:solidFill>
                  <a:schemeClr val="bg1"/>
                </a:solidFill>
                <a:latin typeface="Arial" panose="020B0604020202020204" pitchFamily="34" charset="0"/>
                <a:cs typeface="Arial" panose="020B0604020202020204" pitchFamily="34" charset="0"/>
              </a:rPr>
              <a:t>1</a:t>
            </a:r>
          </a:p>
        </p:txBody>
      </p:sp>
      <p:sp>
        <p:nvSpPr>
          <p:cNvPr id="6" name="TextBox 5">
            <a:extLst>
              <a:ext uri="{FF2B5EF4-FFF2-40B4-BE49-F238E27FC236}">
                <a16:creationId xmlns:a16="http://schemas.microsoft.com/office/drawing/2014/main" id="{DC2662B8-F764-4A66-9D96-917843E5F642}"/>
              </a:ext>
            </a:extLst>
          </p:cNvPr>
          <p:cNvSpPr txBox="1"/>
          <p:nvPr/>
        </p:nvSpPr>
        <p:spPr>
          <a:xfrm>
            <a:off x="604946" y="2434709"/>
            <a:ext cx="4795729" cy="584775"/>
          </a:xfrm>
          <a:prstGeom prst="rect">
            <a:avLst/>
          </a:prstGeom>
          <a:noFill/>
        </p:spPr>
        <p:txBody>
          <a:bodyPr wrap="square">
            <a:spAutoFit/>
          </a:bodyPr>
          <a:lstStyle/>
          <a:p>
            <a:pPr lvl="0"/>
            <a:r>
              <a:rPr lang="en-US" sz="3200" b="1" dirty="0">
                <a:solidFill>
                  <a:schemeClr val="bg1"/>
                </a:solidFill>
                <a:latin typeface="Arial" panose="020B0604020202020204" pitchFamily="34" charset="0"/>
                <a:cs typeface="Arial" panose="020B0604020202020204" pitchFamily="34" charset="0"/>
              </a:rPr>
              <a:t>Numbers 10 to 100</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7" name="Picture 16">
            <a:extLst>
              <a:ext uri="{FF2B5EF4-FFF2-40B4-BE49-F238E27FC236}">
                <a16:creationId xmlns:a16="http://schemas.microsoft.com/office/drawing/2014/main" id="{54A2CE68-1107-4A95-A3FC-AB791A4A2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074588" y="3332433"/>
            <a:ext cx="417210" cy="454653"/>
          </a:xfrm>
          <a:prstGeom prst="rect">
            <a:avLst/>
          </a:prstGeom>
        </p:spPr>
      </p:pic>
      <p:pic>
        <p:nvPicPr>
          <p:cNvPr id="19" name="Picture 18">
            <a:extLst>
              <a:ext uri="{FF2B5EF4-FFF2-40B4-BE49-F238E27FC236}">
                <a16:creationId xmlns:a16="http://schemas.microsoft.com/office/drawing/2014/main" id="{28E9F7D1-35C8-47C8-A279-3EEA778AB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506504" y="3332433"/>
            <a:ext cx="417210" cy="454653"/>
          </a:xfrm>
          <a:prstGeom prst="rect">
            <a:avLst/>
          </a:prstGeom>
        </p:spPr>
      </p:pic>
      <p:pic>
        <p:nvPicPr>
          <p:cNvPr id="20" name="Picture 19">
            <a:extLst>
              <a:ext uri="{FF2B5EF4-FFF2-40B4-BE49-F238E27FC236}">
                <a16:creationId xmlns:a16="http://schemas.microsoft.com/office/drawing/2014/main" id="{505A01F4-E922-42F3-BDFB-635D73A37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938420" y="3332433"/>
            <a:ext cx="417210" cy="454653"/>
          </a:xfrm>
          <a:prstGeom prst="rect">
            <a:avLst/>
          </a:prstGeom>
        </p:spPr>
      </p:pic>
      <p:pic>
        <p:nvPicPr>
          <p:cNvPr id="21" name="Picture 20">
            <a:extLst>
              <a:ext uri="{FF2B5EF4-FFF2-40B4-BE49-F238E27FC236}">
                <a16:creationId xmlns:a16="http://schemas.microsoft.com/office/drawing/2014/main" id="{DFD7F34E-D05E-4D93-811F-44B1DF3AB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370336" y="3332433"/>
            <a:ext cx="417210" cy="454653"/>
          </a:xfrm>
          <a:prstGeom prst="rect">
            <a:avLst/>
          </a:prstGeom>
        </p:spPr>
      </p:pic>
      <p:pic>
        <p:nvPicPr>
          <p:cNvPr id="22" name="Picture 21">
            <a:extLst>
              <a:ext uri="{FF2B5EF4-FFF2-40B4-BE49-F238E27FC236}">
                <a16:creationId xmlns:a16="http://schemas.microsoft.com/office/drawing/2014/main" id="{FB622C08-0C43-49AA-8744-4B44DD4C0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802252" y="3332433"/>
            <a:ext cx="417210" cy="454653"/>
          </a:xfrm>
          <a:prstGeom prst="rect">
            <a:avLst/>
          </a:prstGeom>
        </p:spPr>
      </p:pic>
      <p:pic>
        <p:nvPicPr>
          <p:cNvPr id="23" name="Picture 22">
            <a:extLst>
              <a:ext uri="{FF2B5EF4-FFF2-40B4-BE49-F238E27FC236}">
                <a16:creationId xmlns:a16="http://schemas.microsoft.com/office/drawing/2014/main" id="{3AA930C2-A5BF-42AA-B53C-D1D2E2CB2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234168" y="3332433"/>
            <a:ext cx="417210" cy="454653"/>
          </a:xfrm>
          <a:prstGeom prst="rect">
            <a:avLst/>
          </a:prstGeom>
        </p:spPr>
      </p:pic>
      <p:pic>
        <p:nvPicPr>
          <p:cNvPr id="24" name="Picture 23">
            <a:extLst>
              <a:ext uri="{FF2B5EF4-FFF2-40B4-BE49-F238E27FC236}">
                <a16:creationId xmlns:a16="http://schemas.microsoft.com/office/drawing/2014/main" id="{06946F11-6378-4A5A-975C-7FF9A0AB10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666084" y="3332433"/>
            <a:ext cx="417210" cy="454653"/>
          </a:xfrm>
          <a:prstGeom prst="rect">
            <a:avLst/>
          </a:prstGeom>
        </p:spPr>
      </p:pic>
      <p:pic>
        <p:nvPicPr>
          <p:cNvPr id="25" name="Picture 24">
            <a:extLst>
              <a:ext uri="{FF2B5EF4-FFF2-40B4-BE49-F238E27FC236}">
                <a16:creationId xmlns:a16="http://schemas.microsoft.com/office/drawing/2014/main" id="{C0F9E651-6B01-4F52-9E3A-91EB2C36A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098000" y="3332433"/>
            <a:ext cx="417210" cy="454653"/>
          </a:xfrm>
          <a:prstGeom prst="rect">
            <a:avLst/>
          </a:prstGeom>
        </p:spPr>
      </p:pic>
      <p:pic>
        <p:nvPicPr>
          <p:cNvPr id="26" name="Picture 25">
            <a:extLst>
              <a:ext uri="{FF2B5EF4-FFF2-40B4-BE49-F238E27FC236}">
                <a16:creationId xmlns:a16="http://schemas.microsoft.com/office/drawing/2014/main" id="{3E10135E-24E7-415C-9F09-96E6D7F12F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529916" y="3332433"/>
            <a:ext cx="417210" cy="454653"/>
          </a:xfrm>
          <a:prstGeom prst="rect">
            <a:avLst/>
          </a:prstGeom>
        </p:spPr>
      </p:pic>
      <p:pic>
        <p:nvPicPr>
          <p:cNvPr id="27" name="Picture 26">
            <a:extLst>
              <a:ext uri="{FF2B5EF4-FFF2-40B4-BE49-F238E27FC236}">
                <a16:creationId xmlns:a16="http://schemas.microsoft.com/office/drawing/2014/main" id="{11553938-99AD-4C18-A8DE-BE81A90C7B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961832" y="3332433"/>
            <a:ext cx="417210" cy="454653"/>
          </a:xfrm>
          <a:prstGeom prst="rect">
            <a:avLst/>
          </a:prstGeom>
        </p:spPr>
      </p:pic>
    </p:spTree>
    <p:custDataLst>
      <p:tags r:id="rId1"/>
    </p:custDataLst>
    <p:extLst>
      <p:ext uri="{BB962C8B-B14F-4D97-AF65-F5344CB8AC3E}">
        <p14:creationId xmlns:p14="http://schemas.microsoft.com/office/powerpoint/2010/main" val="359532434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1.48148E-6 L 0.00295 -1.48148E-6 " pathEditMode="relative" rAng="0" ptsTypes="AA">
                                      <p:cBhvr>
                                        <p:cTn id="6" dur="1000" fill="hold"/>
                                        <p:tgtEl>
                                          <p:spTgt spid="23"/>
                                        </p:tgtEl>
                                        <p:attrNameLst>
                                          <p:attrName>ppt_x</p:attrName>
                                          <p:attrName>ppt_y</p:attrName>
                                        </p:attrNameLst>
                                      </p:cBhvr>
                                      <p:rCtr x="69" y="0"/>
                                    </p:animMotion>
                                  </p:childTnLst>
                                </p:cTn>
                              </p:par>
                              <p:par>
                                <p:cTn id="7" presetID="35" presetClass="path" presetSubtype="0" accel="50000" decel="50000" fill="hold" nodeType="withEffect">
                                  <p:stCondLst>
                                    <p:cond delay="0"/>
                                  </p:stCondLst>
                                  <p:childTnLst>
                                    <p:animMotion origin="layout" path="M 2.5E-6 -1.48148E-6 L -0.00487 -1.48148E-6 " pathEditMode="relative" rAng="0" ptsTypes="AA">
                                      <p:cBhvr>
                                        <p:cTn id="8" dur="1000" fill="hold"/>
                                        <p:tgtEl>
                                          <p:spTgt spid="22"/>
                                        </p:tgtEl>
                                        <p:attrNameLst>
                                          <p:attrName>ppt_x</p:attrName>
                                          <p:attrName>ppt_y</p:attrName>
                                        </p:attrNameLst>
                                      </p:cBhvr>
                                      <p:rCtr x="-330" y="0"/>
                                    </p:animMotion>
                                  </p:childTnLst>
                                </p:cTn>
                              </p:par>
                              <p:par>
                                <p:cTn id="9" presetID="35" presetClass="path" presetSubtype="0" accel="50000" decel="50000" fill="hold" nodeType="withEffect">
                                  <p:stCondLst>
                                    <p:cond delay="0"/>
                                  </p:stCondLst>
                                  <p:childTnLst>
                                    <p:animMotion origin="layout" path="M 8.33333E-7 -1.48148E-6 L -0.01284 -1.48148E-6 " pathEditMode="relative" rAng="0" ptsTypes="AA">
                                      <p:cBhvr>
                                        <p:cTn id="10" dur="1000" fill="hold"/>
                                        <p:tgtEl>
                                          <p:spTgt spid="21"/>
                                        </p:tgtEl>
                                        <p:attrNameLst>
                                          <p:attrName>ppt_x</p:attrName>
                                          <p:attrName>ppt_y</p:attrName>
                                        </p:attrNameLst>
                                      </p:cBhvr>
                                      <p:rCtr x="-330" y="0"/>
                                    </p:animMotion>
                                  </p:childTnLst>
                                </p:cTn>
                              </p:par>
                              <p:par>
                                <p:cTn id="11" presetID="35" presetClass="path" presetSubtype="0" accel="50000" decel="50000" fill="hold" nodeType="withEffect">
                                  <p:stCondLst>
                                    <p:cond delay="0"/>
                                  </p:stCondLst>
                                  <p:childTnLst>
                                    <p:animMotion origin="layout" path="M -5.55556E-7 -1.48148E-6 L -0.02222 -1.48148E-6 " pathEditMode="relative" rAng="0" ptsTypes="AA">
                                      <p:cBhvr>
                                        <p:cTn id="12" dur="1000" fill="hold"/>
                                        <p:tgtEl>
                                          <p:spTgt spid="20"/>
                                        </p:tgtEl>
                                        <p:attrNameLst>
                                          <p:attrName>ppt_x</p:attrName>
                                          <p:attrName>ppt_y</p:attrName>
                                        </p:attrNameLst>
                                      </p:cBhvr>
                                      <p:rCtr x="-1111" y="0"/>
                                    </p:animMotion>
                                  </p:childTnLst>
                                </p:cTn>
                              </p:par>
                              <p:par>
                                <p:cTn id="13" presetID="35" presetClass="path" presetSubtype="0" accel="50000" decel="50000" fill="hold" nodeType="withEffect">
                                  <p:stCondLst>
                                    <p:cond delay="0"/>
                                  </p:stCondLst>
                                  <p:childTnLst>
                                    <p:animMotion origin="layout" path="M 1.66667E-6 -1.48148E-6 L -0.03004 -1.48148E-6 " pathEditMode="relative" rAng="0" ptsTypes="AA">
                                      <p:cBhvr>
                                        <p:cTn id="14" dur="1000" fill="hold"/>
                                        <p:tgtEl>
                                          <p:spTgt spid="19"/>
                                        </p:tgtEl>
                                        <p:attrNameLst>
                                          <p:attrName>ppt_x</p:attrName>
                                          <p:attrName>ppt_y</p:attrName>
                                        </p:attrNameLst>
                                      </p:cBhvr>
                                      <p:rCtr x="-1510" y="0"/>
                                    </p:animMotion>
                                  </p:childTnLst>
                                </p:cTn>
                              </p:par>
                              <p:par>
                                <p:cTn id="15" presetID="35" presetClass="path" presetSubtype="0" accel="50000" decel="50000" fill="hold" nodeType="withEffect">
                                  <p:stCondLst>
                                    <p:cond delay="0"/>
                                  </p:stCondLst>
                                  <p:childTnLst>
                                    <p:animMotion origin="layout" path="M 3.88889E-6 -1.48148E-6 L -0.03802 -1.48148E-6 " pathEditMode="relative" rAng="0" ptsTypes="AA">
                                      <p:cBhvr>
                                        <p:cTn id="16" dur="1000" fill="hold"/>
                                        <p:tgtEl>
                                          <p:spTgt spid="17"/>
                                        </p:tgtEl>
                                        <p:attrNameLst>
                                          <p:attrName>ppt_x</p:attrName>
                                          <p:attrName>ppt_y</p:attrName>
                                        </p:attrNameLst>
                                      </p:cBhvr>
                                      <p:rCtr x="-1910" y="0"/>
                                    </p:animMotion>
                                  </p:childTnLst>
                                </p:cTn>
                              </p:par>
                              <p:par>
                                <p:cTn id="17" presetID="63" presetClass="path" presetSubtype="0" accel="50000" decel="50000" fill="hold" nodeType="withEffect">
                                  <p:stCondLst>
                                    <p:cond delay="0"/>
                                  </p:stCondLst>
                                  <p:childTnLst>
                                    <p:animMotion origin="layout" path="M 5.55556E-7 -1.48148E-6 L 0.00937 -1.48148E-6 " pathEditMode="relative" rAng="0" ptsTypes="AA">
                                      <p:cBhvr>
                                        <p:cTn id="18" dur="1000" fill="hold"/>
                                        <p:tgtEl>
                                          <p:spTgt spid="24"/>
                                        </p:tgtEl>
                                        <p:attrNameLst>
                                          <p:attrName>ppt_x</p:attrName>
                                          <p:attrName>ppt_y</p:attrName>
                                        </p:attrNameLst>
                                      </p:cBhvr>
                                      <p:rCtr x="469" y="0"/>
                                    </p:animMotion>
                                  </p:childTnLst>
                                </p:cTn>
                              </p:par>
                              <p:par>
                                <p:cTn id="19" presetID="63" presetClass="path" presetSubtype="0" accel="50000" decel="50000" fill="hold" nodeType="withEffect">
                                  <p:stCondLst>
                                    <p:cond delay="0"/>
                                  </p:stCondLst>
                                  <p:childTnLst>
                                    <p:animMotion origin="layout" path="M -1.66667E-6 -1.48148E-6 L 0.01736 -1.48148E-6 " pathEditMode="relative" rAng="0" ptsTypes="AA">
                                      <p:cBhvr>
                                        <p:cTn id="20" dur="1000" fill="hold"/>
                                        <p:tgtEl>
                                          <p:spTgt spid="25"/>
                                        </p:tgtEl>
                                        <p:attrNameLst>
                                          <p:attrName>ppt_x</p:attrName>
                                          <p:attrName>ppt_y</p:attrName>
                                        </p:attrNameLst>
                                      </p:cBhvr>
                                      <p:rCtr x="868" y="0"/>
                                    </p:animMotion>
                                  </p:childTnLst>
                                </p:cTn>
                              </p:par>
                              <p:par>
                                <p:cTn id="21" presetID="63" presetClass="path" presetSubtype="0" accel="50000" decel="50000" fill="hold" nodeType="withEffect">
                                  <p:stCondLst>
                                    <p:cond delay="0"/>
                                  </p:stCondLst>
                                  <p:childTnLst>
                                    <p:animMotion origin="layout" path="M -3.88889E-6 -1.48148E-6 L 0.02518 -1.48148E-6 " pathEditMode="relative" rAng="0" ptsTypes="AA">
                                      <p:cBhvr>
                                        <p:cTn id="22" dur="1000" fill="hold"/>
                                        <p:tgtEl>
                                          <p:spTgt spid="26"/>
                                        </p:tgtEl>
                                        <p:attrNameLst>
                                          <p:attrName>ppt_x</p:attrName>
                                          <p:attrName>ppt_y</p:attrName>
                                        </p:attrNameLst>
                                      </p:cBhvr>
                                      <p:rCtr x="1250" y="0"/>
                                    </p:animMotion>
                                  </p:childTnLst>
                                </p:cTn>
                              </p:par>
                              <p:par>
                                <p:cTn id="23" presetID="63" presetClass="path" presetSubtype="0" accel="50000" decel="50000" fill="hold" nodeType="withEffect">
                                  <p:stCondLst>
                                    <p:cond delay="0"/>
                                  </p:stCondLst>
                                  <p:childTnLst>
                                    <p:animMotion origin="layout" path="M 3.88889E-6 -1.48148E-6 L 0.03316 -1.48148E-6 " pathEditMode="relative" rAng="0" ptsTypes="AA">
                                      <p:cBhvr>
                                        <p:cTn id="24" dur="1000" fill="hold"/>
                                        <p:tgtEl>
                                          <p:spTgt spid="27"/>
                                        </p:tgtEl>
                                        <p:attrNameLst>
                                          <p:attrName>ppt_x</p:attrName>
                                          <p:attrName>ppt_y</p:attrName>
                                        </p:attrNameLst>
                                      </p:cBhvr>
                                      <p:rCtr x="1649"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0434 -1.48148E-6 L -3.29597E-17 -1.48148E-6 " pathEditMode="relative" rAng="0" ptsTypes="AA">
                                      <p:cBhvr>
                                        <p:cTn id="28" dur="1000" fill="hold"/>
                                        <p:tgtEl>
                                          <p:spTgt spid="22"/>
                                        </p:tgtEl>
                                        <p:attrNameLst>
                                          <p:attrName>ppt_x</p:attrName>
                                          <p:attrName>ppt_y</p:attrName>
                                        </p:attrNameLst>
                                      </p:cBhvr>
                                      <p:rCtr x="677" y="0"/>
                                    </p:animMotion>
                                  </p:childTnLst>
                                </p:cTn>
                              </p:par>
                              <p:par>
                                <p:cTn id="29" presetID="63" presetClass="path" presetSubtype="0" accel="50000" decel="50000" fill="hold" nodeType="withEffect">
                                  <p:stCondLst>
                                    <p:cond delay="0"/>
                                  </p:stCondLst>
                                  <p:childTnLst>
                                    <p:animMotion origin="layout" path="M -0.01232 -1.48148E-6 L -1.66667E-6 -1.48148E-6 " pathEditMode="relative" rAng="0" ptsTypes="AA">
                                      <p:cBhvr>
                                        <p:cTn id="30" dur="1000" fill="hold"/>
                                        <p:tgtEl>
                                          <p:spTgt spid="21"/>
                                        </p:tgtEl>
                                        <p:attrNameLst>
                                          <p:attrName>ppt_x</p:attrName>
                                          <p:attrName>ppt_y</p:attrName>
                                        </p:attrNameLst>
                                      </p:cBhvr>
                                      <p:rCtr x="677" y="0"/>
                                    </p:animMotion>
                                  </p:childTnLst>
                                </p:cTn>
                              </p:par>
                              <p:par>
                                <p:cTn id="31" presetID="63" presetClass="path" presetSubtype="0" accel="50000" decel="50000" fill="hold" nodeType="withEffect">
                                  <p:stCondLst>
                                    <p:cond delay="0"/>
                                  </p:stCondLst>
                                  <p:childTnLst>
                                    <p:animMotion origin="layout" path="M -0.02222 -1.48148E-6 L 5.55556E-7 -1.48148E-6 " pathEditMode="relative" rAng="0" ptsTypes="AA">
                                      <p:cBhvr>
                                        <p:cTn id="32" dur="1000" fill="hold"/>
                                        <p:tgtEl>
                                          <p:spTgt spid="20"/>
                                        </p:tgtEl>
                                        <p:attrNameLst>
                                          <p:attrName>ppt_x</p:attrName>
                                          <p:attrName>ppt_y</p:attrName>
                                        </p:attrNameLst>
                                      </p:cBhvr>
                                      <p:rCtr x="1181" y="0"/>
                                    </p:animMotion>
                                  </p:childTnLst>
                                </p:cTn>
                              </p:par>
                              <p:par>
                                <p:cTn id="33" presetID="63" presetClass="path" presetSubtype="0" accel="50000" decel="50000" fill="hold" nodeType="withEffect">
                                  <p:stCondLst>
                                    <p:cond delay="0"/>
                                  </p:stCondLst>
                                  <p:childTnLst>
                                    <p:animMotion origin="layout" path="M -0.03802 -1.48148E-6 L 5E-6 -1.48148E-6 " pathEditMode="relative" rAng="0" ptsTypes="AA">
                                      <p:cBhvr>
                                        <p:cTn id="34" dur="1000" fill="hold"/>
                                        <p:tgtEl>
                                          <p:spTgt spid="17"/>
                                        </p:tgtEl>
                                        <p:attrNameLst>
                                          <p:attrName>ppt_x</p:attrName>
                                          <p:attrName>ppt_y</p:attrName>
                                        </p:attrNameLst>
                                      </p:cBhvr>
                                      <p:rCtr x="1962" y="0"/>
                                    </p:animMotion>
                                  </p:childTnLst>
                                </p:cTn>
                              </p:par>
                              <p:par>
                                <p:cTn id="35" presetID="35" presetClass="path" presetSubtype="0" accel="50000" decel="50000" fill="hold" nodeType="withEffect">
                                  <p:stCondLst>
                                    <p:cond delay="0"/>
                                  </p:stCondLst>
                                  <p:childTnLst>
                                    <p:animMotion origin="layout" path="M 0.00937 -1.48148E-6 L -1.94444E-6 -1.48148E-6 " pathEditMode="relative" rAng="0" ptsTypes="AA">
                                      <p:cBhvr>
                                        <p:cTn id="36" dur="1000" fill="hold"/>
                                        <p:tgtEl>
                                          <p:spTgt spid="24"/>
                                        </p:tgtEl>
                                        <p:attrNameLst>
                                          <p:attrName>ppt_x</p:attrName>
                                          <p:attrName>ppt_y</p:attrName>
                                        </p:attrNameLst>
                                      </p:cBhvr>
                                      <p:rCtr x="-399" y="0"/>
                                    </p:animMotion>
                                  </p:childTnLst>
                                </p:cTn>
                              </p:par>
                              <p:par>
                                <p:cTn id="37" presetID="35" presetClass="path" presetSubtype="0" accel="50000" decel="50000" fill="hold" nodeType="withEffect">
                                  <p:stCondLst>
                                    <p:cond delay="0"/>
                                  </p:stCondLst>
                                  <p:childTnLst>
                                    <p:animMotion origin="layout" path="M 0.01736 -1.48148E-6 L -4.16667E-6 -1.48148E-6 " pathEditMode="relative" rAng="0" ptsTypes="AA">
                                      <p:cBhvr>
                                        <p:cTn id="38" dur="1000" fill="hold"/>
                                        <p:tgtEl>
                                          <p:spTgt spid="25"/>
                                        </p:tgtEl>
                                        <p:attrNameLst>
                                          <p:attrName>ppt_x</p:attrName>
                                          <p:attrName>ppt_y</p:attrName>
                                        </p:attrNameLst>
                                      </p:cBhvr>
                                      <p:rCtr x="-799" y="0"/>
                                    </p:animMotion>
                                  </p:childTnLst>
                                </p:cTn>
                              </p:par>
                              <p:par>
                                <p:cTn id="39" presetID="35" presetClass="path" presetSubtype="0" accel="50000" decel="50000" fill="hold" nodeType="withEffect">
                                  <p:stCondLst>
                                    <p:cond delay="0"/>
                                  </p:stCondLst>
                                  <p:childTnLst>
                                    <p:animMotion origin="layout" path="M 0.02518 -1.48148E-6 L 3.61111E-6 -1.48148E-6 " pathEditMode="relative" rAng="0" ptsTypes="AA">
                                      <p:cBhvr>
                                        <p:cTn id="40" dur="1000" fill="hold"/>
                                        <p:tgtEl>
                                          <p:spTgt spid="26"/>
                                        </p:tgtEl>
                                        <p:attrNameLst>
                                          <p:attrName>ppt_x</p:attrName>
                                          <p:attrName>ppt_y</p:attrName>
                                        </p:attrNameLst>
                                      </p:cBhvr>
                                      <p:rCtr x="-1181" y="0"/>
                                    </p:animMotion>
                                  </p:childTnLst>
                                </p:cTn>
                              </p:par>
                              <p:par>
                                <p:cTn id="41" presetID="35" presetClass="path" presetSubtype="0" accel="50000" decel="50000" fill="hold" nodeType="withEffect">
                                  <p:stCondLst>
                                    <p:cond delay="0"/>
                                  </p:stCondLst>
                                  <p:childTnLst>
                                    <p:animMotion origin="layout" path="M 0.03316 -1.48148E-6 L 1.38889E-6 -1.48148E-6 " pathEditMode="relative" rAng="0" ptsTypes="AA">
                                      <p:cBhvr>
                                        <p:cTn id="42" dur="1000" fill="hold"/>
                                        <p:tgtEl>
                                          <p:spTgt spid="27"/>
                                        </p:tgtEl>
                                        <p:attrNameLst>
                                          <p:attrName>ppt_x</p:attrName>
                                          <p:attrName>ppt_y</p:attrName>
                                        </p:attrNameLst>
                                      </p:cBhvr>
                                      <p:rCtr x="-1580" y="0"/>
                                    </p:animMotion>
                                  </p:childTnLst>
                                </p:cTn>
                              </p:par>
                              <p:par>
                                <p:cTn id="43" presetID="63" presetClass="path" presetSubtype="0" accel="50000" decel="50000" fill="hold" nodeType="withEffect">
                                  <p:stCondLst>
                                    <p:cond delay="0"/>
                                  </p:stCondLst>
                                  <p:childTnLst>
                                    <p:animMotion origin="layout" path="M -0.03004 -1.48148E-6 L 2.77778E-6 -1.48148E-6 " pathEditMode="relative" rAng="0" ptsTypes="AA">
                                      <p:cBhvr>
                                        <p:cTn id="44" dur="1000" fill="hold"/>
                                        <p:tgtEl>
                                          <p:spTgt spid="19"/>
                                        </p:tgtEl>
                                        <p:attrNameLst>
                                          <p:attrName>ppt_x</p:attrName>
                                          <p:attrName>ppt_y</p:attrName>
                                        </p:attrNameLst>
                                      </p:cBhvr>
                                      <p:rCtr x="1563" y="0"/>
                                    </p:animMotion>
                                  </p:childTnLst>
                                </p:cTn>
                              </p:par>
                              <p:par>
                                <p:cTn id="45" presetID="35" presetClass="path" presetSubtype="0" accel="50000" decel="50000" fill="hold" nodeType="withEffect">
                                  <p:stCondLst>
                                    <p:cond delay="0"/>
                                  </p:stCondLst>
                                  <p:childTnLst>
                                    <p:animMotion origin="layout" path="M 0.00295 -1.48148E-6 L 2.77778E-6 -1.48148E-6 " pathEditMode="relative" rAng="0" ptsTypes="AA">
                                      <p:cBhvr>
                                        <p:cTn id="46" dur="1000" fill="hold"/>
                                        <p:tgtEl>
                                          <p:spTgt spid="23"/>
                                        </p:tgtEl>
                                        <p:attrNameLst>
                                          <p:attrName>ppt_x</p:attrName>
                                          <p:attrName>ppt_y</p:attrName>
                                        </p:attrNameLst>
                                      </p:cBhvr>
                                      <p:rCtr x="-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11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0569765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count a large group of objects by using knowledge of unitising by counting tens and ones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5524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11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1.9 Composition of numbers: 20-100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79942680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2:6-2:9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10-12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982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B6FD84-16A0-4BBC-8359-14AF3BDB73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183" y="868270"/>
            <a:ext cx="2182196" cy="2182196"/>
          </a:xfrm>
          <a:prstGeom prst="rect">
            <a:avLst/>
          </a:prstGeom>
        </p:spPr>
      </p:pic>
      <p:pic>
        <p:nvPicPr>
          <p:cNvPr id="40" name="Picture 39">
            <a:extLst>
              <a:ext uri="{FF2B5EF4-FFF2-40B4-BE49-F238E27FC236}">
                <a16:creationId xmlns:a16="http://schemas.microsoft.com/office/drawing/2014/main" id="{95F7EB71-D3AD-4FC5-92E2-17FD2700B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998" y="1110904"/>
            <a:ext cx="1496363" cy="1496363"/>
          </a:xfrm>
          <a:prstGeom prst="rect">
            <a:avLst/>
          </a:prstGeom>
        </p:spPr>
      </p:pic>
      <p:pic>
        <p:nvPicPr>
          <p:cNvPr id="37" name="Picture 36">
            <a:extLst>
              <a:ext uri="{FF2B5EF4-FFF2-40B4-BE49-F238E27FC236}">
                <a16:creationId xmlns:a16="http://schemas.microsoft.com/office/drawing/2014/main" id="{A98395EC-251A-4A85-9E08-3CE665C83F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147" y="874833"/>
            <a:ext cx="1496363" cy="1496363"/>
          </a:xfrm>
          <a:prstGeom prst="rect">
            <a:avLst/>
          </a:prstGeom>
        </p:spPr>
      </p:pic>
      <p:pic>
        <p:nvPicPr>
          <p:cNvPr id="35" name="Picture 34">
            <a:extLst>
              <a:ext uri="{FF2B5EF4-FFF2-40B4-BE49-F238E27FC236}">
                <a16:creationId xmlns:a16="http://schemas.microsoft.com/office/drawing/2014/main" id="{9454948D-471C-4FED-A833-4D942D6DD8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913" y="841108"/>
            <a:ext cx="1496363" cy="1496363"/>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2:6</a:t>
            </a:r>
          </a:p>
        </p:txBody>
      </p:sp>
      <p:pic>
        <p:nvPicPr>
          <p:cNvPr id="36" name="Picture 35">
            <a:extLst>
              <a:ext uri="{FF2B5EF4-FFF2-40B4-BE49-F238E27FC236}">
                <a16:creationId xmlns:a16="http://schemas.microsoft.com/office/drawing/2014/main" id="{F655CC0F-A600-4CDB-8473-D63EAE2FD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325" y="1077183"/>
            <a:ext cx="1496363" cy="1496363"/>
          </a:xfrm>
          <a:prstGeom prst="rect">
            <a:avLst/>
          </a:prstGeom>
        </p:spPr>
      </p:pic>
      <p:pic>
        <p:nvPicPr>
          <p:cNvPr id="38" name="Picture 37">
            <a:extLst>
              <a:ext uri="{FF2B5EF4-FFF2-40B4-BE49-F238E27FC236}">
                <a16:creationId xmlns:a16="http://schemas.microsoft.com/office/drawing/2014/main" id="{B80679EE-FA4C-46F8-AB33-B6255B609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764" y="942283"/>
            <a:ext cx="1496363" cy="1496363"/>
          </a:xfrm>
          <a:prstGeom prst="rect">
            <a:avLst/>
          </a:prstGeom>
        </p:spPr>
      </p:pic>
      <p:pic>
        <p:nvPicPr>
          <p:cNvPr id="39" name="Picture 38">
            <a:extLst>
              <a:ext uri="{FF2B5EF4-FFF2-40B4-BE49-F238E27FC236}">
                <a16:creationId xmlns:a16="http://schemas.microsoft.com/office/drawing/2014/main" id="{05521B4B-8A8B-4D90-A6BC-9B4CA9FB59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381" y="976008"/>
            <a:ext cx="1496363" cy="1496363"/>
          </a:xfrm>
          <a:prstGeom prst="rect">
            <a:avLst/>
          </a:prstGeom>
        </p:spPr>
      </p:pic>
      <p:pic>
        <p:nvPicPr>
          <p:cNvPr id="41" name="Picture 40">
            <a:extLst>
              <a:ext uri="{FF2B5EF4-FFF2-40B4-BE49-F238E27FC236}">
                <a16:creationId xmlns:a16="http://schemas.microsoft.com/office/drawing/2014/main" id="{1610C754-B940-4619-BD34-3DD144DEFC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615" y="1043458"/>
            <a:ext cx="1496363" cy="1496363"/>
          </a:xfrm>
          <a:prstGeom prst="rect">
            <a:avLst/>
          </a:prstGeom>
        </p:spPr>
      </p:pic>
      <p:pic>
        <p:nvPicPr>
          <p:cNvPr id="42" name="Picture 41">
            <a:extLst>
              <a:ext uri="{FF2B5EF4-FFF2-40B4-BE49-F238E27FC236}">
                <a16:creationId xmlns:a16="http://schemas.microsoft.com/office/drawing/2014/main" id="{C6DCFE01-8AC2-451E-AD51-DBDB6956F3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232" y="908558"/>
            <a:ext cx="1496363" cy="1496363"/>
          </a:xfrm>
          <a:prstGeom prst="rect">
            <a:avLst/>
          </a:prstGeom>
        </p:spPr>
      </p:pic>
      <p:pic>
        <p:nvPicPr>
          <p:cNvPr id="43" name="Picture 42">
            <a:extLst>
              <a:ext uri="{FF2B5EF4-FFF2-40B4-BE49-F238E27FC236}">
                <a16:creationId xmlns:a16="http://schemas.microsoft.com/office/drawing/2014/main" id="{FE73F9F3-76AE-4663-84C4-C2A73BC31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599" y="807383"/>
            <a:ext cx="1496363" cy="1496363"/>
          </a:xfrm>
          <a:prstGeom prst="rect">
            <a:avLst/>
          </a:prstGeom>
        </p:spPr>
      </p:pic>
      <p:pic>
        <p:nvPicPr>
          <p:cNvPr id="44" name="Picture 43">
            <a:extLst>
              <a:ext uri="{FF2B5EF4-FFF2-40B4-BE49-F238E27FC236}">
                <a16:creationId xmlns:a16="http://schemas.microsoft.com/office/drawing/2014/main" id="{5709A7EE-AED6-4CAB-8866-9D8055B84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8470" y="1009733"/>
            <a:ext cx="1496363" cy="1496363"/>
          </a:xfrm>
          <a:prstGeom prst="rect">
            <a:avLst/>
          </a:prstGeom>
        </p:spPr>
      </p:pic>
      <p:pic>
        <p:nvPicPr>
          <p:cNvPr id="76" name="Picture 75">
            <a:extLst>
              <a:ext uri="{FF2B5EF4-FFF2-40B4-BE49-F238E27FC236}">
                <a16:creationId xmlns:a16="http://schemas.microsoft.com/office/drawing/2014/main" id="{FE918371-999C-455C-9B97-C9AF402159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9998" y="1110904"/>
            <a:ext cx="1496363" cy="1496363"/>
          </a:xfrm>
          <a:prstGeom prst="rect">
            <a:avLst/>
          </a:prstGeom>
        </p:spPr>
      </p:pic>
      <p:pic>
        <p:nvPicPr>
          <p:cNvPr id="77" name="Picture 76">
            <a:extLst>
              <a:ext uri="{FF2B5EF4-FFF2-40B4-BE49-F238E27FC236}">
                <a16:creationId xmlns:a16="http://schemas.microsoft.com/office/drawing/2014/main" id="{06764D0B-10D6-45CE-8306-1CFF3ED825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147" y="874833"/>
            <a:ext cx="1496363" cy="1496363"/>
          </a:xfrm>
          <a:prstGeom prst="rect">
            <a:avLst/>
          </a:prstGeom>
        </p:spPr>
      </p:pic>
      <p:pic>
        <p:nvPicPr>
          <p:cNvPr id="78" name="Picture 77">
            <a:extLst>
              <a:ext uri="{FF2B5EF4-FFF2-40B4-BE49-F238E27FC236}">
                <a16:creationId xmlns:a16="http://schemas.microsoft.com/office/drawing/2014/main" id="{D0B976EC-DC00-4215-9C24-6A0C11207D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6913" y="841108"/>
            <a:ext cx="1496363" cy="1496363"/>
          </a:xfrm>
          <a:prstGeom prst="rect">
            <a:avLst/>
          </a:prstGeom>
        </p:spPr>
      </p:pic>
      <p:pic>
        <p:nvPicPr>
          <p:cNvPr id="79" name="Picture 78">
            <a:extLst>
              <a:ext uri="{FF2B5EF4-FFF2-40B4-BE49-F238E27FC236}">
                <a16:creationId xmlns:a16="http://schemas.microsoft.com/office/drawing/2014/main" id="{5B54B266-ED2F-42C1-BD57-8EC8BF642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8325" y="1077183"/>
            <a:ext cx="1496363" cy="1496363"/>
          </a:xfrm>
          <a:prstGeom prst="rect">
            <a:avLst/>
          </a:prstGeom>
        </p:spPr>
      </p:pic>
      <p:pic>
        <p:nvPicPr>
          <p:cNvPr id="80" name="Picture 79">
            <a:extLst>
              <a:ext uri="{FF2B5EF4-FFF2-40B4-BE49-F238E27FC236}">
                <a16:creationId xmlns:a16="http://schemas.microsoft.com/office/drawing/2014/main" id="{AF55C936-FAA5-4B8A-A49B-5FACCD7B36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0764" y="942283"/>
            <a:ext cx="1496363" cy="1496363"/>
          </a:xfrm>
          <a:prstGeom prst="rect">
            <a:avLst/>
          </a:prstGeom>
        </p:spPr>
      </p:pic>
      <p:pic>
        <p:nvPicPr>
          <p:cNvPr id="81" name="Picture 80">
            <a:extLst>
              <a:ext uri="{FF2B5EF4-FFF2-40B4-BE49-F238E27FC236}">
                <a16:creationId xmlns:a16="http://schemas.microsoft.com/office/drawing/2014/main" id="{DF8F93CC-8E00-45E9-8D42-D944EB1894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5381" y="976008"/>
            <a:ext cx="1496363" cy="1496363"/>
          </a:xfrm>
          <a:prstGeom prst="rect">
            <a:avLst/>
          </a:prstGeom>
        </p:spPr>
      </p:pic>
      <p:pic>
        <p:nvPicPr>
          <p:cNvPr id="82" name="Picture 81">
            <a:extLst>
              <a:ext uri="{FF2B5EF4-FFF2-40B4-BE49-F238E27FC236}">
                <a16:creationId xmlns:a16="http://schemas.microsoft.com/office/drawing/2014/main" id="{348BC564-E666-4684-82C6-76F1F0D150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4615" y="1043458"/>
            <a:ext cx="1496363" cy="1496363"/>
          </a:xfrm>
          <a:prstGeom prst="rect">
            <a:avLst/>
          </a:prstGeom>
        </p:spPr>
      </p:pic>
      <p:pic>
        <p:nvPicPr>
          <p:cNvPr id="83" name="Picture 82">
            <a:extLst>
              <a:ext uri="{FF2B5EF4-FFF2-40B4-BE49-F238E27FC236}">
                <a16:creationId xmlns:a16="http://schemas.microsoft.com/office/drawing/2014/main" id="{A147CE05-A1CE-4219-8461-DE455399D0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9232" y="908558"/>
            <a:ext cx="1496363" cy="1496363"/>
          </a:xfrm>
          <a:prstGeom prst="rect">
            <a:avLst/>
          </a:prstGeom>
        </p:spPr>
      </p:pic>
      <p:pic>
        <p:nvPicPr>
          <p:cNvPr id="84" name="Picture 83">
            <a:extLst>
              <a:ext uri="{FF2B5EF4-FFF2-40B4-BE49-F238E27FC236}">
                <a16:creationId xmlns:a16="http://schemas.microsoft.com/office/drawing/2014/main" id="{1A9D691C-065C-4D1A-AD8C-6D7128E64C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6599" y="807383"/>
            <a:ext cx="1496363" cy="1496363"/>
          </a:xfrm>
          <a:prstGeom prst="rect">
            <a:avLst/>
          </a:prstGeom>
        </p:spPr>
      </p:pic>
      <p:pic>
        <p:nvPicPr>
          <p:cNvPr id="85" name="Picture 84">
            <a:extLst>
              <a:ext uri="{FF2B5EF4-FFF2-40B4-BE49-F238E27FC236}">
                <a16:creationId xmlns:a16="http://schemas.microsoft.com/office/drawing/2014/main" id="{AA89861D-2BA4-453E-9C4C-85E065F7D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8470" y="1009733"/>
            <a:ext cx="1496363" cy="1496363"/>
          </a:xfrm>
          <a:prstGeom prst="rect">
            <a:avLst/>
          </a:prstGeom>
        </p:spPr>
      </p:pic>
      <p:pic>
        <p:nvPicPr>
          <p:cNvPr id="86" name="Picture 85">
            <a:extLst>
              <a:ext uri="{FF2B5EF4-FFF2-40B4-BE49-F238E27FC236}">
                <a16:creationId xmlns:a16="http://schemas.microsoft.com/office/drawing/2014/main" id="{30A436E2-BDC2-43CD-8B34-94F40F066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413" y="3060766"/>
            <a:ext cx="2182196" cy="2182196"/>
          </a:xfrm>
          <a:prstGeom prst="rect">
            <a:avLst/>
          </a:prstGeom>
        </p:spPr>
      </p:pic>
      <p:pic>
        <p:nvPicPr>
          <p:cNvPr id="87" name="Picture 86">
            <a:extLst>
              <a:ext uri="{FF2B5EF4-FFF2-40B4-BE49-F238E27FC236}">
                <a16:creationId xmlns:a16="http://schemas.microsoft.com/office/drawing/2014/main" id="{3CFF0185-61C2-40E4-B680-724D83E6E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228" y="3303400"/>
            <a:ext cx="1496363" cy="1496363"/>
          </a:xfrm>
          <a:prstGeom prst="rect">
            <a:avLst/>
          </a:prstGeom>
        </p:spPr>
      </p:pic>
      <p:pic>
        <p:nvPicPr>
          <p:cNvPr id="88" name="Picture 87">
            <a:extLst>
              <a:ext uri="{FF2B5EF4-FFF2-40B4-BE49-F238E27FC236}">
                <a16:creationId xmlns:a16="http://schemas.microsoft.com/office/drawing/2014/main" id="{24FD3BCA-7455-46B9-B8EE-7FF0A8B97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377" y="3067329"/>
            <a:ext cx="1496363" cy="1496363"/>
          </a:xfrm>
          <a:prstGeom prst="rect">
            <a:avLst/>
          </a:prstGeom>
        </p:spPr>
      </p:pic>
      <p:pic>
        <p:nvPicPr>
          <p:cNvPr id="89" name="Picture 88">
            <a:extLst>
              <a:ext uri="{FF2B5EF4-FFF2-40B4-BE49-F238E27FC236}">
                <a16:creationId xmlns:a16="http://schemas.microsoft.com/office/drawing/2014/main" id="{93251BEA-952E-4F4F-8FCC-324EBEC7AE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143" y="3033604"/>
            <a:ext cx="1496363" cy="1496363"/>
          </a:xfrm>
          <a:prstGeom prst="rect">
            <a:avLst/>
          </a:prstGeom>
        </p:spPr>
      </p:pic>
      <p:pic>
        <p:nvPicPr>
          <p:cNvPr id="90" name="Picture 89">
            <a:extLst>
              <a:ext uri="{FF2B5EF4-FFF2-40B4-BE49-F238E27FC236}">
                <a16:creationId xmlns:a16="http://schemas.microsoft.com/office/drawing/2014/main" id="{573A5291-92D5-43F4-93B9-2E6AEFA22F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555" y="3269679"/>
            <a:ext cx="1496363" cy="1496363"/>
          </a:xfrm>
          <a:prstGeom prst="rect">
            <a:avLst/>
          </a:prstGeom>
        </p:spPr>
      </p:pic>
      <p:pic>
        <p:nvPicPr>
          <p:cNvPr id="91" name="Picture 90">
            <a:extLst>
              <a:ext uri="{FF2B5EF4-FFF2-40B4-BE49-F238E27FC236}">
                <a16:creationId xmlns:a16="http://schemas.microsoft.com/office/drawing/2014/main" id="{6277F8CD-D985-4988-AECE-3CD47FEB3D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994" y="3134779"/>
            <a:ext cx="1496363" cy="1496363"/>
          </a:xfrm>
          <a:prstGeom prst="rect">
            <a:avLst/>
          </a:prstGeom>
        </p:spPr>
      </p:pic>
      <p:pic>
        <p:nvPicPr>
          <p:cNvPr id="92" name="Picture 91">
            <a:extLst>
              <a:ext uri="{FF2B5EF4-FFF2-40B4-BE49-F238E27FC236}">
                <a16:creationId xmlns:a16="http://schemas.microsoft.com/office/drawing/2014/main" id="{8C9A4887-8614-446D-86E6-8B6C681418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611" y="3168504"/>
            <a:ext cx="1496363" cy="1496363"/>
          </a:xfrm>
          <a:prstGeom prst="rect">
            <a:avLst/>
          </a:prstGeom>
        </p:spPr>
      </p:pic>
      <p:pic>
        <p:nvPicPr>
          <p:cNvPr id="93" name="Picture 92">
            <a:extLst>
              <a:ext uri="{FF2B5EF4-FFF2-40B4-BE49-F238E27FC236}">
                <a16:creationId xmlns:a16="http://schemas.microsoft.com/office/drawing/2014/main" id="{34A474E7-60BC-47CC-955A-9D08D5B9D9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845" y="3235954"/>
            <a:ext cx="1496363" cy="1496363"/>
          </a:xfrm>
          <a:prstGeom prst="rect">
            <a:avLst/>
          </a:prstGeom>
        </p:spPr>
      </p:pic>
      <p:pic>
        <p:nvPicPr>
          <p:cNvPr id="94" name="Picture 93">
            <a:extLst>
              <a:ext uri="{FF2B5EF4-FFF2-40B4-BE49-F238E27FC236}">
                <a16:creationId xmlns:a16="http://schemas.microsoft.com/office/drawing/2014/main" id="{E8F6462C-F280-4178-BF56-49655B940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462" y="3101054"/>
            <a:ext cx="1496363" cy="1496363"/>
          </a:xfrm>
          <a:prstGeom prst="rect">
            <a:avLst/>
          </a:prstGeom>
        </p:spPr>
      </p:pic>
      <p:pic>
        <p:nvPicPr>
          <p:cNvPr id="95" name="Picture 94">
            <a:extLst>
              <a:ext uri="{FF2B5EF4-FFF2-40B4-BE49-F238E27FC236}">
                <a16:creationId xmlns:a16="http://schemas.microsoft.com/office/drawing/2014/main" id="{0682C7E6-12D2-4D5A-B394-46644E93CD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829" y="2999879"/>
            <a:ext cx="1496363" cy="1496363"/>
          </a:xfrm>
          <a:prstGeom prst="rect">
            <a:avLst/>
          </a:prstGeom>
        </p:spPr>
      </p:pic>
      <p:pic>
        <p:nvPicPr>
          <p:cNvPr id="96" name="Picture 95">
            <a:extLst>
              <a:ext uri="{FF2B5EF4-FFF2-40B4-BE49-F238E27FC236}">
                <a16:creationId xmlns:a16="http://schemas.microsoft.com/office/drawing/2014/main" id="{2B002344-2739-4705-A6FD-423D8A90E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700" y="3202229"/>
            <a:ext cx="1496363" cy="1496363"/>
          </a:xfrm>
          <a:prstGeom prst="rect">
            <a:avLst/>
          </a:prstGeom>
        </p:spPr>
      </p:pic>
      <p:pic>
        <p:nvPicPr>
          <p:cNvPr id="97" name="Picture 96">
            <a:extLst>
              <a:ext uri="{FF2B5EF4-FFF2-40B4-BE49-F238E27FC236}">
                <a16:creationId xmlns:a16="http://schemas.microsoft.com/office/drawing/2014/main" id="{F1378BA4-E866-4D27-82C1-558352D2CF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3228" y="3303400"/>
            <a:ext cx="1496363" cy="1496363"/>
          </a:xfrm>
          <a:prstGeom prst="rect">
            <a:avLst/>
          </a:prstGeom>
        </p:spPr>
      </p:pic>
      <p:pic>
        <p:nvPicPr>
          <p:cNvPr id="98" name="Picture 97">
            <a:extLst>
              <a:ext uri="{FF2B5EF4-FFF2-40B4-BE49-F238E27FC236}">
                <a16:creationId xmlns:a16="http://schemas.microsoft.com/office/drawing/2014/main" id="{B9B3FE86-F563-4FF6-A179-44C86457D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9377" y="3067329"/>
            <a:ext cx="1496363" cy="1496363"/>
          </a:xfrm>
          <a:prstGeom prst="rect">
            <a:avLst/>
          </a:prstGeom>
        </p:spPr>
      </p:pic>
      <p:pic>
        <p:nvPicPr>
          <p:cNvPr id="99" name="Picture 98">
            <a:extLst>
              <a:ext uri="{FF2B5EF4-FFF2-40B4-BE49-F238E27FC236}">
                <a16:creationId xmlns:a16="http://schemas.microsoft.com/office/drawing/2014/main" id="{BC740D75-80C1-4DBA-901C-B56D08D459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0143" y="3033604"/>
            <a:ext cx="1496363" cy="1496363"/>
          </a:xfrm>
          <a:prstGeom prst="rect">
            <a:avLst/>
          </a:prstGeom>
        </p:spPr>
      </p:pic>
      <p:pic>
        <p:nvPicPr>
          <p:cNvPr id="100" name="Picture 99">
            <a:extLst>
              <a:ext uri="{FF2B5EF4-FFF2-40B4-BE49-F238E27FC236}">
                <a16:creationId xmlns:a16="http://schemas.microsoft.com/office/drawing/2014/main" id="{BB8FBF1D-C68C-487B-BC53-1B86A31678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1555" y="3269679"/>
            <a:ext cx="1496363" cy="1496363"/>
          </a:xfrm>
          <a:prstGeom prst="rect">
            <a:avLst/>
          </a:prstGeom>
        </p:spPr>
      </p:pic>
      <p:pic>
        <p:nvPicPr>
          <p:cNvPr id="101" name="Picture 100">
            <a:extLst>
              <a:ext uri="{FF2B5EF4-FFF2-40B4-BE49-F238E27FC236}">
                <a16:creationId xmlns:a16="http://schemas.microsoft.com/office/drawing/2014/main" id="{A2DC1425-8C7D-4D15-8C86-55B75D75D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3994" y="3134779"/>
            <a:ext cx="1496363" cy="1496363"/>
          </a:xfrm>
          <a:prstGeom prst="rect">
            <a:avLst/>
          </a:prstGeom>
        </p:spPr>
      </p:pic>
      <p:pic>
        <p:nvPicPr>
          <p:cNvPr id="102" name="Picture 101">
            <a:extLst>
              <a:ext uri="{FF2B5EF4-FFF2-40B4-BE49-F238E27FC236}">
                <a16:creationId xmlns:a16="http://schemas.microsoft.com/office/drawing/2014/main" id="{CC580381-92A7-4B19-B995-0B80A2EE8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8611" y="3168504"/>
            <a:ext cx="1496363" cy="1496363"/>
          </a:xfrm>
          <a:prstGeom prst="rect">
            <a:avLst/>
          </a:prstGeom>
        </p:spPr>
      </p:pic>
      <p:pic>
        <p:nvPicPr>
          <p:cNvPr id="103" name="Picture 102">
            <a:extLst>
              <a:ext uri="{FF2B5EF4-FFF2-40B4-BE49-F238E27FC236}">
                <a16:creationId xmlns:a16="http://schemas.microsoft.com/office/drawing/2014/main" id="{8B6CFC4F-7AEE-4497-B1C2-90E2F9671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845" y="3235954"/>
            <a:ext cx="1496363" cy="1496363"/>
          </a:xfrm>
          <a:prstGeom prst="rect">
            <a:avLst/>
          </a:prstGeom>
        </p:spPr>
      </p:pic>
      <p:pic>
        <p:nvPicPr>
          <p:cNvPr id="104" name="Picture 103">
            <a:extLst>
              <a:ext uri="{FF2B5EF4-FFF2-40B4-BE49-F238E27FC236}">
                <a16:creationId xmlns:a16="http://schemas.microsoft.com/office/drawing/2014/main" id="{F8886BC3-6A9D-4BCF-810D-1A0602FE0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2462" y="3101054"/>
            <a:ext cx="1496363" cy="1496363"/>
          </a:xfrm>
          <a:prstGeom prst="rect">
            <a:avLst/>
          </a:prstGeom>
        </p:spPr>
      </p:pic>
      <p:pic>
        <p:nvPicPr>
          <p:cNvPr id="105" name="Picture 104">
            <a:extLst>
              <a:ext uri="{FF2B5EF4-FFF2-40B4-BE49-F238E27FC236}">
                <a16:creationId xmlns:a16="http://schemas.microsoft.com/office/drawing/2014/main" id="{7BF614D2-99A8-430E-A486-825A41FB05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9829" y="2999879"/>
            <a:ext cx="1496363" cy="1496363"/>
          </a:xfrm>
          <a:prstGeom prst="rect">
            <a:avLst/>
          </a:prstGeom>
        </p:spPr>
      </p:pic>
      <p:pic>
        <p:nvPicPr>
          <p:cNvPr id="106" name="Picture 105">
            <a:extLst>
              <a:ext uri="{FF2B5EF4-FFF2-40B4-BE49-F238E27FC236}">
                <a16:creationId xmlns:a16="http://schemas.microsoft.com/office/drawing/2014/main" id="{AD0A6B8D-21F2-4846-901F-661B77616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1700" y="3202229"/>
            <a:ext cx="1496363" cy="1496363"/>
          </a:xfrm>
          <a:prstGeom prst="rect">
            <a:avLst/>
          </a:prstGeom>
        </p:spPr>
      </p:pic>
      <p:pic>
        <p:nvPicPr>
          <p:cNvPr id="107" name="Picture 106">
            <a:extLst>
              <a:ext uri="{FF2B5EF4-FFF2-40B4-BE49-F238E27FC236}">
                <a16:creationId xmlns:a16="http://schemas.microsoft.com/office/drawing/2014/main" id="{687D7D6D-424F-4382-9A3E-7147C73734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9647" y="4835695"/>
            <a:ext cx="1496363" cy="1496363"/>
          </a:xfrm>
          <a:prstGeom prst="rect">
            <a:avLst/>
          </a:prstGeom>
        </p:spPr>
      </p:pic>
      <p:pic>
        <p:nvPicPr>
          <p:cNvPr id="108" name="Picture 107">
            <a:extLst>
              <a:ext uri="{FF2B5EF4-FFF2-40B4-BE49-F238E27FC236}">
                <a16:creationId xmlns:a16="http://schemas.microsoft.com/office/drawing/2014/main" id="{1E56A9AD-A03A-480C-A0BD-4A62404A14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2605" y="5004320"/>
            <a:ext cx="1496363" cy="1496363"/>
          </a:xfrm>
          <a:prstGeom prst="rect">
            <a:avLst/>
          </a:prstGeom>
        </p:spPr>
      </p:pic>
      <p:pic>
        <p:nvPicPr>
          <p:cNvPr id="109" name="Picture 108">
            <a:extLst>
              <a:ext uri="{FF2B5EF4-FFF2-40B4-BE49-F238E27FC236}">
                <a16:creationId xmlns:a16="http://schemas.microsoft.com/office/drawing/2014/main" id="{E5EC5A02-B3DE-4BE5-BEBC-3EF53F9DF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2605" y="4905926"/>
            <a:ext cx="1496363" cy="1496363"/>
          </a:xfrm>
          <a:prstGeom prst="rect">
            <a:avLst/>
          </a:prstGeom>
        </p:spPr>
      </p:pic>
    </p:spTree>
    <p:extLst>
      <p:ext uri="{BB962C8B-B14F-4D97-AF65-F5344CB8AC3E}">
        <p14:creationId xmlns:p14="http://schemas.microsoft.com/office/powerpoint/2010/main" val="204894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fill="hold" nodeType="clickEffect">
                                  <p:stCondLst>
                                    <p:cond delay="0"/>
                                  </p:stCondLst>
                                  <p:childTnLst>
                                    <p:animMotion origin="layout" path="M 1.94444E-6 -2.96296E-6 L 0.33368 0.05417 " pathEditMode="relative" rAng="0" ptsTypes="AA">
                                      <p:cBhvr>
                                        <p:cTn id="6" dur="2000" fill="hold"/>
                                        <p:tgtEl>
                                          <p:spTgt spid="35"/>
                                        </p:tgtEl>
                                        <p:attrNameLst>
                                          <p:attrName>ppt_x</p:attrName>
                                          <p:attrName>ppt_y</p:attrName>
                                        </p:attrNameLst>
                                      </p:cBhvr>
                                      <p:rCtr x="16684" y="2708"/>
                                    </p:animMotion>
                                  </p:childTnLst>
                                </p:cTn>
                              </p:par>
                              <p:par>
                                <p:cTn id="7" presetID="63" presetClass="path" presetSubtype="0" accel="50000" fill="hold" nodeType="withEffect">
                                  <p:stCondLst>
                                    <p:cond delay="0"/>
                                  </p:stCondLst>
                                  <p:childTnLst>
                                    <p:animMotion origin="layout" path="M 1.38889E-6 -3.7037E-6 L 0.27083 -0.01551 " pathEditMode="relative" rAng="0" ptsTypes="AA">
                                      <p:cBhvr>
                                        <p:cTn id="8" dur="2000" fill="hold"/>
                                        <p:tgtEl>
                                          <p:spTgt spid="36"/>
                                        </p:tgtEl>
                                        <p:attrNameLst>
                                          <p:attrName>ppt_x</p:attrName>
                                          <p:attrName>ppt_y</p:attrName>
                                        </p:attrNameLst>
                                      </p:cBhvr>
                                      <p:rCtr x="13542" y="-787"/>
                                    </p:animMotion>
                                  </p:childTnLst>
                                </p:cTn>
                              </p:par>
                              <p:par>
                                <p:cTn id="9" presetID="63" presetClass="path" presetSubtype="0" accel="50000" fill="hold" nodeType="withEffect">
                                  <p:stCondLst>
                                    <p:cond delay="0"/>
                                  </p:stCondLst>
                                  <p:childTnLst>
                                    <p:animMotion origin="layout" path="M -2.5E-6 -4.07407E-6 L 0.18247 0.07454 " pathEditMode="relative" rAng="0" ptsTypes="AA">
                                      <p:cBhvr>
                                        <p:cTn id="10" dur="2000" fill="hold"/>
                                        <p:tgtEl>
                                          <p:spTgt spid="37"/>
                                        </p:tgtEl>
                                        <p:attrNameLst>
                                          <p:attrName>ppt_x</p:attrName>
                                          <p:attrName>ppt_y</p:attrName>
                                        </p:attrNameLst>
                                      </p:cBhvr>
                                      <p:rCtr x="9115" y="3727"/>
                                    </p:animMotion>
                                  </p:childTnLst>
                                </p:cTn>
                              </p:par>
                              <p:par>
                                <p:cTn id="11" presetID="63" presetClass="path" presetSubtype="0" accel="50000" fill="hold" nodeType="withEffect">
                                  <p:stCondLst>
                                    <p:cond delay="0"/>
                                  </p:stCondLst>
                                  <p:childTnLst>
                                    <p:animMotion origin="layout" path="M -4.72222E-6 2.22222E-6 L 0.10625 0.0287 " pathEditMode="relative" rAng="0" ptsTypes="AA">
                                      <p:cBhvr>
                                        <p:cTn id="12" dur="2000" fill="hold"/>
                                        <p:tgtEl>
                                          <p:spTgt spid="38"/>
                                        </p:tgtEl>
                                        <p:attrNameLst>
                                          <p:attrName>ppt_x</p:attrName>
                                          <p:attrName>ppt_y</p:attrName>
                                        </p:attrNameLst>
                                      </p:cBhvr>
                                      <p:rCtr x="5313" y="1435"/>
                                    </p:animMotion>
                                  </p:childTnLst>
                                </p:cTn>
                              </p:par>
                              <p:par>
                                <p:cTn id="13" presetID="63" presetClass="path" presetSubtype="0" accel="50000" fill="hold" nodeType="withEffect">
                                  <p:stCondLst>
                                    <p:cond delay="0"/>
                                  </p:stCondLst>
                                  <p:childTnLst>
                                    <p:animMotion origin="layout" path="M 3.05556E-6 1.11111E-6 L 0.03281 -0.01528 " pathEditMode="relative" rAng="0" ptsTypes="AA">
                                      <p:cBhvr>
                                        <p:cTn id="14" dur="2000" fill="hold"/>
                                        <p:tgtEl>
                                          <p:spTgt spid="39"/>
                                        </p:tgtEl>
                                        <p:attrNameLst>
                                          <p:attrName>ppt_x</p:attrName>
                                          <p:attrName>ppt_y</p:attrName>
                                        </p:attrNameLst>
                                      </p:cBhvr>
                                      <p:rCtr x="1632" y="-764"/>
                                    </p:animMotion>
                                  </p:childTnLst>
                                </p:cTn>
                              </p:par>
                              <p:par>
                                <p:cTn id="15" presetID="35" presetClass="path" presetSubtype="0" accel="50000" fill="hold" nodeType="withEffect">
                                  <p:stCondLst>
                                    <p:cond delay="0"/>
                                  </p:stCondLst>
                                  <p:childTnLst>
                                    <p:animMotion origin="layout" path="M 8.33333E-7 -4.81481E-6 L -0.05295 0.06389 " pathEditMode="relative" rAng="0" ptsTypes="AA">
                                      <p:cBhvr>
                                        <p:cTn id="16" dur="2000" fill="hold"/>
                                        <p:tgtEl>
                                          <p:spTgt spid="40"/>
                                        </p:tgtEl>
                                        <p:attrNameLst>
                                          <p:attrName>ppt_x</p:attrName>
                                          <p:attrName>ppt_y</p:attrName>
                                        </p:attrNameLst>
                                      </p:cBhvr>
                                      <p:rCtr x="-2656" y="3194"/>
                                    </p:animMotion>
                                  </p:childTnLst>
                                </p:cTn>
                              </p:par>
                              <p:par>
                                <p:cTn id="17" presetID="35" presetClass="path" presetSubtype="0" accel="50000" fill="hold" nodeType="withEffect">
                                  <p:stCondLst>
                                    <p:cond delay="0"/>
                                  </p:stCondLst>
                                  <p:childTnLst>
                                    <p:animMotion origin="layout" path="M 2.22222E-6 -1.11111E-6 L -0.12952 0.03889 " pathEditMode="relative" rAng="0" ptsTypes="AA">
                                      <p:cBhvr>
                                        <p:cTn id="18" dur="2000" fill="hold"/>
                                        <p:tgtEl>
                                          <p:spTgt spid="41"/>
                                        </p:tgtEl>
                                        <p:attrNameLst>
                                          <p:attrName>ppt_x</p:attrName>
                                          <p:attrName>ppt_y</p:attrName>
                                        </p:attrNameLst>
                                      </p:cBhvr>
                                      <p:rCtr x="-6476" y="1944"/>
                                    </p:animMotion>
                                  </p:childTnLst>
                                </p:cTn>
                              </p:par>
                              <p:par>
                                <p:cTn id="19" presetID="35" presetClass="path" presetSubtype="0" accel="50000" fill="hold" nodeType="withEffect">
                                  <p:stCondLst>
                                    <p:cond delay="0"/>
                                  </p:stCondLst>
                                  <p:childTnLst>
                                    <p:animMotion origin="layout" path="M 1.11022E-16 4.81481E-6 L -0.20295 0.01828 " pathEditMode="relative" rAng="0" ptsTypes="AA">
                                      <p:cBhvr>
                                        <p:cTn id="20" dur="2000" fill="hold"/>
                                        <p:tgtEl>
                                          <p:spTgt spid="42"/>
                                        </p:tgtEl>
                                        <p:attrNameLst>
                                          <p:attrName>ppt_x</p:attrName>
                                          <p:attrName>ppt_y</p:attrName>
                                        </p:attrNameLst>
                                      </p:cBhvr>
                                      <p:rCtr x="-10156" y="903"/>
                                    </p:animMotion>
                                  </p:childTnLst>
                                </p:cTn>
                              </p:par>
                              <p:par>
                                <p:cTn id="21" presetID="35" presetClass="path" presetSubtype="0" accel="50000" fill="hold" nodeType="withEffect">
                                  <p:stCondLst>
                                    <p:cond delay="0"/>
                                  </p:stCondLst>
                                  <p:childTnLst>
                                    <p:animMotion origin="layout" path="M -3.33333E-6 -1.85185E-6 L -0.30955 0.09884 " pathEditMode="relative" rAng="0" ptsTypes="AA">
                                      <p:cBhvr>
                                        <p:cTn id="22" dur="2000" fill="hold"/>
                                        <p:tgtEl>
                                          <p:spTgt spid="43"/>
                                        </p:tgtEl>
                                        <p:attrNameLst>
                                          <p:attrName>ppt_x</p:attrName>
                                          <p:attrName>ppt_y</p:attrName>
                                        </p:attrNameLst>
                                      </p:cBhvr>
                                      <p:rCtr x="-15486" y="4931"/>
                                    </p:animMotion>
                                  </p:childTnLst>
                                </p:cTn>
                              </p:par>
                              <p:par>
                                <p:cTn id="23" presetID="35" presetClass="path" presetSubtype="0" accel="50000" fill="hold" nodeType="withEffect">
                                  <p:stCondLst>
                                    <p:cond delay="0"/>
                                  </p:stCondLst>
                                  <p:childTnLst>
                                    <p:animMotion origin="layout" path="M -4.44444E-6 -5.55112E-17 L -0.35364 0.02917 " pathEditMode="relative" rAng="0" ptsTypes="AA">
                                      <p:cBhvr>
                                        <p:cTn id="24" dur="2000" fill="hold"/>
                                        <p:tgtEl>
                                          <p:spTgt spid="44"/>
                                        </p:tgtEl>
                                        <p:attrNameLst>
                                          <p:attrName>ppt_x</p:attrName>
                                          <p:attrName>ppt_y</p:attrName>
                                        </p:attrNameLst>
                                      </p:cBhvr>
                                      <p:rCtr x="-17691" y="1458"/>
                                    </p:animMotion>
                                  </p:childTnLst>
                                </p:cTn>
                              </p:par>
                            </p:childTnLst>
                          </p:cTn>
                        </p:par>
                        <p:par>
                          <p:cTn id="25" fill="hold">
                            <p:stCondLst>
                              <p:cond delay="2000"/>
                            </p:stCondLst>
                            <p:childTnLst>
                              <p:par>
                                <p:cTn id="26" presetID="1" presetClass="exit" presetSubtype="0" fill="hold" nodeType="afterEffect">
                                  <p:stCondLst>
                                    <p:cond delay="0"/>
                                  </p:stCondLst>
                                  <p:childTnLst>
                                    <p:set>
                                      <p:cBhvr>
                                        <p:cTn id="27" dur="1" fill="hold">
                                          <p:stCondLst>
                                            <p:cond delay="0"/>
                                          </p:stCondLst>
                                        </p:cTn>
                                        <p:tgtEl>
                                          <p:spTgt spid="3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37"/>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38"/>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3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40"/>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41"/>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4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4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44"/>
                                        </p:tgtEl>
                                        <p:attrNameLst>
                                          <p:attrName>style.visibility</p:attrName>
                                        </p:attrNameLst>
                                      </p:cBhvr>
                                      <p:to>
                                        <p:strVal val="hidden"/>
                                      </p:to>
                                    </p:set>
                                  </p:childTnLst>
                                </p:cTn>
                              </p:par>
                            </p:childTnLst>
                          </p:cTn>
                        </p:par>
                        <p:par>
                          <p:cTn id="46" fill="hold">
                            <p:stCondLst>
                              <p:cond delay="2000"/>
                            </p:stCondLst>
                            <p:childTnLst>
                              <p:par>
                                <p:cTn id="47" presetID="1" presetClass="entr" presetSubtype="0"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fill="hold" nodeType="clickEffect">
                                  <p:stCondLst>
                                    <p:cond delay="0"/>
                                  </p:stCondLst>
                                  <p:childTnLst>
                                    <p:animMotion origin="layout" path="M 2.22222E-6 1.11111E-6 L 0.33368 0.05417 " pathEditMode="relative" rAng="0" ptsTypes="AA">
                                      <p:cBhvr>
                                        <p:cTn id="52" dur="2000" fill="hold"/>
                                        <p:tgtEl>
                                          <p:spTgt spid="89"/>
                                        </p:tgtEl>
                                        <p:attrNameLst>
                                          <p:attrName>ppt_x</p:attrName>
                                          <p:attrName>ppt_y</p:attrName>
                                        </p:attrNameLst>
                                      </p:cBhvr>
                                      <p:rCtr x="16684" y="2708"/>
                                    </p:animMotion>
                                  </p:childTnLst>
                                </p:cTn>
                              </p:par>
                              <p:par>
                                <p:cTn id="53" presetID="63" presetClass="path" presetSubtype="0" accel="50000" fill="hold" nodeType="withEffect">
                                  <p:stCondLst>
                                    <p:cond delay="0"/>
                                  </p:stCondLst>
                                  <p:childTnLst>
                                    <p:animMotion origin="layout" path="M 1.66667E-6 3.7037E-7 L 0.27083 -0.01551 " pathEditMode="relative" rAng="0" ptsTypes="AA">
                                      <p:cBhvr>
                                        <p:cTn id="54" dur="2000" fill="hold"/>
                                        <p:tgtEl>
                                          <p:spTgt spid="90"/>
                                        </p:tgtEl>
                                        <p:attrNameLst>
                                          <p:attrName>ppt_x</p:attrName>
                                          <p:attrName>ppt_y</p:attrName>
                                        </p:attrNameLst>
                                      </p:cBhvr>
                                      <p:rCtr x="13542" y="-787"/>
                                    </p:animMotion>
                                  </p:childTnLst>
                                </p:cTn>
                              </p:par>
                              <p:par>
                                <p:cTn id="55" presetID="63" presetClass="path" presetSubtype="0" accel="50000" fill="hold" nodeType="withEffect">
                                  <p:stCondLst>
                                    <p:cond delay="0"/>
                                  </p:stCondLst>
                                  <p:childTnLst>
                                    <p:animMotion origin="layout" path="M -2.22222E-6 0 L 0.18247 0.07454 " pathEditMode="relative" rAng="0" ptsTypes="AA">
                                      <p:cBhvr>
                                        <p:cTn id="56" dur="2000" fill="hold"/>
                                        <p:tgtEl>
                                          <p:spTgt spid="88"/>
                                        </p:tgtEl>
                                        <p:attrNameLst>
                                          <p:attrName>ppt_x</p:attrName>
                                          <p:attrName>ppt_y</p:attrName>
                                        </p:attrNameLst>
                                      </p:cBhvr>
                                      <p:rCtr x="9115" y="3727"/>
                                    </p:animMotion>
                                  </p:childTnLst>
                                </p:cTn>
                              </p:par>
                              <p:par>
                                <p:cTn id="57" presetID="63" presetClass="path" presetSubtype="0" accel="50000" fill="hold" nodeType="withEffect">
                                  <p:stCondLst>
                                    <p:cond delay="0"/>
                                  </p:stCondLst>
                                  <p:childTnLst>
                                    <p:animMotion origin="layout" path="M -4.44444E-6 -3.7037E-6 L 0.10625 0.02871 " pathEditMode="relative" rAng="0" ptsTypes="AA">
                                      <p:cBhvr>
                                        <p:cTn id="58" dur="2000" fill="hold"/>
                                        <p:tgtEl>
                                          <p:spTgt spid="91"/>
                                        </p:tgtEl>
                                        <p:attrNameLst>
                                          <p:attrName>ppt_x</p:attrName>
                                          <p:attrName>ppt_y</p:attrName>
                                        </p:attrNameLst>
                                      </p:cBhvr>
                                      <p:rCtr x="5313" y="1435"/>
                                    </p:animMotion>
                                  </p:childTnLst>
                                </p:cTn>
                              </p:par>
                              <p:par>
                                <p:cTn id="59" presetID="63" presetClass="path" presetSubtype="0" accel="50000" fill="hold" nodeType="withEffect">
                                  <p:stCondLst>
                                    <p:cond delay="0"/>
                                  </p:stCondLst>
                                  <p:childTnLst>
                                    <p:animMotion origin="layout" path="M 3.33333E-6 -4.81481E-6 L 0.03281 -0.01527 " pathEditMode="relative" rAng="0" ptsTypes="AA">
                                      <p:cBhvr>
                                        <p:cTn id="60" dur="2000" fill="hold"/>
                                        <p:tgtEl>
                                          <p:spTgt spid="92"/>
                                        </p:tgtEl>
                                        <p:attrNameLst>
                                          <p:attrName>ppt_x</p:attrName>
                                          <p:attrName>ppt_y</p:attrName>
                                        </p:attrNameLst>
                                      </p:cBhvr>
                                      <p:rCtr x="1632" y="-764"/>
                                    </p:animMotion>
                                  </p:childTnLst>
                                </p:cTn>
                              </p:par>
                              <p:par>
                                <p:cTn id="61" presetID="35" presetClass="path" presetSubtype="0" accel="50000" fill="hold" nodeType="withEffect">
                                  <p:stCondLst>
                                    <p:cond delay="0"/>
                                  </p:stCondLst>
                                  <p:childTnLst>
                                    <p:animMotion origin="layout" path="M 1.11111E-6 -7.40741E-7 L -0.05295 0.06389 " pathEditMode="relative" rAng="0" ptsTypes="AA">
                                      <p:cBhvr>
                                        <p:cTn id="62" dur="2000" fill="hold"/>
                                        <p:tgtEl>
                                          <p:spTgt spid="87"/>
                                        </p:tgtEl>
                                        <p:attrNameLst>
                                          <p:attrName>ppt_x</p:attrName>
                                          <p:attrName>ppt_y</p:attrName>
                                        </p:attrNameLst>
                                      </p:cBhvr>
                                      <p:rCtr x="-2656" y="3194"/>
                                    </p:animMotion>
                                  </p:childTnLst>
                                </p:cTn>
                              </p:par>
                              <p:par>
                                <p:cTn id="63" presetID="35" presetClass="path" presetSubtype="0" accel="50000" fill="hold" nodeType="withEffect">
                                  <p:stCondLst>
                                    <p:cond delay="0"/>
                                  </p:stCondLst>
                                  <p:childTnLst>
                                    <p:animMotion origin="layout" path="M -1.11111E-6 2.96296E-6 L -0.12951 0.03889 " pathEditMode="relative" rAng="0" ptsTypes="AA">
                                      <p:cBhvr>
                                        <p:cTn id="64" dur="2000" fill="hold"/>
                                        <p:tgtEl>
                                          <p:spTgt spid="93"/>
                                        </p:tgtEl>
                                        <p:attrNameLst>
                                          <p:attrName>ppt_x</p:attrName>
                                          <p:attrName>ppt_y</p:attrName>
                                        </p:attrNameLst>
                                      </p:cBhvr>
                                      <p:rCtr x="-6476" y="1944"/>
                                    </p:animMotion>
                                  </p:childTnLst>
                                </p:cTn>
                              </p:par>
                              <p:par>
                                <p:cTn id="65" presetID="35" presetClass="path" presetSubtype="0" accel="50000" fill="hold" nodeType="withEffect">
                                  <p:stCondLst>
                                    <p:cond delay="0"/>
                                  </p:stCondLst>
                                  <p:childTnLst>
                                    <p:animMotion origin="layout" path="M 2.77778E-7 -1.11111E-6 L -0.20295 0.01829 " pathEditMode="relative" rAng="0" ptsTypes="AA">
                                      <p:cBhvr>
                                        <p:cTn id="66" dur="2000" fill="hold"/>
                                        <p:tgtEl>
                                          <p:spTgt spid="94"/>
                                        </p:tgtEl>
                                        <p:attrNameLst>
                                          <p:attrName>ppt_x</p:attrName>
                                          <p:attrName>ppt_y</p:attrName>
                                        </p:attrNameLst>
                                      </p:cBhvr>
                                      <p:rCtr x="-10156" y="903"/>
                                    </p:animMotion>
                                  </p:childTnLst>
                                </p:cTn>
                              </p:par>
                              <p:par>
                                <p:cTn id="67" presetID="35" presetClass="path" presetSubtype="0" accel="50000" fill="hold" nodeType="withEffect">
                                  <p:stCondLst>
                                    <p:cond delay="0"/>
                                  </p:stCondLst>
                                  <p:childTnLst>
                                    <p:animMotion origin="layout" path="M -3.05556E-6 2.22222E-6 L -0.30955 0.09884 " pathEditMode="relative" rAng="0" ptsTypes="AA">
                                      <p:cBhvr>
                                        <p:cTn id="68" dur="2000" fill="hold"/>
                                        <p:tgtEl>
                                          <p:spTgt spid="95"/>
                                        </p:tgtEl>
                                        <p:attrNameLst>
                                          <p:attrName>ppt_x</p:attrName>
                                          <p:attrName>ppt_y</p:attrName>
                                        </p:attrNameLst>
                                      </p:cBhvr>
                                      <p:rCtr x="-15486" y="4931"/>
                                    </p:animMotion>
                                  </p:childTnLst>
                                </p:cTn>
                              </p:par>
                              <p:par>
                                <p:cTn id="69" presetID="35" presetClass="path" presetSubtype="0" accel="50000" fill="hold" nodeType="withEffect">
                                  <p:stCondLst>
                                    <p:cond delay="0"/>
                                  </p:stCondLst>
                                  <p:childTnLst>
                                    <p:animMotion origin="layout" path="M -4.16667E-6 4.07407E-6 L -0.35364 0.02916 " pathEditMode="relative" rAng="0" ptsTypes="AA">
                                      <p:cBhvr>
                                        <p:cTn id="70" dur="2000" fill="hold"/>
                                        <p:tgtEl>
                                          <p:spTgt spid="96"/>
                                        </p:tgtEl>
                                        <p:attrNameLst>
                                          <p:attrName>ppt_x</p:attrName>
                                          <p:attrName>ppt_y</p:attrName>
                                        </p:attrNameLst>
                                      </p:cBhvr>
                                      <p:rCtr x="-17691" y="1458"/>
                                    </p:animMotion>
                                  </p:childTnLst>
                                </p:cTn>
                              </p:par>
                            </p:childTnLst>
                          </p:cTn>
                        </p:par>
                        <p:par>
                          <p:cTn id="71" fill="hold">
                            <p:stCondLst>
                              <p:cond delay="2000"/>
                            </p:stCondLst>
                            <p:childTnLst>
                              <p:par>
                                <p:cTn id="72" presetID="1" presetClass="exit" presetSubtype="0" fill="hold" nodeType="afterEffect">
                                  <p:stCondLst>
                                    <p:cond delay="0"/>
                                  </p:stCondLst>
                                  <p:childTnLst>
                                    <p:set>
                                      <p:cBhvr>
                                        <p:cTn id="73" dur="1" fill="hold">
                                          <p:stCondLst>
                                            <p:cond delay="0"/>
                                          </p:stCondLst>
                                        </p:cTn>
                                        <p:tgtEl>
                                          <p:spTgt spid="89"/>
                                        </p:tgtEl>
                                        <p:attrNameLst>
                                          <p:attrName>style.visibility</p:attrName>
                                        </p:attrNameLst>
                                      </p:cBhvr>
                                      <p:to>
                                        <p:strVal val="hidden"/>
                                      </p:to>
                                    </p:set>
                                  </p:childTnLst>
                                </p:cTn>
                              </p:par>
                              <p:par>
                                <p:cTn id="74" presetID="1" presetClass="exit" presetSubtype="0" fill="hold" nodeType="withEffect">
                                  <p:stCondLst>
                                    <p:cond delay="0"/>
                                  </p:stCondLst>
                                  <p:childTnLst>
                                    <p:set>
                                      <p:cBhvr>
                                        <p:cTn id="75" dur="1" fill="hold">
                                          <p:stCondLst>
                                            <p:cond delay="0"/>
                                          </p:stCondLst>
                                        </p:cTn>
                                        <p:tgtEl>
                                          <p:spTgt spid="90"/>
                                        </p:tgtEl>
                                        <p:attrNameLst>
                                          <p:attrName>style.visibility</p:attrName>
                                        </p:attrNameLst>
                                      </p:cBhvr>
                                      <p:to>
                                        <p:strVal val="hidden"/>
                                      </p:to>
                                    </p:set>
                                  </p:childTnLst>
                                </p:cTn>
                              </p:par>
                              <p:par>
                                <p:cTn id="76" presetID="1" presetClass="exit" presetSubtype="0" fill="hold" nodeType="withEffect">
                                  <p:stCondLst>
                                    <p:cond delay="0"/>
                                  </p:stCondLst>
                                  <p:childTnLst>
                                    <p:set>
                                      <p:cBhvr>
                                        <p:cTn id="77" dur="1" fill="hold">
                                          <p:stCondLst>
                                            <p:cond delay="0"/>
                                          </p:stCondLst>
                                        </p:cTn>
                                        <p:tgtEl>
                                          <p:spTgt spid="88"/>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91"/>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92"/>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87"/>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93"/>
                                        </p:tgtEl>
                                        <p:attrNameLst>
                                          <p:attrName>style.visibility</p:attrName>
                                        </p:attrNameLst>
                                      </p:cBhvr>
                                      <p:to>
                                        <p:strVal val="hidden"/>
                                      </p:to>
                                    </p:set>
                                  </p:childTnLst>
                                </p:cTn>
                              </p:par>
                              <p:par>
                                <p:cTn id="86" presetID="1" presetClass="exit" presetSubtype="0" fill="hold" nodeType="withEffect">
                                  <p:stCondLst>
                                    <p:cond delay="0"/>
                                  </p:stCondLst>
                                  <p:childTnLst>
                                    <p:set>
                                      <p:cBhvr>
                                        <p:cTn id="87" dur="1" fill="hold">
                                          <p:stCondLst>
                                            <p:cond delay="0"/>
                                          </p:stCondLst>
                                        </p:cTn>
                                        <p:tgtEl>
                                          <p:spTgt spid="94"/>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95"/>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96"/>
                                        </p:tgtEl>
                                        <p:attrNameLst>
                                          <p:attrName>style.visibility</p:attrName>
                                        </p:attrNameLst>
                                      </p:cBhvr>
                                      <p:to>
                                        <p:strVal val="hidden"/>
                                      </p:to>
                                    </p:set>
                                  </p:childTnLst>
                                </p:cTn>
                              </p:par>
                            </p:childTnLst>
                          </p:cTn>
                        </p:par>
                        <p:par>
                          <p:cTn id="92" fill="hold">
                            <p:stCondLst>
                              <p:cond delay="2000"/>
                            </p:stCondLst>
                            <p:childTnLst>
                              <p:par>
                                <p:cTn id="93" presetID="1" presetClass="entr" presetSubtype="0" fill="hold" nodeType="afterEffect">
                                  <p:stCondLst>
                                    <p:cond delay="0"/>
                                  </p:stCondLst>
                                  <p:childTnLst>
                                    <p:set>
                                      <p:cBhvr>
                                        <p:cTn id="94" dur="1" fill="hold">
                                          <p:stCondLst>
                                            <p:cond delay="0"/>
                                          </p:stCondLst>
                                        </p:cTn>
                                        <p:tgtEl>
                                          <p:spTgt spid="8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500" tmFilter="0, 0; .2, .5; .8, .5; 1, 0"/>
                                        <p:tgtEl>
                                          <p:spTgt spid="3"/>
                                        </p:tgtEl>
                                      </p:cBhvr>
                                    </p:animEffect>
                                    <p:animScale>
                                      <p:cBhvr>
                                        <p:cTn id="99" dur="250" autoRev="1" fill="hold"/>
                                        <p:tgtEl>
                                          <p:spTgt spid="3"/>
                                        </p:tgtEl>
                                      </p:cBhvr>
                                      <p:by x="105000" y="105000"/>
                                    </p:animScale>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500" tmFilter="0, 0; .2, .5; .8, .5; 1, 0"/>
                                        <p:tgtEl>
                                          <p:spTgt spid="86"/>
                                        </p:tgtEl>
                                      </p:cBhvr>
                                    </p:animEffect>
                                    <p:animScale>
                                      <p:cBhvr>
                                        <p:cTn id="104" dur="250" autoRev="1" fill="hold"/>
                                        <p:tgtEl>
                                          <p:spTgt spid="86"/>
                                        </p:tgtEl>
                                      </p:cBhvr>
                                      <p:by x="105000" y="105000"/>
                                    </p:animScale>
                                  </p:childTnLst>
                                </p:cTn>
                              </p:par>
                            </p:childTnLst>
                          </p:cTn>
                        </p:par>
                      </p:childTnLst>
                    </p:cTn>
                  </p:par>
                  <p:par>
                    <p:cTn id="105" fill="hold">
                      <p:stCondLst>
                        <p:cond delay="indefinite"/>
                      </p:stCondLst>
                      <p:childTnLst>
                        <p:par>
                          <p:cTn id="106" fill="hold">
                            <p:stCondLst>
                              <p:cond delay="0"/>
                            </p:stCondLst>
                            <p:childTnLst>
                              <p:par>
                                <p:cTn id="107" presetID="26" presetClass="emph" presetSubtype="0" fill="hold" nodeType="clickEffect">
                                  <p:stCondLst>
                                    <p:cond delay="0"/>
                                  </p:stCondLst>
                                  <p:childTnLst>
                                    <p:animEffect transition="out" filter="fade">
                                      <p:cBhvr>
                                        <p:cTn id="108" dur="500" tmFilter="0, 0; .2, .5; .8, .5; 1, 0"/>
                                        <p:tgtEl>
                                          <p:spTgt spid="108"/>
                                        </p:tgtEl>
                                      </p:cBhvr>
                                    </p:animEffect>
                                    <p:animScale>
                                      <p:cBhvr>
                                        <p:cTn id="109" dur="250" autoRev="1" fill="hold"/>
                                        <p:tgtEl>
                                          <p:spTgt spid="108"/>
                                        </p:tgtEl>
                                      </p:cBhvr>
                                      <p:by x="105000" y="105000"/>
                                    </p:animScale>
                                  </p:childTnLst>
                                </p:cTn>
                              </p:par>
                              <p:par>
                                <p:cTn id="110" presetID="26" presetClass="emph" presetSubtype="0" fill="hold" nodeType="withEffect">
                                  <p:stCondLst>
                                    <p:cond delay="0"/>
                                  </p:stCondLst>
                                  <p:childTnLst>
                                    <p:animEffect transition="out" filter="fade">
                                      <p:cBhvr>
                                        <p:cTn id="111" dur="500" tmFilter="0, 0; .2, .5; .8, .5; 1, 0"/>
                                        <p:tgtEl>
                                          <p:spTgt spid="109"/>
                                        </p:tgtEl>
                                      </p:cBhvr>
                                    </p:animEffect>
                                    <p:animScale>
                                      <p:cBhvr>
                                        <p:cTn id="112" dur="250" autoRev="1" fill="hold"/>
                                        <p:tgtEl>
                                          <p:spTgt spid="109"/>
                                        </p:tgtEl>
                                      </p:cBhvr>
                                      <p:by x="105000" y="105000"/>
                                    </p:animScale>
                                  </p:childTnLst>
                                </p:cTn>
                              </p:par>
                              <p:par>
                                <p:cTn id="113" presetID="26" presetClass="emph" presetSubtype="0" fill="hold" nodeType="withEffect">
                                  <p:stCondLst>
                                    <p:cond delay="0"/>
                                  </p:stCondLst>
                                  <p:childTnLst>
                                    <p:animEffect transition="out" filter="fade">
                                      <p:cBhvr>
                                        <p:cTn id="114" dur="500" tmFilter="0, 0; .2, .5; .8, .5; 1, 0"/>
                                        <p:tgtEl>
                                          <p:spTgt spid="107"/>
                                        </p:tgtEl>
                                      </p:cBhvr>
                                    </p:animEffect>
                                    <p:animScale>
                                      <p:cBhvr>
                                        <p:cTn id="115" dur="250" autoRev="1" fill="hold"/>
                                        <p:tgtEl>
                                          <p:spTgt spid="107"/>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1" presetClass="exit" presetSubtype="0" fill="hold" nodeType="clickEffect">
                                  <p:stCondLst>
                                    <p:cond delay="0"/>
                                  </p:stCondLst>
                                  <p:childTnLst>
                                    <p:set>
                                      <p:cBhvr>
                                        <p:cTn id="119" dur="1" fill="hold">
                                          <p:stCondLst>
                                            <p:cond delay="0"/>
                                          </p:stCondLst>
                                        </p:cTn>
                                        <p:tgtEl>
                                          <p:spTgt spid="3"/>
                                        </p:tgtEl>
                                        <p:attrNameLst>
                                          <p:attrName>style.visibility</p:attrName>
                                        </p:attrNameLst>
                                      </p:cBhvr>
                                      <p:to>
                                        <p:strVal val="hidden"/>
                                      </p:to>
                                    </p:set>
                                  </p:childTnLst>
                                </p:cTn>
                              </p:par>
                              <p:par>
                                <p:cTn id="120" presetID="1" presetClass="exit" presetSubtype="0" fill="hold" nodeType="withEffect">
                                  <p:stCondLst>
                                    <p:cond delay="0"/>
                                  </p:stCondLst>
                                  <p:childTnLst>
                                    <p:set>
                                      <p:cBhvr>
                                        <p:cTn id="121" dur="1" fill="hold">
                                          <p:stCondLst>
                                            <p:cond delay="0"/>
                                          </p:stCondLst>
                                        </p:cTn>
                                        <p:tgtEl>
                                          <p:spTgt spid="86"/>
                                        </p:tgtEl>
                                        <p:attrNameLst>
                                          <p:attrName>style.visibility</p:attrName>
                                        </p:attrNameLst>
                                      </p:cBhvr>
                                      <p:to>
                                        <p:strVal val="hidden"/>
                                      </p:to>
                                    </p:set>
                                  </p:childTnLst>
                                </p:cTn>
                              </p:par>
                              <p:par>
                                <p:cTn id="122" presetID="1" presetClass="entr" presetSubtype="0" fill="hold" nodeType="withEffect">
                                  <p:stCondLst>
                                    <p:cond delay="0"/>
                                  </p:stCondLst>
                                  <p:childTnLst>
                                    <p:set>
                                      <p:cBhvr>
                                        <p:cTn id="123" dur="1" fill="hold">
                                          <p:stCondLst>
                                            <p:cond delay="0"/>
                                          </p:stCondLst>
                                        </p:cTn>
                                        <p:tgtEl>
                                          <p:spTgt spid="78"/>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79"/>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77"/>
                                        </p:tgtEl>
                                        <p:attrNameLst>
                                          <p:attrName>style.visibility</p:attrName>
                                        </p:attrNameLst>
                                      </p:cBhvr>
                                      <p:to>
                                        <p:strVal val="visible"/>
                                      </p:to>
                                    </p:set>
                                  </p:childTnLst>
                                </p:cTn>
                              </p:par>
                              <p:par>
                                <p:cTn id="128" presetID="1" presetClass="entr" presetSubtype="0" fill="hold" nodeType="withEffect">
                                  <p:stCondLst>
                                    <p:cond delay="0"/>
                                  </p:stCondLst>
                                  <p:childTnLst>
                                    <p:set>
                                      <p:cBhvr>
                                        <p:cTn id="129" dur="1" fill="hold">
                                          <p:stCondLst>
                                            <p:cond delay="0"/>
                                          </p:stCondLst>
                                        </p:cTn>
                                        <p:tgtEl>
                                          <p:spTgt spid="80"/>
                                        </p:tgtEl>
                                        <p:attrNameLst>
                                          <p:attrName>style.visibility</p:attrName>
                                        </p:attrNameLst>
                                      </p:cBhvr>
                                      <p:to>
                                        <p:strVal val="visible"/>
                                      </p:to>
                                    </p:set>
                                  </p:childTnLst>
                                </p:cTn>
                              </p:par>
                              <p:par>
                                <p:cTn id="130" presetID="1" presetClass="entr" presetSubtype="0" fill="hold" nodeType="withEffect">
                                  <p:stCondLst>
                                    <p:cond delay="0"/>
                                  </p:stCondLst>
                                  <p:childTnLst>
                                    <p:set>
                                      <p:cBhvr>
                                        <p:cTn id="131" dur="1" fill="hold">
                                          <p:stCondLst>
                                            <p:cond delay="0"/>
                                          </p:stCondLst>
                                        </p:cTn>
                                        <p:tgtEl>
                                          <p:spTgt spid="81"/>
                                        </p:tgtEl>
                                        <p:attrNameLst>
                                          <p:attrName>style.visibility</p:attrName>
                                        </p:attrNameLst>
                                      </p:cBhvr>
                                      <p:to>
                                        <p:strVal val="visible"/>
                                      </p:to>
                                    </p:set>
                                  </p:childTnLst>
                                </p:cTn>
                              </p:par>
                              <p:par>
                                <p:cTn id="132" presetID="1" presetClass="entr" presetSubtype="0" fill="hold" nodeType="withEffect">
                                  <p:stCondLst>
                                    <p:cond delay="0"/>
                                  </p:stCondLst>
                                  <p:childTnLst>
                                    <p:set>
                                      <p:cBhvr>
                                        <p:cTn id="133" dur="1" fill="hold">
                                          <p:stCondLst>
                                            <p:cond delay="0"/>
                                          </p:stCondLst>
                                        </p:cTn>
                                        <p:tgtEl>
                                          <p:spTgt spid="76"/>
                                        </p:tgtEl>
                                        <p:attrNameLst>
                                          <p:attrName>style.visibility</p:attrName>
                                        </p:attrNameLst>
                                      </p:cBhvr>
                                      <p:to>
                                        <p:strVal val="visible"/>
                                      </p:to>
                                    </p:set>
                                  </p:childTnLst>
                                </p:cTn>
                              </p:par>
                              <p:par>
                                <p:cTn id="134" presetID="1" presetClass="entr" presetSubtype="0" fill="hold" nodeType="withEffect">
                                  <p:stCondLst>
                                    <p:cond delay="0"/>
                                  </p:stCondLst>
                                  <p:childTnLst>
                                    <p:set>
                                      <p:cBhvr>
                                        <p:cTn id="135" dur="1" fill="hold">
                                          <p:stCondLst>
                                            <p:cond delay="0"/>
                                          </p:stCondLst>
                                        </p:cTn>
                                        <p:tgtEl>
                                          <p:spTgt spid="82"/>
                                        </p:tgtEl>
                                        <p:attrNameLst>
                                          <p:attrName>style.visibility</p:attrName>
                                        </p:attrNameLst>
                                      </p:cBhvr>
                                      <p:to>
                                        <p:strVal val="visible"/>
                                      </p:to>
                                    </p:set>
                                  </p:childTnLst>
                                </p:cTn>
                              </p:par>
                              <p:par>
                                <p:cTn id="136" presetID="1" presetClass="entr" presetSubtype="0" fill="hold" nodeType="withEffect">
                                  <p:stCondLst>
                                    <p:cond delay="0"/>
                                  </p:stCondLst>
                                  <p:childTnLst>
                                    <p:set>
                                      <p:cBhvr>
                                        <p:cTn id="137" dur="1" fill="hold">
                                          <p:stCondLst>
                                            <p:cond delay="0"/>
                                          </p:stCondLst>
                                        </p:cTn>
                                        <p:tgtEl>
                                          <p:spTgt spid="83"/>
                                        </p:tgtEl>
                                        <p:attrNameLst>
                                          <p:attrName>style.visibility</p:attrName>
                                        </p:attrNameLst>
                                      </p:cBhvr>
                                      <p:to>
                                        <p:strVal val="visible"/>
                                      </p:to>
                                    </p:set>
                                  </p:childTnLst>
                                </p:cTn>
                              </p:par>
                              <p:par>
                                <p:cTn id="138" presetID="1" presetClass="entr" presetSubtype="0" fill="hold" nodeType="withEffect">
                                  <p:stCondLst>
                                    <p:cond delay="0"/>
                                  </p:stCondLst>
                                  <p:childTnLst>
                                    <p:set>
                                      <p:cBhvr>
                                        <p:cTn id="139" dur="1" fill="hold">
                                          <p:stCondLst>
                                            <p:cond delay="0"/>
                                          </p:stCondLst>
                                        </p:cTn>
                                        <p:tgtEl>
                                          <p:spTgt spid="84"/>
                                        </p:tgtEl>
                                        <p:attrNameLst>
                                          <p:attrName>style.visibility</p:attrName>
                                        </p:attrNameLst>
                                      </p:cBhvr>
                                      <p:to>
                                        <p:strVal val="visible"/>
                                      </p:to>
                                    </p:set>
                                  </p:childTnLst>
                                </p:cTn>
                              </p:par>
                              <p:par>
                                <p:cTn id="140" presetID="1" presetClass="entr" presetSubtype="0" fill="hold" nodeType="withEffect">
                                  <p:stCondLst>
                                    <p:cond delay="0"/>
                                  </p:stCondLst>
                                  <p:childTnLst>
                                    <p:set>
                                      <p:cBhvr>
                                        <p:cTn id="141" dur="1" fill="hold">
                                          <p:stCondLst>
                                            <p:cond delay="0"/>
                                          </p:stCondLst>
                                        </p:cTn>
                                        <p:tgtEl>
                                          <p:spTgt spid="85"/>
                                        </p:tgtEl>
                                        <p:attrNameLst>
                                          <p:attrName>style.visibility</p:attrName>
                                        </p:attrNameLst>
                                      </p:cBhvr>
                                      <p:to>
                                        <p:strVal val="visible"/>
                                      </p:to>
                                    </p:set>
                                  </p:childTnLst>
                                </p:cTn>
                              </p:par>
                              <p:par>
                                <p:cTn id="142" presetID="1" presetClass="entr" presetSubtype="0" fill="hold" nodeType="withEffect">
                                  <p:stCondLst>
                                    <p:cond delay="0"/>
                                  </p:stCondLst>
                                  <p:childTnLst>
                                    <p:set>
                                      <p:cBhvr>
                                        <p:cTn id="143" dur="1" fill="hold">
                                          <p:stCondLst>
                                            <p:cond delay="0"/>
                                          </p:stCondLst>
                                        </p:cTn>
                                        <p:tgtEl>
                                          <p:spTgt spid="99"/>
                                        </p:tgtEl>
                                        <p:attrNameLst>
                                          <p:attrName>style.visibility</p:attrName>
                                        </p:attrNameLst>
                                      </p:cBhvr>
                                      <p:to>
                                        <p:strVal val="visible"/>
                                      </p:to>
                                    </p:set>
                                  </p:childTnLst>
                                </p:cTn>
                              </p:par>
                              <p:par>
                                <p:cTn id="144" presetID="1" presetClass="entr" presetSubtype="0" fill="hold" nodeType="withEffect">
                                  <p:stCondLst>
                                    <p:cond delay="0"/>
                                  </p:stCondLst>
                                  <p:childTnLst>
                                    <p:set>
                                      <p:cBhvr>
                                        <p:cTn id="145" dur="1" fill="hold">
                                          <p:stCondLst>
                                            <p:cond delay="0"/>
                                          </p:stCondLst>
                                        </p:cTn>
                                        <p:tgtEl>
                                          <p:spTgt spid="100"/>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98"/>
                                        </p:tgtEl>
                                        <p:attrNameLst>
                                          <p:attrName>style.visibility</p:attrName>
                                        </p:attrNameLst>
                                      </p:cBhvr>
                                      <p:to>
                                        <p:strVal val="visible"/>
                                      </p:to>
                                    </p:set>
                                  </p:childTnLst>
                                </p:cTn>
                              </p:par>
                              <p:par>
                                <p:cTn id="148" presetID="1" presetClass="entr" presetSubtype="0" fill="hold" nodeType="withEffect">
                                  <p:stCondLst>
                                    <p:cond delay="0"/>
                                  </p:stCondLst>
                                  <p:childTnLst>
                                    <p:set>
                                      <p:cBhvr>
                                        <p:cTn id="149" dur="1" fill="hold">
                                          <p:stCondLst>
                                            <p:cond delay="0"/>
                                          </p:stCondLst>
                                        </p:cTn>
                                        <p:tgtEl>
                                          <p:spTgt spid="101"/>
                                        </p:tgtEl>
                                        <p:attrNameLst>
                                          <p:attrName>style.visibility</p:attrName>
                                        </p:attrNameLst>
                                      </p:cBhvr>
                                      <p:to>
                                        <p:strVal val="visible"/>
                                      </p:to>
                                    </p:set>
                                  </p:childTnLst>
                                </p:cTn>
                              </p:par>
                              <p:par>
                                <p:cTn id="150" presetID="1" presetClass="entr" presetSubtype="0" fill="hold" nodeType="withEffect">
                                  <p:stCondLst>
                                    <p:cond delay="0"/>
                                  </p:stCondLst>
                                  <p:childTnLst>
                                    <p:set>
                                      <p:cBhvr>
                                        <p:cTn id="151" dur="1" fill="hold">
                                          <p:stCondLst>
                                            <p:cond delay="0"/>
                                          </p:stCondLst>
                                        </p:cTn>
                                        <p:tgtEl>
                                          <p:spTgt spid="102"/>
                                        </p:tgtEl>
                                        <p:attrNameLst>
                                          <p:attrName>style.visibility</p:attrName>
                                        </p:attrNameLst>
                                      </p:cBhvr>
                                      <p:to>
                                        <p:strVal val="visible"/>
                                      </p:to>
                                    </p:set>
                                  </p:childTnLst>
                                </p:cTn>
                              </p:par>
                              <p:par>
                                <p:cTn id="152" presetID="1" presetClass="entr" presetSubtype="0" fill="hold" nodeType="withEffect">
                                  <p:stCondLst>
                                    <p:cond delay="0"/>
                                  </p:stCondLst>
                                  <p:childTnLst>
                                    <p:set>
                                      <p:cBhvr>
                                        <p:cTn id="153" dur="1" fill="hold">
                                          <p:stCondLst>
                                            <p:cond delay="0"/>
                                          </p:stCondLst>
                                        </p:cTn>
                                        <p:tgtEl>
                                          <p:spTgt spid="97"/>
                                        </p:tgtEl>
                                        <p:attrNameLst>
                                          <p:attrName>style.visibility</p:attrName>
                                        </p:attrNameLst>
                                      </p:cBhvr>
                                      <p:to>
                                        <p:strVal val="visible"/>
                                      </p:to>
                                    </p:set>
                                  </p:childTnLst>
                                </p:cTn>
                              </p:par>
                              <p:par>
                                <p:cTn id="154" presetID="1" presetClass="entr" presetSubtype="0" fill="hold" nodeType="withEffect">
                                  <p:stCondLst>
                                    <p:cond delay="0"/>
                                  </p:stCondLst>
                                  <p:childTnLst>
                                    <p:set>
                                      <p:cBhvr>
                                        <p:cTn id="155" dur="1" fill="hold">
                                          <p:stCondLst>
                                            <p:cond delay="0"/>
                                          </p:stCondLst>
                                        </p:cTn>
                                        <p:tgtEl>
                                          <p:spTgt spid="103"/>
                                        </p:tgtEl>
                                        <p:attrNameLst>
                                          <p:attrName>style.visibility</p:attrName>
                                        </p:attrNameLst>
                                      </p:cBhvr>
                                      <p:to>
                                        <p:strVal val="visible"/>
                                      </p:to>
                                    </p:set>
                                  </p:childTnLst>
                                </p:cTn>
                              </p:par>
                              <p:par>
                                <p:cTn id="156" presetID="1" presetClass="entr" presetSubtype="0" fill="hold" nodeType="withEffect">
                                  <p:stCondLst>
                                    <p:cond delay="0"/>
                                  </p:stCondLst>
                                  <p:childTnLst>
                                    <p:set>
                                      <p:cBhvr>
                                        <p:cTn id="157" dur="1" fill="hold">
                                          <p:stCondLst>
                                            <p:cond delay="0"/>
                                          </p:stCondLst>
                                        </p:cTn>
                                        <p:tgtEl>
                                          <p:spTgt spid="104"/>
                                        </p:tgtEl>
                                        <p:attrNameLst>
                                          <p:attrName>style.visibility</p:attrName>
                                        </p:attrNameLst>
                                      </p:cBhvr>
                                      <p:to>
                                        <p:strVal val="visible"/>
                                      </p:to>
                                    </p:set>
                                  </p:childTnLst>
                                </p:cTn>
                              </p:par>
                              <p:par>
                                <p:cTn id="158" presetID="1" presetClass="entr" presetSubtype="0" fill="hold" nodeType="withEffect">
                                  <p:stCondLst>
                                    <p:cond delay="0"/>
                                  </p:stCondLst>
                                  <p:childTnLst>
                                    <p:set>
                                      <p:cBhvr>
                                        <p:cTn id="159" dur="1" fill="hold">
                                          <p:stCondLst>
                                            <p:cond delay="0"/>
                                          </p:stCondLst>
                                        </p:cTn>
                                        <p:tgtEl>
                                          <p:spTgt spid="105"/>
                                        </p:tgtEl>
                                        <p:attrNameLst>
                                          <p:attrName>style.visibility</p:attrName>
                                        </p:attrNameLst>
                                      </p:cBhvr>
                                      <p:to>
                                        <p:strVal val="visible"/>
                                      </p:to>
                                    </p:set>
                                  </p:childTnLst>
                                </p:cTn>
                              </p:par>
                              <p:par>
                                <p:cTn id="160" presetID="1" presetClass="entr" presetSubtype="0" fill="hold" nodeType="withEffect">
                                  <p:stCondLst>
                                    <p:cond delay="0"/>
                                  </p:stCondLst>
                                  <p:childTnLst>
                                    <p:set>
                                      <p:cBhvr>
                                        <p:cTn id="161" dur="1" fill="hold">
                                          <p:stCondLst>
                                            <p:cond delay="0"/>
                                          </p:stCondLst>
                                        </p:cTn>
                                        <p:tgtEl>
                                          <p:spTgt spid="106"/>
                                        </p:tgtEl>
                                        <p:attrNameLst>
                                          <p:attrName>style.visibility</p:attrName>
                                        </p:attrNameLst>
                                      </p:cBhvr>
                                      <p:to>
                                        <p:strVal val="visible"/>
                                      </p:to>
                                    </p:set>
                                  </p:childTnLst>
                                </p:cTn>
                              </p:par>
                            </p:childTnLst>
                          </p:cTn>
                        </p:par>
                        <p:par>
                          <p:cTn id="162" fill="hold">
                            <p:stCondLst>
                              <p:cond delay="0"/>
                            </p:stCondLst>
                            <p:childTnLst>
                              <p:par>
                                <p:cTn id="163" presetID="63" presetClass="path" presetSubtype="0" accel="25000" decel="49000" fill="hold" nodeType="afterEffect">
                                  <p:stCondLst>
                                    <p:cond delay="0"/>
                                  </p:stCondLst>
                                  <p:childTnLst>
                                    <p:animMotion origin="layout" path="M 1.94444E-6 -2.96296E-6 L 0.33368 0.05417 " pathEditMode="relative" rAng="0" ptsTypes="AA">
                                      <p:cBhvr>
                                        <p:cTn id="164" dur="2000" spd="-100000" fill="hold"/>
                                        <p:tgtEl>
                                          <p:spTgt spid="78"/>
                                        </p:tgtEl>
                                        <p:attrNameLst>
                                          <p:attrName>ppt_x</p:attrName>
                                          <p:attrName>ppt_y</p:attrName>
                                        </p:attrNameLst>
                                      </p:cBhvr>
                                      <p:rCtr x="16684" y="2708"/>
                                    </p:animMotion>
                                  </p:childTnLst>
                                </p:cTn>
                              </p:par>
                              <p:par>
                                <p:cTn id="165" presetID="63" presetClass="path" presetSubtype="0" accel="25000" decel="49000" fill="hold" nodeType="withEffect">
                                  <p:stCondLst>
                                    <p:cond delay="0"/>
                                  </p:stCondLst>
                                  <p:childTnLst>
                                    <p:animMotion origin="layout" path="M 1.38889E-6 -3.7037E-6 L 0.27083 -0.01551 " pathEditMode="relative" rAng="0" ptsTypes="AA">
                                      <p:cBhvr>
                                        <p:cTn id="166" dur="2000" spd="-100000" fill="hold"/>
                                        <p:tgtEl>
                                          <p:spTgt spid="79"/>
                                        </p:tgtEl>
                                        <p:attrNameLst>
                                          <p:attrName>ppt_x</p:attrName>
                                          <p:attrName>ppt_y</p:attrName>
                                        </p:attrNameLst>
                                      </p:cBhvr>
                                      <p:rCtr x="13542" y="-787"/>
                                    </p:animMotion>
                                  </p:childTnLst>
                                </p:cTn>
                              </p:par>
                              <p:par>
                                <p:cTn id="167" presetID="63" presetClass="path" presetSubtype="0" accel="25000" decel="49000" fill="hold" nodeType="withEffect">
                                  <p:stCondLst>
                                    <p:cond delay="0"/>
                                  </p:stCondLst>
                                  <p:childTnLst>
                                    <p:animMotion origin="layout" path="M -2.5E-6 -4.07407E-6 L 0.18247 0.07454 " pathEditMode="relative" rAng="0" ptsTypes="AA">
                                      <p:cBhvr>
                                        <p:cTn id="168" dur="2000" spd="-100000" fill="hold"/>
                                        <p:tgtEl>
                                          <p:spTgt spid="77"/>
                                        </p:tgtEl>
                                        <p:attrNameLst>
                                          <p:attrName>ppt_x</p:attrName>
                                          <p:attrName>ppt_y</p:attrName>
                                        </p:attrNameLst>
                                      </p:cBhvr>
                                      <p:rCtr x="9115" y="3727"/>
                                    </p:animMotion>
                                  </p:childTnLst>
                                </p:cTn>
                              </p:par>
                              <p:par>
                                <p:cTn id="169" presetID="63" presetClass="path" presetSubtype="0" accel="25000" decel="49000" fill="hold" nodeType="withEffect">
                                  <p:stCondLst>
                                    <p:cond delay="0"/>
                                  </p:stCondLst>
                                  <p:childTnLst>
                                    <p:animMotion origin="layout" path="M -4.72222E-6 2.22222E-6 L 0.10625 0.0287 " pathEditMode="relative" rAng="0" ptsTypes="AA">
                                      <p:cBhvr>
                                        <p:cTn id="170" dur="2000" spd="-100000" fill="hold"/>
                                        <p:tgtEl>
                                          <p:spTgt spid="80"/>
                                        </p:tgtEl>
                                        <p:attrNameLst>
                                          <p:attrName>ppt_x</p:attrName>
                                          <p:attrName>ppt_y</p:attrName>
                                        </p:attrNameLst>
                                      </p:cBhvr>
                                      <p:rCtr x="5313" y="1435"/>
                                    </p:animMotion>
                                  </p:childTnLst>
                                </p:cTn>
                              </p:par>
                              <p:par>
                                <p:cTn id="171" presetID="63" presetClass="path" presetSubtype="0" accel="25000" decel="49000" fill="hold" nodeType="withEffect">
                                  <p:stCondLst>
                                    <p:cond delay="0"/>
                                  </p:stCondLst>
                                  <p:childTnLst>
                                    <p:animMotion origin="layout" path="M 3.05556E-6 1.11111E-6 L 0.03281 -0.01528 " pathEditMode="relative" rAng="0" ptsTypes="AA">
                                      <p:cBhvr>
                                        <p:cTn id="172" dur="2000" spd="-100000" fill="hold"/>
                                        <p:tgtEl>
                                          <p:spTgt spid="81"/>
                                        </p:tgtEl>
                                        <p:attrNameLst>
                                          <p:attrName>ppt_x</p:attrName>
                                          <p:attrName>ppt_y</p:attrName>
                                        </p:attrNameLst>
                                      </p:cBhvr>
                                      <p:rCtr x="1632" y="-764"/>
                                    </p:animMotion>
                                  </p:childTnLst>
                                </p:cTn>
                              </p:par>
                              <p:par>
                                <p:cTn id="173" presetID="35" presetClass="path" presetSubtype="0" accel="25000" decel="49000" fill="hold" nodeType="withEffect">
                                  <p:stCondLst>
                                    <p:cond delay="0"/>
                                  </p:stCondLst>
                                  <p:childTnLst>
                                    <p:animMotion origin="layout" path="M 8.33333E-7 -4.81481E-6 L -0.05295 0.06389 " pathEditMode="relative" rAng="0" ptsTypes="AA">
                                      <p:cBhvr>
                                        <p:cTn id="174" dur="2000" spd="-100000" fill="hold"/>
                                        <p:tgtEl>
                                          <p:spTgt spid="76"/>
                                        </p:tgtEl>
                                        <p:attrNameLst>
                                          <p:attrName>ppt_x</p:attrName>
                                          <p:attrName>ppt_y</p:attrName>
                                        </p:attrNameLst>
                                      </p:cBhvr>
                                      <p:rCtr x="-2656" y="3194"/>
                                    </p:animMotion>
                                  </p:childTnLst>
                                </p:cTn>
                              </p:par>
                              <p:par>
                                <p:cTn id="175" presetID="35" presetClass="path" presetSubtype="0" accel="25000" decel="49000" fill="hold" nodeType="withEffect">
                                  <p:stCondLst>
                                    <p:cond delay="0"/>
                                  </p:stCondLst>
                                  <p:childTnLst>
                                    <p:animMotion origin="layout" path="M 2.22222E-6 -1.11111E-6 L -0.12952 0.03889 " pathEditMode="relative" rAng="0" ptsTypes="AA">
                                      <p:cBhvr>
                                        <p:cTn id="176" dur="2000" spd="-100000" fill="hold"/>
                                        <p:tgtEl>
                                          <p:spTgt spid="82"/>
                                        </p:tgtEl>
                                        <p:attrNameLst>
                                          <p:attrName>ppt_x</p:attrName>
                                          <p:attrName>ppt_y</p:attrName>
                                        </p:attrNameLst>
                                      </p:cBhvr>
                                      <p:rCtr x="-6476" y="1944"/>
                                    </p:animMotion>
                                  </p:childTnLst>
                                </p:cTn>
                              </p:par>
                              <p:par>
                                <p:cTn id="177" presetID="35" presetClass="path" presetSubtype="0" accel="25000" decel="49000" fill="hold" nodeType="withEffect">
                                  <p:stCondLst>
                                    <p:cond delay="0"/>
                                  </p:stCondLst>
                                  <p:childTnLst>
                                    <p:animMotion origin="layout" path="M 1.11022E-16 4.81481E-6 L -0.20295 0.01828 " pathEditMode="relative" rAng="0" ptsTypes="AA">
                                      <p:cBhvr>
                                        <p:cTn id="178" dur="2000" spd="-100000" fill="hold"/>
                                        <p:tgtEl>
                                          <p:spTgt spid="83"/>
                                        </p:tgtEl>
                                        <p:attrNameLst>
                                          <p:attrName>ppt_x</p:attrName>
                                          <p:attrName>ppt_y</p:attrName>
                                        </p:attrNameLst>
                                      </p:cBhvr>
                                      <p:rCtr x="-10156" y="903"/>
                                    </p:animMotion>
                                  </p:childTnLst>
                                </p:cTn>
                              </p:par>
                              <p:par>
                                <p:cTn id="179" presetID="35" presetClass="path" presetSubtype="0" accel="25000" decel="49000" fill="hold" nodeType="withEffect">
                                  <p:stCondLst>
                                    <p:cond delay="0"/>
                                  </p:stCondLst>
                                  <p:childTnLst>
                                    <p:animMotion origin="layout" path="M -3.33333E-6 -1.85185E-6 L -0.30955 0.09884 " pathEditMode="relative" rAng="0" ptsTypes="AA">
                                      <p:cBhvr>
                                        <p:cTn id="180" dur="2000" spd="-100000" fill="hold"/>
                                        <p:tgtEl>
                                          <p:spTgt spid="84"/>
                                        </p:tgtEl>
                                        <p:attrNameLst>
                                          <p:attrName>ppt_x</p:attrName>
                                          <p:attrName>ppt_y</p:attrName>
                                        </p:attrNameLst>
                                      </p:cBhvr>
                                      <p:rCtr x="-15486" y="4931"/>
                                    </p:animMotion>
                                  </p:childTnLst>
                                </p:cTn>
                              </p:par>
                              <p:par>
                                <p:cTn id="181" presetID="35" presetClass="path" presetSubtype="0" accel="25000" decel="49000" fill="hold" nodeType="withEffect">
                                  <p:stCondLst>
                                    <p:cond delay="0"/>
                                  </p:stCondLst>
                                  <p:childTnLst>
                                    <p:animMotion origin="layout" path="M -4.44444E-6 -5.55112E-17 L -0.35364 0.02917 " pathEditMode="relative" rAng="0" ptsTypes="AA">
                                      <p:cBhvr>
                                        <p:cTn id="182" dur="2000" spd="-100000" fill="hold"/>
                                        <p:tgtEl>
                                          <p:spTgt spid="85"/>
                                        </p:tgtEl>
                                        <p:attrNameLst>
                                          <p:attrName>ppt_x</p:attrName>
                                          <p:attrName>ppt_y</p:attrName>
                                        </p:attrNameLst>
                                      </p:cBhvr>
                                      <p:rCtr x="-17691" y="1458"/>
                                    </p:animMotion>
                                  </p:childTnLst>
                                </p:cTn>
                              </p:par>
                              <p:par>
                                <p:cTn id="183" presetID="63" presetClass="path" presetSubtype="0" accel="25000" decel="49000" fill="hold" nodeType="withEffect">
                                  <p:stCondLst>
                                    <p:cond delay="0"/>
                                  </p:stCondLst>
                                  <p:childTnLst>
                                    <p:animMotion origin="layout" path="M 2.22222E-6 1.11111E-6 L 0.33368 0.05417 " pathEditMode="relative" rAng="0" ptsTypes="AA">
                                      <p:cBhvr>
                                        <p:cTn id="184" dur="2000" spd="-100000" fill="hold"/>
                                        <p:tgtEl>
                                          <p:spTgt spid="99"/>
                                        </p:tgtEl>
                                        <p:attrNameLst>
                                          <p:attrName>ppt_x</p:attrName>
                                          <p:attrName>ppt_y</p:attrName>
                                        </p:attrNameLst>
                                      </p:cBhvr>
                                      <p:rCtr x="16684" y="2708"/>
                                    </p:animMotion>
                                  </p:childTnLst>
                                </p:cTn>
                              </p:par>
                              <p:par>
                                <p:cTn id="185" presetID="63" presetClass="path" presetSubtype="0" accel="25000" decel="49000" fill="hold" nodeType="withEffect">
                                  <p:stCondLst>
                                    <p:cond delay="0"/>
                                  </p:stCondLst>
                                  <p:childTnLst>
                                    <p:animMotion origin="layout" path="M 1.66667E-6 3.7037E-7 L 0.27083 -0.01551 " pathEditMode="relative" rAng="0" ptsTypes="AA">
                                      <p:cBhvr>
                                        <p:cTn id="186" dur="2000" spd="-100000" fill="hold"/>
                                        <p:tgtEl>
                                          <p:spTgt spid="100"/>
                                        </p:tgtEl>
                                        <p:attrNameLst>
                                          <p:attrName>ppt_x</p:attrName>
                                          <p:attrName>ppt_y</p:attrName>
                                        </p:attrNameLst>
                                      </p:cBhvr>
                                      <p:rCtr x="13542" y="-787"/>
                                    </p:animMotion>
                                  </p:childTnLst>
                                </p:cTn>
                              </p:par>
                              <p:par>
                                <p:cTn id="187" presetID="63" presetClass="path" presetSubtype="0" accel="25000" decel="49000" fill="hold" nodeType="withEffect">
                                  <p:stCondLst>
                                    <p:cond delay="0"/>
                                  </p:stCondLst>
                                  <p:childTnLst>
                                    <p:animMotion origin="layout" path="M -2.22222E-6 0 L 0.18247 0.07454 " pathEditMode="relative" rAng="0" ptsTypes="AA">
                                      <p:cBhvr>
                                        <p:cTn id="188" dur="2000" spd="-100000" fill="hold"/>
                                        <p:tgtEl>
                                          <p:spTgt spid="98"/>
                                        </p:tgtEl>
                                        <p:attrNameLst>
                                          <p:attrName>ppt_x</p:attrName>
                                          <p:attrName>ppt_y</p:attrName>
                                        </p:attrNameLst>
                                      </p:cBhvr>
                                      <p:rCtr x="9115" y="3727"/>
                                    </p:animMotion>
                                  </p:childTnLst>
                                </p:cTn>
                              </p:par>
                              <p:par>
                                <p:cTn id="189" presetID="63" presetClass="path" presetSubtype="0" accel="25000" decel="49000" fill="hold" nodeType="withEffect">
                                  <p:stCondLst>
                                    <p:cond delay="0"/>
                                  </p:stCondLst>
                                  <p:childTnLst>
                                    <p:animMotion origin="layout" path="M -4.44444E-6 -3.7037E-6 L 0.10625 0.02871 " pathEditMode="relative" rAng="0" ptsTypes="AA">
                                      <p:cBhvr>
                                        <p:cTn id="190" dur="2000" spd="-100000" fill="hold"/>
                                        <p:tgtEl>
                                          <p:spTgt spid="101"/>
                                        </p:tgtEl>
                                        <p:attrNameLst>
                                          <p:attrName>ppt_x</p:attrName>
                                          <p:attrName>ppt_y</p:attrName>
                                        </p:attrNameLst>
                                      </p:cBhvr>
                                      <p:rCtr x="5313" y="1435"/>
                                    </p:animMotion>
                                  </p:childTnLst>
                                </p:cTn>
                              </p:par>
                              <p:par>
                                <p:cTn id="191" presetID="63" presetClass="path" presetSubtype="0" accel="25000" decel="49000" fill="hold" nodeType="withEffect">
                                  <p:stCondLst>
                                    <p:cond delay="0"/>
                                  </p:stCondLst>
                                  <p:childTnLst>
                                    <p:animMotion origin="layout" path="M 3.33333E-6 -4.81481E-6 L 0.03281 -0.01527 " pathEditMode="relative" rAng="0" ptsTypes="AA">
                                      <p:cBhvr>
                                        <p:cTn id="192" dur="2000" spd="-100000" fill="hold"/>
                                        <p:tgtEl>
                                          <p:spTgt spid="102"/>
                                        </p:tgtEl>
                                        <p:attrNameLst>
                                          <p:attrName>ppt_x</p:attrName>
                                          <p:attrName>ppt_y</p:attrName>
                                        </p:attrNameLst>
                                      </p:cBhvr>
                                      <p:rCtr x="1632" y="-764"/>
                                    </p:animMotion>
                                  </p:childTnLst>
                                </p:cTn>
                              </p:par>
                              <p:par>
                                <p:cTn id="193" presetID="35" presetClass="path" presetSubtype="0" accel="25000" decel="49000" fill="hold" nodeType="withEffect">
                                  <p:stCondLst>
                                    <p:cond delay="0"/>
                                  </p:stCondLst>
                                  <p:childTnLst>
                                    <p:animMotion origin="layout" path="M 1.11111E-6 -7.40741E-7 L -0.05295 0.06389 " pathEditMode="relative" rAng="0" ptsTypes="AA">
                                      <p:cBhvr>
                                        <p:cTn id="194" dur="2000" spd="-100000" fill="hold"/>
                                        <p:tgtEl>
                                          <p:spTgt spid="97"/>
                                        </p:tgtEl>
                                        <p:attrNameLst>
                                          <p:attrName>ppt_x</p:attrName>
                                          <p:attrName>ppt_y</p:attrName>
                                        </p:attrNameLst>
                                      </p:cBhvr>
                                      <p:rCtr x="-2656" y="3194"/>
                                    </p:animMotion>
                                  </p:childTnLst>
                                </p:cTn>
                              </p:par>
                              <p:par>
                                <p:cTn id="195" presetID="35" presetClass="path" presetSubtype="0" accel="25000" decel="49000" fill="hold" nodeType="withEffect">
                                  <p:stCondLst>
                                    <p:cond delay="0"/>
                                  </p:stCondLst>
                                  <p:childTnLst>
                                    <p:animMotion origin="layout" path="M -1.11111E-6 2.96296E-6 L -0.12951 0.03889 " pathEditMode="relative" rAng="0" ptsTypes="AA">
                                      <p:cBhvr>
                                        <p:cTn id="196" dur="2000" spd="-100000" fill="hold"/>
                                        <p:tgtEl>
                                          <p:spTgt spid="103"/>
                                        </p:tgtEl>
                                        <p:attrNameLst>
                                          <p:attrName>ppt_x</p:attrName>
                                          <p:attrName>ppt_y</p:attrName>
                                        </p:attrNameLst>
                                      </p:cBhvr>
                                      <p:rCtr x="-6476" y="1944"/>
                                    </p:animMotion>
                                  </p:childTnLst>
                                </p:cTn>
                              </p:par>
                              <p:par>
                                <p:cTn id="197" presetID="35" presetClass="path" presetSubtype="0" accel="25000" decel="49000" fill="hold" nodeType="withEffect">
                                  <p:stCondLst>
                                    <p:cond delay="0"/>
                                  </p:stCondLst>
                                  <p:childTnLst>
                                    <p:animMotion origin="layout" path="M 2.77778E-7 -1.11111E-6 L -0.20295 0.01829 " pathEditMode="relative" rAng="0" ptsTypes="AA">
                                      <p:cBhvr>
                                        <p:cTn id="198" dur="2000" spd="-100000" fill="hold"/>
                                        <p:tgtEl>
                                          <p:spTgt spid="104"/>
                                        </p:tgtEl>
                                        <p:attrNameLst>
                                          <p:attrName>ppt_x</p:attrName>
                                          <p:attrName>ppt_y</p:attrName>
                                        </p:attrNameLst>
                                      </p:cBhvr>
                                      <p:rCtr x="-10156" y="903"/>
                                    </p:animMotion>
                                  </p:childTnLst>
                                </p:cTn>
                              </p:par>
                              <p:par>
                                <p:cTn id="199" presetID="35" presetClass="path" presetSubtype="0" accel="25000" decel="49000" fill="hold" nodeType="withEffect">
                                  <p:stCondLst>
                                    <p:cond delay="0"/>
                                  </p:stCondLst>
                                  <p:childTnLst>
                                    <p:animMotion origin="layout" path="M -3.05556E-6 2.22222E-6 L -0.30955 0.09884 " pathEditMode="relative" rAng="0" ptsTypes="AA">
                                      <p:cBhvr>
                                        <p:cTn id="200" dur="2000" spd="-100000" fill="hold"/>
                                        <p:tgtEl>
                                          <p:spTgt spid="105"/>
                                        </p:tgtEl>
                                        <p:attrNameLst>
                                          <p:attrName>ppt_x</p:attrName>
                                          <p:attrName>ppt_y</p:attrName>
                                        </p:attrNameLst>
                                      </p:cBhvr>
                                      <p:rCtr x="-15486" y="4931"/>
                                    </p:animMotion>
                                  </p:childTnLst>
                                </p:cTn>
                              </p:par>
                              <p:par>
                                <p:cTn id="201" presetID="35" presetClass="path" presetSubtype="0" accel="25000" decel="49000" fill="hold" nodeType="withEffect">
                                  <p:stCondLst>
                                    <p:cond delay="0"/>
                                  </p:stCondLst>
                                  <p:childTnLst>
                                    <p:animMotion origin="layout" path="M -4.16667E-6 4.07407E-6 L -0.35364 0.02916 " pathEditMode="relative" rAng="0" ptsTypes="AA">
                                      <p:cBhvr>
                                        <p:cTn id="202" dur="2000" spd="-100000" fill="hold"/>
                                        <p:tgtEl>
                                          <p:spTgt spid="106"/>
                                        </p:tgtEl>
                                        <p:attrNameLst>
                                          <p:attrName>ppt_x</p:attrName>
                                          <p:attrName>ppt_y</p:attrName>
                                        </p:attrNameLst>
                                      </p:cBhvr>
                                      <p:rCtr x="-17691"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8587DA-0B96-4577-A3F6-BFF36E198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692" y="1819281"/>
            <a:ext cx="3224662" cy="965155"/>
          </a:xfrm>
          <a:prstGeom prst="rect">
            <a:avLst/>
          </a:prstGeom>
        </p:spPr>
      </p:pic>
      <p:pic>
        <p:nvPicPr>
          <p:cNvPr id="5" name="Picture 4">
            <a:extLst>
              <a:ext uri="{FF2B5EF4-FFF2-40B4-BE49-F238E27FC236}">
                <a16:creationId xmlns:a16="http://schemas.microsoft.com/office/drawing/2014/main" id="{3AED36D3-6B64-4651-B867-5B2907DE6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6046" y="1853407"/>
            <a:ext cx="3172289" cy="905299"/>
          </a:xfrm>
          <a:prstGeom prst="rect">
            <a:avLst/>
          </a:prstGeom>
        </p:spPr>
      </p:pic>
      <p:pic>
        <p:nvPicPr>
          <p:cNvPr id="11" name="Picture 10">
            <a:extLst>
              <a:ext uri="{FF2B5EF4-FFF2-40B4-BE49-F238E27FC236}">
                <a16:creationId xmlns:a16="http://schemas.microsoft.com/office/drawing/2014/main" id="{C77B4E10-181D-41BB-8656-5D8D105CD9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556" y="1812928"/>
            <a:ext cx="3232145" cy="3232145"/>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2:7</a:t>
            </a:r>
          </a:p>
        </p:txBody>
      </p:sp>
      <p:pic>
        <p:nvPicPr>
          <p:cNvPr id="4" name="Picture 3" hidden="1">
            <a:extLst>
              <a:ext uri="{FF2B5EF4-FFF2-40B4-BE49-F238E27FC236}">
                <a16:creationId xmlns:a16="http://schemas.microsoft.com/office/drawing/2014/main" id="{9A5AB952-CE17-4B08-AE6B-1874425033F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b="-5"/>
          <a:stretch/>
        </p:blipFill>
        <p:spPr>
          <a:xfrm>
            <a:off x="4481974" y="1717471"/>
            <a:ext cx="3232145" cy="1955658"/>
          </a:xfrm>
          <a:prstGeom prst="rect">
            <a:avLst/>
          </a:prstGeom>
        </p:spPr>
      </p:pic>
      <p:pic>
        <p:nvPicPr>
          <p:cNvPr id="13" name="Picture 12">
            <a:extLst>
              <a:ext uri="{FF2B5EF4-FFF2-40B4-BE49-F238E27FC236}">
                <a16:creationId xmlns:a16="http://schemas.microsoft.com/office/drawing/2014/main" id="{D7AD65BC-0C0E-4903-82EF-2ECC99CA7C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8819" y="1812928"/>
            <a:ext cx="3217181" cy="329200"/>
          </a:xfrm>
          <a:prstGeom prst="rect">
            <a:avLst/>
          </a:prstGeom>
        </p:spPr>
      </p:pic>
      <p:pic>
        <p:nvPicPr>
          <p:cNvPr id="15" name="Picture 14">
            <a:extLst>
              <a:ext uri="{FF2B5EF4-FFF2-40B4-BE49-F238E27FC236}">
                <a16:creationId xmlns:a16="http://schemas.microsoft.com/office/drawing/2014/main" id="{F9B2E098-8313-40C2-B3E9-774F831097A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8818" y="2450560"/>
            <a:ext cx="329200" cy="329200"/>
          </a:xfrm>
          <a:prstGeom prst="rect">
            <a:avLst/>
          </a:prstGeom>
        </p:spPr>
      </p:pic>
      <p:pic>
        <p:nvPicPr>
          <p:cNvPr id="16" name="Picture 15">
            <a:extLst>
              <a:ext uri="{FF2B5EF4-FFF2-40B4-BE49-F238E27FC236}">
                <a16:creationId xmlns:a16="http://schemas.microsoft.com/office/drawing/2014/main" id="{96DD242B-540E-465B-86FD-842F46E5AD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8819" y="2131412"/>
            <a:ext cx="3217181" cy="329200"/>
          </a:xfrm>
          <a:prstGeom prst="rect">
            <a:avLst/>
          </a:prstGeom>
        </p:spPr>
      </p:pic>
      <p:pic>
        <p:nvPicPr>
          <p:cNvPr id="17" name="Picture 16">
            <a:extLst>
              <a:ext uri="{FF2B5EF4-FFF2-40B4-BE49-F238E27FC236}">
                <a16:creationId xmlns:a16="http://schemas.microsoft.com/office/drawing/2014/main" id="{EE1E0176-B52D-4D3E-913A-7E5121C95E2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10161" y="2450560"/>
            <a:ext cx="329200" cy="329200"/>
          </a:xfrm>
          <a:prstGeom prst="rect">
            <a:avLst/>
          </a:prstGeom>
        </p:spPr>
      </p:pic>
      <p:pic>
        <p:nvPicPr>
          <p:cNvPr id="18" name="Picture 17">
            <a:extLst>
              <a:ext uri="{FF2B5EF4-FFF2-40B4-BE49-F238E27FC236}">
                <a16:creationId xmlns:a16="http://schemas.microsoft.com/office/drawing/2014/main" id="{8E76C8AF-CCC1-4F46-8348-DCEB2995ED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31504" y="2450560"/>
            <a:ext cx="329200" cy="329200"/>
          </a:xfrm>
          <a:prstGeom prst="rect">
            <a:avLst/>
          </a:prstGeom>
        </p:spPr>
      </p:pic>
      <p:pic>
        <p:nvPicPr>
          <p:cNvPr id="19" name="Picture 18">
            <a:extLst>
              <a:ext uri="{FF2B5EF4-FFF2-40B4-BE49-F238E27FC236}">
                <a16:creationId xmlns:a16="http://schemas.microsoft.com/office/drawing/2014/main" id="{5C9845DC-9E07-4532-8FC6-8A8E97C48E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52847" y="2450560"/>
            <a:ext cx="329200" cy="329200"/>
          </a:xfrm>
          <a:prstGeom prst="rect">
            <a:avLst/>
          </a:prstGeom>
        </p:spPr>
      </p:pic>
      <p:pic>
        <p:nvPicPr>
          <p:cNvPr id="20" name="Picture 19">
            <a:extLst>
              <a:ext uri="{FF2B5EF4-FFF2-40B4-BE49-F238E27FC236}">
                <a16:creationId xmlns:a16="http://schemas.microsoft.com/office/drawing/2014/main" id="{1BCE2155-7FF7-41D5-BC83-6593DC7B53B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4190" y="2450560"/>
            <a:ext cx="329200" cy="329200"/>
          </a:xfrm>
          <a:prstGeom prst="rect">
            <a:avLst/>
          </a:prstGeom>
        </p:spPr>
      </p:pic>
      <p:pic>
        <p:nvPicPr>
          <p:cNvPr id="21" name="Picture 20">
            <a:extLst>
              <a:ext uri="{FF2B5EF4-FFF2-40B4-BE49-F238E27FC236}">
                <a16:creationId xmlns:a16="http://schemas.microsoft.com/office/drawing/2014/main" id="{17E04351-96CB-4119-A91B-0EFDC90CEE9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5533" y="2450560"/>
            <a:ext cx="329200" cy="329200"/>
          </a:xfrm>
          <a:prstGeom prst="rect">
            <a:avLst/>
          </a:prstGeom>
        </p:spPr>
      </p:pic>
      <p:pic>
        <p:nvPicPr>
          <p:cNvPr id="22" name="Picture 21">
            <a:extLst>
              <a:ext uri="{FF2B5EF4-FFF2-40B4-BE49-F238E27FC236}">
                <a16:creationId xmlns:a16="http://schemas.microsoft.com/office/drawing/2014/main" id="{6E72C7C1-4C5E-4785-9FD3-C74588B53B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16876" y="2450560"/>
            <a:ext cx="329200" cy="329200"/>
          </a:xfrm>
          <a:prstGeom prst="rect">
            <a:avLst/>
          </a:prstGeom>
        </p:spPr>
      </p:pic>
      <p:graphicFrame>
        <p:nvGraphicFramePr>
          <p:cNvPr id="26" name="Table 25">
            <a:extLst>
              <a:ext uri="{FF2B5EF4-FFF2-40B4-BE49-F238E27FC236}">
                <a16:creationId xmlns:a16="http://schemas.microsoft.com/office/drawing/2014/main" id="{40FB97DD-675E-48D8-92C6-71C486DD90A3}"/>
              </a:ext>
            </a:extLst>
          </p:cNvPr>
          <p:cNvGraphicFramePr>
            <a:graphicFrameLocks noGrp="1"/>
          </p:cNvGraphicFramePr>
          <p:nvPr/>
        </p:nvGraphicFramePr>
        <p:xfrm>
          <a:off x="8024797" y="2531758"/>
          <a:ext cx="2232000" cy="1794485"/>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1381558999"/>
                    </a:ext>
                  </a:extLst>
                </a:gridCol>
                <a:gridCol w="1116000">
                  <a:extLst>
                    <a:ext uri="{9D8B030D-6E8A-4147-A177-3AD203B41FA5}">
                      <a16:colId xmlns:a16="http://schemas.microsoft.com/office/drawing/2014/main" val="2504133960"/>
                    </a:ext>
                  </a:extLst>
                </a:gridCol>
              </a:tblGrid>
              <a:tr h="467962">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32652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27" name="TextBox 26">
            <a:extLst>
              <a:ext uri="{FF2B5EF4-FFF2-40B4-BE49-F238E27FC236}">
                <a16:creationId xmlns:a16="http://schemas.microsoft.com/office/drawing/2014/main" id="{6E324FE6-79CE-4A75-BA08-76F24226DCA2}"/>
              </a:ext>
            </a:extLst>
          </p:cNvPr>
          <p:cNvSpPr txBox="1"/>
          <p:nvPr/>
        </p:nvSpPr>
        <p:spPr bwMode="auto">
          <a:xfrm>
            <a:off x="8422295" y="3366237"/>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28" name="TextBox 27">
            <a:extLst>
              <a:ext uri="{FF2B5EF4-FFF2-40B4-BE49-F238E27FC236}">
                <a16:creationId xmlns:a16="http://schemas.microsoft.com/office/drawing/2014/main" id="{69EBA44B-6BD7-42A2-9978-28CF4BF29B89}"/>
              </a:ext>
            </a:extLst>
          </p:cNvPr>
          <p:cNvSpPr txBox="1"/>
          <p:nvPr/>
        </p:nvSpPr>
        <p:spPr bwMode="auto">
          <a:xfrm>
            <a:off x="9522706" y="3366237"/>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29" name="TextBox 28">
            <a:extLst>
              <a:ext uri="{FF2B5EF4-FFF2-40B4-BE49-F238E27FC236}">
                <a16:creationId xmlns:a16="http://schemas.microsoft.com/office/drawing/2014/main" id="{0524C9EC-629D-4FF2-81B8-93D38AAE6499}"/>
              </a:ext>
            </a:extLst>
          </p:cNvPr>
          <p:cNvSpPr txBox="1"/>
          <p:nvPr/>
        </p:nvSpPr>
        <p:spPr bwMode="auto">
          <a:xfrm>
            <a:off x="8876943" y="4503375"/>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27</a:t>
            </a:r>
          </a:p>
        </p:txBody>
      </p:sp>
    </p:spTree>
    <p:extLst>
      <p:ext uri="{BB962C8B-B14F-4D97-AF65-F5344CB8AC3E}">
        <p14:creationId xmlns:p14="http://schemas.microsoft.com/office/powerpoint/2010/main" val="3198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25000" fill="hold" nodeType="clickEffect">
                                  <p:stCondLst>
                                    <p:cond delay="0"/>
                                  </p:stCondLst>
                                  <p:childTnLst>
                                    <p:animMotion origin="layout" path="M -6.25E-7 0 L -0.00013 0.07708 " pathEditMode="relative" rAng="0" ptsTypes="AA">
                                      <p:cBhvr>
                                        <p:cTn id="49" dur="2000" fill="hold"/>
                                        <p:tgtEl>
                                          <p:spTgt spid="15"/>
                                        </p:tgtEl>
                                        <p:attrNameLst>
                                          <p:attrName>ppt_x</p:attrName>
                                          <p:attrName>ppt_y</p:attrName>
                                        </p:attrNameLst>
                                      </p:cBhvr>
                                      <p:rCtr x="-13" y="3843"/>
                                    </p:animMotion>
                                  </p:childTnLst>
                                </p:cTn>
                              </p:par>
                              <p:par>
                                <p:cTn id="50" presetID="42" presetClass="path" presetSubtype="0" accel="50000" decel="25000" fill="hold" nodeType="withEffect">
                                  <p:stCondLst>
                                    <p:cond delay="0"/>
                                  </p:stCondLst>
                                  <p:childTnLst>
                                    <p:animMotion origin="layout" path="M -1.66667E-6 -1.85185E-6 L -0.0276 0.12986 " pathEditMode="relative" rAng="0" ptsTypes="AA">
                                      <p:cBhvr>
                                        <p:cTn id="51" dur="2000" fill="hold"/>
                                        <p:tgtEl>
                                          <p:spTgt spid="17"/>
                                        </p:tgtEl>
                                        <p:attrNameLst>
                                          <p:attrName>ppt_x</p:attrName>
                                          <p:attrName>ppt_y</p:attrName>
                                        </p:attrNameLst>
                                      </p:cBhvr>
                                      <p:rCtr x="-1354" y="6389"/>
                                    </p:animMotion>
                                  </p:childTnLst>
                                </p:cTn>
                              </p:par>
                              <p:par>
                                <p:cTn id="52" presetID="42" presetClass="path" presetSubtype="0" accel="50000" decel="25000" fill="hold" nodeType="withEffect">
                                  <p:stCondLst>
                                    <p:cond delay="0"/>
                                  </p:stCondLst>
                                  <p:childTnLst>
                                    <p:animMotion origin="layout" path="M 5E-6 0 L -0.02227 0.07708 " pathEditMode="relative" rAng="0" ptsTypes="AA">
                                      <p:cBhvr>
                                        <p:cTn id="53" dur="2000" fill="hold"/>
                                        <p:tgtEl>
                                          <p:spTgt spid="18"/>
                                        </p:tgtEl>
                                        <p:attrNameLst>
                                          <p:attrName>ppt_x</p:attrName>
                                          <p:attrName>ppt_y</p:attrName>
                                        </p:attrNameLst>
                                      </p:cBhvr>
                                      <p:rCtr x="-1120" y="3843"/>
                                    </p:animMotion>
                                  </p:childTnLst>
                                </p:cTn>
                              </p:par>
                              <p:par>
                                <p:cTn id="54" presetID="42" presetClass="path" presetSubtype="0" accel="50000" decel="25000" fill="hold" nodeType="withEffect">
                                  <p:stCondLst>
                                    <p:cond delay="0"/>
                                  </p:stCondLst>
                                  <p:childTnLst>
                                    <p:animMotion origin="layout" path="M 2.91667E-6 0 L -0.05078 0.13148 " pathEditMode="relative" rAng="0" ptsTypes="AA">
                                      <p:cBhvr>
                                        <p:cTn id="55" dur="2000" fill="hold"/>
                                        <p:tgtEl>
                                          <p:spTgt spid="19"/>
                                        </p:tgtEl>
                                        <p:attrNameLst>
                                          <p:attrName>ppt_x</p:attrName>
                                          <p:attrName>ppt_y</p:attrName>
                                        </p:attrNameLst>
                                      </p:cBhvr>
                                      <p:rCtr x="-2539" y="6574"/>
                                    </p:animMotion>
                                  </p:childTnLst>
                                </p:cTn>
                              </p:par>
                              <p:par>
                                <p:cTn id="56" presetID="42" presetClass="path" presetSubtype="0" accel="50000" decel="25000" fill="hold" nodeType="withEffect">
                                  <p:stCondLst>
                                    <p:cond delay="0"/>
                                  </p:stCondLst>
                                  <p:childTnLst>
                                    <p:animMotion origin="layout" path="M 6.25E-7 0 L -0.0431 0.07778 " pathEditMode="relative" rAng="0" ptsTypes="AA">
                                      <p:cBhvr>
                                        <p:cTn id="57" dur="2000" fill="hold"/>
                                        <p:tgtEl>
                                          <p:spTgt spid="20"/>
                                        </p:tgtEl>
                                        <p:attrNameLst>
                                          <p:attrName>ppt_x</p:attrName>
                                          <p:attrName>ppt_y</p:attrName>
                                        </p:attrNameLst>
                                      </p:cBhvr>
                                      <p:rCtr x="-2161" y="3889"/>
                                    </p:animMotion>
                                  </p:childTnLst>
                                </p:cTn>
                              </p:par>
                              <p:par>
                                <p:cTn id="58" presetID="42" presetClass="path" presetSubtype="0" accel="50000" decel="25000" fill="hold" nodeType="withEffect">
                                  <p:stCondLst>
                                    <p:cond delay="0"/>
                                  </p:stCondLst>
                                  <p:childTnLst>
                                    <p:animMotion origin="layout" path="M -1.45833E-6 0 L -0.07057 0.13148 " pathEditMode="relative" rAng="0" ptsTypes="AA">
                                      <p:cBhvr>
                                        <p:cTn id="59" dur="2000" fill="hold"/>
                                        <p:tgtEl>
                                          <p:spTgt spid="21"/>
                                        </p:tgtEl>
                                        <p:attrNameLst>
                                          <p:attrName>ppt_x</p:attrName>
                                          <p:attrName>ppt_y</p:attrName>
                                        </p:attrNameLst>
                                      </p:cBhvr>
                                      <p:rCtr x="-3529" y="6574"/>
                                    </p:animMotion>
                                  </p:childTnLst>
                                </p:cTn>
                              </p:par>
                              <p:par>
                                <p:cTn id="60" presetID="42" presetClass="path" presetSubtype="0" accel="50000" decel="25000" fill="hold" nodeType="withEffect">
                                  <p:stCondLst>
                                    <p:cond delay="0"/>
                                  </p:stCondLst>
                                  <p:childTnLst>
                                    <p:animMotion origin="layout" path="M -3.54167E-6 0 L -0.0664 0.07778 " pathEditMode="relative" rAng="0" ptsTypes="AA">
                                      <p:cBhvr>
                                        <p:cTn id="61" dur="2000" fill="hold"/>
                                        <p:tgtEl>
                                          <p:spTgt spid="22"/>
                                        </p:tgtEl>
                                        <p:attrNameLst>
                                          <p:attrName>ppt_x</p:attrName>
                                          <p:attrName>ppt_y</p:attrName>
                                        </p:attrNameLst>
                                      </p:cBhvr>
                                      <p:rCtr x="-3320" y="3889"/>
                                    </p:animMotion>
                                  </p:childTnLst>
                                </p:cTn>
                              </p:par>
                              <p:par>
                                <p:cTn id="62" presetID="42" presetClass="path" presetSubtype="0" accel="50000" decel="25000" fill="hold" nodeType="withEffect">
                                  <p:stCondLst>
                                    <p:cond delay="500"/>
                                  </p:stCondLst>
                                  <p:childTnLst>
                                    <p:animMotion origin="layout" path="M -3.61111E-6 -2.22222E-6 L 0.0007 0.02199 " pathEditMode="relative" rAng="0" ptsTypes="AA">
                                      <p:cBhvr>
                                        <p:cTn id="63" dur="1500" fill="hold"/>
                                        <p:tgtEl>
                                          <p:spTgt spid="16"/>
                                        </p:tgtEl>
                                        <p:attrNameLst>
                                          <p:attrName>ppt_x</p:attrName>
                                          <p:attrName>ppt_y</p:attrName>
                                        </p:attrNameLst>
                                      </p:cBhvr>
                                      <p:rCtr x="35" y="1088"/>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fade">
                                      <p:cBhvr>
                                        <p:cTn id="8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CAEA64D-4ECA-4369-AE01-4391A7C1E706}"/>
              </a:ext>
            </a:extLst>
          </p:cNvPr>
          <p:cNvGrpSpPr/>
          <p:nvPr/>
        </p:nvGrpSpPr>
        <p:grpSpPr>
          <a:xfrm>
            <a:off x="3028456" y="2497516"/>
            <a:ext cx="4435696" cy="1862971"/>
            <a:chOff x="1504456" y="2497515"/>
            <a:chExt cx="4435696" cy="1862971"/>
          </a:xfrm>
        </p:grpSpPr>
        <p:pic>
          <p:nvPicPr>
            <p:cNvPr id="4" name="Picture 3">
              <a:extLst>
                <a:ext uri="{FF2B5EF4-FFF2-40B4-BE49-F238E27FC236}">
                  <a16:creationId xmlns:a16="http://schemas.microsoft.com/office/drawing/2014/main" id="{C265E97E-8473-4E0D-987A-858AF9D6E4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04456" y="2497515"/>
              <a:ext cx="4435696" cy="1862971"/>
            </a:xfrm>
            <a:prstGeom prst="rect">
              <a:avLst/>
            </a:prstGeom>
          </p:spPr>
        </p:pic>
        <p:sp>
          <p:nvSpPr>
            <p:cNvPr id="8" name="Rectangle 7">
              <a:extLst>
                <a:ext uri="{FF2B5EF4-FFF2-40B4-BE49-F238E27FC236}">
                  <a16:creationId xmlns:a16="http://schemas.microsoft.com/office/drawing/2014/main" id="{3935177F-E5E5-4F13-8C1E-3EE58197E198}"/>
                </a:ext>
              </a:extLst>
            </p:cNvPr>
            <p:cNvSpPr/>
            <p:nvPr/>
          </p:nvSpPr>
          <p:spPr bwMode="auto">
            <a:xfrm>
              <a:off x="3779912" y="3140968"/>
              <a:ext cx="648072" cy="79208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8">
              <a:extLst>
                <a:ext uri="{FF2B5EF4-FFF2-40B4-BE49-F238E27FC236}">
                  <a16:creationId xmlns:a16="http://schemas.microsoft.com/office/drawing/2014/main" id="{60CEB58F-0498-4027-AF4E-395DBE75D119}"/>
                </a:ext>
              </a:extLst>
            </p:cNvPr>
            <p:cNvSpPr/>
            <p:nvPr/>
          </p:nvSpPr>
          <p:spPr bwMode="auto">
            <a:xfrm>
              <a:off x="5013311" y="3140968"/>
              <a:ext cx="648072" cy="79208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grpSp>
      <p:sp>
        <p:nvSpPr>
          <p:cNvPr id="2" name="Text Placeholder 1"/>
          <p:cNvSpPr>
            <a:spLocks noGrp="1"/>
          </p:cNvSpPr>
          <p:nvPr>
            <p:ph type="body" sz="quarter" idx="11"/>
          </p:nvPr>
        </p:nvSpPr>
        <p:spPr/>
        <p:txBody>
          <a:bodyPr/>
          <a:lstStyle/>
          <a:p>
            <a:r>
              <a:rPr lang="en-GB" dirty="0"/>
              <a:t>1.9 Composition: 20–100</a:t>
            </a:r>
            <a:r>
              <a:rPr lang="en-US" dirty="0"/>
              <a:t> – step 2:8</a:t>
            </a:r>
          </a:p>
        </p:txBody>
      </p:sp>
      <p:pic>
        <p:nvPicPr>
          <p:cNvPr id="5" name="Picture 4">
            <a:extLst>
              <a:ext uri="{FF2B5EF4-FFF2-40B4-BE49-F238E27FC236}">
                <a16:creationId xmlns:a16="http://schemas.microsoft.com/office/drawing/2014/main" id="{9826CCA5-4184-45CE-915F-A19D11B5E2C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71742" y="3359375"/>
            <a:ext cx="360040" cy="504057"/>
          </a:xfrm>
          <a:prstGeom prst="rect">
            <a:avLst/>
          </a:prstGeom>
        </p:spPr>
      </p:pic>
      <p:pic>
        <p:nvPicPr>
          <p:cNvPr id="6" name="Picture 5">
            <a:extLst>
              <a:ext uri="{FF2B5EF4-FFF2-40B4-BE49-F238E27FC236}">
                <a16:creationId xmlns:a16="http://schemas.microsoft.com/office/drawing/2014/main" id="{134D9EDC-6088-4E31-B3ED-495D9DBDC00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26819" y="3289180"/>
            <a:ext cx="432048" cy="576063"/>
          </a:xfrm>
          <a:prstGeom prst="rect">
            <a:avLst/>
          </a:prstGeom>
        </p:spPr>
      </p:pic>
      <p:pic>
        <p:nvPicPr>
          <p:cNvPr id="7" name="Picture 6">
            <a:extLst>
              <a:ext uri="{FF2B5EF4-FFF2-40B4-BE49-F238E27FC236}">
                <a16:creationId xmlns:a16="http://schemas.microsoft.com/office/drawing/2014/main" id="{30DA8DA6-378C-4344-B1E8-A86548777A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069016" y="3694342"/>
            <a:ext cx="1094528" cy="524818"/>
          </a:xfrm>
          <a:prstGeom prst="rect">
            <a:avLst/>
          </a:prstGeom>
        </p:spPr>
      </p:pic>
      <p:pic>
        <p:nvPicPr>
          <p:cNvPr id="10" name="Picture 9">
            <a:extLst>
              <a:ext uri="{FF2B5EF4-FFF2-40B4-BE49-F238E27FC236}">
                <a16:creationId xmlns:a16="http://schemas.microsoft.com/office/drawing/2014/main" id="{58B08F30-6C61-458F-9C36-304CA6CD0B9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069016" y="4219161"/>
            <a:ext cx="1094528" cy="141325"/>
          </a:xfrm>
          <a:prstGeom prst="rect">
            <a:avLst/>
          </a:prstGeom>
        </p:spPr>
      </p:pic>
    </p:spTree>
    <p:extLst>
      <p:ext uri="{BB962C8B-B14F-4D97-AF65-F5344CB8AC3E}">
        <p14:creationId xmlns:p14="http://schemas.microsoft.com/office/powerpoint/2010/main" val="225328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2:8</a:t>
            </a:r>
          </a:p>
        </p:txBody>
      </p:sp>
      <p:pic>
        <p:nvPicPr>
          <p:cNvPr id="6" name="Picture 5">
            <a:extLst>
              <a:ext uri="{FF2B5EF4-FFF2-40B4-BE49-F238E27FC236}">
                <a16:creationId xmlns:a16="http://schemas.microsoft.com/office/drawing/2014/main" id="{C1BB4055-BBC8-47A8-9BBC-16AC3CA93C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011" y="2022419"/>
            <a:ext cx="2887981" cy="2813162"/>
          </a:xfrm>
          <a:prstGeom prst="rect">
            <a:avLst/>
          </a:prstGeom>
        </p:spPr>
      </p:pic>
      <p:sp>
        <p:nvSpPr>
          <p:cNvPr id="7" name="TextBox 6">
            <a:extLst>
              <a:ext uri="{FF2B5EF4-FFF2-40B4-BE49-F238E27FC236}">
                <a16:creationId xmlns:a16="http://schemas.microsoft.com/office/drawing/2014/main" id="{466E7667-55A9-4095-9871-BA95036E2F68}"/>
              </a:ext>
            </a:extLst>
          </p:cNvPr>
          <p:cNvSpPr txBox="1"/>
          <p:nvPr/>
        </p:nvSpPr>
        <p:spPr bwMode="auto">
          <a:xfrm>
            <a:off x="8035407" y="3198169"/>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53</a:t>
            </a:r>
          </a:p>
        </p:txBody>
      </p:sp>
    </p:spTree>
    <p:extLst>
      <p:ext uri="{BB962C8B-B14F-4D97-AF65-F5344CB8AC3E}">
        <p14:creationId xmlns:p14="http://schemas.microsoft.com/office/powerpoint/2010/main" val="83939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2:8</a:t>
            </a:r>
          </a:p>
        </p:txBody>
      </p:sp>
      <p:sp>
        <p:nvSpPr>
          <p:cNvPr id="7" name="TextBox 6">
            <a:extLst>
              <a:ext uri="{FF2B5EF4-FFF2-40B4-BE49-F238E27FC236}">
                <a16:creationId xmlns:a16="http://schemas.microsoft.com/office/drawing/2014/main" id="{466E7667-55A9-4095-9871-BA95036E2F68}"/>
              </a:ext>
            </a:extLst>
          </p:cNvPr>
          <p:cNvSpPr txBox="1"/>
          <p:nvPr/>
        </p:nvSpPr>
        <p:spPr bwMode="auto">
          <a:xfrm>
            <a:off x="8035407" y="3198169"/>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48</a:t>
            </a:r>
          </a:p>
        </p:txBody>
      </p:sp>
      <p:pic>
        <p:nvPicPr>
          <p:cNvPr id="4" name="Picture 3">
            <a:extLst>
              <a:ext uri="{FF2B5EF4-FFF2-40B4-BE49-F238E27FC236}">
                <a16:creationId xmlns:a16="http://schemas.microsoft.com/office/drawing/2014/main" id="{6BBDB7BF-A2FD-4B0E-8A91-7D5C2616E0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111" y="2538664"/>
            <a:ext cx="1735781" cy="1780672"/>
          </a:xfrm>
          <a:prstGeom prst="rect">
            <a:avLst/>
          </a:prstGeom>
        </p:spPr>
      </p:pic>
    </p:spTree>
    <p:extLst>
      <p:ext uri="{BB962C8B-B14F-4D97-AF65-F5344CB8AC3E}">
        <p14:creationId xmlns:p14="http://schemas.microsoft.com/office/powerpoint/2010/main" val="376276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2:8</a:t>
            </a:r>
          </a:p>
        </p:txBody>
      </p:sp>
      <p:sp>
        <p:nvSpPr>
          <p:cNvPr id="7" name="TextBox 6">
            <a:extLst>
              <a:ext uri="{FF2B5EF4-FFF2-40B4-BE49-F238E27FC236}">
                <a16:creationId xmlns:a16="http://schemas.microsoft.com/office/drawing/2014/main" id="{466E7667-55A9-4095-9871-BA95036E2F68}"/>
              </a:ext>
            </a:extLst>
          </p:cNvPr>
          <p:cNvSpPr txBox="1"/>
          <p:nvPr/>
        </p:nvSpPr>
        <p:spPr bwMode="auto">
          <a:xfrm>
            <a:off x="9179301" y="3198168"/>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32</a:t>
            </a:r>
          </a:p>
        </p:txBody>
      </p:sp>
      <p:pic>
        <p:nvPicPr>
          <p:cNvPr id="5" name="Picture 4">
            <a:extLst>
              <a:ext uri="{FF2B5EF4-FFF2-40B4-BE49-F238E27FC236}">
                <a16:creationId xmlns:a16="http://schemas.microsoft.com/office/drawing/2014/main" id="{E6978F53-0A34-45D6-B963-5E531E6001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25" y="3335479"/>
            <a:ext cx="5888189" cy="187045"/>
          </a:xfrm>
          <a:prstGeom prst="rect">
            <a:avLst/>
          </a:prstGeom>
        </p:spPr>
      </p:pic>
    </p:spTree>
    <p:extLst>
      <p:ext uri="{BB962C8B-B14F-4D97-AF65-F5344CB8AC3E}">
        <p14:creationId xmlns:p14="http://schemas.microsoft.com/office/powerpoint/2010/main" val="60345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2:9</a:t>
            </a:r>
          </a:p>
        </p:txBody>
      </p:sp>
      <p:pic>
        <p:nvPicPr>
          <p:cNvPr id="4" name="Picture 3">
            <a:extLst>
              <a:ext uri="{FF2B5EF4-FFF2-40B4-BE49-F238E27FC236}">
                <a16:creationId xmlns:a16="http://schemas.microsoft.com/office/drawing/2014/main" id="{5C5ED8F8-8417-451D-BC68-B10C4FCC1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768745"/>
            <a:ext cx="2356772" cy="1586146"/>
          </a:xfrm>
          <a:prstGeom prst="rect">
            <a:avLst/>
          </a:prstGeom>
        </p:spPr>
      </p:pic>
      <p:pic>
        <p:nvPicPr>
          <p:cNvPr id="7" name="Picture 6">
            <a:extLst>
              <a:ext uri="{FF2B5EF4-FFF2-40B4-BE49-F238E27FC236}">
                <a16:creationId xmlns:a16="http://schemas.microsoft.com/office/drawing/2014/main" id="{22327D0B-42D9-4086-AF8E-2F19FF794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274" y="2665388"/>
            <a:ext cx="1481400" cy="875372"/>
          </a:xfrm>
          <a:prstGeom prst="rect">
            <a:avLst/>
          </a:prstGeom>
        </p:spPr>
      </p:pic>
      <p:pic>
        <p:nvPicPr>
          <p:cNvPr id="9" name="Picture 8">
            <a:extLst>
              <a:ext uri="{FF2B5EF4-FFF2-40B4-BE49-F238E27FC236}">
                <a16:creationId xmlns:a16="http://schemas.microsoft.com/office/drawing/2014/main" id="{7158EA33-70F8-4CA1-BA63-BCC2860ADC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5536" y="4261863"/>
            <a:ext cx="1481400" cy="875372"/>
          </a:xfrm>
          <a:prstGeom prst="rect">
            <a:avLst/>
          </a:prstGeom>
        </p:spPr>
      </p:pic>
      <p:pic>
        <p:nvPicPr>
          <p:cNvPr id="11" name="Picture 10">
            <a:extLst>
              <a:ext uri="{FF2B5EF4-FFF2-40B4-BE49-F238E27FC236}">
                <a16:creationId xmlns:a16="http://schemas.microsoft.com/office/drawing/2014/main" id="{ECF4A994-3E82-47B5-BF66-EB0C485613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77398" y="2714979"/>
            <a:ext cx="1586146" cy="2356772"/>
          </a:xfrm>
          <a:prstGeom prst="rect">
            <a:avLst/>
          </a:prstGeom>
        </p:spPr>
      </p:pic>
      <p:pic>
        <p:nvPicPr>
          <p:cNvPr id="13" name="Picture 12">
            <a:extLst>
              <a:ext uri="{FF2B5EF4-FFF2-40B4-BE49-F238E27FC236}">
                <a16:creationId xmlns:a16="http://schemas.microsoft.com/office/drawing/2014/main" id="{713DF35E-3076-402C-B32D-FBF7B6D2BF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8632" y="3928924"/>
            <a:ext cx="1481400" cy="665881"/>
          </a:xfrm>
          <a:prstGeom prst="rect">
            <a:avLst/>
          </a:prstGeom>
        </p:spPr>
      </p:pic>
      <p:pic>
        <p:nvPicPr>
          <p:cNvPr id="15" name="Picture 14">
            <a:extLst>
              <a:ext uri="{FF2B5EF4-FFF2-40B4-BE49-F238E27FC236}">
                <a16:creationId xmlns:a16="http://schemas.microsoft.com/office/drawing/2014/main" id="{04C7A2F0-C168-467A-99FA-41C50CD892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82558" y="1723148"/>
            <a:ext cx="1481400" cy="665881"/>
          </a:xfrm>
          <a:prstGeom prst="rect">
            <a:avLst/>
          </a:prstGeom>
        </p:spPr>
      </p:pic>
      <p:sp>
        <p:nvSpPr>
          <p:cNvPr id="22" name="Oval 21">
            <a:extLst>
              <a:ext uri="{FF2B5EF4-FFF2-40B4-BE49-F238E27FC236}">
                <a16:creationId xmlns:a16="http://schemas.microsoft.com/office/drawing/2014/main" id="{C22588BC-A225-4D25-AF3D-6632923123B4}"/>
              </a:ext>
            </a:extLst>
          </p:cNvPr>
          <p:cNvSpPr/>
          <p:nvPr/>
        </p:nvSpPr>
        <p:spPr bwMode="auto">
          <a:xfrm>
            <a:off x="1828801" y="938152"/>
            <a:ext cx="4354285" cy="4886257"/>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Oval 22">
            <a:extLst>
              <a:ext uri="{FF2B5EF4-FFF2-40B4-BE49-F238E27FC236}">
                <a16:creationId xmlns:a16="http://schemas.microsoft.com/office/drawing/2014/main" id="{C12EEE50-94EC-4527-979B-1A9E5A1E229C}"/>
              </a:ext>
            </a:extLst>
          </p:cNvPr>
          <p:cNvSpPr/>
          <p:nvPr/>
        </p:nvSpPr>
        <p:spPr bwMode="auto">
          <a:xfrm>
            <a:off x="6828972" y="1081314"/>
            <a:ext cx="3367314" cy="480115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77711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2.77778E-6 3.7037E-7 L -0.02152 -0.06181 " pathEditMode="relative" rAng="0" ptsTypes="AA">
                                      <p:cBhvr>
                                        <p:cTn id="6" dur="2000" fill="hold"/>
                                        <p:tgtEl>
                                          <p:spTgt spid="4"/>
                                        </p:tgtEl>
                                        <p:attrNameLst>
                                          <p:attrName>ppt_x</p:attrName>
                                          <p:attrName>ppt_y</p:attrName>
                                        </p:attrNameLst>
                                      </p:cBhvr>
                                      <p:rCtr x="-1076" y="-3102"/>
                                    </p:animMotion>
                                  </p:childTnLst>
                                </p:cTn>
                              </p:par>
                              <p:par>
                                <p:cTn id="7" presetID="64" presetClass="path" presetSubtype="0" accel="50000" decel="50000" fill="hold" nodeType="withEffect">
                                  <p:stCondLst>
                                    <p:cond delay="0"/>
                                  </p:stCondLst>
                                  <p:childTnLst>
                                    <p:animMotion origin="layout" path="M -3.95833E-6 4.81481E-6 L -0.00429 -0.12755 " pathEditMode="relative" rAng="0" ptsTypes="AA">
                                      <p:cBhvr>
                                        <p:cTn id="8" dur="2000" fill="hold"/>
                                        <p:tgtEl>
                                          <p:spTgt spid="9"/>
                                        </p:tgtEl>
                                        <p:attrNameLst>
                                          <p:attrName>ppt_x</p:attrName>
                                          <p:attrName>ppt_y</p:attrName>
                                        </p:attrNameLst>
                                      </p:cBhvr>
                                      <p:rCtr x="-221" y="-6389"/>
                                    </p:animMotion>
                                  </p:childTnLst>
                                </p:cTn>
                              </p:par>
                              <p:par>
                                <p:cTn id="9" presetID="35" presetClass="path" presetSubtype="0" accel="50000" decel="50000" fill="hold" nodeType="withEffect">
                                  <p:stCondLst>
                                    <p:cond delay="0"/>
                                  </p:stCondLst>
                                  <p:childTnLst>
                                    <p:animMotion origin="layout" path="M -4.16667E-7 3.7037E-6 L -0.1599 0.1324 " pathEditMode="relative" rAng="0" ptsTypes="AA">
                                      <p:cBhvr>
                                        <p:cTn id="10" dur="2000" fill="hold"/>
                                        <p:tgtEl>
                                          <p:spTgt spid="13"/>
                                        </p:tgtEl>
                                        <p:attrNameLst>
                                          <p:attrName>ppt_x</p:attrName>
                                          <p:attrName>ppt_y</p:attrName>
                                        </p:attrNameLst>
                                      </p:cBhvr>
                                      <p:rCtr x="-7995" y="6620"/>
                                    </p:animMotion>
                                  </p:childTnLst>
                                </p:cTn>
                              </p:par>
                              <p:par>
                                <p:cTn id="11" presetID="64" presetClass="path" presetSubtype="0" accel="50000" decel="50000" fill="hold" nodeType="withEffect">
                                  <p:stCondLst>
                                    <p:cond delay="0"/>
                                  </p:stCondLst>
                                  <p:childTnLst>
                                    <p:animMotion origin="layout" path="M 1.66667E-6 -2.59259E-6 L 0.01601 -0.20046 " pathEditMode="relative" rAng="0" ptsTypes="AA">
                                      <p:cBhvr>
                                        <p:cTn id="12" dur="2000" fill="hold"/>
                                        <p:tgtEl>
                                          <p:spTgt spid="11"/>
                                        </p:tgtEl>
                                        <p:attrNameLst>
                                          <p:attrName>ppt_x</p:attrName>
                                          <p:attrName>ppt_y</p:attrName>
                                        </p:attrNameLst>
                                      </p:cBhvr>
                                      <p:rCtr x="794" y="-10023"/>
                                    </p:animMotion>
                                  </p:childTnLst>
                                </p:cTn>
                              </p:par>
                              <p:par>
                                <p:cTn id="13" presetID="42" presetClass="path" presetSubtype="0" accel="50000" decel="50000" fill="hold" nodeType="withEffect">
                                  <p:stCondLst>
                                    <p:cond delay="0"/>
                                  </p:stCondLst>
                                  <p:childTnLst>
                                    <p:animMotion origin="layout" path="M -2.91667E-6 1.48148E-6 L 0.04037 0.4493 " pathEditMode="relative" rAng="0" ptsTypes="AA">
                                      <p:cBhvr>
                                        <p:cTn id="14" dur="2000" fill="hold"/>
                                        <p:tgtEl>
                                          <p:spTgt spid="15"/>
                                        </p:tgtEl>
                                        <p:attrNameLst>
                                          <p:attrName>ppt_x</p:attrName>
                                          <p:attrName>ppt_y</p:attrName>
                                        </p:attrNameLst>
                                      </p:cBhvr>
                                      <p:rCtr x="2018" y="22454"/>
                                    </p:animMotion>
                                  </p:childTnLst>
                                </p:cTn>
                              </p:par>
                              <p:par>
                                <p:cTn id="15" presetID="42" presetClass="path" presetSubtype="0" accel="50000" decel="50000" fill="hold" nodeType="withEffect">
                                  <p:stCondLst>
                                    <p:cond delay="0"/>
                                  </p:stCondLst>
                                  <p:childTnLst>
                                    <p:animMotion origin="layout" path="M 1.45833E-6 -4.81481E-6 L 0.16497 0.15996 " pathEditMode="relative" rAng="0" ptsTypes="AA">
                                      <p:cBhvr>
                                        <p:cTn id="16" dur="2000" fill="hold"/>
                                        <p:tgtEl>
                                          <p:spTgt spid="7"/>
                                        </p:tgtEl>
                                        <p:attrNameLst>
                                          <p:attrName>ppt_x</p:attrName>
                                          <p:attrName>ppt_y</p:attrName>
                                        </p:attrNameLst>
                                      </p:cBhvr>
                                      <p:rCtr x="8242" y="7986"/>
                                    </p:animMotion>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heel(1)">
                                      <p:cBhvr>
                                        <p:cTn id="21" dur="2000"/>
                                        <p:tgtEl>
                                          <p:spTgt spid="22"/>
                                        </p:tgtEl>
                                      </p:cBhvr>
                                    </p:animEffect>
                                  </p:childTnLst>
                                </p:cTn>
                              </p:par>
                            </p:childTnLst>
                          </p:cTn>
                        </p:par>
                        <p:par>
                          <p:cTn id="22" fill="hold">
                            <p:stCondLst>
                              <p:cond delay="2000"/>
                            </p:stCondLst>
                            <p:childTnLst>
                              <p:par>
                                <p:cTn id="23" presetID="21" presetClass="entr" presetSubtype="1"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heel(1)">
                                      <p:cBhvr>
                                        <p:cTn id="25"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12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62481731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a number from 20-99 in different ways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1598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7" name="Picture 16">
            <a:extLst>
              <a:ext uri="{FF2B5EF4-FFF2-40B4-BE49-F238E27FC236}">
                <a16:creationId xmlns:a16="http://schemas.microsoft.com/office/drawing/2014/main" id="{54A2CE68-1107-4A95-A3FC-AB791A4A2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074589" y="3332433"/>
            <a:ext cx="417209" cy="454653"/>
          </a:xfrm>
          <a:prstGeom prst="rect">
            <a:avLst/>
          </a:prstGeom>
        </p:spPr>
      </p:pic>
      <p:pic>
        <p:nvPicPr>
          <p:cNvPr id="19" name="Picture 18">
            <a:extLst>
              <a:ext uri="{FF2B5EF4-FFF2-40B4-BE49-F238E27FC236}">
                <a16:creationId xmlns:a16="http://schemas.microsoft.com/office/drawing/2014/main" id="{28E9F7D1-35C8-47C8-A279-3EEA778AB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506505" y="3332433"/>
            <a:ext cx="417209" cy="454653"/>
          </a:xfrm>
          <a:prstGeom prst="rect">
            <a:avLst/>
          </a:prstGeom>
        </p:spPr>
      </p:pic>
      <p:pic>
        <p:nvPicPr>
          <p:cNvPr id="20" name="Picture 19">
            <a:extLst>
              <a:ext uri="{FF2B5EF4-FFF2-40B4-BE49-F238E27FC236}">
                <a16:creationId xmlns:a16="http://schemas.microsoft.com/office/drawing/2014/main" id="{505A01F4-E922-42F3-BDFB-635D73A37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938421" y="3332433"/>
            <a:ext cx="417209" cy="454653"/>
          </a:xfrm>
          <a:prstGeom prst="rect">
            <a:avLst/>
          </a:prstGeom>
        </p:spPr>
      </p:pic>
      <p:pic>
        <p:nvPicPr>
          <p:cNvPr id="21" name="Picture 20">
            <a:extLst>
              <a:ext uri="{FF2B5EF4-FFF2-40B4-BE49-F238E27FC236}">
                <a16:creationId xmlns:a16="http://schemas.microsoft.com/office/drawing/2014/main" id="{DFD7F34E-D05E-4D93-811F-44B1DF3AB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370337" y="3332433"/>
            <a:ext cx="417209" cy="454653"/>
          </a:xfrm>
          <a:prstGeom prst="rect">
            <a:avLst/>
          </a:prstGeom>
        </p:spPr>
      </p:pic>
      <p:pic>
        <p:nvPicPr>
          <p:cNvPr id="22" name="Picture 21">
            <a:extLst>
              <a:ext uri="{FF2B5EF4-FFF2-40B4-BE49-F238E27FC236}">
                <a16:creationId xmlns:a16="http://schemas.microsoft.com/office/drawing/2014/main" id="{FB622C08-0C43-49AA-8744-4B44DD4C06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802253" y="3332433"/>
            <a:ext cx="417209" cy="454653"/>
          </a:xfrm>
          <a:prstGeom prst="rect">
            <a:avLst/>
          </a:prstGeom>
        </p:spPr>
      </p:pic>
      <p:pic>
        <p:nvPicPr>
          <p:cNvPr id="23" name="Picture 22">
            <a:extLst>
              <a:ext uri="{FF2B5EF4-FFF2-40B4-BE49-F238E27FC236}">
                <a16:creationId xmlns:a16="http://schemas.microsoft.com/office/drawing/2014/main" id="{3AA930C2-A5BF-42AA-B53C-D1D2E2CB24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234169" y="3332433"/>
            <a:ext cx="417209" cy="454653"/>
          </a:xfrm>
          <a:prstGeom prst="rect">
            <a:avLst/>
          </a:prstGeom>
        </p:spPr>
      </p:pic>
      <p:pic>
        <p:nvPicPr>
          <p:cNvPr id="24" name="Picture 23">
            <a:extLst>
              <a:ext uri="{FF2B5EF4-FFF2-40B4-BE49-F238E27FC236}">
                <a16:creationId xmlns:a16="http://schemas.microsoft.com/office/drawing/2014/main" id="{06946F11-6378-4A5A-975C-7FF9A0AB10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666085" y="3332433"/>
            <a:ext cx="417209" cy="454653"/>
          </a:xfrm>
          <a:prstGeom prst="rect">
            <a:avLst/>
          </a:prstGeom>
        </p:spPr>
      </p:pic>
      <p:pic>
        <p:nvPicPr>
          <p:cNvPr id="25" name="Picture 24">
            <a:extLst>
              <a:ext uri="{FF2B5EF4-FFF2-40B4-BE49-F238E27FC236}">
                <a16:creationId xmlns:a16="http://schemas.microsoft.com/office/drawing/2014/main" id="{C0F9E651-6B01-4F52-9E3A-91EB2C36A491}"/>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rot="5400000">
            <a:off x="7097136" y="3333600"/>
            <a:ext cx="417600" cy="453600"/>
          </a:xfrm>
          <a:prstGeom prst="rect">
            <a:avLst/>
          </a:prstGeom>
        </p:spPr>
      </p:pic>
      <p:pic>
        <p:nvPicPr>
          <p:cNvPr id="26" name="Picture 25">
            <a:extLst>
              <a:ext uri="{FF2B5EF4-FFF2-40B4-BE49-F238E27FC236}">
                <a16:creationId xmlns:a16="http://schemas.microsoft.com/office/drawing/2014/main" id="{3E10135E-24E7-415C-9F09-96E6D7F12F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7529916" y="3332433"/>
            <a:ext cx="417210" cy="454653"/>
          </a:xfrm>
          <a:prstGeom prst="rect">
            <a:avLst/>
          </a:prstGeom>
        </p:spPr>
      </p:pic>
      <p:pic>
        <p:nvPicPr>
          <p:cNvPr id="27" name="Picture 26">
            <a:extLst>
              <a:ext uri="{FF2B5EF4-FFF2-40B4-BE49-F238E27FC236}">
                <a16:creationId xmlns:a16="http://schemas.microsoft.com/office/drawing/2014/main" id="{11553938-99AD-4C18-A8DE-BE81A90C7B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7961832" y="3332433"/>
            <a:ext cx="417210" cy="454653"/>
          </a:xfrm>
          <a:prstGeom prst="rect">
            <a:avLst/>
          </a:prstGeom>
        </p:spPr>
      </p:pic>
    </p:spTree>
    <p:custDataLst>
      <p:tags r:id="rId1"/>
    </p:custDataLst>
    <p:extLst>
      <p:ext uri="{BB962C8B-B14F-4D97-AF65-F5344CB8AC3E}">
        <p14:creationId xmlns:p14="http://schemas.microsoft.com/office/powerpoint/2010/main" val="2653214959"/>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1.48148E-6 L 0.00295 -1.48148E-6 " pathEditMode="relative" rAng="0" ptsTypes="AA">
                                      <p:cBhvr>
                                        <p:cTn id="6" dur="1000" fill="hold"/>
                                        <p:tgtEl>
                                          <p:spTgt spid="23"/>
                                        </p:tgtEl>
                                        <p:attrNameLst>
                                          <p:attrName>ppt_x</p:attrName>
                                          <p:attrName>ppt_y</p:attrName>
                                        </p:attrNameLst>
                                      </p:cBhvr>
                                      <p:rCtr x="69" y="0"/>
                                    </p:animMotion>
                                  </p:childTnLst>
                                </p:cTn>
                              </p:par>
                              <p:par>
                                <p:cTn id="7" presetID="35" presetClass="path" presetSubtype="0" accel="50000" decel="50000" fill="hold" nodeType="withEffect">
                                  <p:stCondLst>
                                    <p:cond delay="0"/>
                                  </p:stCondLst>
                                  <p:childTnLst>
                                    <p:animMotion origin="layout" path="M 2.5E-6 -1.48148E-6 L -0.00487 -1.48148E-6 " pathEditMode="relative" rAng="0" ptsTypes="AA">
                                      <p:cBhvr>
                                        <p:cTn id="8" dur="1000" fill="hold"/>
                                        <p:tgtEl>
                                          <p:spTgt spid="22"/>
                                        </p:tgtEl>
                                        <p:attrNameLst>
                                          <p:attrName>ppt_x</p:attrName>
                                          <p:attrName>ppt_y</p:attrName>
                                        </p:attrNameLst>
                                      </p:cBhvr>
                                      <p:rCtr x="-330" y="0"/>
                                    </p:animMotion>
                                  </p:childTnLst>
                                </p:cTn>
                              </p:par>
                              <p:par>
                                <p:cTn id="9" presetID="35" presetClass="path" presetSubtype="0" accel="50000" decel="50000" fill="hold" nodeType="withEffect">
                                  <p:stCondLst>
                                    <p:cond delay="0"/>
                                  </p:stCondLst>
                                  <p:childTnLst>
                                    <p:animMotion origin="layout" path="M 8.33333E-7 -1.48148E-6 L -0.01284 -1.48148E-6 " pathEditMode="relative" rAng="0" ptsTypes="AA">
                                      <p:cBhvr>
                                        <p:cTn id="10" dur="1000" fill="hold"/>
                                        <p:tgtEl>
                                          <p:spTgt spid="21"/>
                                        </p:tgtEl>
                                        <p:attrNameLst>
                                          <p:attrName>ppt_x</p:attrName>
                                          <p:attrName>ppt_y</p:attrName>
                                        </p:attrNameLst>
                                      </p:cBhvr>
                                      <p:rCtr x="-330" y="0"/>
                                    </p:animMotion>
                                  </p:childTnLst>
                                </p:cTn>
                              </p:par>
                              <p:par>
                                <p:cTn id="11" presetID="35" presetClass="path" presetSubtype="0" accel="50000" decel="50000" fill="hold" nodeType="withEffect">
                                  <p:stCondLst>
                                    <p:cond delay="0"/>
                                  </p:stCondLst>
                                  <p:childTnLst>
                                    <p:animMotion origin="layout" path="M -5.55556E-7 -1.48148E-6 L -0.02222 -1.48148E-6 " pathEditMode="relative" rAng="0" ptsTypes="AA">
                                      <p:cBhvr>
                                        <p:cTn id="12" dur="1000" fill="hold"/>
                                        <p:tgtEl>
                                          <p:spTgt spid="20"/>
                                        </p:tgtEl>
                                        <p:attrNameLst>
                                          <p:attrName>ppt_x</p:attrName>
                                          <p:attrName>ppt_y</p:attrName>
                                        </p:attrNameLst>
                                      </p:cBhvr>
                                      <p:rCtr x="-1111" y="0"/>
                                    </p:animMotion>
                                  </p:childTnLst>
                                </p:cTn>
                              </p:par>
                              <p:par>
                                <p:cTn id="13" presetID="35" presetClass="path" presetSubtype="0" accel="50000" decel="50000" fill="hold" nodeType="withEffect">
                                  <p:stCondLst>
                                    <p:cond delay="0"/>
                                  </p:stCondLst>
                                  <p:childTnLst>
                                    <p:animMotion origin="layout" path="M 1.66667E-6 -1.48148E-6 L -0.03004 -1.48148E-6 " pathEditMode="relative" rAng="0" ptsTypes="AA">
                                      <p:cBhvr>
                                        <p:cTn id="14" dur="1000" fill="hold"/>
                                        <p:tgtEl>
                                          <p:spTgt spid="19"/>
                                        </p:tgtEl>
                                        <p:attrNameLst>
                                          <p:attrName>ppt_x</p:attrName>
                                          <p:attrName>ppt_y</p:attrName>
                                        </p:attrNameLst>
                                      </p:cBhvr>
                                      <p:rCtr x="-1510" y="0"/>
                                    </p:animMotion>
                                  </p:childTnLst>
                                </p:cTn>
                              </p:par>
                              <p:par>
                                <p:cTn id="15" presetID="35" presetClass="path" presetSubtype="0" accel="50000" decel="50000" fill="hold" nodeType="withEffect">
                                  <p:stCondLst>
                                    <p:cond delay="0"/>
                                  </p:stCondLst>
                                  <p:childTnLst>
                                    <p:animMotion origin="layout" path="M 3.88889E-6 -1.48148E-6 L -0.03802 -1.48148E-6 " pathEditMode="relative" rAng="0" ptsTypes="AA">
                                      <p:cBhvr>
                                        <p:cTn id="16" dur="1000" fill="hold"/>
                                        <p:tgtEl>
                                          <p:spTgt spid="17"/>
                                        </p:tgtEl>
                                        <p:attrNameLst>
                                          <p:attrName>ppt_x</p:attrName>
                                          <p:attrName>ppt_y</p:attrName>
                                        </p:attrNameLst>
                                      </p:cBhvr>
                                      <p:rCtr x="-1910" y="0"/>
                                    </p:animMotion>
                                  </p:childTnLst>
                                </p:cTn>
                              </p:par>
                              <p:par>
                                <p:cTn id="17" presetID="63" presetClass="path" presetSubtype="0" accel="50000" decel="50000" fill="hold" nodeType="withEffect">
                                  <p:stCondLst>
                                    <p:cond delay="0"/>
                                  </p:stCondLst>
                                  <p:childTnLst>
                                    <p:animMotion origin="layout" path="M 5.55556E-7 -1.48148E-6 L 0.00937 -1.48148E-6 " pathEditMode="relative" rAng="0" ptsTypes="AA">
                                      <p:cBhvr>
                                        <p:cTn id="18" dur="1000" fill="hold"/>
                                        <p:tgtEl>
                                          <p:spTgt spid="24"/>
                                        </p:tgtEl>
                                        <p:attrNameLst>
                                          <p:attrName>ppt_x</p:attrName>
                                          <p:attrName>ppt_y</p:attrName>
                                        </p:attrNameLst>
                                      </p:cBhvr>
                                      <p:rCtr x="469" y="0"/>
                                    </p:animMotion>
                                  </p:childTnLst>
                                </p:cTn>
                              </p:par>
                              <p:par>
                                <p:cTn id="19" presetID="63" presetClass="path" presetSubtype="0" accel="50000" decel="50000" fill="hold" nodeType="withEffect">
                                  <p:stCondLst>
                                    <p:cond delay="0"/>
                                  </p:stCondLst>
                                  <p:childTnLst>
                                    <p:animMotion origin="layout" path="M 4.72222E-6 -1.48148E-6 L 0.01736 -1.48148E-6 " pathEditMode="relative" rAng="0" ptsTypes="AA">
                                      <p:cBhvr>
                                        <p:cTn id="20" dur="1000" fill="hold"/>
                                        <p:tgtEl>
                                          <p:spTgt spid="25"/>
                                        </p:tgtEl>
                                        <p:attrNameLst>
                                          <p:attrName>ppt_x</p:attrName>
                                          <p:attrName>ppt_y</p:attrName>
                                        </p:attrNameLst>
                                      </p:cBhvr>
                                      <p:rCtr x="868" y="0"/>
                                    </p:animMotion>
                                  </p:childTnLst>
                                </p:cTn>
                              </p:par>
                              <p:par>
                                <p:cTn id="21" presetID="63" presetClass="path" presetSubtype="0" accel="50000" decel="50000" fill="hold" nodeType="withEffect">
                                  <p:stCondLst>
                                    <p:cond delay="0"/>
                                  </p:stCondLst>
                                  <p:childTnLst>
                                    <p:animMotion origin="layout" path="M -3.88889E-6 -1.48148E-6 L 0.02518 -1.48148E-6 " pathEditMode="relative" rAng="0" ptsTypes="AA">
                                      <p:cBhvr>
                                        <p:cTn id="22" dur="1000" fill="hold"/>
                                        <p:tgtEl>
                                          <p:spTgt spid="26"/>
                                        </p:tgtEl>
                                        <p:attrNameLst>
                                          <p:attrName>ppt_x</p:attrName>
                                          <p:attrName>ppt_y</p:attrName>
                                        </p:attrNameLst>
                                      </p:cBhvr>
                                      <p:rCtr x="1250" y="0"/>
                                    </p:animMotion>
                                  </p:childTnLst>
                                </p:cTn>
                              </p:par>
                              <p:par>
                                <p:cTn id="23" presetID="63" presetClass="path" presetSubtype="0" accel="50000" decel="50000" fill="hold" nodeType="withEffect">
                                  <p:stCondLst>
                                    <p:cond delay="0"/>
                                  </p:stCondLst>
                                  <p:childTnLst>
                                    <p:animMotion origin="layout" path="M 3.88889E-6 -1.48148E-6 L 0.03316 -1.48148E-6 " pathEditMode="relative" rAng="0" ptsTypes="AA">
                                      <p:cBhvr>
                                        <p:cTn id="24" dur="1000" fill="hold"/>
                                        <p:tgtEl>
                                          <p:spTgt spid="27"/>
                                        </p:tgtEl>
                                        <p:attrNameLst>
                                          <p:attrName>ppt_x</p:attrName>
                                          <p:attrName>ppt_y</p:attrName>
                                        </p:attrNameLst>
                                      </p:cBhvr>
                                      <p:rCtr x="1649"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0434 -1.48148E-6 L -3.29597E-17 -1.48148E-6 " pathEditMode="relative" rAng="0" ptsTypes="AA">
                                      <p:cBhvr>
                                        <p:cTn id="28" dur="1000" fill="hold"/>
                                        <p:tgtEl>
                                          <p:spTgt spid="22"/>
                                        </p:tgtEl>
                                        <p:attrNameLst>
                                          <p:attrName>ppt_x</p:attrName>
                                          <p:attrName>ppt_y</p:attrName>
                                        </p:attrNameLst>
                                      </p:cBhvr>
                                      <p:rCtr x="677" y="0"/>
                                    </p:animMotion>
                                  </p:childTnLst>
                                </p:cTn>
                              </p:par>
                              <p:par>
                                <p:cTn id="29" presetID="63" presetClass="path" presetSubtype="0" accel="50000" decel="50000" fill="hold" nodeType="withEffect">
                                  <p:stCondLst>
                                    <p:cond delay="0"/>
                                  </p:stCondLst>
                                  <p:childTnLst>
                                    <p:animMotion origin="layout" path="M -0.01232 -1.48148E-6 L -1.66667E-6 -1.48148E-6 " pathEditMode="relative" rAng="0" ptsTypes="AA">
                                      <p:cBhvr>
                                        <p:cTn id="30" dur="1000" fill="hold"/>
                                        <p:tgtEl>
                                          <p:spTgt spid="21"/>
                                        </p:tgtEl>
                                        <p:attrNameLst>
                                          <p:attrName>ppt_x</p:attrName>
                                          <p:attrName>ppt_y</p:attrName>
                                        </p:attrNameLst>
                                      </p:cBhvr>
                                      <p:rCtr x="677" y="0"/>
                                    </p:animMotion>
                                  </p:childTnLst>
                                </p:cTn>
                              </p:par>
                              <p:par>
                                <p:cTn id="31" presetID="63" presetClass="path" presetSubtype="0" accel="50000" decel="50000" fill="hold" nodeType="withEffect">
                                  <p:stCondLst>
                                    <p:cond delay="0"/>
                                  </p:stCondLst>
                                  <p:childTnLst>
                                    <p:animMotion origin="layout" path="M -0.02222 -1.48148E-6 L 5.55556E-7 -1.48148E-6 " pathEditMode="relative" rAng="0" ptsTypes="AA">
                                      <p:cBhvr>
                                        <p:cTn id="32" dur="1000" fill="hold"/>
                                        <p:tgtEl>
                                          <p:spTgt spid="20"/>
                                        </p:tgtEl>
                                        <p:attrNameLst>
                                          <p:attrName>ppt_x</p:attrName>
                                          <p:attrName>ppt_y</p:attrName>
                                        </p:attrNameLst>
                                      </p:cBhvr>
                                      <p:rCtr x="1181" y="0"/>
                                    </p:animMotion>
                                  </p:childTnLst>
                                </p:cTn>
                              </p:par>
                              <p:par>
                                <p:cTn id="33" presetID="63" presetClass="path" presetSubtype="0" accel="50000" decel="50000" fill="hold" nodeType="withEffect">
                                  <p:stCondLst>
                                    <p:cond delay="0"/>
                                  </p:stCondLst>
                                  <p:childTnLst>
                                    <p:animMotion origin="layout" path="M -0.03802 -1.48148E-6 L 5E-6 -1.48148E-6 " pathEditMode="relative" rAng="0" ptsTypes="AA">
                                      <p:cBhvr>
                                        <p:cTn id="34" dur="1000" fill="hold"/>
                                        <p:tgtEl>
                                          <p:spTgt spid="17"/>
                                        </p:tgtEl>
                                        <p:attrNameLst>
                                          <p:attrName>ppt_x</p:attrName>
                                          <p:attrName>ppt_y</p:attrName>
                                        </p:attrNameLst>
                                      </p:cBhvr>
                                      <p:rCtr x="1962" y="0"/>
                                    </p:animMotion>
                                  </p:childTnLst>
                                </p:cTn>
                              </p:par>
                              <p:par>
                                <p:cTn id="35" presetID="35" presetClass="path" presetSubtype="0" accel="50000" decel="50000" fill="hold" nodeType="withEffect">
                                  <p:stCondLst>
                                    <p:cond delay="0"/>
                                  </p:stCondLst>
                                  <p:childTnLst>
                                    <p:animMotion origin="layout" path="M 0.00937 -1.48148E-6 L -1.94444E-6 -1.48148E-6 " pathEditMode="relative" rAng="0" ptsTypes="AA">
                                      <p:cBhvr>
                                        <p:cTn id="36" dur="1000" fill="hold"/>
                                        <p:tgtEl>
                                          <p:spTgt spid="24"/>
                                        </p:tgtEl>
                                        <p:attrNameLst>
                                          <p:attrName>ppt_x</p:attrName>
                                          <p:attrName>ppt_y</p:attrName>
                                        </p:attrNameLst>
                                      </p:cBhvr>
                                      <p:rCtr x="-399" y="0"/>
                                    </p:animMotion>
                                  </p:childTnLst>
                                </p:cTn>
                              </p:par>
                              <p:par>
                                <p:cTn id="37" presetID="35" presetClass="path" presetSubtype="0" accel="50000" decel="50000" fill="hold" nodeType="withEffect">
                                  <p:stCondLst>
                                    <p:cond delay="0"/>
                                  </p:stCondLst>
                                  <p:childTnLst>
                                    <p:animMotion origin="layout" path="M 0.01736 -1.48148E-6 L 4.72222E-6 -1.48148E-6 " pathEditMode="relative" rAng="0" ptsTypes="AA">
                                      <p:cBhvr>
                                        <p:cTn id="38" dur="1000" fill="hold"/>
                                        <p:tgtEl>
                                          <p:spTgt spid="25"/>
                                        </p:tgtEl>
                                        <p:attrNameLst>
                                          <p:attrName>ppt_x</p:attrName>
                                          <p:attrName>ppt_y</p:attrName>
                                        </p:attrNameLst>
                                      </p:cBhvr>
                                      <p:rCtr x="-868" y="0"/>
                                    </p:animMotion>
                                  </p:childTnLst>
                                </p:cTn>
                              </p:par>
                              <p:par>
                                <p:cTn id="39" presetID="35" presetClass="path" presetSubtype="0" accel="50000" decel="50000" fill="hold" nodeType="withEffect">
                                  <p:stCondLst>
                                    <p:cond delay="0"/>
                                  </p:stCondLst>
                                  <p:childTnLst>
                                    <p:animMotion origin="layout" path="M 0.02518 -1.48148E-6 L 3.61111E-6 -1.48148E-6 " pathEditMode="relative" rAng="0" ptsTypes="AA">
                                      <p:cBhvr>
                                        <p:cTn id="40" dur="1000" fill="hold"/>
                                        <p:tgtEl>
                                          <p:spTgt spid="26"/>
                                        </p:tgtEl>
                                        <p:attrNameLst>
                                          <p:attrName>ppt_x</p:attrName>
                                          <p:attrName>ppt_y</p:attrName>
                                        </p:attrNameLst>
                                      </p:cBhvr>
                                      <p:rCtr x="-1181" y="0"/>
                                    </p:animMotion>
                                  </p:childTnLst>
                                </p:cTn>
                              </p:par>
                              <p:par>
                                <p:cTn id="41" presetID="35" presetClass="path" presetSubtype="0" accel="50000" decel="50000" fill="hold" nodeType="withEffect">
                                  <p:stCondLst>
                                    <p:cond delay="0"/>
                                  </p:stCondLst>
                                  <p:childTnLst>
                                    <p:animMotion origin="layout" path="M 0.03316 -1.48148E-6 L 1.38889E-6 -1.48148E-6 " pathEditMode="relative" rAng="0" ptsTypes="AA">
                                      <p:cBhvr>
                                        <p:cTn id="42" dur="1000" fill="hold"/>
                                        <p:tgtEl>
                                          <p:spTgt spid="27"/>
                                        </p:tgtEl>
                                        <p:attrNameLst>
                                          <p:attrName>ppt_x</p:attrName>
                                          <p:attrName>ppt_y</p:attrName>
                                        </p:attrNameLst>
                                      </p:cBhvr>
                                      <p:rCtr x="-1580" y="0"/>
                                    </p:animMotion>
                                  </p:childTnLst>
                                </p:cTn>
                              </p:par>
                              <p:par>
                                <p:cTn id="43" presetID="63" presetClass="path" presetSubtype="0" accel="50000" decel="50000" fill="hold" nodeType="withEffect">
                                  <p:stCondLst>
                                    <p:cond delay="0"/>
                                  </p:stCondLst>
                                  <p:childTnLst>
                                    <p:animMotion origin="layout" path="M -0.03004 -1.48148E-6 L 2.77778E-6 -1.48148E-6 " pathEditMode="relative" rAng="0" ptsTypes="AA">
                                      <p:cBhvr>
                                        <p:cTn id="44" dur="1000" fill="hold"/>
                                        <p:tgtEl>
                                          <p:spTgt spid="19"/>
                                        </p:tgtEl>
                                        <p:attrNameLst>
                                          <p:attrName>ppt_x</p:attrName>
                                          <p:attrName>ppt_y</p:attrName>
                                        </p:attrNameLst>
                                      </p:cBhvr>
                                      <p:rCtr x="1563" y="0"/>
                                    </p:animMotion>
                                  </p:childTnLst>
                                </p:cTn>
                              </p:par>
                              <p:par>
                                <p:cTn id="45" presetID="35" presetClass="path" presetSubtype="0" accel="50000" decel="50000" fill="hold" nodeType="withEffect">
                                  <p:stCondLst>
                                    <p:cond delay="0"/>
                                  </p:stCondLst>
                                  <p:childTnLst>
                                    <p:animMotion origin="layout" path="M 0.00295 -1.48148E-6 L 2.77778E-6 -1.48148E-6 " pathEditMode="relative" rAng="0" ptsTypes="AA">
                                      <p:cBhvr>
                                        <p:cTn id="46" dur="1000" fill="hold"/>
                                        <p:tgtEl>
                                          <p:spTgt spid="23"/>
                                        </p:tgtEl>
                                        <p:attrNameLst>
                                          <p:attrName>ppt_x</p:attrName>
                                          <p:attrName>ppt_y</p:attrName>
                                        </p:attrNameLst>
                                      </p:cBhvr>
                                      <p:rCtr x="-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12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1.9 Composition of numbers: 20-100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62450723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2:10-2:13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12-15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1399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2:10</a:t>
            </a:r>
          </a:p>
        </p:txBody>
      </p:sp>
      <p:pic>
        <p:nvPicPr>
          <p:cNvPr id="5" name="Picture 4">
            <a:extLst>
              <a:ext uri="{FF2B5EF4-FFF2-40B4-BE49-F238E27FC236}">
                <a16:creationId xmlns:a16="http://schemas.microsoft.com/office/drawing/2014/main" id="{4945AFDE-A614-4209-8A80-B2D3FA8B9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643410"/>
            <a:ext cx="6135088" cy="1571180"/>
          </a:xfrm>
          <a:prstGeom prst="rect">
            <a:avLst/>
          </a:prstGeom>
        </p:spPr>
      </p:pic>
      <p:sp>
        <p:nvSpPr>
          <p:cNvPr id="7" name="TextBox 6">
            <a:extLst>
              <a:ext uri="{FF2B5EF4-FFF2-40B4-BE49-F238E27FC236}">
                <a16:creationId xmlns:a16="http://schemas.microsoft.com/office/drawing/2014/main" id="{BFB8D964-D3AA-4F47-BDB5-862A2F0AF2C6}"/>
              </a:ext>
            </a:extLst>
          </p:cNvPr>
          <p:cNvSpPr txBox="1"/>
          <p:nvPr/>
        </p:nvSpPr>
        <p:spPr bwMode="auto">
          <a:xfrm>
            <a:off x="5718332" y="1282762"/>
            <a:ext cx="7553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45</a:t>
            </a:r>
          </a:p>
        </p:txBody>
      </p:sp>
    </p:spTree>
    <p:extLst>
      <p:ext uri="{BB962C8B-B14F-4D97-AF65-F5344CB8AC3E}">
        <p14:creationId xmlns:p14="http://schemas.microsoft.com/office/powerpoint/2010/main" val="410767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73B928-C4F3-4391-939D-F399A01BD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715" y="2172056"/>
            <a:ext cx="6142570" cy="251389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2:10</a:t>
            </a:r>
          </a:p>
        </p:txBody>
      </p:sp>
      <p:sp>
        <p:nvSpPr>
          <p:cNvPr id="5" name="TextBox 4">
            <a:extLst>
              <a:ext uri="{FF2B5EF4-FFF2-40B4-BE49-F238E27FC236}">
                <a16:creationId xmlns:a16="http://schemas.microsoft.com/office/drawing/2014/main" id="{A41361A0-21D5-42C8-8EE8-A9CF1CAA8204}"/>
              </a:ext>
            </a:extLst>
          </p:cNvPr>
          <p:cNvSpPr txBox="1"/>
          <p:nvPr/>
        </p:nvSpPr>
        <p:spPr bwMode="auto">
          <a:xfrm>
            <a:off x="5718332" y="1282762"/>
            <a:ext cx="7553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45</a:t>
            </a:r>
          </a:p>
        </p:txBody>
      </p:sp>
      <p:pic>
        <p:nvPicPr>
          <p:cNvPr id="9" name="Picture 8">
            <a:extLst>
              <a:ext uri="{FF2B5EF4-FFF2-40B4-BE49-F238E27FC236}">
                <a16:creationId xmlns:a16="http://schemas.microsoft.com/office/drawing/2014/main" id="{BF6DCF48-9596-444C-8505-A3EA3C928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8535" y="2329824"/>
            <a:ext cx="1077381" cy="1825564"/>
          </a:xfrm>
          <a:prstGeom prst="rect">
            <a:avLst/>
          </a:prstGeom>
        </p:spPr>
      </p:pic>
      <p:pic>
        <p:nvPicPr>
          <p:cNvPr id="11" name="Picture 10">
            <a:extLst>
              <a:ext uri="{FF2B5EF4-FFF2-40B4-BE49-F238E27FC236}">
                <a16:creationId xmlns:a16="http://schemas.microsoft.com/office/drawing/2014/main" id="{8F25E433-3FA4-4388-870A-73472E851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45018" y="2549595"/>
            <a:ext cx="576099" cy="920263"/>
          </a:xfrm>
          <a:prstGeom prst="rect">
            <a:avLst/>
          </a:prstGeom>
        </p:spPr>
      </p:pic>
    </p:spTree>
    <p:extLst>
      <p:ext uri="{BB962C8B-B14F-4D97-AF65-F5344CB8AC3E}">
        <p14:creationId xmlns:p14="http://schemas.microsoft.com/office/powerpoint/2010/main" val="314047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8A2F88-2034-424D-AE43-05CF93344044}"/>
              </a:ext>
            </a:extLst>
          </p:cNvPr>
          <p:cNvSpPr/>
          <p:nvPr/>
        </p:nvSpPr>
        <p:spPr bwMode="auto">
          <a:xfrm>
            <a:off x="5015880" y="2144698"/>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Rectangle 18">
            <a:extLst>
              <a:ext uri="{FF2B5EF4-FFF2-40B4-BE49-F238E27FC236}">
                <a16:creationId xmlns:a16="http://schemas.microsoft.com/office/drawing/2014/main" id="{AB7DD646-A289-4959-9EDB-1C5B24072D8E}"/>
              </a:ext>
            </a:extLst>
          </p:cNvPr>
          <p:cNvSpPr/>
          <p:nvPr/>
        </p:nvSpPr>
        <p:spPr bwMode="auto">
          <a:xfrm>
            <a:off x="5015880" y="2364714"/>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Rectangle 19">
            <a:extLst>
              <a:ext uri="{FF2B5EF4-FFF2-40B4-BE49-F238E27FC236}">
                <a16:creationId xmlns:a16="http://schemas.microsoft.com/office/drawing/2014/main" id="{A5F56CEC-4DDC-45CE-9A53-9E3C59D16205}"/>
              </a:ext>
            </a:extLst>
          </p:cNvPr>
          <p:cNvSpPr/>
          <p:nvPr/>
        </p:nvSpPr>
        <p:spPr bwMode="auto">
          <a:xfrm>
            <a:off x="5015880" y="2584730"/>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1" name="Rectangle 20">
            <a:extLst>
              <a:ext uri="{FF2B5EF4-FFF2-40B4-BE49-F238E27FC236}">
                <a16:creationId xmlns:a16="http://schemas.microsoft.com/office/drawing/2014/main" id="{3E9BE998-539A-4AE1-AE79-FE4E04C892DD}"/>
              </a:ext>
            </a:extLst>
          </p:cNvPr>
          <p:cNvSpPr/>
          <p:nvPr/>
        </p:nvSpPr>
        <p:spPr bwMode="auto">
          <a:xfrm>
            <a:off x="5015880" y="2804746"/>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Rectangle 21">
            <a:extLst>
              <a:ext uri="{FF2B5EF4-FFF2-40B4-BE49-F238E27FC236}">
                <a16:creationId xmlns:a16="http://schemas.microsoft.com/office/drawing/2014/main" id="{66BCDED0-306E-4793-9E61-E997BAFAB4C9}"/>
              </a:ext>
            </a:extLst>
          </p:cNvPr>
          <p:cNvSpPr/>
          <p:nvPr/>
        </p:nvSpPr>
        <p:spPr bwMode="auto">
          <a:xfrm>
            <a:off x="5015880" y="3025214"/>
            <a:ext cx="1108800" cy="2232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 name="Text Placeholder 1"/>
          <p:cNvSpPr>
            <a:spLocks noGrp="1"/>
          </p:cNvSpPr>
          <p:nvPr>
            <p:ph type="body" sz="quarter" idx="11"/>
          </p:nvPr>
        </p:nvSpPr>
        <p:spPr/>
        <p:txBody>
          <a:bodyPr/>
          <a:lstStyle/>
          <a:p>
            <a:r>
              <a:rPr lang="en-GB" dirty="0"/>
              <a:t>1.9 Composition: 20–100</a:t>
            </a:r>
            <a:r>
              <a:rPr lang="en-US" dirty="0"/>
              <a:t> – step 2:10</a:t>
            </a:r>
          </a:p>
        </p:txBody>
      </p:sp>
      <p:sp>
        <p:nvSpPr>
          <p:cNvPr id="5" name="TextBox 4">
            <a:extLst>
              <a:ext uri="{FF2B5EF4-FFF2-40B4-BE49-F238E27FC236}">
                <a16:creationId xmlns:a16="http://schemas.microsoft.com/office/drawing/2014/main" id="{A41361A0-21D5-42C8-8EE8-A9CF1CAA8204}"/>
              </a:ext>
            </a:extLst>
          </p:cNvPr>
          <p:cNvSpPr txBox="1"/>
          <p:nvPr/>
        </p:nvSpPr>
        <p:spPr bwMode="auto">
          <a:xfrm>
            <a:off x="5718332" y="1282762"/>
            <a:ext cx="7553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45</a:t>
            </a:r>
          </a:p>
        </p:txBody>
      </p:sp>
      <p:pic>
        <p:nvPicPr>
          <p:cNvPr id="12" name="Picture 11">
            <a:extLst>
              <a:ext uri="{FF2B5EF4-FFF2-40B4-BE49-F238E27FC236}">
                <a16:creationId xmlns:a16="http://schemas.microsoft.com/office/drawing/2014/main" id="{71DE4053-8E5D-4E4D-AB1D-903C87573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568" y="4907476"/>
            <a:ext cx="3408382" cy="872878"/>
          </a:xfrm>
          <a:prstGeom prst="rect">
            <a:avLst/>
          </a:prstGeom>
        </p:spPr>
      </p:pic>
      <p:pic>
        <p:nvPicPr>
          <p:cNvPr id="13" name="Picture 12">
            <a:extLst>
              <a:ext uri="{FF2B5EF4-FFF2-40B4-BE49-F238E27FC236}">
                <a16:creationId xmlns:a16="http://schemas.microsoft.com/office/drawing/2014/main" id="{AE5FFE93-4D4D-41EC-8852-09A8831FB9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6080" y="4645612"/>
            <a:ext cx="3408382" cy="1396606"/>
          </a:xfrm>
          <a:prstGeom prst="rect">
            <a:avLst/>
          </a:prstGeom>
        </p:spPr>
      </p:pic>
      <p:pic>
        <p:nvPicPr>
          <p:cNvPr id="17" name="Picture 16">
            <a:extLst>
              <a:ext uri="{FF2B5EF4-FFF2-40B4-BE49-F238E27FC236}">
                <a16:creationId xmlns:a16="http://schemas.microsoft.com/office/drawing/2014/main" id="{102A1CF6-C52C-4F77-9563-2BE8FF7EFFB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15880" y="2139472"/>
            <a:ext cx="2215448" cy="2215448"/>
          </a:xfrm>
          <a:prstGeom prst="rect">
            <a:avLst/>
          </a:prstGeom>
        </p:spPr>
      </p:pic>
    </p:spTree>
    <p:extLst>
      <p:ext uri="{BB962C8B-B14F-4D97-AF65-F5344CB8AC3E}">
        <p14:creationId xmlns:p14="http://schemas.microsoft.com/office/powerpoint/2010/main" val="340580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A1D93F81-6A22-41DD-9E88-2E0C0D232D88}"/>
              </a:ext>
            </a:extLst>
          </p:cNvPr>
          <p:cNvSpPr txBox="1"/>
          <p:nvPr/>
        </p:nvSpPr>
        <p:spPr bwMode="auto">
          <a:xfrm>
            <a:off x="4779774" y="5266098"/>
            <a:ext cx="2632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 tens and 9 ones</a:t>
            </a:r>
          </a:p>
        </p:txBody>
      </p:sp>
      <p:sp>
        <p:nvSpPr>
          <p:cNvPr id="21" name="Rectangle 20">
            <a:extLst>
              <a:ext uri="{FF2B5EF4-FFF2-40B4-BE49-F238E27FC236}">
                <a16:creationId xmlns:a16="http://schemas.microsoft.com/office/drawing/2014/main" id="{4EC1F135-D0B8-41E9-BEC6-C4F0B9B96D47}"/>
              </a:ext>
            </a:extLst>
          </p:cNvPr>
          <p:cNvSpPr/>
          <p:nvPr/>
        </p:nvSpPr>
        <p:spPr bwMode="auto">
          <a:xfrm>
            <a:off x="5015880" y="2144698"/>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Rectangle 21">
            <a:extLst>
              <a:ext uri="{FF2B5EF4-FFF2-40B4-BE49-F238E27FC236}">
                <a16:creationId xmlns:a16="http://schemas.microsoft.com/office/drawing/2014/main" id="{E83074AE-482B-4F79-8ADB-6E0C9E90A4B7}"/>
              </a:ext>
            </a:extLst>
          </p:cNvPr>
          <p:cNvSpPr/>
          <p:nvPr/>
        </p:nvSpPr>
        <p:spPr bwMode="auto">
          <a:xfrm>
            <a:off x="5015880" y="2364714"/>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Rectangle 22">
            <a:extLst>
              <a:ext uri="{FF2B5EF4-FFF2-40B4-BE49-F238E27FC236}">
                <a16:creationId xmlns:a16="http://schemas.microsoft.com/office/drawing/2014/main" id="{99B073F2-19AD-4064-B2C9-889D9B77DDF6}"/>
              </a:ext>
            </a:extLst>
          </p:cNvPr>
          <p:cNvSpPr/>
          <p:nvPr/>
        </p:nvSpPr>
        <p:spPr bwMode="auto">
          <a:xfrm>
            <a:off x="5015880" y="2584730"/>
            <a:ext cx="1990800"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6" name="Picture 25">
            <a:extLst>
              <a:ext uri="{FF2B5EF4-FFF2-40B4-BE49-F238E27FC236}">
                <a16:creationId xmlns:a16="http://schemas.microsoft.com/office/drawing/2014/main" id="{33E129F9-2234-452F-84D5-2034908F82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15880" y="2139472"/>
            <a:ext cx="2215448" cy="2215448"/>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2:13</a:t>
            </a:r>
          </a:p>
        </p:txBody>
      </p:sp>
      <p:sp>
        <p:nvSpPr>
          <p:cNvPr id="12" name="TextBox 11">
            <a:extLst>
              <a:ext uri="{FF2B5EF4-FFF2-40B4-BE49-F238E27FC236}">
                <a16:creationId xmlns:a16="http://schemas.microsoft.com/office/drawing/2014/main" id="{35B81E8C-73D8-4527-8D6F-E1922BDA9294}"/>
              </a:ext>
            </a:extLst>
          </p:cNvPr>
          <p:cNvSpPr txBox="1"/>
          <p:nvPr/>
        </p:nvSpPr>
        <p:spPr bwMode="auto">
          <a:xfrm>
            <a:off x="5192484" y="4725145"/>
            <a:ext cx="18070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twenty-nine</a:t>
            </a:r>
          </a:p>
        </p:txBody>
      </p:sp>
      <p:sp>
        <p:nvSpPr>
          <p:cNvPr id="20" name="TextBox 19">
            <a:extLst>
              <a:ext uri="{FF2B5EF4-FFF2-40B4-BE49-F238E27FC236}">
                <a16:creationId xmlns:a16="http://schemas.microsoft.com/office/drawing/2014/main" id="{B610DC89-1332-4D5B-B948-2B7EEDC9A2A5}"/>
              </a:ext>
            </a:extLst>
          </p:cNvPr>
          <p:cNvSpPr txBox="1"/>
          <p:nvPr/>
        </p:nvSpPr>
        <p:spPr bwMode="auto">
          <a:xfrm>
            <a:off x="5718332" y="1282762"/>
            <a:ext cx="7553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29</a:t>
            </a:r>
          </a:p>
        </p:txBody>
      </p:sp>
      <p:cxnSp>
        <p:nvCxnSpPr>
          <p:cNvPr id="33" name="Straight Connector 32">
            <a:extLst>
              <a:ext uri="{FF2B5EF4-FFF2-40B4-BE49-F238E27FC236}">
                <a16:creationId xmlns:a16="http://schemas.microsoft.com/office/drawing/2014/main" id="{F1B05349-70A2-43D6-A25B-FD03148C7076}"/>
              </a:ext>
            </a:extLst>
          </p:cNvPr>
          <p:cNvCxnSpPr/>
          <p:nvPr/>
        </p:nvCxnSpPr>
        <p:spPr bwMode="auto">
          <a:xfrm>
            <a:off x="4830336"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BD645CF3-11C4-4AF7-93DC-041C3DA62D34}"/>
              </a:ext>
            </a:extLst>
          </p:cNvPr>
          <p:cNvCxnSpPr/>
          <p:nvPr/>
        </p:nvCxnSpPr>
        <p:spPr bwMode="auto">
          <a:xfrm>
            <a:off x="6323454"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a:extLst>
              <a:ext uri="{FF2B5EF4-FFF2-40B4-BE49-F238E27FC236}">
                <a16:creationId xmlns:a16="http://schemas.microsoft.com/office/drawing/2014/main" id="{ACEBC38C-36D7-4DAC-A2A6-91C752771FC6}"/>
              </a:ext>
            </a:extLst>
          </p:cNvPr>
          <p:cNvSpPr/>
          <p:nvPr/>
        </p:nvSpPr>
        <p:spPr bwMode="auto">
          <a:xfrm>
            <a:off x="4830336" y="5301309"/>
            <a:ext cx="288032" cy="32314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Rectangle 35">
            <a:extLst>
              <a:ext uri="{FF2B5EF4-FFF2-40B4-BE49-F238E27FC236}">
                <a16:creationId xmlns:a16="http://schemas.microsoft.com/office/drawing/2014/main" id="{B164C9CC-02F9-4DA6-A6B7-20D130D92893}"/>
              </a:ext>
            </a:extLst>
          </p:cNvPr>
          <p:cNvSpPr/>
          <p:nvPr/>
        </p:nvSpPr>
        <p:spPr bwMode="auto">
          <a:xfrm>
            <a:off x="6323454" y="5301309"/>
            <a:ext cx="288032" cy="32314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352666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5"/>
                                        </p:tgtEl>
                                      </p:cBhvr>
                                    </p:animEffect>
                                    <p:set>
                                      <p:cBhvr>
                                        <p:cTn id="36" dur="1" fill="hold">
                                          <p:stCondLst>
                                            <p:cond delay="499"/>
                                          </p:stCondLst>
                                        </p:cTn>
                                        <p:tgtEl>
                                          <p:spTgt spid="35"/>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1" grpId="0" animBg="1"/>
      <p:bldP spid="22" grpId="0" animBg="1"/>
      <p:bldP spid="23" grpId="0" animBg="1"/>
      <p:bldP spid="12" grpId="0"/>
      <p:bldP spid="35" grpId="0" animBg="1"/>
      <p:bldP spid="3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C299DEC-1AD4-4699-838C-EFC8BCA4A53F}"/>
              </a:ext>
            </a:extLst>
          </p:cNvPr>
          <p:cNvGrpSpPr/>
          <p:nvPr/>
        </p:nvGrpSpPr>
        <p:grpSpPr>
          <a:xfrm>
            <a:off x="5015880" y="2139472"/>
            <a:ext cx="2215448" cy="2215448"/>
            <a:chOff x="3491880" y="2139472"/>
            <a:chExt cx="2215448" cy="2215448"/>
          </a:xfrm>
        </p:grpSpPr>
        <p:sp>
          <p:nvSpPr>
            <p:cNvPr id="17" name="Rectangle 16">
              <a:extLst>
                <a:ext uri="{FF2B5EF4-FFF2-40B4-BE49-F238E27FC236}">
                  <a16:creationId xmlns:a16="http://schemas.microsoft.com/office/drawing/2014/main" id="{B6ADA9C1-B4BC-4B2D-B40A-B36BE89FC82C}"/>
                </a:ext>
              </a:extLst>
            </p:cNvPr>
            <p:cNvSpPr/>
            <p:nvPr/>
          </p:nvSpPr>
          <p:spPr bwMode="auto">
            <a:xfrm>
              <a:off x="3491880" y="2144698"/>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4" name="Rectangle 23">
              <a:extLst>
                <a:ext uri="{FF2B5EF4-FFF2-40B4-BE49-F238E27FC236}">
                  <a16:creationId xmlns:a16="http://schemas.microsoft.com/office/drawing/2014/main" id="{F4FF52D7-DE51-455B-9EAA-42B1DD2DA289}"/>
                </a:ext>
              </a:extLst>
            </p:cNvPr>
            <p:cNvSpPr/>
            <p:nvPr/>
          </p:nvSpPr>
          <p:spPr bwMode="auto">
            <a:xfrm>
              <a:off x="3491880" y="2364714"/>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5" name="Rectangle 24">
              <a:extLst>
                <a:ext uri="{FF2B5EF4-FFF2-40B4-BE49-F238E27FC236}">
                  <a16:creationId xmlns:a16="http://schemas.microsoft.com/office/drawing/2014/main" id="{68376559-A221-47CF-B200-3919F87A09C1}"/>
                </a:ext>
              </a:extLst>
            </p:cNvPr>
            <p:cNvSpPr/>
            <p:nvPr/>
          </p:nvSpPr>
          <p:spPr bwMode="auto">
            <a:xfrm>
              <a:off x="3491880" y="2584730"/>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Rectangle 26">
              <a:extLst>
                <a:ext uri="{FF2B5EF4-FFF2-40B4-BE49-F238E27FC236}">
                  <a16:creationId xmlns:a16="http://schemas.microsoft.com/office/drawing/2014/main" id="{F693820E-F6D4-484F-9D14-B27E9D47F456}"/>
                </a:ext>
              </a:extLst>
            </p:cNvPr>
            <p:cNvSpPr/>
            <p:nvPr/>
          </p:nvSpPr>
          <p:spPr bwMode="auto">
            <a:xfrm>
              <a:off x="3491880" y="2804746"/>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Rectangle 27">
              <a:extLst>
                <a:ext uri="{FF2B5EF4-FFF2-40B4-BE49-F238E27FC236}">
                  <a16:creationId xmlns:a16="http://schemas.microsoft.com/office/drawing/2014/main" id="{9627D346-53D4-48B1-B768-CCE1FD36425C}"/>
                </a:ext>
              </a:extLst>
            </p:cNvPr>
            <p:cNvSpPr/>
            <p:nvPr/>
          </p:nvSpPr>
          <p:spPr bwMode="auto">
            <a:xfrm>
              <a:off x="3491880" y="3025214"/>
              <a:ext cx="1771200" cy="2232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9" name="Picture 28">
              <a:extLst>
                <a:ext uri="{FF2B5EF4-FFF2-40B4-BE49-F238E27FC236}">
                  <a16:creationId xmlns:a16="http://schemas.microsoft.com/office/drawing/2014/main" id="{956CF272-3210-44C6-B909-AEB864456A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91880" y="2139472"/>
              <a:ext cx="2215448" cy="2215448"/>
            </a:xfrm>
            <a:prstGeom prst="rect">
              <a:avLst/>
            </a:prstGeom>
          </p:spPr>
        </p:pic>
      </p:grpSp>
      <p:sp>
        <p:nvSpPr>
          <p:cNvPr id="2" name="Text Placeholder 1"/>
          <p:cNvSpPr>
            <a:spLocks noGrp="1"/>
          </p:cNvSpPr>
          <p:nvPr>
            <p:ph type="body" sz="quarter" idx="11"/>
          </p:nvPr>
        </p:nvSpPr>
        <p:spPr/>
        <p:txBody>
          <a:bodyPr/>
          <a:lstStyle/>
          <a:p>
            <a:r>
              <a:rPr lang="en-GB" dirty="0"/>
              <a:t>1.9 Composition: 20–100</a:t>
            </a:r>
            <a:r>
              <a:rPr lang="en-US" dirty="0"/>
              <a:t> – step 2:13</a:t>
            </a:r>
          </a:p>
        </p:txBody>
      </p:sp>
      <p:sp>
        <p:nvSpPr>
          <p:cNvPr id="12" name="TextBox 11">
            <a:extLst>
              <a:ext uri="{FF2B5EF4-FFF2-40B4-BE49-F238E27FC236}">
                <a16:creationId xmlns:a16="http://schemas.microsoft.com/office/drawing/2014/main" id="{35B81E8C-73D8-4527-8D6F-E1922BDA9294}"/>
              </a:ext>
            </a:extLst>
          </p:cNvPr>
          <p:cNvSpPr txBox="1"/>
          <p:nvPr/>
        </p:nvSpPr>
        <p:spPr bwMode="auto">
          <a:xfrm>
            <a:off x="5319185" y="4725145"/>
            <a:ext cx="1553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forty-eight</a:t>
            </a:r>
          </a:p>
        </p:txBody>
      </p:sp>
      <p:sp>
        <p:nvSpPr>
          <p:cNvPr id="13" name="TextBox 12">
            <a:extLst>
              <a:ext uri="{FF2B5EF4-FFF2-40B4-BE49-F238E27FC236}">
                <a16:creationId xmlns:a16="http://schemas.microsoft.com/office/drawing/2014/main" id="{3E55420D-BF87-4A82-9E00-4B1A663AC391}"/>
              </a:ext>
            </a:extLst>
          </p:cNvPr>
          <p:cNvSpPr txBox="1"/>
          <p:nvPr/>
        </p:nvSpPr>
        <p:spPr bwMode="auto">
          <a:xfrm>
            <a:off x="4779774" y="5266098"/>
            <a:ext cx="2632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 tens and 8 ones</a:t>
            </a:r>
          </a:p>
        </p:txBody>
      </p:sp>
      <p:cxnSp>
        <p:nvCxnSpPr>
          <p:cNvPr id="15" name="Straight Connector 14">
            <a:extLst>
              <a:ext uri="{FF2B5EF4-FFF2-40B4-BE49-F238E27FC236}">
                <a16:creationId xmlns:a16="http://schemas.microsoft.com/office/drawing/2014/main" id="{FA54A05B-BC63-4C84-A1CA-6A72CEDB7A85}"/>
              </a:ext>
            </a:extLst>
          </p:cNvPr>
          <p:cNvCxnSpPr/>
          <p:nvPr/>
        </p:nvCxnSpPr>
        <p:spPr bwMode="auto">
          <a:xfrm>
            <a:off x="4830336"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D5306E82-223B-4693-9672-06D912701E30}"/>
              </a:ext>
            </a:extLst>
          </p:cNvPr>
          <p:cNvCxnSpPr/>
          <p:nvPr/>
        </p:nvCxnSpPr>
        <p:spPr bwMode="auto">
          <a:xfrm>
            <a:off x="6323454"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a:extLst>
              <a:ext uri="{FF2B5EF4-FFF2-40B4-BE49-F238E27FC236}">
                <a16:creationId xmlns:a16="http://schemas.microsoft.com/office/drawing/2014/main" id="{D52A4666-3F6B-4ACB-B413-678A0B4EB5F5}"/>
              </a:ext>
            </a:extLst>
          </p:cNvPr>
          <p:cNvSpPr/>
          <p:nvPr/>
        </p:nvSpPr>
        <p:spPr bwMode="auto">
          <a:xfrm>
            <a:off x="4830336" y="5301309"/>
            <a:ext cx="288032" cy="32314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9" name="Rectangle 18">
            <a:extLst>
              <a:ext uri="{FF2B5EF4-FFF2-40B4-BE49-F238E27FC236}">
                <a16:creationId xmlns:a16="http://schemas.microsoft.com/office/drawing/2014/main" id="{B63F7D62-C6FC-40A9-A8A9-5759978B8632}"/>
              </a:ext>
            </a:extLst>
          </p:cNvPr>
          <p:cNvSpPr/>
          <p:nvPr/>
        </p:nvSpPr>
        <p:spPr bwMode="auto">
          <a:xfrm>
            <a:off x="6323454" y="5301309"/>
            <a:ext cx="288032" cy="32314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0" name="TextBox 19">
            <a:extLst>
              <a:ext uri="{FF2B5EF4-FFF2-40B4-BE49-F238E27FC236}">
                <a16:creationId xmlns:a16="http://schemas.microsoft.com/office/drawing/2014/main" id="{B610DC89-1332-4D5B-B948-2B7EEDC9A2A5}"/>
              </a:ext>
            </a:extLst>
          </p:cNvPr>
          <p:cNvSpPr txBox="1"/>
          <p:nvPr/>
        </p:nvSpPr>
        <p:spPr bwMode="auto">
          <a:xfrm>
            <a:off x="5718332" y="1282762"/>
            <a:ext cx="7553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48</a:t>
            </a:r>
          </a:p>
        </p:txBody>
      </p:sp>
    </p:spTree>
    <p:extLst>
      <p:ext uri="{BB962C8B-B14F-4D97-AF65-F5344CB8AC3E}">
        <p14:creationId xmlns:p14="http://schemas.microsoft.com/office/powerpoint/2010/main" val="424862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animBg="1"/>
      <p:bldP spid="19" grpId="0" animBg="1"/>
      <p:bldP spid="20"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595D44B-4FFC-4B6A-A417-B483CB1AFD03}"/>
              </a:ext>
            </a:extLst>
          </p:cNvPr>
          <p:cNvSpPr/>
          <p:nvPr/>
        </p:nvSpPr>
        <p:spPr bwMode="auto">
          <a:xfrm>
            <a:off x="5015880" y="3250442"/>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7" name="TextBox 36">
            <a:extLst>
              <a:ext uri="{FF2B5EF4-FFF2-40B4-BE49-F238E27FC236}">
                <a16:creationId xmlns:a16="http://schemas.microsoft.com/office/drawing/2014/main" id="{A1D93F81-6A22-41DD-9E88-2E0C0D232D88}"/>
              </a:ext>
            </a:extLst>
          </p:cNvPr>
          <p:cNvSpPr txBox="1"/>
          <p:nvPr/>
        </p:nvSpPr>
        <p:spPr bwMode="auto">
          <a:xfrm>
            <a:off x="4779774" y="5266098"/>
            <a:ext cx="2632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 tens and 7 ones</a:t>
            </a:r>
          </a:p>
        </p:txBody>
      </p:sp>
      <p:sp>
        <p:nvSpPr>
          <p:cNvPr id="21" name="Rectangle 20">
            <a:extLst>
              <a:ext uri="{FF2B5EF4-FFF2-40B4-BE49-F238E27FC236}">
                <a16:creationId xmlns:a16="http://schemas.microsoft.com/office/drawing/2014/main" id="{4EC1F135-D0B8-41E9-BEC6-C4F0B9B96D47}"/>
              </a:ext>
            </a:extLst>
          </p:cNvPr>
          <p:cNvSpPr/>
          <p:nvPr/>
        </p:nvSpPr>
        <p:spPr bwMode="auto">
          <a:xfrm>
            <a:off x="5015880" y="2144698"/>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2" name="Rectangle 21">
            <a:extLst>
              <a:ext uri="{FF2B5EF4-FFF2-40B4-BE49-F238E27FC236}">
                <a16:creationId xmlns:a16="http://schemas.microsoft.com/office/drawing/2014/main" id="{E83074AE-482B-4F79-8ADB-6E0C9E90A4B7}"/>
              </a:ext>
            </a:extLst>
          </p:cNvPr>
          <p:cNvSpPr/>
          <p:nvPr/>
        </p:nvSpPr>
        <p:spPr bwMode="auto">
          <a:xfrm>
            <a:off x="5015880" y="2364714"/>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Rectangle 22">
            <a:extLst>
              <a:ext uri="{FF2B5EF4-FFF2-40B4-BE49-F238E27FC236}">
                <a16:creationId xmlns:a16="http://schemas.microsoft.com/office/drawing/2014/main" id="{99B073F2-19AD-4064-B2C9-889D9B77DDF6}"/>
              </a:ext>
            </a:extLst>
          </p:cNvPr>
          <p:cNvSpPr/>
          <p:nvPr/>
        </p:nvSpPr>
        <p:spPr bwMode="auto">
          <a:xfrm>
            <a:off x="5015880" y="3471239"/>
            <a:ext cx="1548000"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 name="Text Placeholder 1"/>
          <p:cNvSpPr>
            <a:spLocks noGrp="1"/>
          </p:cNvSpPr>
          <p:nvPr>
            <p:ph type="body" sz="quarter" idx="11"/>
          </p:nvPr>
        </p:nvSpPr>
        <p:spPr/>
        <p:txBody>
          <a:bodyPr/>
          <a:lstStyle/>
          <a:p>
            <a:r>
              <a:rPr lang="en-GB" dirty="0"/>
              <a:t>1.9 Composition: 20–100</a:t>
            </a:r>
            <a:r>
              <a:rPr lang="en-US" dirty="0"/>
              <a:t> – step 2:13</a:t>
            </a:r>
          </a:p>
        </p:txBody>
      </p:sp>
      <p:sp>
        <p:nvSpPr>
          <p:cNvPr id="12" name="TextBox 11">
            <a:extLst>
              <a:ext uri="{FF2B5EF4-FFF2-40B4-BE49-F238E27FC236}">
                <a16:creationId xmlns:a16="http://schemas.microsoft.com/office/drawing/2014/main" id="{35B81E8C-73D8-4527-8D6F-E1922BDA9294}"/>
              </a:ext>
            </a:extLst>
          </p:cNvPr>
          <p:cNvSpPr txBox="1"/>
          <p:nvPr/>
        </p:nvSpPr>
        <p:spPr bwMode="auto">
          <a:xfrm>
            <a:off x="5233426" y="4725145"/>
            <a:ext cx="1725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sixty-seven</a:t>
            </a:r>
          </a:p>
        </p:txBody>
      </p:sp>
      <p:sp>
        <p:nvSpPr>
          <p:cNvPr id="20" name="TextBox 19">
            <a:extLst>
              <a:ext uri="{FF2B5EF4-FFF2-40B4-BE49-F238E27FC236}">
                <a16:creationId xmlns:a16="http://schemas.microsoft.com/office/drawing/2014/main" id="{B610DC89-1332-4D5B-B948-2B7EEDC9A2A5}"/>
              </a:ext>
            </a:extLst>
          </p:cNvPr>
          <p:cNvSpPr txBox="1"/>
          <p:nvPr/>
        </p:nvSpPr>
        <p:spPr bwMode="auto">
          <a:xfrm>
            <a:off x="5718332" y="1282762"/>
            <a:ext cx="7553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0000"/>
                </a:solidFill>
                <a:latin typeface="Myriad Pro Semibold" charset="0"/>
                <a:ea typeface="Myriad Pro Semibold" charset="0"/>
                <a:cs typeface="Myriad Pro Semibold" charset="0"/>
              </a:rPr>
              <a:t>67</a:t>
            </a:r>
          </a:p>
        </p:txBody>
      </p:sp>
      <p:cxnSp>
        <p:nvCxnSpPr>
          <p:cNvPr id="33" name="Straight Connector 32">
            <a:extLst>
              <a:ext uri="{FF2B5EF4-FFF2-40B4-BE49-F238E27FC236}">
                <a16:creationId xmlns:a16="http://schemas.microsoft.com/office/drawing/2014/main" id="{F1B05349-70A2-43D6-A25B-FD03148C7076}"/>
              </a:ext>
            </a:extLst>
          </p:cNvPr>
          <p:cNvCxnSpPr/>
          <p:nvPr/>
        </p:nvCxnSpPr>
        <p:spPr bwMode="auto">
          <a:xfrm>
            <a:off x="4830336"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BD645CF3-11C4-4AF7-93DC-041C3DA62D34}"/>
              </a:ext>
            </a:extLst>
          </p:cNvPr>
          <p:cNvCxnSpPr/>
          <p:nvPr/>
        </p:nvCxnSpPr>
        <p:spPr bwMode="auto">
          <a:xfrm>
            <a:off x="6323454" y="5676106"/>
            <a:ext cx="288032"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a:extLst>
              <a:ext uri="{FF2B5EF4-FFF2-40B4-BE49-F238E27FC236}">
                <a16:creationId xmlns:a16="http://schemas.microsoft.com/office/drawing/2014/main" id="{ACEBC38C-36D7-4DAC-A2A6-91C752771FC6}"/>
              </a:ext>
            </a:extLst>
          </p:cNvPr>
          <p:cNvSpPr/>
          <p:nvPr/>
        </p:nvSpPr>
        <p:spPr bwMode="auto">
          <a:xfrm>
            <a:off x="4830336" y="5301309"/>
            <a:ext cx="288032" cy="32314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Rectangle 35">
            <a:extLst>
              <a:ext uri="{FF2B5EF4-FFF2-40B4-BE49-F238E27FC236}">
                <a16:creationId xmlns:a16="http://schemas.microsoft.com/office/drawing/2014/main" id="{B164C9CC-02F9-4DA6-A6B7-20D130D92893}"/>
              </a:ext>
            </a:extLst>
          </p:cNvPr>
          <p:cNvSpPr/>
          <p:nvPr/>
        </p:nvSpPr>
        <p:spPr bwMode="auto">
          <a:xfrm>
            <a:off x="6323454" y="5301309"/>
            <a:ext cx="288032" cy="323143"/>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4" name="Rectangle 13">
            <a:extLst>
              <a:ext uri="{FF2B5EF4-FFF2-40B4-BE49-F238E27FC236}">
                <a16:creationId xmlns:a16="http://schemas.microsoft.com/office/drawing/2014/main" id="{F72023F2-D7F4-488C-BAF7-CBA1C10FCD0D}"/>
              </a:ext>
            </a:extLst>
          </p:cNvPr>
          <p:cNvSpPr/>
          <p:nvPr/>
        </p:nvSpPr>
        <p:spPr bwMode="auto">
          <a:xfrm>
            <a:off x="5015880" y="2585706"/>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Rectangle 14">
            <a:extLst>
              <a:ext uri="{FF2B5EF4-FFF2-40B4-BE49-F238E27FC236}">
                <a16:creationId xmlns:a16="http://schemas.microsoft.com/office/drawing/2014/main" id="{83A17365-A0AD-40E7-B0FE-813AEC3AAF2A}"/>
              </a:ext>
            </a:extLst>
          </p:cNvPr>
          <p:cNvSpPr/>
          <p:nvPr/>
        </p:nvSpPr>
        <p:spPr bwMode="auto">
          <a:xfrm>
            <a:off x="5015880" y="2807665"/>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15">
            <a:extLst>
              <a:ext uri="{FF2B5EF4-FFF2-40B4-BE49-F238E27FC236}">
                <a16:creationId xmlns:a16="http://schemas.microsoft.com/office/drawing/2014/main" id="{03DC4343-8092-4549-8DC6-2CA683D50951}"/>
              </a:ext>
            </a:extLst>
          </p:cNvPr>
          <p:cNvSpPr/>
          <p:nvPr/>
        </p:nvSpPr>
        <p:spPr bwMode="auto">
          <a:xfrm>
            <a:off x="5015880" y="3027469"/>
            <a:ext cx="2215448" cy="219600"/>
          </a:xfrm>
          <a:prstGeom prst="rect">
            <a:avLst/>
          </a:prstGeom>
          <a:solidFill>
            <a:srgbClr val="FFFC85"/>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6" name="Picture 25">
            <a:extLst>
              <a:ext uri="{FF2B5EF4-FFF2-40B4-BE49-F238E27FC236}">
                <a16:creationId xmlns:a16="http://schemas.microsoft.com/office/drawing/2014/main" id="{33E129F9-2234-452F-84D5-2034908F82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015880" y="2139472"/>
            <a:ext cx="2215448" cy="2215448"/>
          </a:xfrm>
          <a:prstGeom prst="rect">
            <a:avLst/>
          </a:prstGeom>
        </p:spPr>
      </p:pic>
    </p:spTree>
    <p:extLst>
      <p:ext uri="{BB962C8B-B14F-4D97-AF65-F5344CB8AC3E}">
        <p14:creationId xmlns:p14="http://schemas.microsoft.com/office/powerpoint/2010/main" val="42814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500"/>
                                        <p:tgtEl>
                                          <p:spTgt spid="33"/>
                                        </p:tgtEl>
                                      </p:cBhvr>
                                    </p:animEffect>
                                  </p:childTnLst>
                                </p:cTn>
                              </p:par>
                              <p:par>
                                <p:cTn id="45" presetID="10"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35"/>
                                        </p:tgtEl>
                                      </p:cBhvr>
                                    </p:animEffect>
                                    <p:set>
                                      <p:cBhvr>
                                        <p:cTn id="52" dur="1" fill="hold">
                                          <p:stCondLst>
                                            <p:cond delay="499"/>
                                          </p:stCondLst>
                                        </p:cTn>
                                        <p:tgtEl>
                                          <p:spTgt spid="35"/>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6"/>
                                        </p:tgtEl>
                                      </p:cBhvr>
                                    </p:animEffect>
                                    <p:set>
                                      <p:cBhvr>
                                        <p:cTn id="55"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7" grpId="0"/>
      <p:bldP spid="21" grpId="0" animBg="1"/>
      <p:bldP spid="22" grpId="0" animBg="1"/>
      <p:bldP spid="23" grpId="0" animBg="1"/>
      <p:bldP spid="20" grpId="0"/>
      <p:bldP spid="35" grpId="0" animBg="1"/>
      <p:bldP spid="36" grpId="0" animBg="1"/>
      <p:bldP spid="14" grpId="0" animBg="1"/>
      <p:bldP spid="15" grpId="0" animBg="1"/>
      <p:bldP spid="1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0C544C22-3E84-4C3E-920C-20297D0E8017}"/>
              </a:ext>
            </a:extLst>
          </p:cNvPr>
          <p:cNvSpPr/>
          <p:nvPr/>
        </p:nvSpPr>
        <p:spPr bwMode="auto">
          <a:xfrm>
            <a:off x="200736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4" name="Rectangle 153">
            <a:extLst>
              <a:ext uri="{FF2B5EF4-FFF2-40B4-BE49-F238E27FC236}">
                <a16:creationId xmlns:a16="http://schemas.microsoft.com/office/drawing/2014/main" id="{6F60D385-B89C-41E4-A488-0E0EE8FD76B4}"/>
              </a:ext>
            </a:extLst>
          </p:cNvPr>
          <p:cNvSpPr/>
          <p:nvPr/>
        </p:nvSpPr>
        <p:spPr bwMode="auto">
          <a:xfrm>
            <a:off x="1554187"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5" name="Rectangle 154">
            <a:extLst>
              <a:ext uri="{FF2B5EF4-FFF2-40B4-BE49-F238E27FC236}">
                <a16:creationId xmlns:a16="http://schemas.microsoft.com/office/drawing/2014/main" id="{1EF4A5F1-AF5D-4FB6-BA29-4A9EAC9CF21C}"/>
              </a:ext>
            </a:extLst>
          </p:cNvPr>
          <p:cNvSpPr/>
          <p:nvPr/>
        </p:nvSpPr>
        <p:spPr bwMode="auto">
          <a:xfrm>
            <a:off x="110911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6" name="Rectangle 155">
            <a:extLst>
              <a:ext uri="{FF2B5EF4-FFF2-40B4-BE49-F238E27FC236}">
                <a16:creationId xmlns:a16="http://schemas.microsoft.com/office/drawing/2014/main" id="{EA7EA9B5-7386-48A4-90E7-A5217CEF2ED4}"/>
              </a:ext>
            </a:extLst>
          </p:cNvPr>
          <p:cNvSpPr/>
          <p:nvPr/>
        </p:nvSpPr>
        <p:spPr bwMode="auto">
          <a:xfrm>
            <a:off x="200736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4" name="Rectangle 163">
            <a:extLst>
              <a:ext uri="{FF2B5EF4-FFF2-40B4-BE49-F238E27FC236}">
                <a16:creationId xmlns:a16="http://schemas.microsoft.com/office/drawing/2014/main" id="{8C67387B-81E5-48DD-AEF4-5137F6FBCA7B}"/>
              </a:ext>
            </a:extLst>
          </p:cNvPr>
          <p:cNvSpPr/>
          <p:nvPr/>
        </p:nvSpPr>
        <p:spPr bwMode="auto">
          <a:xfrm>
            <a:off x="1554187"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5" name="Rectangle 164">
            <a:extLst>
              <a:ext uri="{FF2B5EF4-FFF2-40B4-BE49-F238E27FC236}">
                <a16:creationId xmlns:a16="http://schemas.microsoft.com/office/drawing/2014/main" id="{BAE56F2F-859C-432B-9580-8DCE629780A9}"/>
              </a:ext>
            </a:extLst>
          </p:cNvPr>
          <p:cNvSpPr/>
          <p:nvPr/>
        </p:nvSpPr>
        <p:spPr bwMode="auto">
          <a:xfrm>
            <a:off x="110911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6" name="Rectangle 165">
            <a:extLst>
              <a:ext uri="{FF2B5EF4-FFF2-40B4-BE49-F238E27FC236}">
                <a16:creationId xmlns:a16="http://schemas.microsoft.com/office/drawing/2014/main" id="{AA2884C3-5D19-44A7-A014-D8E9AF854245}"/>
              </a:ext>
            </a:extLst>
          </p:cNvPr>
          <p:cNvSpPr/>
          <p:nvPr/>
        </p:nvSpPr>
        <p:spPr bwMode="auto">
          <a:xfrm>
            <a:off x="200736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6" name="Rectangle 275">
            <a:extLst>
              <a:ext uri="{FF2B5EF4-FFF2-40B4-BE49-F238E27FC236}">
                <a16:creationId xmlns:a16="http://schemas.microsoft.com/office/drawing/2014/main" id="{32C5A1E3-D2EC-4150-B132-F91639C02F0C}"/>
              </a:ext>
            </a:extLst>
          </p:cNvPr>
          <p:cNvSpPr/>
          <p:nvPr/>
        </p:nvSpPr>
        <p:spPr bwMode="auto">
          <a:xfrm>
            <a:off x="1554187"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7" name="Rectangle 276">
            <a:extLst>
              <a:ext uri="{FF2B5EF4-FFF2-40B4-BE49-F238E27FC236}">
                <a16:creationId xmlns:a16="http://schemas.microsoft.com/office/drawing/2014/main" id="{D8CEB7DD-829E-409A-A90D-F92E79F9023B}"/>
              </a:ext>
            </a:extLst>
          </p:cNvPr>
          <p:cNvSpPr/>
          <p:nvPr/>
        </p:nvSpPr>
        <p:spPr bwMode="auto">
          <a:xfrm>
            <a:off x="110911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8" name="Rectangle 277">
            <a:extLst>
              <a:ext uri="{FF2B5EF4-FFF2-40B4-BE49-F238E27FC236}">
                <a16:creationId xmlns:a16="http://schemas.microsoft.com/office/drawing/2014/main" id="{B4108FDC-515A-45A0-BDEC-48A1395899BB}"/>
              </a:ext>
            </a:extLst>
          </p:cNvPr>
          <p:cNvSpPr/>
          <p:nvPr/>
        </p:nvSpPr>
        <p:spPr bwMode="auto">
          <a:xfrm>
            <a:off x="2007031" y="2904000"/>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7" name="Rectangle 146">
            <a:extLst>
              <a:ext uri="{FF2B5EF4-FFF2-40B4-BE49-F238E27FC236}">
                <a16:creationId xmlns:a16="http://schemas.microsoft.com/office/drawing/2014/main" id="{3759B9AD-D5BC-4404-A72A-57E604A59D6A}"/>
              </a:ext>
            </a:extLst>
          </p:cNvPr>
          <p:cNvSpPr/>
          <p:nvPr/>
        </p:nvSpPr>
        <p:spPr bwMode="auto">
          <a:xfrm>
            <a:off x="245895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7" name="Rectangle 156">
            <a:extLst>
              <a:ext uri="{FF2B5EF4-FFF2-40B4-BE49-F238E27FC236}">
                <a16:creationId xmlns:a16="http://schemas.microsoft.com/office/drawing/2014/main" id="{A3E348B7-A0BE-4386-9F27-35E44B84659C}"/>
              </a:ext>
            </a:extLst>
          </p:cNvPr>
          <p:cNvSpPr/>
          <p:nvPr/>
        </p:nvSpPr>
        <p:spPr bwMode="auto">
          <a:xfrm>
            <a:off x="245895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7" name="Rectangle 166">
            <a:extLst>
              <a:ext uri="{FF2B5EF4-FFF2-40B4-BE49-F238E27FC236}">
                <a16:creationId xmlns:a16="http://schemas.microsoft.com/office/drawing/2014/main" id="{E4829EAB-42D6-4037-8EB8-0C9541A14009}"/>
              </a:ext>
            </a:extLst>
          </p:cNvPr>
          <p:cNvSpPr/>
          <p:nvPr/>
        </p:nvSpPr>
        <p:spPr bwMode="auto">
          <a:xfrm>
            <a:off x="245895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9" name="Rectangle 278">
            <a:extLst>
              <a:ext uri="{FF2B5EF4-FFF2-40B4-BE49-F238E27FC236}">
                <a16:creationId xmlns:a16="http://schemas.microsoft.com/office/drawing/2014/main" id="{11CEAA6D-55D8-42EC-89D3-4BE6D77F721C}"/>
              </a:ext>
            </a:extLst>
          </p:cNvPr>
          <p:cNvSpPr/>
          <p:nvPr/>
        </p:nvSpPr>
        <p:spPr bwMode="auto">
          <a:xfrm>
            <a:off x="245895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8" name="Rectangle 147">
            <a:extLst>
              <a:ext uri="{FF2B5EF4-FFF2-40B4-BE49-F238E27FC236}">
                <a16:creationId xmlns:a16="http://schemas.microsoft.com/office/drawing/2014/main" id="{AAE9B3B2-8977-431E-A07C-3AC7CE61B8DC}"/>
              </a:ext>
            </a:extLst>
          </p:cNvPr>
          <p:cNvSpPr/>
          <p:nvPr/>
        </p:nvSpPr>
        <p:spPr bwMode="auto">
          <a:xfrm>
            <a:off x="290722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8" name="Rectangle 157">
            <a:extLst>
              <a:ext uri="{FF2B5EF4-FFF2-40B4-BE49-F238E27FC236}">
                <a16:creationId xmlns:a16="http://schemas.microsoft.com/office/drawing/2014/main" id="{F4D7205D-E29E-4B13-BE02-10EDF85B752D}"/>
              </a:ext>
            </a:extLst>
          </p:cNvPr>
          <p:cNvSpPr/>
          <p:nvPr/>
        </p:nvSpPr>
        <p:spPr bwMode="auto">
          <a:xfrm>
            <a:off x="290722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8" name="Rectangle 167">
            <a:extLst>
              <a:ext uri="{FF2B5EF4-FFF2-40B4-BE49-F238E27FC236}">
                <a16:creationId xmlns:a16="http://schemas.microsoft.com/office/drawing/2014/main" id="{DF8D7D78-DD40-43F4-9761-F776BF23F6B8}"/>
              </a:ext>
            </a:extLst>
          </p:cNvPr>
          <p:cNvSpPr/>
          <p:nvPr/>
        </p:nvSpPr>
        <p:spPr bwMode="auto">
          <a:xfrm>
            <a:off x="290722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0" name="Rectangle 279">
            <a:extLst>
              <a:ext uri="{FF2B5EF4-FFF2-40B4-BE49-F238E27FC236}">
                <a16:creationId xmlns:a16="http://schemas.microsoft.com/office/drawing/2014/main" id="{2978BDF3-1475-48AC-A502-BC239A729B24}"/>
              </a:ext>
            </a:extLst>
          </p:cNvPr>
          <p:cNvSpPr/>
          <p:nvPr/>
        </p:nvSpPr>
        <p:spPr bwMode="auto">
          <a:xfrm>
            <a:off x="290722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9" name="Rectangle 148">
            <a:extLst>
              <a:ext uri="{FF2B5EF4-FFF2-40B4-BE49-F238E27FC236}">
                <a16:creationId xmlns:a16="http://schemas.microsoft.com/office/drawing/2014/main" id="{B9504DDF-4E54-4647-8616-F700F99A3894}"/>
              </a:ext>
            </a:extLst>
          </p:cNvPr>
          <p:cNvSpPr/>
          <p:nvPr/>
        </p:nvSpPr>
        <p:spPr bwMode="auto">
          <a:xfrm>
            <a:off x="335881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9" name="Rectangle 158">
            <a:extLst>
              <a:ext uri="{FF2B5EF4-FFF2-40B4-BE49-F238E27FC236}">
                <a16:creationId xmlns:a16="http://schemas.microsoft.com/office/drawing/2014/main" id="{B63EFD0B-990A-4B0C-B6C8-F655C215CB7A}"/>
              </a:ext>
            </a:extLst>
          </p:cNvPr>
          <p:cNvSpPr/>
          <p:nvPr/>
        </p:nvSpPr>
        <p:spPr bwMode="auto">
          <a:xfrm>
            <a:off x="3358816"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9" name="Rectangle 168">
            <a:extLst>
              <a:ext uri="{FF2B5EF4-FFF2-40B4-BE49-F238E27FC236}">
                <a16:creationId xmlns:a16="http://schemas.microsoft.com/office/drawing/2014/main" id="{D77B20F8-7E11-4B3F-9FC4-26E86A779491}"/>
              </a:ext>
            </a:extLst>
          </p:cNvPr>
          <p:cNvSpPr/>
          <p:nvPr/>
        </p:nvSpPr>
        <p:spPr bwMode="auto">
          <a:xfrm>
            <a:off x="3358816"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1" name="Rectangle 280">
            <a:extLst>
              <a:ext uri="{FF2B5EF4-FFF2-40B4-BE49-F238E27FC236}">
                <a16:creationId xmlns:a16="http://schemas.microsoft.com/office/drawing/2014/main" id="{DD7AF754-CDAE-4EA4-8D1B-09596903211F}"/>
              </a:ext>
            </a:extLst>
          </p:cNvPr>
          <p:cNvSpPr/>
          <p:nvPr/>
        </p:nvSpPr>
        <p:spPr bwMode="auto">
          <a:xfrm>
            <a:off x="3358816"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0" name="Rectangle 149">
            <a:extLst>
              <a:ext uri="{FF2B5EF4-FFF2-40B4-BE49-F238E27FC236}">
                <a16:creationId xmlns:a16="http://schemas.microsoft.com/office/drawing/2014/main" id="{E3CF452D-3094-4DE5-9E8B-26209FD372F4}"/>
              </a:ext>
            </a:extLst>
          </p:cNvPr>
          <p:cNvSpPr/>
          <p:nvPr/>
        </p:nvSpPr>
        <p:spPr bwMode="auto">
          <a:xfrm>
            <a:off x="380836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0" name="Rectangle 159">
            <a:extLst>
              <a:ext uri="{FF2B5EF4-FFF2-40B4-BE49-F238E27FC236}">
                <a16:creationId xmlns:a16="http://schemas.microsoft.com/office/drawing/2014/main" id="{D098FD3E-ABDA-4695-A787-F8207BD86985}"/>
              </a:ext>
            </a:extLst>
          </p:cNvPr>
          <p:cNvSpPr/>
          <p:nvPr/>
        </p:nvSpPr>
        <p:spPr bwMode="auto">
          <a:xfrm>
            <a:off x="380836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0" name="Rectangle 169">
            <a:extLst>
              <a:ext uri="{FF2B5EF4-FFF2-40B4-BE49-F238E27FC236}">
                <a16:creationId xmlns:a16="http://schemas.microsoft.com/office/drawing/2014/main" id="{D1AAE0BE-077F-4D31-A98C-2C91D94AEBE9}"/>
              </a:ext>
            </a:extLst>
          </p:cNvPr>
          <p:cNvSpPr/>
          <p:nvPr/>
        </p:nvSpPr>
        <p:spPr bwMode="auto">
          <a:xfrm>
            <a:off x="380836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2" name="Rectangle 281">
            <a:extLst>
              <a:ext uri="{FF2B5EF4-FFF2-40B4-BE49-F238E27FC236}">
                <a16:creationId xmlns:a16="http://schemas.microsoft.com/office/drawing/2014/main" id="{88874B68-603F-4F6E-8876-C04B9C3C61EF}"/>
              </a:ext>
            </a:extLst>
          </p:cNvPr>
          <p:cNvSpPr/>
          <p:nvPr/>
        </p:nvSpPr>
        <p:spPr bwMode="auto">
          <a:xfrm>
            <a:off x="380836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1" name="Rectangle 150">
            <a:extLst>
              <a:ext uri="{FF2B5EF4-FFF2-40B4-BE49-F238E27FC236}">
                <a16:creationId xmlns:a16="http://schemas.microsoft.com/office/drawing/2014/main" id="{F3BD2398-F4FB-4C13-BC2E-7757B5EB6DCB}"/>
              </a:ext>
            </a:extLst>
          </p:cNvPr>
          <p:cNvSpPr/>
          <p:nvPr/>
        </p:nvSpPr>
        <p:spPr bwMode="auto">
          <a:xfrm>
            <a:off x="425832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1" name="Rectangle 160">
            <a:extLst>
              <a:ext uri="{FF2B5EF4-FFF2-40B4-BE49-F238E27FC236}">
                <a16:creationId xmlns:a16="http://schemas.microsoft.com/office/drawing/2014/main" id="{F2FF86C4-822D-4506-8011-71BFBE94FBD7}"/>
              </a:ext>
            </a:extLst>
          </p:cNvPr>
          <p:cNvSpPr/>
          <p:nvPr/>
        </p:nvSpPr>
        <p:spPr bwMode="auto">
          <a:xfrm>
            <a:off x="425832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8" name="Rectangle 177">
            <a:extLst>
              <a:ext uri="{FF2B5EF4-FFF2-40B4-BE49-F238E27FC236}">
                <a16:creationId xmlns:a16="http://schemas.microsoft.com/office/drawing/2014/main" id="{6C5303AD-B5B8-4D29-9EE1-414EB1413D2A}"/>
              </a:ext>
            </a:extLst>
          </p:cNvPr>
          <p:cNvSpPr/>
          <p:nvPr/>
        </p:nvSpPr>
        <p:spPr bwMode="auto">
          <a:xfrm>
            <a:off x="425832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3" name="Rectangle 282">
            <a:extLst>
              <a:ext uri="{FF2B5EF4-FFF2-40B4-BE49-F238E27FC236}">
                <a16:creationId xmlns:a16="http://schemas.microsoft.com/office/drawing/2014/main" id="{FC271B9B-A86E-470A-AF2A-59C260B08910}"/>
              </a:ext>
            </a:extLst>
          </p:cNvPr>
          <p:cNvSpPr/>
          <p:nvPr/>
        </p:nvSpPr>
        <p:spPr bwMode="auto">
          <a:xfrm>
            <a:off x="425832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2" name="Rectangle 151">
            <a:extLst>
              <a:ext uri="{FF2B5EF4-FFF2-40B4-BE49-F238E27FC236}">
                <a16:creationId xmlns:a16="http://schemas.microsoft.com/office/drawing/2014/main" id="{4BB604B2-BCB0-4CE2-9603-D9C8C025886C}"/>
              </a:ext>
            </a:extLst>
          </p:cNvPr>
          <p:cNvSpPr/>
          <p:nvPr/>
        </p:nvSpPr>
        <p:spPr bwMode="auto">
          <a:xfrm>
            <a:off x="4708285"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3" name="Rectangle 152">
            <a:extLst>
              <a:ext uri="{FF2B5EF4-FFF2-40B4-BE49-F238E27FC236}">
                <a16:creationId xmlns:a16="http://schemas.microsoft.com/office/drawing/2014/main" id="{538DBA11-4005-4A84-9551-C127A54FA46E}"/>
              </a:ext>
            </a:extLst>
          </p:cNvPr>
          <p:cNvSpPr/>
          <p:nvPr/>
        </p:nvSpPr>
        <p:spPr bwMode="auto">
          <a:xfrm>
            <a:off x="5158248"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2" name="Rectangle 161">
            <a:extLst>
              <a:ext uri="{FF2B5EF4-FFF2-40B4-BE49-F238E27FC236}">
                <a16:creationId xmlns:a16="http://schemas.microsoft.com/office/drawing/2014/main" id="{D5607573-B566-4367-95D7-3EE31BC4FA03}"/>
              </a:ext>
            </a:extLst>
          </p:cNvPr>
          <p:cNvSpPr/>
          <p:nvPr/>
        </p:nvSpPr>
        <p:spPr bwMode="auto">
          <a:xfrm>
            <a:off x="4708285"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3" name="Rectangle 162">
            <a:extLst>
              <a:ext uri="{FF2B5EF4-FFF2-40B4-BE49-F238E27FC236}">
                <a16:creationId xmlns:a16="http://schemas.microsoft.com/office/drawing/2014/main" id="{CCC8A529-E589-4D10-B70D-9141B347E9BF}"/>
              </a:ext>
            </a:extLst>
          </p:cNvPr>
          <p:cNvSpPr/>
          <p:nvPr/>
        </p:nvSpPr>
        <p:spPr bwMode="auto">
          <a:xfrm>
            <a:off x="5158248" y="20108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3" name="Rectangle 272">
            <a:extLst>
              <a:ext uri="{FF2B5EF4-FFF2-40B4-BE49-F238E27FC236}">
                <a16:creationId xmlns:a16="http://schemas.microsoft.com/office/drawing/2014/main" id="{157FC0B9-B746-410E-A5DF-B931DB04184A}"/>
              </a:ext>
            </a:extLst>
          </p:cNvPr>
          <p:cNvSpPr/>
          <p:nvPr/>
        </p:nvSpPr>
        <p:spPr bwMode="auto">
          <a:xfrm>
            <a:off x="4708285"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5" name="Rectangle 274">
            <a:extLst>
              <a:ext uri="{FF2B5EF4-FFF2-40B4-BE49-F238E27FC236}">
                <a16:creationId xmlns:a16="http://schemas.microsoft.com/office/drawing/2014/main" id="{11BCDC5F-650A-498F-8EF3-85DEFCA367B4}"/>
              </a:ext>
            </a:extLst>
          </p:cNvPr>
          <p:cNvSpPr/>
          <p:nvPr/>
        </p:nvSpPr>
        <p:spPr bwMode="auto">
          <a:xfrm>
            <a:off x="5158248" y="2460919"/>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4" name="Rectangle 283">
            <a:extLst>
              <a:ext uri="{FF2B5EF4-FFF2-40B4-BE49-F238E27FC236}">
                <a16:creationId xmlns:a16="http://schemas.microsoft.com/office/drawing/2014/main" id="{4CFEBD89-7537-41AF-A067-10BB90FA449C}"/>
              </a:ext>
            </a:extLst>
          </p:cNvPr>
          <p:cNvSpPr/>
          <p:nvPr/>
        </p:nvSpPr>
        <p:spPr bwMode="auto">
          <a:xfrm>
            <a:off x="4708285"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5" name="Rectangle 284">
            <a:extLst>
              <a:ext uri="{FF2B5EF4-FFF2-40B4-BE49-F238E27FC236}">
                <a16:creationId xmlns:a16="http://schemas.microsoft.com/office/drawing/2014/main" id="{10AE5F70-96B3-40F4-B49B-A88E2643B0A1}"/>
              </a:ext>
            </a:extLst>
          </p:cNvPr>
          <p:cNvSpPr/>
          <p:nvPr/>
        </p:nvSpPr>
        <p:spPr bwMode="auto">
          <a:xfrm>
            <a:off x="5158248" y="2910398"/>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6" name="Rectangle 285">
            <a:extLst>
              <a:ext uri="{FF2B5EF4-FFF2-40B4-BE49-F238E27FC236}">
                <a16:creationId xmlns:a16="http://schemas.microsoft.com/office/drawing/2014/main" id="{3B9918D4-BDE9-4620-BDEE-1295B6FAFEF6}"/>
              </a:ext>
            </a:extLst>
          </p:cNvPr>
          <p:cNvSpPr/>
          <p:nvPr/>
        </p:nvSpPr>
        <p:spPr bwMode="auto">
          <a:xfrm>
            <a:off x="1554187"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7" name="Rectangle 286">
            <a:extLst>
              <a:ext uri="{FF2B5EF4-FFF2-40B4-BE49-F238E27FC236}">
                <a16:creationId xmlns:a16="http://schemas.microsoft.com/office/drawing/2014/main" id="{58594A3B-D26E-450A-89A9-D8D93C0BB0C6}"/>
              </a:ext>
            </a:extLst>
          </p:cNvPr>
          <p:cNvSpPr/>
          <p:nvPr/>
        </p:nvSpPr>
        <p:spPr bwMode="auto">
          <a:xfrm>
            <a:off x="110911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8" name="Rectangle 287">
            <a:extLst>
              <a:ext uri="{FF2B5EF4-FFF2-40B4-BE49-F238E27FC236}">
                <a16:creationId xmlns:a16="http://schemas.microsoft.com/office/drawing/2014/main" id="{49A7F5BC-389C-4C4D-94F1-9378825CE2BF}"/>
              </a:ext>
            </a:extLst>
          </p:cNvPr>
          <p:cNvSpPr/>
          <p:nvPr/>
        </p:nvSpPr>
        <p:spPr bwMode="auto">
          <a:xfrm>
            <a:off x="200736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9" name="Rectangle 288">
            <a:extLst>
              <a:ext uri="{FF2B5EF4-FFF2-40B4-BE49-F238E27FC236}">
                <a16:creationId xmlns:a16="http://schemas.microsoft.com/office/drawing/2014/main" id="{BEE8B31A-E1BA-4C12-884C-704E81BD5195}"/>
              </a:ext>
            </a:extLst>
          </p:cNvPr>
          <p:cNvSpPr/>
          <p:nvPr/>
        </p:nvSpPr>
        <p:spPr bwMode="auto">
          <a:xfrm>
            <a:off x="245895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0" name="Rectangle 289">
            <a:extLst>
              <a:ext uri="{FF2B5EF4-FFF2-40B4-BE49-F238E27FC236}">
                <a16:creationId xmlns:a16="http://schemas.microsoft.com/office/drawing/2014/main" id="{B7059703-A78B-45D4-903D-76C7D5F1F0B0}"/>
              </a:ext>
            </a:extLst>
          </p:cNvPr>
          <p:cNvSpPr/>
          <p:nvPr/>
        </p:nvSpPr>
        <p:spPr bwMode="auto">
          <a:xfrm>
            <a:off x="290722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1" name="Rectangle 290">
            <a:extLst>
              <a:ext uri="{FF2B5EF4-FFF2-40B4-BE49-F238E27FC236}">
                <a16:creationId xmlns:a16="http://schemas.microsoft.com/office/drawing/2014/main" id="{80B4A32B-53CF-405A-A9A6-827D3AD7D833}"/>
              </a:ext>
            </a:extLst>
          </p:cNvPr>
          <p:cNvSpPr/>
          <p:nvPr/>
        </p:nvSpPr>
        <p:spPr bwMode="auto">
          <a:xfrm>
            <a:off x="3358816"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 name="Rectangle 295">
            <a:extLst>
              <a:ext uri="{FF2B5EF4-FFF2-40B4-BE49-F238E27FC236}">
                <a16:creationId xmlns:a16="http://schemas.microsoft.com/office/drawing/2014/main" id="{A7B3E2D3-39DC-490D-BF78-7C0D6F1E69C7}"/>
              </a:ext>
            </a:extLst>
          </p:cNvPr>
          <p:cNvSpPr/>
          <p:nvPr/>
        </p:nvSpPr>
        <p:spPr bwMode="auto">
          <a:xfrm>
            <a:off x="1554187"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7" name="Rectangle 296">
            <a:extLst>
              <a:ext uri="{FF2B5EF4-FFF2-40B4-BE49-F238E27FC236}">
                <a16:creationId xmlns:a16="http://schemas.microsoft.com/office/drawing/2014/main" id="{FEB22EFD-7287-431F-8008-A43506B50CFA}"/>
              </a:ext>
            </a:extLst>
          </p:cNvPr>
          <p:cNvSpPr/>
          <p:nvPr/>
        </p:nvSpPr>
        <p:spPr bwMode="auto">
          <a:xfrm>
            <a:off x="110911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8" name="Rectangle 297">
            <a:extLst>
              <a:ext uri="{FF2B5EF4-FFF2-40B4-BE49-F238E27FC236}">
                <a16:creationId xmlns:a16="http://schemas.microsoft.com/office/drawing/2014/main" id="{77C225EE-B304-405F-AA7C-DB5C9A3FDBBB}"/>
              </a:ext>
            </a:extLst>
          </p:cNvPr>
          <p:cNvSpPr/>
          <p:nvPr/>
        </p:nvSpPr>
        <p:spPr bwMode="auto">
          <a:xfrm>
            <a:off x="200736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9" name="Rectangle 298">
            <a:extLst>
              <a:ext uri="{FF2B5EF4-FFF2-40B4-BE49-F238E27FC236}">
                <a16:creationId xmlns:a16="http://schemas.microsoft.com/office/drawing/2014/main" id="{7D00C4E7-DC88-4561-9A8E-2DB9F0F74069}"/>
              </a:ext>
            </a:extLst>
          </p:cNvPr>
          <p:cNvSpPr/>
          <p:nvPr/>
        </p:nvSpPr>
        <p:spPr bwMode="auto">
          <a:xfrm>
            <a:off x="245895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0" name="Rectangle 299">
            <a:extLst>
              <a:ext uri="{FF2B5EF4-FFF2-40B4-BE49-F238E27FC236}">
                <a16:creationId xmlns:a16="http://schemas.microsoft.com/office/drawing/2014/main" id="{8A167186-FFDE-482B-B8FE-AAB0E77930E5}"/>
              </a:ext>
            </a:extLst>
          </p:cNvPr>
          <p:cNvSpPr/>
          <p:nvPr/>
        </p:nvSpPr>
        <p:spPr bwMode="auto">
          <a:xfrm>
            <a:off x="290722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1" name="Rectangle 300">
            <a:extLst>
              <a:ext uri="{FF2B5EF4-FFF2-40B4-BE49-F238E27FC236}">
                <a16:creationId xmlns:a16="http://schemas.microsoft.com/office/drawing/2014/main" id="{9B482E7B-6B0E-4E61-8910-77C5B67C0B44}"/>
              </a:ext>
            </a:extLst>
          </p:cNvPr>
          <p:cNvSpPr/>
          <p:nvPr/>
        </p:nvSpPr>
        <p:spPr bwMode="auto">
          <a:xfrm>
            <a:off x="3358816"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6" name="Rectangle 305">
            <a:extLst>
              <a:ext uri="{FF2B5EF4-FFF2-40B4-BE49-F238E27FC236}">
                <a16:creationId xmlns:a16="http://schemas.microsoft.com/office/drawing/2014/main" id="{6422B5F2-57B8-408F-B382-F7494B308C7C}"/>
              </a:ext>
            </a:extLst>
          </p:cNvPr>
          <p:cNvSpPr/>
          <p:nvPr/>
        </p:nvSpPr>
        <p:spPr bwMode="auto">
          <a:xfrm>
            <a:off x="1554187"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7" name="Rectangle 306">
            <a:extLst>
              <a:ext uri="{FF2B5EF4-FFF2-40B4-BE49-F238E27FC236}">
                <a16:creationId xmlns:a16="http://schemas.microsoft.com/office/drawing/2014/main" id="{412F2CE0-4218-48A3-8956-6BAFDC3ADA13}"/>
              </a:ext>
            </a:extLst>
          </p:cNvPr>
          <p:cNvSpPr/>
          <p:nvPr/>
        </p:nvSpPr>
        <p:spPr bwMode="auto">
          <a:xfrm>
            <a:off x="110911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8" name="Rectangle 307">
            <a:extLst>
              <a:ext uri="{FF2B5EF4-FFF2-40B4-BE49-F238E27FC236}">
                <a16:creationId xmlns:a16="http://schemas.microsoft.com/office/drawing/2014/main" id="{C9B8B81D-8182-4236-A12D-C18B0484DE34}"/>
              </a:ext>
            </a:extLst>
          </p:cNvPr>
          <p:cNvSpPr/>
          <p:nvPr/>
        </p:nvSpPr>
        <p:spPr bwMode="auto">
          <a:xfrm>
            <a:off x="200736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9" name="Rectangle 308">
            <a:extLst>
              <a:ext uri="{FF2B5EF4-FFF2-40B4-BE49-F238E27FC236}">
                <a16:creationId xmlns:a16="http://schemas.microsoft.com/office/drawing/2014/main" id="{6C2F58AB-FD08-4BE1-99E0-945BA6B04173}"/>
              </a:ext>
            </a:extLst>
          </p:cNvPr>
          <p:cNvSpPr/>
          <p:nvPr/>
        </p:nvSpPr>
        <p:spPr bwMode="auto">
          <a:xfrm>
            <a:off x="245895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0" name="Rectangle 309">
            <a:extLst>
              <a:ext uri="{FF2B5EF4-FFF2-40B4-BE49-F238E27FC236}">
                <a16:creationId xmlns:a16="http://schemas.microsoft.com/office/drawing/2014/main" id="{3782681D-587B-4344-B866-67689CBF597F}"/>
              </a:ext>
            </a:extLst>
          </p:cNvPr>
          <p:cNvSpPr/>
          <p:nvPr/>
        </p:nvSpPr>
        <p:spPr bwMode="auto">
          <a:xfrm>
            <a:off x="290722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1" name="Rectangle 310">
            <a:extLst>
              <a:ext uri="{FF2B5EF4-FFF2-40B4-BE49-F238E27FC236}">
                <a16:creationId xmlns:a16="http://schemas.microsoft.com/office/drawing/2014/main" id="{A4EC0217-86E3-47A6-B2CA-80EC4EC9D138}"/>
              </a:ext>
            </a:extLst>
          </p:cNvPr>
          <p:cNvSpPr/>
          <p:nvPr/>
        </p:nvSpPr>
        <p:spPr bwMode="auto">
          <a:xfrm>
            <a:off x="3358816"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6" name="Rectangle 315">
            <a:extLst>
              <a:ext uri="{FF2B5EF4-FFF2-40B4-BE49-F238E27FC236}">
                <a16:creationId xmlns:a16="http://schemas.microsoft.com/office/drawing/2014/main" id="{0C72C058-92B5-4BE1-87DB-75D5872C42E2}"/>
              </a:ext>
            </a:extLst>
          </p:cNvPr>
          <p:cNvSpPr/>
          <p:nvPr/>
        </p:nvSpPr>
        <p:spPr bwMode="auto">
          <a:xfrm>
            <a:off x="1554187"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7" name="Rectangle 316">
            <a:extLst>
              <a:ext uri="{FF2B5EF4-FFF2-40B4-BE49-F238E27FC236}">
                <a16:creationId xmlns:a16="http://schemas.microsoft.com/office/drawing/2014/main" id="{5347FA09-4723-47D0-8981-4844164B32AA}"/>
              </a:ext>
            </a:extLst>
          </p:cNvPr>
          <p:cNvSpPr/>
          <p:nvPr/>
        </p:nvSpPr>
        <p:spPr bwMode="auto">
          <a:xfrm>
            <a:off x="110911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8" name="Rectangle 317">
            <a:extLst>
              <a:ext uri="{FF2B5EF4-FFF2-40B4-BE49-F238E27FC236}">
                <a16:creationId xmlns:a16="http://schemas.microsoft.com/office/drawing/2014/main" id="{E45AB8B9-F851-41FF-93D0-8D054D0C61C7}"/>
              </a:ext>
            </a:extLst>
          </p:cNvPr>
          <p:cNvSpPr/>
          <p:nvPr/>
        </p:nvSpPr>
        <p:spPr bwMode="auto">
          <a:xfrm>
            <a:off x="200736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9" name="Rectangle 318">
            <a:extLst>
              <a:ext uri="{FF2B5EF4-FFF2-40B4-BE49-F238E27FC236}">
                <a16:creationId xmlns:a16="http://schemas.microsoft.com/office/drawing/2014/main" id="{0C66DD39-7ED8-4CC7-BC7F-14A719815A3B}"/>
              </a:ext>
            </a:extLst>
          </p:cNvPr>
          <p:cNvSpPr/>
          <p:nvPr/>
        </p:nvSpPr>
        <p:spPr bwMode="auto">
          <a:xfrm>
            <a:off x="245895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0" name="Rectangle 319">
            <a:extLst>
              <a:ext uri="{FF2B5EF4-FFF2-40B4-BE49-F238E27FC236}">
                <a16:creationId xmlns:a16="http://schemas.microsoft.com/office/drawing/2014/main" id="{E243D4BA-4253-497D-95D6-15AD0A0F8BEE}"/>
              </a:ext>
            </a:extLst>
          </p:cNvPr>
          <p:cNvSpPr/>
          <p:nvPr/>
        </p:nvSpPr>
        <p:spPr bwMode="auto">
          <a:xfrm>
            <a:off x="290722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1" name="Rectangle 320">
            <a:extLst>
              <a:ext uri="{FF2B5EF4-FFF2-40B4-BE49-F238E27FC236}">
                <a16:creationId xmlns:a16="http://schemas.microsoft.com/office/drawing/2014/main" id="{DBDA60E7-7C96-4B84-80BE-5AEBBF89AB8F}"/>
              </a:ext>
            </a:extLst>
          </p:cNvPr>
          <p:cNvSpPr/>
          <p:nvPr/>
        </p:nvSpPr>
        <p:spPr bwMode="auto">
          <a:xfrm>
            <a:off x="3358816"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6" name="Rectangle 335">
            <a:extLst>
              <a:ext uri="{FF2B5EF4-FFF2-40B4-BE49-F238E27FC236}">
                <a16:creationId xmlns:a16="http://schemas.microsoft.com/office/drawing/2014/main" id="{9D267749-33F8-4529-87B2-70E95C5E1687}"/>
              </a:ext>
            </a:extLst>
          </p:cNvPr>
          <p:cNvSpPr/>
          <p:nvPr/>
        </p:nvSpPr>
        <p:spPr bwMode="auto">
          <a:xfrm>
            <a:off x="1554187"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7" name="Rectangle 336">
            <a:extLst>
              <a:ext uri="{FF2B5EF4-FFF2-40B4-BE49-F238E27FC236}">
                <a16:creationId xmlns:a16="http://schemas.microsoft.com/office/drawing/2014/main" id="{D6744A4C-8816-4D9C-8C35-9156FFE5FFF8}"/>
              </a:ext>
            </a:extLst>
          </p:cNvPr>
          <p:cNvSpPr/>
          <p:nvPr/>
        </p:nvSpPr>
        <p:spPr bwMode="auto">
          <a:xfrm>
            <a:off x="110911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8" name="Rectangle 337">
            <a:extLst>
              <a:ext uri="{FF2B5EF4-FFF2-40B4-BE49-F238E27FC236}">
                <a16:creationId xmlns:a16="http://schemas.microsoft.com/office/drawing/2014/main" id="{9425F1D1-A5B0-4B2C-9BA5-3880135CDC37}"/>
              </a:ext>
            </a:extLst>
          </p:cNvPr>
          <p:cNvSpPr/>
          <p:nvPr/>
        </p:nvSpPr>
        <p:spPr bwMode="auto">
          <a:xfrm>
            <a:off x="200736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9" name="Rectangle 338">
            <a:extLst>
              <a:ext uri="{FF2B5EF4-FFF2-40B4-BE49-F238E27FC236}">
                <a16:creationId xmlns:a16="http://schemas.microsoft.com/office/drawing/2014/main" id="{2A745486-4B86-4740-9750-AAC8F18A88E5}"/>
              </a:ext>
            </a:extLst>
          </p:cNvPr>
          <p:cNvSpPr/>
          <p:nvPr/>
        </p:nvSpPr>
        <p:spPr bwMode="auto">
          <a:xfrm>
            <a:off x="245895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0" name="Rectangle 339">
            <a:extLst>
              <a:ext uri="{FF2B5EF4-FFF2-40B4-BE49-F238E27FC236}">
                <a16:creationId xmlns:a16="http://schemas.microsoft.com/office/drawing/2014/main" id="{DED9C876-B14B-4269-80AF-E043FB18CD35}"/>
              </a:ext>
            </a:extLst>
          </p:cNvPr>
          <p:cNvSpPr/>
          <p:nvPr/>
        </p:nvSpPr>
        <p:spPr bwMode="auto">
          <a:xfrm>
            <a:off x="290722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1" name="Rectangle 340">
            <a:extLst>
              <a:ext uri="{FF2B5EF4-FFF2-40B4-BE49-F238E27FC236}">
                <a16:creationId xmlns:a16="http://schemas.microsoft.com/office/drawing/2014/main" id="{8EFC915B-C483-426B-BA63-3D212039FCD2}"/>
              </a:ext>
            </a:extLst>
          </p:cNvPr>
          <p:cNvSpPr/>
          <p:nvPr/>
        </p:nvSpPr>
        <p:spPr bwMode="auto">
          <a:xfrm>
            <a:off x="3358816"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6" name="Rectangle 345">
            <a:extLst>
              <a:ext uri="{FF2B5EF4-FFF2-40B4-BE49-F238E27FC236}">
                <a16:creationId xmlns:a16="http://schemas.microsoft.com/office/drawing/2014/main" id="{10EFD060-E622-4EE0-9919-CC89D01190AC}"/>
              </a:ext>
            </a:extLst>
          </p:cNvPr>
          <p:cNvSpPr/>
          <p:nvPr/>
        </p:nvSpPr>
        <p:spPr bwMode="auto">
          <a:xfrm>
            <a:off x="1554187"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7" name="Rectangle 346">
            <a:extLst>
              <a:ext uri="{FF2B5EF4-FFF2-40B4-BE49-F238E27FC236}">
                <a16:creationId xmlns:a16="http://schemas.microsoft.com/office/drawing/2014/main" id="{A8189A95-CD09-467F-8251-3F8C1FC2C646}"/>
              </a:ext>
            </a:extLst>
          </p:cNvPr>
          <p:cNvSpPr/>
          <p:nvPr/>
        </p:nvSpPr>
        <p:spPr bwMode="auto">
          <a:xfrm>
            <a:off x="110911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8" name="Rectangle 347">
            <a:extLst>
              <a:ext uri="{FF2B5EF4-FFF2-40B4-BE49-F238E27FC236}">
                <a16:creationId xmlns:a16="http://schemas.microsoft.com/office/drawing/2014/main" id="{794C67C4-74B1-42CD-ACFF-A9F4655A2E3E}"/>
              </a:ext>
            </a:extLst>
          </p:cNvPr>
          <p:cNvSpPr/>
          <p:nvPr/>
        </p:nvSpPr>
        <p:spPr bwMode="auto">
          <a:xfrm>
            <a:off x="200736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9" name="Rectangle 348">
            <a:extLst>
              <a:ext uri="{FF2B5EF4-FFF2-40B4-BE49-F238E27FC236}">
                <a16:creationId xmlns:a16="http://schemas.microsoft.com/office/drawing/2014/main" id="{7DEB23C0-A714-4056-BF41-AC618748003E}"/>
              </a:ext>
            </a:extLst>
          </p:cNvPr>
          <p:cNvSpPr/>
          <p:nvPr/>
        </p:nvSpPr>
        <p:spPr bwMode="auto">
          <a:xfrm>
            <a:off x="245895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0" name="Rectangle 349">
            <a:extLst>
              <a:ext uri="{FF2B5EF4-FFF2-40B4-BE49-F238E27FC236}">
                <a16:creationId xmlns:a16="http://schemas.microsoft.com/office/drawing/2014/main" id="{A04B0D96-A074-4285-BE8D-190BAA58C984}"/>
              </a:ext>
            </a:extLst>
          </p:cNvPr>
          <p:cNvSpPr/>
          <p:nvPr/>
        </p:nvSpPr>
        <p:spPr bwMode="auto">
          <a:xfrm>
            <a:off x="290722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1" name="Rectangle 350">
            <a:extLst>
              <a:ext uri="{FF2B5EF4-FFF2-40B4-BE49-F238E27FC236}">
                <a16:creationId xmlns:a16="http://schemas.microsoft.com/office/drawing/2014/main" id="{0B5543AE-56BA-40C2-B3B8-B3339DFB684D}"/>
              </a:ext>
            </a:extLst>
          </p:cNvPr>
          <p:cNvSpPr/>
          <p:nvPr/>
        </p:nvSpPr>
        <p:spPr bwMode="auto">
          <a:xfrm>
            <a:off x="3358816"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2" name="Rectangle 291">
            <a:extLst>
              <a:ext uri="{FF2B5EF4-FFF2-40B4-BE49-F238E27FC236}">
                <a16:creationId xmlns:a16="http://schemas.microsoft.com/office/drawing/2014/main" id="{1046378B-E2E2-454C-9D67-AF08C3587C38}"/>
              </a:ext>
            </a:extLst>
          </p:cNvPr>
          <p:cNvSpPr/>
          <p:nvPr/>
        </p:nvSpPr>
        <p:spPr bwMode="auto">
          <a:xfrm>
            <a:off x="380836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2" name="Rectangle 301">
            <a:extLst>
              <a:ext uri="{FF2B5EF4-FFF2-40B4-BE49-F238E27FC236}">
                <a16:creationId xmlns:a16="http://schemas.microsoft.com/office/drawing/2014/main" id="{14E86437-898D-4FEA-B01E-2AFE0771FEB4}"/>
              </a:ext>
            </a:extLst>
          </p:cNvPr>
          <p:cNvSpPr/>
          <p:nvPr/>
        </p:nvSpPr>
        <p:spPr bwMode="auto">
          <a:xfrm>
            <a:off x="380836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2" name="Rectangle 311">
            <a:extLst>
              <a:ext uri="{FF2B5EF4-FFF2-40B4-BE49-F238E27FC236}">
                <a16:creationId xmlns:a16="http://schemas.microsoft.com/office/drawing/2014/main" id="{2A84E69B-A617-47BC-AF70-82E5962E3B2A}"/>
              </a:ext>
            </a:extLst>
          </p:cNvPr>
          <p:cNvSpPr/>
          <p:nvPr/>
        </p:nvSpPr>
        <p:spPr bwMode="auto">
          <a:xfrm>
            <a:off x="380836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2" name="Rectangle 321">
            <a:extLst>
              <a:ext uri="{FF2B5EF4-FFF2-40B4-BE49-F238E27FC236}">
                <a16:creationId xmlns:a16="http://schemas.microsoft.com/office/drawing/2014/main" id="{BCD8AC2E-F99E-4D6C-95D5-1AD4589B0461}"/>
              </a:ext>
            </a:extLst>
          </p:cNvPr>
          <p:cNvSpPr/>
          <p:nvPr/>
        </p:nvSpPr>
        <p:spPr bwMode="auto">
          <a:xfrm>
            <a:off x="380836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2" name="Rectangle 341">
            <a:extLst>
              <a:ext uri="{FF2B5EF4-FFF2-40B4-BE49-F238E27FC236}">
                <a16:creationId xmlns:a16="http://schemas.microsoft.com/office/drawing/2014/main" id="{468B1F55-74EB-43DF-A001-E547F14C8C5D}"/>
              </a:ext>
            </a:extLst>
          </p:cNvPr>
          <p:cNvSpPr/>
          <p:nvPr/>
        </p:nvSpPr>
        <p:spPr bwMode="auto">
          <a:xfrm>
            <a:off x="3808365" y="5150608"/>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2" name="Rectangle 351">
            <a:extLst>
              <a:ext uri="{FF2B5EF4-FFF2-40B4-BE49-F238E27FC236}">
                <a16:creationId xmlns:a16="http://schemas.microsoft.com/office/drawing/2014/main" id="{E2D12062-363E-486D-B9DD-147334778F0C}"/>
              </a:ext>
            </a:extLst>
          </p:cNvPr>
          <p:cNvSpPr/>
          <p:nvPr/>
        </p:nvSpPr>
        <p:spPr bwMode="auto">
          <a:xfrm>
            <a:off x="380836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3" name="Rectangle 292">
            <a:extLst>
              <a:ext uri="{FF2B5EF4-FFF2-40B4-BE49-F238E27FC236}">
                <a16:creationId xmlns:a16="http://schemas.microsoft.com/office/drawing/2014/main" id="{5D83B753-4D08-4A6F-8444-5FA4350A014E}"/>
              </a:ext>
            </a:extLst>
          </p:cNvPr>
          <p:cNvSpPr/>
          <p:nvPr/>
        </p:nvSpPr>
        <p:spPr bwMode="auto">
          <a:xfrm>
            <a:off x="425832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3" name="Rectangle 302">
            <a:extLst>
              <a:ext uri="{FF2B5EF4-FFF2-40B4-BE49-F238E27FC236}">
                <a16:creationId xmlns:a16="http://schemas.microsoft.com/office/drawing/2014/main" id="{0940EE71-883D-4334-8602-43081B8E6B77}"/>
              </a:ext>
            </a:extLst>
          </p:cNvPr>
          <p:cNvSpPr/>
          <p:nvPr/>
        </p:nvSpPr>
        <p:spPr bwMode="auto">
          <a:xfrm>
            <a:off x="425832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3" name="Rectangle 312">
            <a:extLst>
              <a:ext uri="{FF2B5EF4-FFF2-40B4-BE49-F238E27FC236}">
                <a16:creationId xmlns:a16="http://schemas.microsoft.com/office/drawing/2014/main" id="{E115E7F9-0A4B-4419-A8DC-DF6DC717D153}"/>
              </a:ext>
            </a:extLst>
          </p:cNvPr>
          <p:cNvSpPr/>
          <p:nvPr/>
        </p:nvSpPr>
        <p:spPr bwMode="auto">
          <a:xfrm>
            <a:off x="425832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3" name="Rectangle 322">
            <a:extLst>
              <a:ext uri="{FF2B5EF4-FFF2-40B4-BE49-F238E27FC236}">
                <a16:creationId xmlns:a16="http://schemas.microsoft.com/office/drawing/2014/main" id="{FAF33EC3-B3E5-4C7F-A0DD-3C1CCBC37ED7}"/>
              </a:ext>
            </a:extLst>
          </p:cNvPr>
          <p:cNvSpPr/>
          <p:nvPr/>
        </p:nvSpPr>
        <p:spPr bwMode="auto">
          <a:xfrm>
            <a:off x="425832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3" name="Rectangle 342">
            <a:extLst>
              <a:ext uri="{FF2B5EF4-FFF2-40B4-BE49-F238E27FC236}">
                <a16:creationId xmlns:a16="http://schemas.microsoft.com/office/drawing/2014/main" id="{F6E43247-C4EF-46B5-9D3B-43A808435EDD}"/>
              </a:ext>
            </a:extLst>
          </p:cNvPr>
          <p:cNvSpPr/>
          <p:nvPr/>
        </p:nvSpPr>
        <p:spPr bwMode="auto">
          <a:xfrm>
            <a:off x="425832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3" name="Rectangle 352">
            <a:extLst>
              <a:ext uri="{FF2B5EF4-FFF2-40B4-BE49-F238E27FC236}">
                <a16:creationId xmlns:a16="http://schemas.microsoft.com/office/drawing/2014/main" id="{7255AA60-4B7A-4A3E-852E-4A14F7506976}"/>
              </a:ext>
            </a:extLst>
          </p:cNvPr>
          <p:cNvSpPr/>
          <p:nvPr/>
        </p:nvSpPr>
        <p:spPr bwMode="auto">
          <a:xfrm>
            <a:off x="425832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4" name="Rectangle 293">
            <a:extLst>
              <a:ext uri="{FF2B5EF4-FFF2-40B4-BE49-F238E27FC236}">
                <a16:creationId xmlns:a16="http://schemas.microsoft.com/office/drawing/2014/main" id="{B445FBD0-D207-4098-9CDF-9331E931C8EC}"/>
              </a:ext>
            </a:extLst>
          </p:cNvPr>
          <p:cNvSpPr/>
          <p:nvPr/>
        </p:nvSpPr>
        <p:spPr bwMode="auto">
          <a:xfrm>
            <a:off x="4708285"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4" name="Rectangle 303">
            <a:extLst>
              <a:ext uri="{FF2B5EF4-FFF2-40B4-BE49-F238E27FC236}">
                <a16:creationId xmlns:a16="http://schemas.microsoft.com/office/drawing/2014/main" id="{EF4E463E-CE4B-43CD-A289-50DB31EC2848}"/>
              </a:ext>
            </a:extLst>
          </p:cNvPr>
          <p:cNvSpPr/>
          <p:nvPr/>
        </p:nvSpPr>
        <p:spPr bwMode="auto">
          <a:xfrm>
            <a:off x="4708285"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4" name="Rectangle 313">
            <a:extLst>
              <a:ext uri="{FF2B5EF4-FFF2-40B4-BE49-F238E27FC236}">
                <a16:creationId xmlns:a16="http://schemas.microsoft.com/office/drawing/2014/main" id="{8944DF97-3044-45D6-BC7C-CE17F1D1B9B3}"/>
              </a:ext>
            </a:extLst>
          </p:cNvPr>
          <p:cNvSpPr/>
          <p:nvPr/>
        </p:nvSpPr>
        <p:spPr bwMode="auto">
          <a:xfrm>
            <a:off x="4708285"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4" name="Rectangle 323">
            <a:extLst>
              <a:ext uri="{FF2B5EF4-FFF2-40B4-BE49-F238E27FC236}">
                <a16:creationId xmlns:a16="http://schemas.microsoft.com/office/drawing/2014/main" id="{94595C6C-A76B-4EA4-83B2-C197369DB0F6}"/>
              </a:ext>
            </a:extLst>
          </p:cNvPr>
          <p:cNvSpPr/>
          <p:nvPr/>
        </p:nvSpPr>
        <p:spPr bwMode="auto">
          <a:xfrm>
            <a:off x="4708285"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4" name="Rectangle 343">
            <a:extLst>
              <a:ext uri="{FF2B5EF4-FFF2-40B4-BE49-F238E27FC236}">
                <a16:creationId xmlns:a16="http://schemas.microsoft.com/office/drawing/2014/main" id="{58832416-95BD-4837-A30C-52D37E233DC9}"/>
              </a:ext>
            </a:extLst>
          </p:cNvPr>
          <p:cNvSpPr/>
          <p:nvPr/>
        </p:nvSpPr>
        <p:spPr bwMode="auto">
          <a:xfrm>
            <a:off x="4708285"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4" name="Rectangle 353">
            <a:extLst>
              <a:ext uri="{FF2B5EF4-FFF2-40B4-BE49-F238E27FC236}">
                <a16:creationId xmlns:a16="http://schemas.microsoft.com/office/drawing/2014/main" id="{81C92630-32D4-4B81-95B7-6E4D2C85C152}"/>
              </a:ext>
            </a:extLst>
          </p:cNvPr>
          <p:cNvSpPr/>
          <p:nvPr/>
        </p:nvSpPr>
        <p:spPr bwMode="auto">
          <a:xfrm>
            <a:off x="4708285"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5" name="Rectangle 294">
            <a:extLst>
              <a:ext uri="{FF2B5EF4-FFF2-40B4-BE49-F238E27FC236}">
                <a16:creationId xmlns:a16="http://schemas.microsoft.com/office/drawing/2014/main" id="{57752327-5796-4C2C-A09E-851ADC7CE8C0}"/>
              </a:ext>
            </a:extLst>
          </p:cNvPr>
          <p:cNvSpPr/>
          <p:nvPr/>
        </p:nvSpPr>
        <p:spPr bwMode="auto">
          <a:xfrm>
            <a:off x="5158248" y="335455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5" name="Rectangle 304">
            <a:extLst>
              <a:ext uri="{FF2B5EF4-FFF2-40B4-BE49-F238E27FC236}">
                <a16:creationId xmlns:a16="http://schemas.microsoft.com/office/drawing/2014/main" id="{6CECEDA4-EA50-4AB6-8A15-195B2162ACAC}"/>
              </a:ext>
            </a:extLst>
          </p:cNvPr>
          <p:cNvSpPr/>
          <p:nvPr/>
        </p:nvSpPr>
        <p:spPr bwMode="auto">
          <a:xfrm>
            <a:off x="5158248" y="3803165"/>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5" name="Rectangle 314">
            <a:extLst>
              <a:ext uri="{FF2B5EF4-FFF2-40B4-BE49-F238E27FC236}">
                <a16:creationId xmlns:a16="http://schemas.microsoft.com/office/drawing/2014/main" id="{D65AE1AB-A811-4B00-A707-D9752BEC07A2}"/>
              </a:ext>
            </a:extLst>
          </p:cNvPr>
          <p:cNvSpPr/>
          <p:nvPr/>
        </p:nvSpPr>
        <p:spPr bwMode="auto">
          <a:xfrm>
            <a:off x="5158248" y="4256820"/>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5" name="Rectangle 324">
            <a:extLst>
              <a:ext uri="{FF2B5EF4-FFF2-40B4-BE49-F238E27FC236}">
                <a16:creationId xmlns:a16="http://schemas.microsoft.com/office/drawing/2014/main" id="{FC04F155-FCA0-4039-B802-3FFE89CF9391}"/>
              </a:ext>
            </a:extLst>
          </p:cNvPr>
          <p:cNvSpPr/>
          <p:nvPr/>
        </p:nvSpPr>
        <p:spPr bwMode="auto">
          <a:xfrm>
            <a:off x="5158248" y="470575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5" name="Rectangle 344">
            <a:extLst>
              <a:ext uri="{FF2B5EF4-FFF2-40B4-BE49-F238E27FC236}">
                <a16:creationId xmlns:a16="http://schemas.microsoft.com/office/drawing/2014/main" id="{404E5E3D-C06C-4C24-B8D6-40173B8E962D}"/>
              </a:ext>
            </a:extLst>
          </p:cNvPr>
          <p:cNvSpPr/>
          <p:nvPr/>
        </p:nvSpPr>
        <p:spPr bwMode="auto">
          <a:xfrm>
            <a:off x="5158248" y="5156314"/>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5" name="Rectangle 354">
            <a:extLst>
              <a:ext uri="{FF2B5EF4-FFF2-40B4-BE49-F238E27FC236}">
                <a16:creationId xmlns:a16="http://schemas.microsoft.com/office/drawing/2014/main" id="{D325DACE-E265-49C4-9910-D6CA7513B97D}"/>
              </a:ext>
            </a:extLst>
          </p:cNvPr>
          <p:cNvSpPr/>
          <p:nvPr/>
        </p:nvSpPr>
        <p:spPr bwMode="auto">
          <a:xfrm>
            <a:off x="5158248" y="5602321"/>
            <a:ext cx="440063" cy="447519"/>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4" name="Rectangle 143">
            <a:extLst>
              <a:ext uri="{FF2B5EF4-FFF2-40B4-BE49-F238E27FC236}">
                <a16:creationId xmlns:a16="http://schemas.microsoft.com/office/drawing/2014/main" id="{1C4047EF-5BAE-4341-85C6-62A99F4FB295}"/>
              </a:ext>
            </a:extLst>
          </p:cNvPr>
          <p:cNvSpPr/>
          <p:nvPr/>
        </p:nvSpPr>
        <p:spPr bwMode="auto">
          <a:xfrm>
            <a:off x="1554187"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Title 2">
            <a:extLst>
              <a:ext uri="{FF2B5EF4-FFF2-40B4-BE49-F238E27FC236}">
                <a16:creationId xmlns:a16="http://schemas.microsoft.com/office/drawing/2014/main" id="{A387FC18-9126-4995-B93C-3774E9182D36}"/>
              </a:ext>
            </a:extLst>
          </p:cNvPr>
          <p:cNvSpPr>
            <a:spLocks noGrp="1"/>
          </p:cNvSpPr>
          <p:nvPr>
            <p:ph type="title"/>
          </p:nvPr>
        </p:nvSpPr>
        <p:spPr/>
        <p:txBody>
          <a:bodyPr/>
          <a:lstStyle/>
          <a:p>
            <a:pPr>
              <a:buClrTx/>
              <a:buFontTx/>
              <a:buNone/>
            </a:pPr>
            <a:r>
              <a:rPr lang="en-GB" dirty="0"/>
              <a:t>2NPV-1 Place value in two-digit numbers</a:t>
            </a:r>
          </a:p>
        </p:txBody>
      </p:sp>
      <p:sp>
        <p:nvSpPr>
          <p:cNvPr id="5" name="Rectangle 4">
            <a:extLst>
              <a:ext uri="{FF2B5EF4-FFF2-40B4-BE49-F238E27FC236}">
                <a16:creationId xmlns:a16="http://schemas.microsoft.com/office/drawing/2014/main" id="{375A8DB6-05BC-4292-9DB9-9D0C9E6668FB}"/>
              </a:ext>
            </a:extLst>
          </p:cNvPr>
          <p:cNvSpPr/>
          <p:nvPr/>
        </p:nvSpPr>
        <p:spPr bwMode="auto">
          <a:xfrm>
            <a:off x="1109116" y="1562066"/>
            <a:ext cx="440063" cy="433000"/>
          </a:xfrm>
          <a:prstGeom prst="rect">
            <a:avLst/>
          </a:prstGeom>
          <a:solidFill>
            <a:schemeClr val="accent2"/>
          </a:solidFill>
          <a:ln>
            <a:noFill/>
          </a:ln>
          <a:effectLst/>
        </p:spPr>
        <p:txBody>
          <a:bodyPr vert="horz" wrap="square" lIns="91440" tIns="45720" rIns="91440" bIns="45720" numCol="1" rtlCol="0" anchor="ctr"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3200"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7" name="Group 6">
            <a:extLst>
              <a:ext uri="{FF2B5EF4-FFF2-40B4-BE49-F238E27FC236}">
                <a16:creationId xmlns:a16="http://schemas.microsoft.com/office/drawing/2014/main" id="{30DF46D0-2618-4F5C-B81C-1B8528A62A21}"/>
              </a:ext>
            </a:extLst>
          </p:cNvPr>
          <p:cNvGrpSpPr/>
          <p:nvPr/>
        </p:nvGrpSpPr>
        <p:grpSpPr>
          <a:xfrm>
            <a:off x="1095804" y="1550914"/>
            <a:ext cx="4508879" cy="4499619"/>
            <a:chOff x="1095804" y="1550914"/>
            <a:chExt cx="4508879" cy="4499619"/>
          </a:xfrm>
        </p:grpSpPr>
        <p:grpSp>
          <p:nvGrpSpPr>
            <p:cNvPr id="44" name="Group 43">
              <a:extLst>
                <a:ext uri="{FF2B5EF4-FFF2-40B4-BE49-F238E27FC236}">
                  <a16:creationId xmlns:a16="http://schemas.microsoft.com/office/drawing/2014/main" id="{790E2A57-A83C-4A9D-AE7B-DA81D5D52D09}"/>
                </a:ext>
              </a:extLst>
            </p:cNvPr>
            <p:cNvGrpSpPr/>
            <p:nvPr/>
          </p:nvGrpSpPr>
          <p:grpSpPr>
            <a:xfrm>
              <a:off x="1102158" y="1550914"/>
              <a:ext cx="4499620" cy="4499619"/>
              <a:chOff x="3575720" y="1124744"/>
              <a:chExt cx="4968552" cy="4968552"/>
            </a:xfrm>
          </p:grpSpPr>
          <p:cxnSp>
            <p:nvCxnSpPr>
              <p:cNvPr id="21" name="Straight Connector 20">
                <a:extLst>
                  <a:ext uri="{FF2B5EF4-FFF2-40B4-BE49-F238E27FC236}">
                    <a16:creationId xmlns:a16="http://schemas.microsoft.com/office/drawing/2014/main" id="{4F360A9C-1EF1-42E3-9B26-63134EBFD0E5}"/>
                  </a:ext>
                </a:extLst>
              </p:cNvPr>
              <p:cNvCxnSpPr>
                <a:cxnSpLocks/>
              </p:cNvCxnSpPr>
              <p:nvPr/>
            </p:nvCxnSpPr>
            <p:spPr bwMode="auto">
              <a:xfrm>
                <a:off x="357572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B218712-C0CC-4DDD-8C6D-DCDD742E6AB3}"/>
                  </a:ext>
                </a:extLst>
              </p:cNvPr>
              <p:cNvCxnSpPr>
                <a:cxnSpLocks/>
              </p:cNvCxnSpPr>
              <p:nvPr/>
            </p:nvCxnSpPr>
            <p:spPr bwMode="auto">
              <a:xfrm>
                <a:off x="407257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C347A3FE-4B3B-4D75-BF15-45E769E68FB1}"/>
                  </a:ext>
                </a:extLst>
              </p:cNvPr>
              <p:cNvCxnSpPr>
                <a:cxnSpLocks/>
              </p:cNvCxnSpPr>
              <p:nvPr/>
            </p:nvCxnSpPr>
            <p:spPr bwMode="auto">
              <a:xfrm>
                <a:off x="456943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23441D3-6CB5-4206-8B25-01B593A725EE}"/>
                  </a:ext>
                </a:extLst>
              </p:cNvPr>
              <p:cNvCxnSpPr>
                <a:cxnSpLocks/>
              </p:cNvCxnSpPr>
              <p:nvPr/>
            </p:nvCxnSpPr>
            <p:spPr bwMode="auto">
              <a:xfrm>
                <a:off x="506628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1F55105-3D9D-4D97-A6EF-BD14100D9B4C}"/>
                  </a:ext>
                </a:extLst>
              </p:cNvPr>
              <p:cNvCxnSpPr>
                <a:cxnSpLocks/>
              </p:cNvCxnSpPr>
              <p:nvPr/>
            </p:nvCxnSpPr>
            <p:spPr bwMode="auto">
              <a:xfrm>
                <a:off x="556314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45C28AB-E2A7-43C8-9A96-F22A13A12776}"/>
                  </a:ext>
                </a:extLst>
              </p:cNvPr>
              <p:cNvCxnSpPr>
                <a:cxnSpLocks/>
              </p:cNvCxnSpPr>
              <p:nvPr/>
            </p:nvCxnSpPr>
            <p:spPr bwMode="auto">
              <a:xfrm>
                <a:off x="605999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1858335-A491-44DA-B5F1-3FFF003974E5}"/>
                  </a:ext>
                </a:extLst>
              </p:cNvPr>
              <p:cNvCxnSpPr>
                <a:cxnSpLocks/>
              </p:cNvCxnSpPr>
              <p:nvPr/>
            </p:nvCxnSpPr>
            <p:spPr bwMode="auto">
              <a:xfrm>
                <a:off x="655685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8A095DD-D982-406A-884A-AD284030E011}"/>
                  </a:ext>
                </a:extLst>
              </p:cNvPr>
              <p:cNvCxnSpPr>
                <a:cxnSpLocks/>
              </p:cNvCxnSpPr>
              <p:nvPr/>
            </p:nvCxnSpPr>
            <p:spPr bwMode="auto">
              <a:xfrm>
                <a:off x="705370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584FBC8E-7358-4FAD-8F35-F5027E81EB7D}"/>
                  </a:ext>
                </a:extLst>
              </p:cNvPr>
              <p:cNvCxnSpPr>
                <a:cxnSpLocks/>
              </p:cNvCxnSpPr>
              <p:nvPr/>
            </p:nvCxnSpPr>
            <p:spPr bwMode="auto">
              <a:xfrm>
                <a:off x="7550560"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BEF5B96-3ACC-46E1-8D5E-067BFBDC65D0}"/>
                  </a:ext>
                </a:extLst>
              </p:cNvPr>
              <p:cNvCxnSpPr>
                <a:cxnSpLocks/>
              </p:cNvCxnSpPr>
              <p:nvPr/>
            </p:nvCxnSpPr>
            <p:spPr bwMode="auto">
              <a:xfrm>
                <a:off x="8047415"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B947829A-22E3-4CF3-9DEA-0DA5D5D42DB4}"/>
                  </a:ext>
                </a:extLst>
              </p:cNvPr>
              <p:cNvCxnSpPr>
                <a:cxnSpLocks/>
              </p:cNvCxnSpPr>
              <p:nvPr/>
            </p:nvCxnSpPr>
            <p:spPr bwMode="auto">
              <a:xfrm>
                <a:off x="8544272" y="1124744"/>
                <a:ext cx="0" cy="4968552"/>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nvGrpSpPr>
            <p:cNvPr id="6" name="Group 5">
              <a:extLst>
                <a:ext uri="{FF2B5EF4-FFF2-40B4-BE49-F238E27FC236}">
                  <a16:creationId xmlns:a16="http://schemas.microsoft.com/office/drawing/2014/main" id="{2F359558-8813-4714-8691-0E465A5E38AA}"/>
                </a:ext>
              </a:extLst>
            </p:cNvPr>
            <p:cNvGrpSpPr/>
            <p:nvPr/>
          </p:nvGrpSpPr>
          <p:grpSpPr>
            <a:xfrm>
              <a:off x="1095804" y="1556724"/>
              <a:ext cx="4508879" cy="4487999"/>
              <a:chOff x="1095804" y="1556724"/>
              <a:chExt cx="4508879" cy="4487999"/>
            </a:xfrm>
          </p:grpSpPr>
          <p:cxnSp>
            <p:nvCxnSpPr>
              <p:cNvPr id="34" name="Straight Connector 33">
                <a:extLst>
                  <a:ext uri="{FF2B5EF4-FFF2-40B4-BE49-F238E27FC236}">
                    <a16:creationId xmlns:a16="http://schemas.microsoft.com/office/drawing/2014/main" id="{3065741F-9349-44CC-87A1-CF2A74D10DCE}"/>
                  </a:ext>
                </a:extLst>
              </p:cNvPr>
              <p:cNvCxnSpPr>
                <a:cxnSpLocks/>
              </p:cNvCxnSpPr>
              <p:nvPr/>
            </p:nvCxnSpPr>
            <p:spPr bwMode="auto">
              <a:xfrm>
                <a:off x="1102158" y="6044723"/>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0529B709-D56E-420C-BFCD-F0F2B4D38AB1}"/>
                  </a:ext>
                </a:extLst>
              </p:cNvPr>
              <p:cNvCxnSpPr>
                <a:cxnSpLocks/>
              </p:cNvCxnSpPr>
              <p:nvPr/>
            </p:nvCxnSpPr>
            <p:spPr bwMode="auto">
              <a:xfrm>
                <a:off x="1102158" y="560056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DE5B808-8527-43E3-B04D-FC8C179B87BA}"/>
                  </a:ext>
                </a:extLst>
              </p:cNvPr>
              <p:cNvCxnSpPr>
                <a:cxnSpLocks/>
              </p:cNvCxnSpPr>
              <p:nvPr/>
            </p:nvCxnSpPr>
            <p:spPr bwMode="auto">
              <a:xfrm>
                <a:off x="1102157" y="5150608"/>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F0AE6B63-4C68-4BFB-B046-DEAC9377D25D}"/>
                  </a:ext>
                </a:extLst>
              </p:cNvPr>
              <p:cNvCxnSpPr>
                <a:cxnSpLocks/>
              </p:cNvCxnSpPr>
              <p:nvPr/>
            </p:nvCxnSpPr>
            <p:spPr bwMode="auto">
              <a:xfrm>
                <a:off x="1102158" y="4250684"/>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1544BAC9-4C20-408D-991F-A858EDD527C6}"/>
                  </a:ext>
                </a:extLst>
              </p:cNvPr>
              <p:cNvCxnSpPr>
                <a:cxnSpLocks/>
              </p:cNvCxnSpPr>
              <p:nvPr/>
            </p:nvCxnSpPr>
            <p:spPr bwMode="auto">
              <a:xfrm>
                <a:off x="1102158" y="3350761"/>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7F40CD4-D7E8-4D9A-8F90-E6A4F9BF5EC5}"/>
                  </a:ext>
                </a:extLst>
              </p:cNvPr>
              <p:cNvCxnSpPr>
                <a:cxnSpLocks/>
              </p:cNvCxnSpPr>
              <p:nvPr/>
            </p:nvCxnSpPr>
            <p:spPr bwMode="auto">
              <a:xfrm>
                <a:off x="1102158" y="2450837"/>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965254B7-A137-444C-9B6A-B0274B6F0154}"/>
                  </a:ext>
                </a:extLst>
              </p:cNvPr>
              <p:cNvCxnSpPr>
                <a:cxnSpLocks/>
              </p:cNvCxnSpPr>
              <p:nvPr/>
            </p:nvCxnSpPr>
            <p:spPr bwMode="auto">
              <a:xfrm>
                <a:off x="1102157" y="200087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93FFE04C-3154-41BA-9A24-6BFB9C613B4C}"/>
                  </a:ext>
                </a:extLst>
              </p:cNvPr>
              <p:cNvCxnSpPr>
                <a:cxnSpLocks/>
              </p:cNvCxnSpPr>
              <p:nvPr/>
            </p:nvCxnSpPr>
            <p:spPr bwMode="auto">
              <a:xfrm>
                <a:off x="1095804" y="1556724"/>
                <a:ext cx="4508879" cy="1"/>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835F6772-3FAA-47BD-954D-B80C5C186356}"/>
                  </a:ext>
                </a:extLst>
              </p:cNvPr>
              <p:cNvCxnSpPr>
                <a:cxnSpLocks/>
              </p:cNvCxnSpPr>
              <p:nvPr/>
            </p:nvCxnSpPr>
            <p:spPr bwMode="auto">
              <a:xfrm>
                <a:off x="1102158" y="4700646"/>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F6D34B8-E25D-4E89-AC4A-E97A8C782B11}"/>
                  </a:ext>
                </a:extLst>
              </p:cNvPr>
              <p:cNvCxnSpPr>
                <a:cxnSpLocks/>
              </p:cNvCxnSpPr>
              <p:nvPr/>
            </p:nvCxnSpPr>
            <p:spPr bwMode="auto">
              <a:xfrm>
                <a:off x="1102157" y="3800723"/>
                <a:ext cx="4499621"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9911E3C0-7BD1-4FC3-B42B-B2FA181677BF}"/>
                  </a:ext>
                </a:extLst>
              </p:cNvPr>
              <p:cNvCxnSpPr>
                <a:cxnSpLocks/>
              </p:cNvCxnSpPr>
              <p:nvPr/>
            </p:nvCxnSpPr>
            <p:spPr bwMode="auto">
              <a:xfrm>
                <a:off x="1102158" y="2900799"/>
                <a:ext cx="4499620" cy="0"/>
              </a:xfrm>
              <a:prstGeom prst="line">
                <a:avLst/>
              </a:prstGeom>
              <a:ln w="19050">
                <a:solidFill>
                  <a:srgbClr val="000000"/>
                </a:solidFill>
              </a:ln>
            </p:spPr>
            <p:style>
              <a:lnRef idx="1">
                <a:schemeClr val="dk1"/>
              </a:lnRef>
              <a:fillRef idx="0">
                <a:schemeClr val="dk1"/>
              </a:fillRef>
              <a:effectRef idx="0">
                <a:schemeClr val="dk1"/>
              </a:effectRef>
              <a:fontRef idx="minor">
                <a:schemeClr val="tx1"/>
              </a:fontRef>
            </p:style>
          </p:cxnSp>
        </p:grpSp>
      </p:grpSp>
      <p:graphicFrame>
        <p:nvGraphicFramePr>
          <p:cNvPr id="229" name="Table 228">
            <a:extLst>
              <a:ext uri="{FF2B5EF4-FFF2-40B4-BE49-F238E27FC236}">
                <a16:creationId xmlns:a16="http://schemas.microsoft.com/office/drawing/2014/main" id="{AE51D67F-F9CB-401B-83AF-B13C29ADC3AA}"/>
              </a:ext>
            </a:extLst>
          </p:cNvPr>
          <p:cNvGraphicFramePr>
            <a:graphicFrameLocks noGrp="1"/>
          </p:cNvGraphicFramePr>
          <p:nvPr/>
        </p:nvGraphicFramePr>
        <p:xfrm>
          <a:off x="6528048" y="4258746"/>
          <a:ext cx="2232000" cy="1783723"/>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1381558999"/>
                    </a:ext>
                  </a:extLst>
                </a:gridCol>
                <a:gridCol w="1116000">
                  <a:extLst>
                    <a:ext uri="{9D8B030D-6E8A-4147-A177-3AD203B41FA5}">
                      <a16:colId xmlns:a16="http://schemas.microsoft.com/office/drawing/2014/main" val="2504133960"/>
                    </a:ext>
                  </a:extLst>
                </a:gridCol>
              </a:tblGrid>
              <a:tr h="434816">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32652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4" name="Content Placeholder 2">
            <a:extLst>
              <a:ext uri="{FF2B5EF4-FFF2-40B4-BE49-F238E27FC236}">
                <a16:creationId xmlns:a16="http://schemas.microsoft.com/office/drawing/2014/main" id="{E6AA934A-6CBC-441B-9F48-EB073DA04803}"/>
              </a:ext>
            </a:extLst>
          </p:cNvPr>
          <p:cNvSpPr txBox="1">
            <a:spLocks/>
          </p:cNvSpPr>
          <p:nvPr/>
        </p:nvSpPr>
        <p:spPr>
          <a:xfrm>
            <a:off x="6192012" y="1567970"/>
            <a:ext cx="5390389" cy="241014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make some numbers on the hundred square. How can you say what number is represented without counting in ones?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would you write this in a place value chart? What do you notice when you write the digits in the chart?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889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6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6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6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6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6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7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17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27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275"/>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27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27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278"/>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279"/>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280"/>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281"/>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282"/>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283"/>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284"/>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85"/>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287"/>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286"/>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288"/>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289"/>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290"/>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291"/>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292"/>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293"/>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294"/>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grpId="0" nodeType="clickEffect">
                                  <p:stCondLst>
                                    <p:cond delay="0"/>
                                  </p:stCondLst>
                                  <p:childTnLst>
                                    <p:set>
                                      <p:cBhvr>
                                        <p:cTn id="202" dur="1" fill="hold">
                                          <p:stCondLst>
                                            <p:cond delay="0"/>
                                          </p:stCondLst>
                                        </p:cTn>
                                        <p:tgtEl>
                                          <p:spTgt spid="295"/>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297"/>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296"/>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298"/>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299"/>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grpId="0" nodeType="clickEffect">
                                  <p:stCondLst>
                                    <p:cond delay="0"/>
                                  </p:stCondLst>
                                  <p:childTnLst>
                                    <p:set>
                                      <p:cBhvr>
                                        <p:cTn id="222" dur="1" fill="hold">
                                          <p:stCondLst>
                                            <p:cond delay="0"/>
                                          </p:stCondLst>
                                        </p:cTn>
                                        <p:tgtEl>
                                          <p:spTgt spid="300"/>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301"/>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302"/>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grpId="0" nodeType="clickEffect">
                                  <p:stCondLst>
                                    <p:cond delay="0"/>
                                  </p:stCondLst>
                                  <p:childTnLst>
                                    <p:set>
                                      <p:cBhvr>
                                        <p:cTn id="234" dur="1" fill="hold">
                                          <p:stCondLst>
                                            <p:cond delay="0"/>
                                          </p:stCondLst>
                                        </p:cTn>
                                        <p:tgtEl>
                                          <p:spTgt spid="303"/>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grpId="0" nodeType="clickEffect">
                                  <p:stCondLst>
                                    <p:cond delay="0"/>
                                  </p:stCondLst>
                                  <p:childTnLst>
                                    <p:set>
                                      <p:cBhvr>
                                        <p:cTn id="238" dur="1" fill="hold">
                                          <p:stCondLst>
                                            <p:cond delay="0"/>
                                          </p:stCondLst>
                                        </p:cTn>
                                        <p:tgtEl>
                                          <p:spTgt spid="304"/>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grpId="0" nodeType="clickEffect">
                                  <p:stCondLst>
                                    <p:cond delay="0"/>
                                  </p:stCondLst>
                                  <p:childTnLst>
                                    <p:set>
                                      <p:cBhvr>
                                        <p:cTn id="242" dur="1" fill="hold">
                                          <p:stCondLst>
                                            <p:cond delay="0"/>
                                          </p:stCondLst>
                                        </p:cTn>
                                        <p:tgtEl>
                                          <p:spTgt spid="305"/>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grpId="0" nodeType="clickEffect">
                                  <p:stCondLst>
                                    <p:cond delay="0"/>
                                  </p:stCondLst>
                                  <p:childTnLst>
                                    <p:set>
                                      <p:cBhvr>
                                        <p:cTn id="246" dur="1" fill="hold">
                                          <p:stCondLst>
                                            <p:cond delay="0"/>
                                          </p:stCondLst>
                                        </p:cTn>
                                        <p:tgtEl>
                                          <p:spTgt spid="307"/>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grpId="0" nodeType="clickEffect">
                                  <p:stCondLst>
                                    <p:cond delay="0"/>
                                  </p:stCondLst>
                                  <p:childTnLst>
                                    <p:set>
                                      <p:cBhvr>
                                        <p:cTn id="250" dur="1" fill="hold">
                                          <p:stCondLst>
                                            <p:cond delay="0"/>
                                          </p:stCondLst>
                                        </p:cTn>
                                        <p:tgtEl>
                                          <p:spTgt spid="306"/>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308"/>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grpId="0" nodeType="clickEffect">
                                  <p:stCondLst>
                                    <p:cond delay="0"/>
                                  </p:stCondLst>
                                  <p:childTnLst>
                                    <p:set>
                                      <p:cBhvr>
                                        <p:cTn id="258" dur="1" fill="hold">
                                          <p:stCondLst>
                                            <p:cond delay="0"/>
                                          </p:stCondLst>
                                        </p:cTn>
                                        <p:tgtEl>
                                          <p:spTgt spid="309"/>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grpId="0" nodeType="clickEffect">
                                  <p:stCondLst>
                                    <p:cond delay="0"/>
                                  </p:stCondLst>
                                  <p:childTnLst>
                                    <p:set>
                                      <p:cBhvr>
                                        <p:cTn id="262" dur="1" fill="hold">
                                          <p:stCondLst>
                                            <p:cond delay="0"/>
                                          </p:stCondLst>
                                        </p:cTn>
                                        <p:tgtEl>
                                          <p:spTgt spid="310"/>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grpId="0" nodeType="clickEffect">
                                  <p:stCondLst>
                                    <p:cond delay="0"/>
                                  </p:stCondLst>
                                  <p:childTnLst>
                                    <p:set>
                                      <p:cBhvr>
                                        <p:cTn id="266" dur="1" fill="hold">
                                          <p:stCondLst>
                                            <p:cond delay="0"/>
                                          </p:stCondLst>
                                        </p:cTn>
                                        <p:tgtEl>
                                          <p:spTgt spid="311"/>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grpId="0" nodeType="clickEffect">
                                  <p:stCondLst>
                                    <p:cond delay="0"/>
                                  </p:stCondLst>
                                  <p:childTnLst>
                                    <p:set>
                                      <p:cBhvr>
                                        <p:cTn id="270" dur="1" fill="hold">
                                          <p:stCondLst>
                                            <p:cond delay="0"/>
                                          </p:stCondLst>
                                        </p:cTn>
                                        <p:tgtEl>
                                          <p:spTgt spid="312"/>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grpId="0" nodeType="clickEffect">
                                  <p:stCondLst>
                                    <p:cond delay="0"/>
                                  </p:stCondLst>
                                  <p:childTnLst>
                                    <p:set>
                                      <p:cBhvr>
                                        <p:cTn id="274" dur="1" fill="hold">
                                          <p:stCondLst>
                                            <p:cond delay="0"/>
                                          </p:stCondLst>
                                        </p:cTn>
                                        <p:tgtEl>
                                          <p:spTgt spid="313"/>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grpId="0" nodeType="clickEffect">
                                  <p:stCondLst>
                                    <p:cond delay="0"/>
                                  </p:stCondLst>
                                  <p:childTnLst>
                                    <p:set>
                                      <p:cBhvr>
                                        <p:cTn id="278" dur="1" fill="hold">
                                          <p:stCondLst>
                                            <p:cond delay="0"/>
                                          </p:stCondLst>
                                        </p:cTn>
                                        <p:tgtEl>
                                          <p:spTgt spid="314"/>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315"/>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ntr" presetSubtype="0" fill="hold" grpId="0" nodeType="clickEffect">
                                  <p:stCondLst>
                                    <p:cond delay="0"/>
                                  </p:stCondLst>
                                  <p:childTnLst>
                                    <p:set>
                                      <p:cBhvr>
                                        <p:cTn id="286" dur="1" fill="hold">
                                          <p:stCondLst>
                                            <p:cond delay="0"/>
                                          </p:stCondLst>
                                        </p:cTn>
                                        <p:tgtEl>
                                          <p:spTgt spid="317"/>
                                        </p:tgtEl>
                                        <p:attrNameLst>
                                          <p:attrName>style.visibility</p:attrName>
                                        </p:attrNameLst>
                                      </p:cBhvr>
                                      <p:to>
                                        <p:strVal val="visible"/>
                                      </p:to>
                                    </p:set>
                                  </p:childTnLst>
                                </p:cTn>
                              </p:par>
                            </p:childTnLst>
                          </p:cTn>
                        </p:par>
                      </p:childTnLst>
                    </p:cTn>
                  </p:par>
                  <p:par>
                    <p:cTn id="287" fill="hold">
                      <p:stCondLst>
                        <p:cond delay="indefinite"/>
                      </p:stCondLst>
                      <p:childTnLst>
                        <p:par>
                          <p:cTn id="288" fill="hold">
                            <p:stCondLst>
                              <p:cond delay="0"/>
                            </p:stCondLst>
                            <p:childTnLst>
                              <p:par>
                                <p:cTn id="289" presetID="1" presetClass="entr" presetSubtype="0" fill="hold" grpId="0" nodeType="clickEffect">
                                  <p:stCondLst>
                                    <p:cond delay="0"/>
                                  </p:stCondLst>
                                  <p:childTnLst>
                                    <p:set>
                                      <p:cBhvr>
                                        <p:cTn id="290" dur="1" fill="hold">
                                          <p:stCondLst>
                                            <p:cond delay="0"/>
                                          </p:stCondLst>
                                        </p:cTn>
                                        <p:tgtEl>
                                          <p:spTgt spid="316"/>
                                        </p:tgtEl>
                                        <p:attrNameLst>
                                          <p:attrName>style.visibility</p:attrName>
                                        </p:attrNameLst>
                                      </p:cBhvr>
                                      <p:to>
                                        <p:strVal val="visible"/>
                                      </p:to>
                                    </p:set>
                                  </p:childTnLst>
                                </p:cTn>
                              </p:par>
                            </p:childTnLst>
                          </p:cTn>
                        </p:par>
                      </p:childTnLst>
                    </p:cTn>
                  </p:par>
                  <p:par>
                    <p:cTn id="291" fill="hold">
                      <p:stCondLst>
                        <p:cond delay="indefinite"/>
                      </p:stCondLst>
                      <p:childTnLst>
                        <p:par>
                          <p:cTn id="292" fill="hold">
                            <p:stCondLst>
                              <p:cond delay="0"/>
                            </p:stCondLst>
                            <p:childTnLst>
                              <p:par>
                                <p:cTn id="293" presetID="1" presetClass="entr" presetSubtype="0" fill="hold" grpId="0" nodeType="clickEffect">
                                  <p:stCondLst>
                                    <p:cond delay="0"/>
                                  </p:stCondLst>
                                  <p:childTnLst>
                                    <p:set>
                                      <p:cBhvr>
                                        <p:cTn id="294" dur="1" fill="hold">
                                          <p:stCondLst>
                                            <p:cond delay="0"/>
                                          </p:stCondLst>
                                        </p:cTn>
                                        <p:tgtEl>
                                          <p:spTgt spid="318"/>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ntr" presetSubtype="0" fill="hold" grpId="0" nodeType="clickEffect">
                                  <p:stCondLst>
                                    <p:cond delay="0"/>
                                  </p:stCondLst>
                                  <p:childTnLst>
                                    <p:set>
                                      <p:cBhvr>
                                        <p:cTn id="298" dur="1" fill="hold">
                                          <p:stCondLst>
                                            <p:cond delay="0"/>
                                          </p:stCondLst>
                                        </p:cTn>
                                        <p:tgtEl>
                                          <p:spTgt spid="319"/>
                                        </p:tgtEl>
                                        <p:attrNameLst>
                                          <p:attrName>style.visibility</p:attrName>
                                        </p:attrNameLst>
                                      </p:cBhvr>
                                      <p:to>
                                        <p:strVal val="visible"/>
                                      </p:to>
                                    </p:set>
                                  </p:childTnLst>
                                </p:cTn>
                              </p:par>
                            </p:childTnLst>
                          </p:cTn>
                        </p:par>
                      </p:childTnLst>
                    </p:cTn>
                  </p:par>
                  <p:par>
                    <p:cTn id="299" fill="hold">
                      <p:stCondLst>
                        <p:cond delay="indefinite"/>
                      </p:stCondLst>
                      <p:childTnLst>
                        <p:par>
                          <p:cTn id="300" fill="hold">
                            <p:stCondLst>
                              <p:cond delay="0"/>
                            </p:stCondLst>
                            <p:childTnLst>
                              <p:par>
                                <p:cTn id="301" presetID="1" presetClass="entr" presetSubtype="0" fill="hold" grpId="0" nodeType="clickEffect">
                                  <p:stCondLst>
                                    <p:cond delay="0"/>
                                  </p:stCondLst>
                                  <p:childTnLst>
                                    <p:set>
                                      <p:cBhvr>
                                        <p:cTn id="302" dur="1" fill="hold">
                                          <p:stCondLst>
                                            <p:cond delay="0"/>
                                          </p:stCondLst>
                                        </p:cTn>
                                        <p:tgtEl>
                                          <p:spTgt spid="320"/>
                                        </p:tgtEl>
                                        <p:attrNameLst>
                                          <p:attrName>style.visibility</p:attrName>
                                        </p:attrNameLst>
                                      </p:cBhvr>
                                      <p:to>
                                        <p:strVal val="visible"/>
                                      </p:to>
                                    </p:set>
                                  </p:childTnLst>
                                </p:cTn>
                              </p:par>
                            </p:childTnLst>
                          </p:cTn>
                        </p:par>
                      </p:childTnLst>
                    </p:cTn>
                  </p:par>
                  <p:par>
                    <p:cTn id="303" fill="hold">
                      <p:stCondLst>
                        <p:cond delay="indefinite"/>
                      </p:stCondLst>
                      <p:childTnLst>
                        <p:par>
                          <p:cTn id="304" fill="hold">
                            <p:stCondLst>
                              <p:cond delay="0"/>
                            </p:stCondLst>
                            <p:childTnLst>
                              <p:par>
                                <p:cTn id="305" presetID="1" presetClass="entr" presetSubtype="0" fill="hold" grpId="0" nodeType="clickEffect">
                                  <p:stCondLst>
                                    <p:cond delay="0"/>
                                  </p:stCondLst>
                                  <p:childTnLst>
                                    <p:set>
                                      <p:cBhvr>
                                        <p:cTn id="306" dur="1" fill="hold">
                                          <p:stCondLst>
                                            <p:cond delay="0"/>
                                          </p:stCondLst>
                                        </p:cTn>
                                        <p:tgtEl>
                                          <p:spTgt spid="321"/>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ntr" presetSubtype="0" fill="hold" grpId="0" nodeType="clickEffect">
                                  <p:stCondLst>
                                    <p:cond delay="0"/>
                                  </p:stCondLst>
                                  <p:childTnLst>
                                    <p:set>
                                      <p:cBhvr>
                                        <p:cTn id="310" dur="1" fill="hold">
                                          <p:stCondLst>
                                            <p:cond delay="0"/>
                                          </p:stCondLst>
                                        </p:cTn>
                                        <p:tgtEl>
                                          <p:spTgt spid="322"/>
                                        </p:tgtEl>
                                        <p:attrNameLst>
                                          <p:attrName>style.visibility</p:attrName>
                                        </p:attrNameLst>
                                      </p:cBhvr>
                                      <p:to>
                                        <p:strVal val="visible"/>
                                      </p:to>
                                    </p:set>
                                  </p:childTnLst>
                                </p:cTn>
                              </p:par>
                            </p:childTnLst>
                          </p:cTn>
                        </p:par>
                      </p:childTnLst>
                    </p:cTn>
                  </p:par>
                  <p:par>
                    <p:cTn id="311" fill="hold">
                      <p:stCondLst>
                        <p:cond delay="indefinite"/>
                      </p:stCondLst>
                      <p:childTnLst>
                        <p:par>
                          <p:cTn id="312" fill="hold">
                            <p:stCondLst>
                              <p:cond delay="0"/>
                            </p:stCondLst>
                            <p:childTnLst>
                              <p:par>
                                <p:cTn id="313" presetID="1" presetClass="entr" presetSubtype="0" fill="hold" grpId="0" nodeType="clickEffect">
                                  <p:stCondLst>
                                    <p:cond delay="0"/>
                                  </p:stCondLst>
                                  <p:childTnLst>
                                    <p:set>
                                      <p:cBhvr>
                                        <p:cTn id="314" dur="1" fill="hold">
                                          <p:stCondLst>
                                            <p:cond delay="0"/>
                                          </p:stCondLst>
                                        </p:cTn>
                                        <p:tgtEl>
                                          <p:spTgt spid="323"/>
                                        </p:tgtEl>
                                        <p:attrNameLst>
                                          <p:attrName>style.visibility</p:attrName>
                                        </p:attrNameLst>
                                      </p:cBhvr>
                                      <p:to>
                                        <p:strVal val="visible"/>
                                      </p:to>
                                    </p:set>
                                  </p:childTnLst>
                                </p:cTn>
                              </p:par>
                            </p:childTnLst>
                          </p:cTn>
                        </p:par>
                      </p:childTnLst>
                    </p:cTn>
                  </p:par>
                  <p:par>
                    <p:cTn id="315" fill="hold">
                      <p:stCondLst>
                        <p:cond delay="indefinite"/>
                      </p:stCondLst>
                      <p:childTnLst>
                        <p:par>
                          <p:cTn id="316" fill="hold">
                            <p:stCondLst>
                              <p:cond delay="0"/>
                            </p:stCondLst>
                            <p:childTnLst>
                              <p:par>
                                <p:cTn id="317" presetID="1" presetClass="entr" presetSubtype="0" fill="hold" grpId="0" nodeType="clickEffect">
                                  <p:stCondLst>
                                    <p:cond delay="0"/>
                                  </p:stCondLst>
                                  <p:childTnLst>
                                    <p:set>
                                      <p:cBhvr>
                                        <p:cTn id="318" dur="1" fill="hold">
                                          <p:stCondLst>
                                            <p:cond delay="0"/>
                                          </p:stCondLst>
                                        </p:cTn>
                                        <p:tgtEl>
                                          <p:spTgt spid="324"/>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ntr" presetSubtype="0" fill="hold" grpId="0" nodeType="clickEffect">
                                  <p:stCondLst>
                                    <p:cond delay="0"/>
                                  </p:stCondLst>
                                  <p:childTnLst>
                                    <p:set>
                                      <p:cBhvr>
                                        <p:cTn id="322" dur="1" fill="hold">
                                          <p:stCondLst>
                                            <p:cond delay="0"/>
                                          </p:stCondLst>
                                        </p:cTn>
                                        <p:tgtEl>
                                          <p:spTgt spid="325"/>
                                        </p:tgtEl>
                                        <p:attrNameLst>
                                          <p:attrName>style.visibility</p:attrName>
                                        </p:attrNameLst>
                                      </p:cBhvr>
                                      <p:to>
                                        <p:strVal val="visible"/>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grpId="0" nodeType="clickEffect">
                                  <p:stCondLst>
                                    <p:cond delay="0"/>
                                  </p:stCondLst>
                                  <p:childTnLst>
                                    <p:set>
                                      <p:cBhvr>
                                        <p:cTn id="326" dur="1" fill="hold">
                                          <p:stCondLst>
                                            <p:cond delay="0"/>
                                          </p:stCondLst>
                                        </p:cTn>
                                        <p:tgtEl>
                                          <p:spTgt spid="337"/>
                                        </p:tgtEl>
                                        <p:attrNameLst>
                                          <p:attrName>style.visibility</p:attrName>
                                        </p:attrNameLst>
                                      </p:cBhvr>
                                      <p:to>
                                        <p:strVal val="visible"/>
                                      </p:to>
                                    </p:set>
                                  </p:childTnLst>
                                </p:cTn>
                              </p:par>
                            </p:childTnLst>
                          </p:cTn>
                        </p:par>
                      </p:childTnLst>
                    </p:cTn>
                  </p:par>
                  <p:par>
                    <p:cTn id="327" fill="hold">
                      <p:stCondLst>
                        <p:cond delay="indefinite"/>
                      </p:stCondLst>
                      <p:childTnLst>
                        <p:par>
                          <p:cTn id="328" fill="hold">
                            <p:stCondLst>
                              <p:cond delay="0"/>
                            </p:stCondLst>
                            <p:childTnLst>
                              <p:par>
                                <p:cTn id="329" presetID="1" presetClass="entr" presetSubtype="0" fill="hold" grpId="0" nodeType="clickEffect">
                                  <p:stCondLst>
                                    <p:cond delay="0"/>
                                  </p:stCondLst>
                                  <p:childTnLst>
                                    <p:set>
                                      <p:cBhvr>
                                        <p:cTn id="330" dur="1" fill="hold">
                                          <p:stCondLst>
                                            <p:cond delay="0"/>
                                          </p:stCondLst>
                                        </p:cTn>
                                        <p:tgtEl>
                                          <p:spTgt spid="336"/>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ntr" presetSubtype="0" fill="hold" grpId="0" nodeType="clickEffect">
                                  <p:stCondLst>
                                    <p:cond delay="0"/>
                                  </p:stCondLst>
                                  <p:childTnLst>
                                    <p:set>
                                      <p:cBhvr>
                                        <p:cTn id="334" dur="1" fill="hold">
                                          <p:stCondLst>
                                            <p:cond delay="0"/>
                                          </p:stCondLst>
                                        </p:cTn>
                                        <p:tgtEl>
                                          <p:spTgt spid="338"/>
                                        </p:tgtEl>
                                        <p:attrNameLst>
                                          <p:attrName>style.visibility</p:attrName>
                                        </p:attrNameLst>
                                      </p:cBhvr>
                                      <p:to>
                                        <p:strVal val="visible"/>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grpId="0" nodeType="clickEffect">
                                  <p:stCondLst>
                                    <p:cond delay="0"/>
                                  </p:stCondLst>
                                  <p:childTnLst>
                                    <p:set>
                                      <p:cBhvr>
                                        <p:cTn id="338" dur="1" fill="hold">
                                          <p:stCondLst>
                                            <p:cond delay="0"/>
                                          </p:stCondLst>
                                        </p:cTn>
                                        <p:tgtEl>
                                          <p:spTgt spid="339"/>
                                        </p:tgtEl>
                                        <p:attrNameLst>
                                          <p:attrName>style.visibility</p:attrName>
                                        </p:attrNameLst>
                                      </p:cBhvr>
                                      <p:to>
                                        <p:strVal val="visible"/>
                                      </p:to>
                                    </p:set>
                                  </p:childTnLst>
                                </p:cTn>
                              </p:par>
                            </p:childTnLst>
                          </p:cTn>
                        </p:par>
                      </p:childTnLst>
                    </p:cTn>
                  </p:par>
                  <p:par>
                    <p:cTn id="339" fill="hold">
                      <p:stCondLst>
                        <p:cond delay="indefinite"/>
                      </p:stCondLst>
                      <p:childTnLst>
                        <p:par>
                          <p:cTn id="340" fill="hold">
                            <p:stCondLst>
                              <p:cond delay="0"/>
                            </p:stCondLst>
                            <p:childTnLst>
                              <p:par>
                                <p:cTn id="341" presetID="1" presetClass="entr" presetSubtype="0" fill="hold" grpId="0" nodeType="clickEffect">
                                  <p:stCondLst>
                                    <p:cond delay="0"/>
                                  </p:stCondLst>
                                  <p:childTnLst>
                                    <p:set>
                                      <p:cBhvr>
                                        <p:cTn id="342" dur="1" fill="hold">
                                          <p:stCondLst>
                                            <p:cond delay="0"/>
                                          </p:stCondLst>
                                        </p:cTn>
                                        <p:tgtEl>
                                          <p:spTgt spid="340"/>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ntr" presetSubtype="0" fill="hold" grpId="0" nodeType="clickEffect">
                                  <p:stCondLst>
                                    <p:cond delay="0"/>
                                  </p:stCondLst>
                                  <p:childTnLst>
                                    <p:set>
                                      <p:cBhvr>
                                        <p:cTn id="346" dur="1" fill="hold">
                                          <p:stCondLst>
                                            <p:cond delay="0"/>
                                          </p:stCondLst>
                                        </p:cTn>
                                        <p:tgtEl>
                                          <p:spTgt spid="341"/>
                                        </p:tgtEl>
                                        <p:attrNameLst>
                                          <p:attrName>style.visibility</p:attrName>
                                        </p:attrNameLst>
                                      </p:cBhvr>
                                      <p:to>
                                        <p:strVal val="visible"/>
                                      </p:to>
                                    </p:set>
                                  </p:childTnLst>
                                </p:cTn>
                              </p:par>
                            </p:childTnLst>
                          </p:cTn>
                        </p:par>
                      </p:childTnLst>
                    </p:cTn>
                  </p:par>
                  <p:par>
                    <p:cTn id="347" fill="hold">
                      <p:stCondLst>
                        <p:cond delay="indefinite"/>
                      </p:stCondLst>
                      <p:childTnLst>
                        <p:par>
                          <p:cTn id="348" fill="hold">
                            <p:stCondLst>
                              <p:cond delay="0"/>
                            </p:stCondLst>
                            <p:childTnLst>
                              <p:par>
                                <p:cTn id="349" presetID="1" presetClass="entr" presetSubtype="0" fill="hold" grpId="0" nodeType="clickEffect">
                                  <p:stCondLst>
                                    <p:cond delay="0"/>
                                  </p:stCondLst>
                                  <p:childTnLst>
                                    <p:set>
                                      <p:cBhvr>
                                        <p:cTn id="350" dur="1" fill="hold">
                                          <p:stCondLst>
                                            <p:cond delay="0"/>
                                          </p:stCondLst>
                                        </p:cTn>
                                        <p:tgtEl>
                                          <p:spTgt spid="342"/>
                                        </p:tgtEl>
                                        <p:attrNameLst>
                                          <p:attrName>style.visibility</p:attrName>
                                        </p:attrNameLst>
                                      </p:cBhvr>
                                      <p:to>
                                        <p:strVal val="visible"/>
                                      </p:to>
                                    </p:set>
                                  </p:childTnLst>
                                </p:cTn>
                              </p:par>
                            </p:childTnLst>
                          </p:cTn>
                        </p:par>
                      </p:childTnLst>
                    </p:cTn>
                  </p:par>
                  <p:par>
                    <p:cTn id="351" fill="hold">
                      <p:stCondLst>
                        <p:cond delay="indefinite"/>
                      </p:stCondLst>
                      <p:childTnLst>
                        <p:par>
                          <p:cTn id="352" fill="hold">
                            <p:stCondLst>
                              <p:cond delay="0"/>
                            </p:stCondLst>
                            <p:childTnLst>
                              <p:par>
                                <p:cTn id="353" presetID="1" presetClass="entr" presetSubtype="0" fill="hold" grpId="0" nodeType="clickEffect">
                                  <p:stCondLst>
                                    <p:cond delay="0"/>
                                  </p:stCondLst>
                                  <p:childTnLst>
                                    <p:set>
                                      <p:cBhvr>
                                        <p:cTn id="354" dur="1" fill="hold">
                                          <p:stCondLst>
                                            <p:cond delay="0"/>
                                          </p:stCondLst>
                                        </p:cTn>
                                        <p:tgtEl>
                                          <p:spTgt spid="343"/>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ntr" presetSubtype="0" fill="hold" grpId="0" nodeType="clickEffect">
                                  <p:stCondLst>
                                    <p:cond delay="0"/>
                                  </p:stCondLst>
                                  <p:childTnLst>
                                    <p:set>
                                      <p:cBhvr>
                                        <p:cTn id="358" dur="1" fill="hold">
                                          <p:stCondLst>
                                            <p:cond delay="0"/>
                                          </p:stCondLst>
                                        </p:cTn>
                                        <p:tgtEl>
                                          <p:spTgt spid="344"/>
                                        </p:tgtEl>
                                        <p:attrNameLst>
                                          <p:attrName>style.visibility</p:attrName>
                                        </p:attrNameLst>
                                      </p:cBhvr>
                                      <p:to>
                                        <p:strVal val="visible"/>
                                      </p:to>
                                    </p:set>
                                  </p:childTnLst>
                                </p:cTn>
                              </p:par>
                            </p:childTnLst>
                          </p:cTn>
                        </p:par>
                      </p:childTnLst>
                    </p:cTn>
                  </p:par>
                  <p:par>
                    <p:cTn id="359" fill="hold">
                      <p:stCondLst>
                        <p:cond delay="indefinite"/>
                      </p:stCondLst>
                      <p:childTnLst>
                        <p:par>
                          <p:cTn id="360" fill="hold">
                            <p:stCondLst>
                              <p:cond delay="0"/>
                            </p:stCondLst>
                            <p:childTnLst>
                              <p:par>
                                <p:cTn id="361" presetID="1" presetClass="entr" presetSubtype="0" fill="hold" grpId="0" nodeType="clickEffect">
                                  <p:stCondLst>
                                    <p:cond delay="0"/>
                                  </p:stCondLst>
                                  <p:childTnLst>
                                    <p:set>
                                      <p:cBhvr>
                                        <p:cTn id="362" dur="1" fill="hold">
                                          <p:stCondLst>
                                            <p:cond delay="0"/>
                                          </p:stCondLst>
                                        </p:cTn>
                                        <p:tgtEl>
                                          <p:spTgt spid="345"/>
                                        </p:tgtEl>
                                        <p:attrNameLst>
                                          <p:attrName>style.visibility</p:attrName>
                                        </p:attrNameLst>
                                      </p:cBhvr>
                                      <p:to>
                                        <p:strVal val="visible"/>
                                      </p:to>
                                    </p:set>
                                  </p:childTnLst>
                                </p:cTn>
                              </p:par>
                            </p:childTnLst>
                          </p:cTn>
                        </p:par>
                      </p:childTnLst>
                    </p:cTn>
                  </p:par>
                  <p:par>
                    <p:cTn id="363" fill="hold">
                      <p:stCondLst>
                        <p:cond delay="indefinite"/>
                      </p:stCondLst>
                      <p:childTnLst>
                        <p:par>
                          <p:cTn id="364" fill="hold">
                            <p:stCondLst>
                              <p:cond delay="0"/>
                            </p:stCondLst>
                            <p:childTnLst>
                              <p:par>
                                <p:cTn id="365" presetID="1" presetClass="entr" presetSubtype="0" fill="hold" grpId="0" nodeType="clickEffect">
                                  <p:stCondLst>
                                    <p:cond delay="0"/>
                                  </p:stCondLst>
                                  <p:childTnLst>
                                    <p:set>
                                      <p:cBhvr>
                                        <p:cTn id="366" dur="1" fill="hold">
                                          <p:stCondLst>
                                            <p:cond delay="0"/>
                                          </p:stCondLst>
                                        </p:cTn>
                                        <p:tgtEl>
                                          <p:spTgt spid="347"/>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ntr" presetSubtype="0" fill="hold" grpId="0" nodeType="clickEffect">
                                  <p:stCondLst>
                                    <p:cond delay="0"/>
                                  </p:stCondLst>
                                  <p:childTnLst>
                                    <p:set>
                                      <p:cBhvr>
                                        <p:cTn id="370" dur="1" fill="hold">
                                          <p:stCondLst>
                                            <p:cond delay="0"/>
                                          </p:stCondLst>
                                        </p:cTn>
                                        <p:tgtEl>
                                          <p:spTgt spid="346"/>
                                        </p:tgtEl>
                                        <p:attrNameLst>
                                          <p:attrName>style.visibility</p:attrName>
                                        </p:attrNameLst>
                                      </p:cBhvr>
                                      <p:to>
                                        <p:strVal val="visible"/>
                                      </p:to>
                                    </p:set>
                                  </p:childTnLst>
                                </p:cTn>
                              </p:par>
                            </p:childTnLst>
                          </p:cTn>
                        </p:par>
                      </p:childTnLst>
                    </p:cTn>
                  </p:par>
                  <p:par>
                    <p:cTn id="371" fill="hold">
                      <p:stCondLst>
                        <p:cond delay="indefinite"/>
                      </p:stCondLst>
                      <p:childTnLst>
                        <p:par>
                          <p:cTn id="372" fill="hold">
                            <p:stCondLst>
                              <p:cond delay="0"/>
                            </p:stCondLst>
                            <p:childTnLst>
                              <p:par>
                                <p:cTn id="373" presetID="1" presetClass="entr" presetSubtype="0" fill="hold" grpId="0" nodeType="clickEffect">
                                  <p:stCondLst>
                                    <p:cond delay="0"/>
                                  </p:stCondLst>
                                  <p:childTnLst>
                                    <p:set>
                                      <p:cBhvr>
                                        <p:cTn id="374" dur="1" fill="hold">
                                          <p:stCondLst>
                                            <p:cond delay="0"/>
                                          </p:stCondLst>
                                        </p:cTn>
                                        <p:tgtEl>
                                          <p:spTgt spid="348"/>
                                        </p:tgtEl>
                                        <p:attrNameLst>
                                          <p:attrName>style.visibility</p:attrName>
                                        </p:attrNameLst>
                                      </p:cBhvr>
                                      <p:to>
                                        <p:strVal val="visible"/>
                                      </p:to>
                                    </p:set>
                                  </p:childTnLst>
                                </p:cTn>
                              </p:par>
                            </p:childTnLst>
                          </p:cTn>
                        </p:par>
                      </p:childTnLst>
                    </p:cTn>
                  </p:par>
                  <p:par>
                    <p:cTn id="375" fill="hold">
                      <p:stCondLst>
                        <p:cond delay="indefinite"/>
                      </p:stCondLst>
                      <p:childTnLst>
                        <p:par>
                          <p:cTn id="376" fill="hold">
                            <p:stCondLst>
                              <p:cond delay="0"/>
                            </p:stCondLst>
                            <p:childTnLst>
                              <p:par>
                                <p:cTn id="377" presetID="1" presetClass="entr" presetSubtype="0" fill="hold" grpId="0" nodeType="clickEffect">
                                  <p:stCondLst>
                                    <p:cond delay="0"/>
                                  </p:stCondLst>
                                  <p:childTnLst>
                                    <p:set>
                                      <p:cBhvr>
                                        <p:cTn id="378" dur="1" fill="hold">
                                          <p:stCondLst>
                                            <p:cond delay="0"/>
                                          </p:stCondLst>
                                        </p:cTn>
                                        <p:tgtEl>
                                          <p:spTgt spid="349"/>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ntr" presetSubtype="0" fill="hold" grpId="0" nodeType="clickEffect">
                                  <p:stCondLst>
                                    <p:cond delay="0"/>
                                  </p:stCondLst>
                                  <p:childTnLst>
                                    <p:set>
                                      <p:cBhvr>
                                        <p:cTn id="382" dur="1" fill="hold">
                                          <p:stCondLst>
                                            <p:cond delay="0"/>
                                          </p:stCondLst>
                                        </p:cTn>
                                        <p:tgtEl>
                                          <p:spTgt spid="350"/>
                                        </p:tgtEl>
                                        <p:attrNameLst>
                                          <p:attrName>style.visibility</p:attrName>
                                        </p:attrNameLst>
                                      </p:cBhvr>
                                      <p:to>
                                        <p:strVal val="visible"/>
                                      </p:to>
                                    </p:set>
                                  </p:childTnLst>
                                </p:cTn>
                              </p:par>
                            </p:childTnLst>
                          </p:cTn>
                        </p:par>
                      </p:childTnLst>
                    </p:cTn>
                  </p:par>
                  <p:par>
                    <p:cTn id="383" fill="hold">
                      <p:stCondLst>
                        <p:cond delay="indefinite"/>
                      </p:stCondLst>
                      <p:childTnLst>
                        <p:par>
                          <p:cTn id="384" fill="hold">
                            <p:stCondLst>
                              <p:cond delay="0"/>
                            </p:stCondLst>
                            <p:childTnLst>
                              <p:par>
                                <p:cTn id="385" presetID="1" presetClass="entr" presetSubtype="0" fill="hold" grpId="0" nodeType="clickEffect">
                                  <p:stCondLst>
                                    <p:cond delay="0"/>
                                  </p:stCondLst>
                                  <p:childTnLst>
                                    <p:set>
                                      <p:cBhvr>
                                        <p:cTn id="386" dur="1" fill="hold">
                                          <p:stCondLst>
                                            <p:cond delay="0"/>
                                          </p:stCondLst>
                                        </p:cTn>
                                        <p:tgtEl>
                                          <p:spTgt spid="351"/>
                                        </p:tgtEl>
                                        <p:attrNameLst>
                                          <p:attrName>style.visibility</p:attrName>
                                        </p:attrNameLst>
                                      </p:cBhvr>
                                      <p:to>
                                        <p:strVal val="visible"/>
                                      </p:to>
                                    </p:set>
                                  </p:childTnLst>
                                </p:cTn>
                              </p:par>
                            </p:childTnLst>
                          </p:cTn>
                        </p:par>
                      </p:childTnLst>
                    </p:cTn>
                  </p:par>
                  <p:par>
                    <p:cTn id="387" fill="hold">
                      <p:stCondLst>
                        <p:cond delay="indefinite"/>
                      </p:stCondLst>
                      <p:childTnLst>
                        <p:par>
                          <p:cTn id="388" fill="hold">
                            <p:stCondLst>
                              <p:cond delay="0"/>
                            </p:stCondLst>
                            <p:childTnLst>
                              <p:par>
                                <p:cTn id="389" presetID="1" presetClass="entr" presetSubtype="0" fill="hold" grpId="0" nodeType="clickEffect">
                                  <p:stCondLst>
                                    <p:cond delay="0"/>
                                  </p:stCondLst>
                                  <p:childTnLst>
                                    <p:set>
                                      <p:cBhvr>
                                        <p:cTn id="390" dur="1" fill="hold">
                                          <p:stCondLst>
                                            <p:cond delay="0"/>
                                          </p:stCondLst>
                                        </p:cTn>
                                        <p:tgtEl>
                                          <p:spTgt spid="352"/>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ntr" presetSubtype="0" fill="hold" grpId="0" nodeType="clickEffect">
                                  <p:stCondLst>
                                    <p:cond delay="0"/>
                                  </p:stCondLst>
                                  <p:childTnLst>
                                    <p:set>
                                      <p:cBhvr>
                                        <p:cTn id="394" dur="1" fill="hold">
                                          <p:stCondLst>
                                            <p:cond delay="0"/>
                                          </p:stCondLst>
                                        </p:cTn>
                                        <p:tgtEl>
                                          <p:spTgt spid="353"/>
                                        </p:tgtEl>
                                        <p:attrNameLst>
                                          <p:attrName>style.visibility</p:attrName>
                                        </p:attrNameLst>
                                      </p:cBhvr>
                                      <p:to>
                                        <p:strVal val="visible"/>
                                      </p:to>
                                    </p:set>
                                  </p:childTnLst>
                                </p:cTn>
                              </p:par>
                            </p:childTnLst>
                          </p:cTn>
                        </p:par>
                      </p:childTnLst>
                    </p:cTn>
                  </p:par>
                  <p:par>
                    <p:cTn id="395" fill="hold">
                      <p:stCondLst>
                        <p:cond delay="indefinite"/>
                      </p:stCondLst>
                      <p:childTnLst>
                        <p:par>
                          <p:cTn id="396" fill="hold">
                            <p:stCondLst>
                              <p:cond delay="0"/>
                            </p:stCondLst>
                            <p:childTnLst>
                              <p:par>
                                <p:cTn id="397" presetID="1" presetClass="entr" presetSubtype="0" fill="hold" grpId="0" nodeType="clickEffect">
                                  <p:stCondLst>
                                    <p:cond delay="0"/>
                                  </p:stCondLst>
                                  <p:childTnLst>
                                    <p:set>
                                      <p:cBhvr>
                                        <p:cTn id="398" dur="1" fill="hold">
                                          <p:stCondLst>
                                            <p:cond delay="0"/>
                                          </p:stCondLst>
                                        </p:cTn>
                                        <p:tgtEl>
                                          <p:spTgt spid="354"/>
                                        </p:tgtEl>
                                        <p:attrNameLst>
                                          <p:attrName>style.visibility</p:attrName>
                                        </p:attrNameLst>
                                      </p:cBhvr>
                                      <p:to>
                                        <p:strVal val="visible"/>
                                      </p:to>
                                    </p:set>
                                  </p:childTnLst>
                                </p:cTn>
                              </p:par>
                            </p:childTnLst>
                          </p:cTn>
                        </p:par>
                      </p:childTnLst>
                    </p:cTn>
                  </p:par>
                  <p:par>
                    <p:cTn id="399" fill="hold">
                      <p:stCondLst>
                        <p:cond delay="indefinite"/>
                      </p:stCondLst>
                      <p:childTnLst>
                        <p:par>
                          <p:cTn id="400" fill="hold">
                            <p:stCondLst>
                              <p:cond delay="0"/>
                            </p:stCondLst>
                            <p:childTnLst>
                              <p:par>
                                <p:cTn id="401" presetID="1" presetClass="entr" presetSubtype="0" fill="hold" grpId="0" nodeType="clickEffect">
                                  <p:stCondLst>
                                    <p:cond delay="0"/>
                                  </p:stCondLst>
                                  <p:childTnLst>
                                    <p:set>
                                      <p:cBhvr>
                                        <p:cTn id="402"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54" grpId="0" animBg="1"/>
      <p:bldP spid="155" grpId="0" animBg="1"/>
      <p:bldP spid="156" grpId="0" animBg="1"/>
      <p:bldP spid="164" grpId="0" animBg="1"/>
      <p:bldP spid="165" grpId="0" animBg="1"/>
      <p:bldP spid="166" grpId="0" animBg="1"/>
      <p:bldP spid="276" grpId="0" animBg="1"/>
      <p:bldP spid="277" grpId="0" animBg="1"/>
      <p:bldP spid="278" grpId="0" animBg="1"/>
      <p:bldP spid="147" grpId="0" animBg="1"/>
      <p:bldP spid="157" grpId="0" animBg="1"/>
      <p:bldP spid="167" grpId="0" animBg="1"/>
      <p:bldP spid="279" grpId="0" animBg="1"/>
      <p:bldP spid="148" grpId="0" animBg="1"/>
      <p:bldP spid="158" grpId="0" animBg="1"/>
      <p:bldP spid="168" grpId="0" animBg="1"/>
      <p:bldP spid="280" grpId="0" animBg="1"/>
      <p:bldP spid="149" grpId="0" animBg="1"/>
      <p:bldP spid="159" grpId="0" animBg="1"/>
      <p:bldP spid="169" grpId="0" animBg="1"/>
      <p:bldP spid="281" grpId="0" animBg="1"/>
      <p:bldP spid="150" grpId="0" animBg="1"/>
      <p:bldP spid="160" grpId="0" animBg="1"/>
      <p:bldP spid="170" grpId="0" animBg="1"/>
      <p:bldP spid="282" grpId="0" animBg="1"/>
      <p:bldP spid="151" grpId="0" animBg="1"/>
      <p:bldP spid="161" grpId="0" animBg="1"/>
      <p:bldP spid="178" grpId="0" animBg="1"/>
      <p:bldP spid="283" grpId="0" animBg="1"/>
      <p:bldP spid="152" grpId="0" animBg="1"/>
      <p:bldP spid="153" grpId="0" animBg="1"/>
      <p:bldP spid="162" grpId="0" animBg="1"/>
      <p:bldP spid="163" grpId="0" animBg="1"/>
      <p:bldP spid="273" grpId="0" animBg="1"/>
      <p:bldP spid="275" grpId="0" animBg="1"/>
      <p:bldP spid="284" grpId="0" animBg="1"/>
      <p:bldP spid="285" grpId="0" animBg="1"/>
      <p:bldP spid="286" grpId="0" animBg="1"/>
      <p:bldP spid="287" grpId="0" animBg="1"/>
      <p:bldP spid="288" grpId="0" animBg="1"/>
      <p:bldP spid="289" grpId="0" animBg="1"/>
      <p:bldP spid="290" grpId="0" animBg="1"/>
      <p:bldP spid="291" grpId="0" animBg="1"/>
      <p:bldP spid="296" grpId="0" animBg="1"/>
      <p:bldP spid="297" grpId="0" animBg="1"/>
      <p:bldP spid="298" grpId="0" animBg="1"/>
      <p:bldP spid="299" grpId="0" animBg="1"/>
      <p:bldP spid="300" grpId="0" animBg="1"/>
      <p:bldP spid="301" grpId="0" animBg="1"/>
      <p:bldP spid="306" grpId="0" animBg="1"/>
      <p:bldP spid="307" grpId="0" animBg="1"/>
      <p:bldP spid="308" grpId="0" animBg="1"/>
      <p:bldP spid="309" grpId="0" animBg="1"/>
      <p:bldP spid="310" grpId="0" animBg="1"/>
      <p:bldP spid="311" grpId="0" animBg="1"/>
      <p:bldP spid="316" grpId="0" animBg="1"/>
      <p:bldP spid="317" grpId="0" animBg="1"/>
      <p:bldP spid="318" grpId="0" animBg="1"/>
      <p:bldP spid="319" grpId="0" animBg="1"/>
      <p:bldP spid="320" grpId="0" animBg="1"/>
      <p:bldP spid="321" grpId="0" animBg="1"/>
      <p:bldP spid="336" grpId="0" animBg="1"/>
      <p:bldP spid="337" grpId="0" animBg="1"/>
      <p:bldP spid="338" grpId="0" animBg="1"/>
      <p:bldP spid="339" grpId="0" animBg="1"/>
      <p:bldP spid="340" grpId="0" animBg="1"/>
      <p:bldP spid="341" grpId="0" animBg="1"/>
      <p:bldP spid="346" grpId="0" animBg="1"/>
      <p:bldP spid="347" grpId="0" animBg="1"/>
      <p:bldP spid="348" grpId="0" animBg="1"/>
      <p:bldP spid="349" grpId="0" animBg="1"/>
      <p:bldP spid="350" grpId="0" animBg="1"/>
      <p:bldP spid="351" grpId="0" animBg="1"/>
      <p:bldP spid="292" grpId="0" animBg="1"/>
      <p:bldP spid="302" grpId="0" animBg="1"/>
      <p:bldP spid="312" grpId="0" animBg="1"/>
      <p:bldP spid="322" grpId="0" animBg="1"/>
      <p:bldP spid="342" grpId="0" animBg="1"/>
      <p:bldP spid="352" grpId="0" animBg="1"/>
      <p:bldP spid="293" grpId="0" animBg="1"/>
      <p:bldP spid="303" grpId="0" animBg="1"/>
      <p:bldP spid="313" grpId="0" animBg="1"/>
      <p:bldP spid="323" grpId="0" animBg="1"/>
      <p:bldP spid="343" grpId="0" animBg="1"/>
      <p:bldP spid="353" grpId="0" animBg="1"/>
      <p:bldP spid="294" grpId="0" animBg="1"/>
      <p:bldP spid="304" grpId="0" animBg="1"/>
      <p:bldP spid="314" grpId="0" animBg="1"/>
      <p:bldP spid="324" grpId="0" animBg="1"/>
      <p:bldP spid="344" grpId="0" animBg="1"/>
      <p:bldP spid="354" grpId="0" animBg="1"/>
      <p:bldP spid="295" grpId="0" animBg="1"/>
      <p:bldP spid="305" grpId="0" animBg="1"/>
      <p:bldP spid="315" grpId="0" animBg="1"/>
      <p:bldP spid="325" grpId="0" animBg="1"/>
      <p:bldP spid="345" grpId="0" animBg="1"/>
      <p:bldP spid="355" grpId="0" animBg="1"/>
      <p:bldP spid="144" grpId="0" animBg="1"/>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13</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602625304"/>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and mark the position of numbers 20-99 on a number line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4918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13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dirty="0"/>
              <a:t>Curriculum Prioritisation for Primary Maths</a:t>
            </a:r>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1.9 Composition of numbers: 20-100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418388475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16-19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5597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7" name="Picture 16">
            <a:extLst>
              <a:ext uri="{FF2B5EF4-FFF2-40B4-BE49-F238E27FC236}">
                <a16:creationId xmlns:a16="http://schemas.microsoft.com/office/drawing/2014/main" id="{54A2CE68-1107-4A95-A3FC-AB791A4A2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74401" y="3332433"/>
            <a:ext cx="412685" cy="454653"/>
          </a:xfrm>
          <a:prstGeom prst="rect">
            <a:avLst/>
          </a:prstGeom>
        </p:spPr>
      </p:pic>
      <p:pic>
        <p:nvPicPr>
          <p:cNvPr id="19" name="Picture 18">
            <a:extLst>
              <a:ext uri="{FF2B5EF4-FFF2-40B4-BE49-F238E27FC236}">
                <a16:creationId xmlns:a16="http://schemas.microsoft.com/office/drawing/2014/main" id="{28E9F7D1-35C8-47C8-A279-3EEA778AB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599201" y="3332433"/>
            <a:ext cx="412685" cy="454653"/>
          </a:xfrm>
          <a:prstGeom prst="rect">
            <a:avLst/>
          </a:prstGeom>
        </p:spPr>
      </p:pic>
      <p:pic>
        <p:nvPicPr>
          <p:cNvPr id="20" name="Picture 19">
            <a:extLst>
              <a:ext uri="{FF2B5EF4-FFF2-40B4-BE49-F238E27FC236}">
                <a16:creationId xmlns:a16="http://schemas.microsoft.com/office/drawing/2014/main" id="{505A01F4-E922-42F3-BDFB-635D73A37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022636" y="3332433"/>
            <a:ext cx="412685" cy="454653"/>
          </a:xfrm>
          <a:prstGeom prst="rect">
            <a:avLst/>
          </a:prstGeom>
        </p:spPr>
      </p:pic>
      <p:pic>
        <p:nvPicPr>
          <p:cNvPr id="21" name="Picture 20">
            <a:extLst>
              <a:ext uri="{FF2B5EF4-FFF2-40B4-BE49-F238E27FC236}">
                <a16:creationId xmlns:a16="http://schemas.microsoft.com/office/drawing/2014/main" id="{DFD7F34E-D05E-4D93-811F-44B1DF3AB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48801" y="3332433"/>
            <a:ext cx="412685" cy="454653"/>
          </a:xfrm>
          <a:prstGeom prst="rect">
            <a:avLst/>
          </a:prstGeom>
        </p:spPr>
      </p:pic>
      <p:pic>
        <p:nvPicPr>
          <p:cNvPr id="22" name="Picture 21">
            <a:extLst>
              <a:ext uri="{FF2B5EF4-FFF2-40B4-BE49-F238E27FC236}">
                <a16:creationId xmlns:a16="http://schemas.microsoft.com/office/drawing/2014/main" id="{FB622C08-0C43-49AA-8744-4B44DD4C06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877201" y="3332433"/>
            <a:ext cx="412685" cy="454653"/>
          </a:xfrm>
          <a:prstGeom prst="rect">
            <a:avLst/>
          </a:prstGeom>
        </p:spPr>
      </p:pic>
      <p:pic>
        <p:nvPicPr>
          <p:cNvPr id="30" name="Picture 29">
            <a:extLst>
              <a:ext uri="{FF2B5EF4-FFF2-40B4-BE49-F238E27FC236}">
                <a16:creationId xmlns:a16="http://schemas.microsoft.com/office/drawing/2014/main" id="{FE286ECB-972E-4B52-9457-BAD6AB087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174401" y="3715412"/>
            <a:ext cx="412685" cy="454653"/>
          </a:xfrm>
          <a:prstGeom prst="rect">
            <a:avLst/>
          </a:prstGeom>
        </p:spPr>
      </p:pic>
      <p:pic>
        <p:nvPicPr>
          <p:cNvPr id="31" name="Picture 30">
            <a:extLst>
              <a:ext uri="{FF2B5EF4-FFF2-40B4-BE49-F238E27FC236}">
                <a16:creationId xmlns:a16="http://schemas.microsoft.com/office/drawing/2014/main" id="{6FD4135D-A04B-466E-845F-F086E9C58D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599201" y="3715412"/>
            <a:ext cx="412685" cy="454653"/>
          </a:xfrm>
          <a:prstGeom prst="rect">
            <a:avLst/>
          </a:prstGeom>
        </p:spPr>
      </p:pic>
      <p:pic>
        <p:nvPicPr>
          <p:cNvPr id="32" name="Picture 31">
            <a:extLst>
              <a:ext uri="{FF2B5EF4-FFF2-40B4-BE49-F238E27FC236}">
                <a16:creationId xmlns:a16="http://schemas.microsoft.com/office/drawing/2014/main" id="{7B23A318-5AEF-477D-9E59-CC2786A22E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022636" y="3715412"/>
            <a:ext cx="412685" cy="454653"/>
          </a:xfrm>
          <a:prstGeom prst="rect">
            <a:avLst/>
          </a:prstGeom>
        </p:spPr>
      </p:pic>
      <p:pic>
        <p:nvPicPr>
          <p:cNvPr id="33" name="Picture 32">
            <a:extLst>
              <a:ext uri="{FF2B5EF4-FFF2-40B4-BE49-F238E27FC236}">
                <a16:creationId xmlns:a16="http://schemas.microsoft.com/office/drawing/2014/main" id="{1DA99AE6-7888-4BB3-A09D-9C0277014A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448801" y="3715412"/>
            <a:ext cx="412685" cy="454653"/>
          </a:xfrm>
          <a:prstGeom prst="rect">
            <a:avLst/>
          </a:prstGeom>
        </p:spPr>
      </p:pic>
      <p:pic>
        <p:nvPicPr>
          <p:cNvPr id="34" name="Picture 33">
            <a:extLst>
              <a:ext uri="{FF2B5EF4-FFF2-40B4-BE49-F238E27FC236}">
                <a16:creationId xmlns:a16="http://schemas.microsoft.com/office/drawing/2014/main" id="{149FF0D7-00EA-4129-9208-7C5624FD5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877201" y="3715412"/>
            <a:ext cx="412685" cy="454653"/>
          </a:xfrm>
          <a:prstGeom prst="rect">
            <a:avLst/>
          </a:prstGeom>
        </p:spPr>
      </p:pic>
    </p:spTree>
    <p:custDataLst>
      <p:tags r:id="rId1"/>
    </p:custDataLst>
    <p:extLst>
      <p:ext uri="{BB962C8B-B14F-4D97-AF65-F5344CB8AC3E}">
        <p14:creationId xmlns:p14="http://schemas.microsoft.com/office/powerpoint/2010/main" val="211133277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88889E-6 -1.48148E-6 L -0.00434 -0.01898 " pathEditMode="relative" rAng="0" ptsTypes="AA">
                                      <p:cBhvr>
                                        <p:cTn id="6" dur="1000" fill="hold"/>
                                        <p:tgtEl>
                                          <p:spTgt spid="22"/>
                                        </p:tgtEl>
                                        <p:attrNameLst>
                                          <p:attrName>ppt_x</p:attrName>
                                          <p:attrName>ppt_y</p:attrName>
                                        </p:attrNameLst>
                                      </p:cBhvr>
                                      <p:rCtr x="-226" y="-949"/>
                                    </p:animMotion>
                                  </p:childTnLst>
                                </p:cTn>
                              </p:par>
                              <p:par>
                                <p:cTn id="7" presetID="35" presetClass="path" presetSubtype="0" accel="50000" decel="50000" fill="hold" nodeType="withEffect">
                                  <p:stCondLst>
                                    <p:cond delay="0"/>
                                  </p:stCondLst>
                                  <p:childTnLst>
                                    <p:animMotion origin="layout" path="M -1.11111E-6 -1.48148E-6 L -0.01233 -0.01898 " pathEditMode="relative" rAng="0" ptsTypes="AA">
                                      <p:cBhvr>
                                        <p:cTn id="8" dur="1000" fill="hold"/>
                                        <p:tgtEl>
                                          <p:spTgt spid="21"/>
                                        </p:tgtEl>
                                        <p:attrNameLst>
                                          <p:attrName>ppt_x</p:attrName>
                                          <p:attrName>ppt_y</p:attrName>
                                        </p:attrNameLst>
                                      </p:cBhvr>
                                      <p:rCtr x="-625" y="-949"/>
                                    </p:animMotion>
                                  </p:childTnLst>
                                </p:cTn>
                              </p:par>
                              <p:par>
                                <p:cTn id="9" presetID="35" presetClass="path" presetSubtype="0" accel="50000" decel="50000" fill="hold" nodeType="withEffect">
                                  <p:stCondLst>
                                    <p:cond delay="0"/>
                                  </p:stCondLst>
                                  <p:childTnLst>
                                    <p:animMotion origin="layout" path="M -3.33333E-6 -1.48148E-6 L -0.02222 -0.01898 " pathEditMode="relative" rAng="0" ptsTypes="AA">
                                      <p:cBhvr>
                                        <p:cTn id="10" dur="1000" fill="hold"/>
                                        <p:tgtEl>
                                          <p:spTgt spid="20"/>
                                        </p:tgtEl>
                                        <p:attrNameLst>
                                          <p:attrName>ppt_x</p:attrName>
                                          <p:attrName>ppt_y</p:attrName>
                                        </p:attrNameLst>
                                      </p:cBhvr>
                                      <p:rCtr x="-1128" y="-949"/>
                                    </p:animMotion>
                                  </p:childTnLst>
                                </p:cTn>
                              </p:par>
                              <p:par>
                                <p:cTn id="11" presetID="35" presetClass="path" presetSubtype="0" accel="50000" decel="50000" fill="hold" nodeType="withEffect">
                                  <p:stCondLst>
                                    <p:cond delay="0"/>
                                  </p:stCondLst>
                                  <p:childTnLst>
                                    <p:animMotion origin="layout" path="M 8.33333E-7 -1.48148E-6 L -0.03004 -0.01898 " pathEditMode="relative" rAng="0" ptsTypes="AA">
                                      <p:cBhvr>
                                        <p:cTn id="12" dur="1000" fill="hold"/>
                                        <p:tgtEl>
                                          <p:spTgt spid="19"/>
                                        </p:tgtEl>
                                        <p:attrNameLst>
                                          <p:attrName>ppt_x</p:attrName>
                                          <p:attrName>ppt_y</p:attrName>
                                        </p:attrNameLst>
                                      </p:cBhvr>
                                      <p:rCtr x="-1510" y="-949"/>
                                    </p:animMotion>
                                  </p:childTnLst>
                                </p:cTn>
                              </p:par>
                              <p:par>
                                <p:cTn id="13" presetID="35" presetClass="path" presetSubtype="0" accel="50000" decel="50000" fill="hold" nodeType="withEffect">
                                  <p:stCondLst>
                                    <p:cond delay="0"/>
                                  </p:stCondLst>
                                  <p:childTnLst>
                                    <p:animMotion origin="layout" path="M -1.38889E-6 -1.48148E-6 L -0.03802 -0.01898 " pathEditMode="relative" rAng="0" ptsTypes="AA">
                                      <p:cBhvr>
                                        <p:cTn id="14" dur="1000" fill="hold"/>
                                        <p:tgtEl>
                                          <p:spTgt spid="17"/>
                                        </p:tgtEl>
                                        <p:attrNameLst>
                                          <p:attrName>ppt_x</p:attrName>
                                          <p:attrName>ppt_y</p:attrName>
                                        </p:attrNameLst>
                                      </p:cBhvr>
                                      <p:rCtr x="-1910" y="-949"/>
                                    </p:animMotion>
                                  </p:childTnLst>
                                </p:cTn>
                              </p:par>
                              <p:par>
                                <p:cTn id="15" presetID="35" presetClass="path" presetSubtype="0" accel="50000" decel="50000" fill="hold" nodeType="withEffect">
                                  <p:stCondLst>
                                    <p:cond delay="0"/>
                                  </p:stCondLst>
                                  <p:childTnLst>
                                    <p:animMotion origin="layout" path="M 3.88889E-6 1.48148E-6 L -0.00486 1.48148E-6 " pathEditMode="relative" rAng="0" ptsTypes="AA">
                                      <p:cBhvr>
                                        <p:cTn id="16" dur="1000" fill="hold"/>
                                        <p:tgtEl>
                                          <p:spTgt spid="34"/>
                                        </p:tgtEl>
                                        <p:attrNameLst>
                                          <p:attrName>ppt_x</p:attrName>
                                          <p:attrName>ppt_y</p:attrName>
                                        </p:attrNameLst>
                                      </p:cBhvr>
                                      <p:rCtr x="-243" y="0"/>
                                    </p:animMotion>
                                  </p:childTnLst>
                                </p:cTn>
                              </p:par>
                              <p:par>
                                <p:cTn id="17" presetID="35" presetClass="path" presetSubtype="0" accel="50000" decel="50000" fill="hold" nodeType="withEffect">
                                  <p:stCondLst>
                                    <p:cond delay="0"/>
                                  </p:stCondLst>
                                  <p:childTnLst>
                                    <p:animMotion origin="layout" path="M -1.11111E-6 1.48148E-6 L -0.01285 1.48148E-6 " pathEditMode="relative" rAng="0" ptsTypes="AA">
                                      <p:cBhvr>
                                        <p:cTn id="18" dur="1000" fill="hold"/>
                                        <p:tgtEl>
                                          <p:spTgt spid="33"/>
                                        </p:tgtEl>
                                        <p:attrNameLst>
                                          <p:attrName>ppt_x</p:attrName>
                                          <p:attrName>ppt_y</p:attrName>
                                        </p:attrNameLst>
                                      </p:cBhvr>
                                      <p:rCtr x="-642" y="0"/>
                                    </p:animMotion>
                                  </p:childTnLst>
                                </p:cTn>
                              </p:par>
                              <p:par>
                                <p:cTn id="19" presetID="35" presetClass="path" presetSubtype="0" accel="50000" decel="50000" fill="hold" nodeType="withEffect">
                                  <p:stCondLst>
                                    <p:cond delay="0"/>
                                  </p:stCondLst>
                                  <p:childTnLst>
                                    <p:animMotion origin="layout" path="M -3.33333E-6 1.48148E-6 L -0.02222 1.48148E-6 " pathEditMode="relative" rAng="0" ptsTypes="AA">
                                      <p:cBhvr>
                                        <p:cTn id="20" dur="1000" fill="hold"/>
                                        <p:tgtEl>
                                          <p:spTgt spid="32"/>
                                        </p:tgtEl>
                                        <p:attrNameLst>
                                          <p:attrName>ppt_x</p:attrName>
                                          <p:attrName>ppt_y</p:attrName>
                                        </p:attrNameLst>
                                      </p:cBhvr>
                                      <p:rCtr x="-1111" y="0"/>
                                    </p:animMotion>
                                  </p:childTnLst>
                                </p:cTn>
                              </p:par>
                              <p:par>
                                <p:cTn id="21" presetID="35" presetClass="path" presetSubtype="0" accel="50000" decel="50000" fill="hold" nodeType="withEffect">
                                  <p:stCondLst>
                                    <p:cond delay="0"/>
                                  </p:stCondLst>
                                  <p:childTnLst>
                                    <p:animMotion origin="layout" path="M 8.33333E-7 1.48148E-6 L -0.03004 1.48148E-6 " pathEditMode="relative" rAng="0" ptsTypes="AA">
                                      <p:cBhvr>
                                        <p:cTn id="22" dur="1000" fill="hold"/>
                                        <p:tgtEl>
                                          <p:spTgt spid="31"/>
                                        </p:tgtEl>
                                        <p:attrNameLst>
                                          <p:attrName>ppt_x</p:attrName>
                                          <p:attrName>ppt_y</p:attrName>
                                        </p:attrNameLst>
                                      </p:cBhvr>
                                      <p:rCtr x="-1510" y="0"/>
                                    </p:animMotion>
                                  </p:childTnLst>
                                </p:cTn>
                              </p:par>
                              <p:par>
                                <p:cTn id="23" presetID="35" presetClass="path" presetSubtype="0" accel="50000" decel="50000" fill="hold" nodeType="withEffect">
                                  <p:stCondLst>
                                    <p:cond delay="0"/>
                                  </p:stCondLst>
                                  <p:childTnLst>
                                    <p:animMotion origin="layout" path="M -1.38889E-6 1.48148E-6 L -0.03802 1.48148E-6 " pathEditMode="relative" rAng="0" ptsTypes="AA">
                                      <p:cBhvr>
                                        <p:cTn id="24" dur="1000" fill="hold"/>
                                        <p:tgtEl>
                                          <p:spTgt spid="30"/>
                                        </p:tgtEl>
                                        <p:attrNameLst>
                                          <p:attrName>ppt_x</p:attrName>
                                          <p:attrName>ppt_y</p:attrName>
                                        </p:attrNameLst>
                                      </p:cBhvr>
                                      <p:rCtr x="-1910"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0434 -0.01898 L 3.88889E-6 -1.48148E-6 " pathEditMode="relative" rAng="0" ptsTypes="AA">
                                      <p:cBhvr>
                                        <p:cTn id="28" dur="1000" fill="hold"/>
                                        <p:tgtEl>
                                          <p:spTgt spid="22"/>
                                        </p:tgtEl>
                                        <p:attrNameLst>
                                          <p:attrName>ppt_x</p:attrName>
                                          <p:attrName>ppt_y</p:attrName>
                                        </p:attrNameLst>
                                      </p:cBhvr>
                                      <p:rCtr x="208" y="949"/>
                                    </p:animMotion>
                                  </p:childTnLst>
                                </p:cTn>
                              </p:par>
                              <p:par>
                                <p:cTn id="29" presetID="63" presetClass="path" presetSubtype="0" accel="50000" decel="50000" fill="hold" nodeType="withEffect">
                                  <p:stCondLst>
                                    <p:cond delay="0"/>
                                  </p:stCondLst>
                                  <p:childTnLst>
                                    <p:animMotion origin="layout" path="M -0.01233 -0.01898 L -1.11111E-6 -1.48148E-6 " pathEditMode="relative" rAng="0" ptsTypes="AA">
                                      <p:cBhvr>
                                        <p:cTn id="30" dur="1000" fill="hold"/>
                                        <p:tgtEl>
                                          <p:spTgt spid="21"/>
                                        </p:tgtEl>
                                        <p:attrNameLst>
                                          <p:attrName>ppt_x</p:attrName>
                                          <p:attrName>ppt_y</p:attrName>
                                        </p:attrNameLst>
                                      </p:cBhvr>
                                      <p:rCtr x="608" y="949"/>
                                    </p:animMotion>
                                  </p:childTnLst>
                                </p:cTn>
                              </p:par>
                              <p:par>
                                <p:cTn id="31" presetID="63" presetClass="path" presetSubtype="0" accel="50000" decel="50000" fill="hold" nodeType="withEffect">
                                  <p:stCondLst>
                                    <p:cond delay="0"/>
                                  </p:stCondLst>
                                  <p:childTnLst>
                                    <p:animMotion origin="layout" path="M -0.02222 -0.01898 L 1.38889E-6 -4.81481E-6 " pathEditMode="relative" rAng="0" ptsTypes="AA">
                                      <p:cBhvr>
                                        <p:cTn id="32" dur="1000" fill="hold"/>
                                        <p:tgtEl>
                                          <p:spTgt spid="20"/>
                                        </p:tgtEl>
                                        <p:attrNameLst>
                                          <p:attrName>ppt_x</p:attrName>
                                          <p:attrName>ppt_y</p:attrName>
                                        </p:attrNameLst>
                                      </p:cBhvr>
                                      <p:rCtr x="1163" y="1042"/>
                                    </p:animMotion>
                                  </p:childTnLst>
                                </p:cTn>
                              </p:par>
                              <p:par>
                                <p:cTn id="33" presetID="63" presetClass="path" presetSubtype="0" accel="50000" decel="50000" fill="hold" nodeType="withEffect">
                                  <p:stCondLst>
                                    <p:cond delay="0"/>
                                  </p:stCondLst>
                                  <p:childTnLst>
                                    <p:animMotion origin="layout" path="M -0.03802 -0.01898 L -1.38889E-6 -1.48148E-6 " pathEditMode="relative" rAng="0" ptsTypes="AA">
                                      <p:cBhvr>
                                        <p:cTn id="34" dur="1000" fill="hold"/>
                                        <p:tgtEl>
                                          <p:spTgt spid="17"/>
                                        </p:tgtEl>
                                        <p:attrNameLst>
                                          <p:attrName>ppt_x</p:attrName>
                                          <p:attrName>ppt_y</p:attrName>
                                        </p:attrNameLst>
                                      </p:cBhvr>
                                      <p:rCtr x="1892" y="949"/>
                                    </p:animMotion>
                                  </p:childTnLst>
                                </p:cTn>
                              </p:par>
                              <p:par>
                                <p:cTn id="35" presetID="63" presetClass="path" presetSubtype="0" accel="50000" decel="50000" fill="hold" nodeType="withEffect">
                                  <p:stCondLst>
                                    <p:cond delay="0"/>
                                  </p:stCondLst>
                                  <p:childTnLst>
                                    <p:animMotion origin="layout" path="M -0.03004 -0.01898 L 8.33333E-7 -1.48148E-6 " pathEditMode="relative" rAng="0" ptsTypes="AA">
                                      <p:cBhvr>
                                        <p:cTn id="36" dur="1000" fill="hold"/>
                                        <p:tgtEl>
                                          <p:spTgt spid="19"/>
                                        </p:tgtEl>
                                        <p:attrNameLst>
                                          <p:attrName>ppt_x</p:attrName>
                                          <p:attrName>ppt_y</p:attrName>
                                        </p:attrNameLst>
                                      </p:cBhvr>
                                      <p:rCtr x="1493" y="949"/>
                                    </p:animMotion>
                                  </p:childTnLst>
                                </p:cTn>
                              </p:par>
                              <p:par>
                                <p:cTn id="37" presetID="63" presetClass="path" presetSubtype="0" accel="50000" decel="50000" fill="hold" nodeType="withEffect">
                                  <p:stCondLst>
                                    <p:cond delay="0"/>
                                  </p:stCondLst>
                                  <p:childTnLst>
                                    <p:animMotion origin="layout" path="M -0.00434 1.48148E-6 L 3.88889E-6 1.48148E-6 " pathEditMode="relative" rAng="0" ptsTypes="AA">
                                      <p:cBhvr>
                                        <p:cTn id="38" dur="1000" fill="hold"/>
                                        <p:tgtEl>
                                          <p:spTgt spid="34"/>
                                        </p:tgtEl>
                                        <p:attrNameLst>
                                          <p:attrName>ppt_x</p:attrName>
                                          <p:attrName>ppt_y</p:attrName>
                                        </p:attrNameLst>
                                      </p:cBhvr>
                                      <p:rCtr x="208" y="0"/>
                                    </p:animMotion>
                                  </p:childTnLst>
                                </p:cTn>
                              </p:par>
                              <p:par>
                                <p:cTn id="39" presetID="63" presetClass="path" presetSubtype="0" accel="50000" decel="50000" fill="hold" nodeType="withEffect">
                                  <p:stCondLst>
                                    <p:cond delay="0"/>
                                  </p:stCondLst>
                                  <p:childTnLst>
                                    <p:animMotion origin="layout" path="M -0.01233 1.48148E-6 L -1.11111E-6 1.48148E-6 " pathEditMode="relative" rAng="0" ptsTypes="AA">
                                      <p:cBhvr>
                                        <p:cTn id="40" dur="1000" fill="hold"/>
                                        <p:tgtEl>
                                          <p:spTgt spid="33"/>
                                        </p:tgtEl>
                                        <p:attrNameLst>
                                          <p:attrName>ppt_x</p:attrName>
                                          <p:attrName>ppt_y</p:attrName>
                                        </p:attrNameLst>
                                      </p:cBhvr>
                                      <p:rCtr x="608" y="0"/>
                                    </p:animMotion>
                                  </p:childTnLst>
                                </p:cTn>
                              </p:par>
                              <p:par>
                                <p:cTn id="41" presetID="63" presetClass="path" presetSubtype="0" accel="50000" decel="50000" fill="hold" nodeType="withEffect">
                                  <p:stCondLst>
                                    <p:cond delay="0"/>
                                  </p:stCondLst>
                                  <p:childTnLst>
                                    <p:animMotion origin="layout" path="M -0.02222 1.48148E-6 L -3.33333E-6 1.48148E-6 " pathEditMode="relative" rAng="0" ptsTypes="AA">
                                      <p:cBhvr>
                                        <p:cTn id="42" dur="1000" fill="hold"/>
                                        <p:tgtEl>
                                          <p:spTgt spid="32"/>
                                        </p:tgtEl>
                                        <p:attrNameLst>
                                          <p:attrName>ppt_x</p:attrName>
                                          <p:attrName>ppt_y</p:attrName>
                                        </p:attrNameLst>
                                      </p:cBhvr>
                                      <p:rCtr x="1111" y="0"/>
                                    </p:animMotion>
                                  </p:childTnLst>
                                </p:cTn>
                              </p:par>
                              <p:par>
                                <p:cTn id="43" presetID="63" presetClass="path" presetSubtype="0" accel="50000" decel="50000" fill="hold" nodeType="withEffect">
                                  <p:stCondLst>
                                    <p:cond delay="0"/>
                                  </p:stCondLst>
                                  <p:childTnLst>
                                    <p:animMotion origin="layout" path="M -0.03802 1.48148E-6 L -1.38889E-6 1.48148E-6 " pathEditMode="relative" rAng="0" ptsTypes="AA">
                                      <p:cBhvr>
                                        <p:cTn id="44" dur="1000" fill="hold"/>
                                        <p:tgtEl>
                                          <p:spTgt spid="30"/>
                                        </p:tgtEl>
                                        <p:attrNameLst>
                                          <p:attrName>ppt_x</p:attrName>
                                          <p:attrName>ppt_y</p:attrName>
                                        </p:attrNameLst>
                                      </p:cBhvr>
                                      <p:rCtr x="1892" y="0"/>
                                    </p:animMotion>
                                  </p:childTnLst>
                                </p:cTn>
                              </p:par>
                              <p:par>
                                <p:cTn id="45" presetID="63" presetClass="path" presetSubtype="0" accel="50000" decel="50000" fill="hold" nodeType="withEffect">
                                  <p:stCondLst>
                                    <p:cond delay="0"/>
                                  </p:stCondLst>
                                  <p:childTnLst>
                                    <p:animMotion origin="layout" path="M -0.03004 1.48148E-6 L 8.33333E-7 1.48148E-6 " pathEditMode="relative" rAng="0" ptsTypes="AA">
                                      <p:cBhvr>
                                        <p:cTn id="46" dur="1000" fill="hold"/>
                                        <p:tgtEl>
                                          <p:spTgt spid="31"/>
                                        </p:tgtEl>
                                        <p:attrNameLst>
                                          <p:attrName>ppt_x</p:attrName>
                                          <p:attrName>ppt_y</p:attrName>
                                        </p:attrNameLst>
                                      </p:cBhvr>
                                      <p:rCtr x="149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3:1</a:t>
            </a:r>
          </a:p>
        </p:txBody>
      </p:sp>
      <p:pic>
        <p:nvPicPr>
          <p:cNvPr id="4" name="Picture 3">
            <a:extLst>
              <a:ext uri="{FF2B5EF4-FFF2-40B4-BE49-F238E27FC236}">
                <a16:creationId xmlns:a16="http://schemas.microsoft.com/office/drawing/2014/main" id="{E21CCA5E-FE4B-4A6F-A0F7-BDFD30A70D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724" y="3108167"/>
            <a:ext cx="7554555" cy="384483"/>
          </a:xfrm>
          <a:prstGeom prst="rect">
            <a:avLst/>
          </a:prstGeom>
        </p:spPr>
      </p:pic>
    </p:spTree>
    <p:extLst>
      <p:ext uri="{BB962C8B-B14F-4D97-AF65-F5344CB8AC3E}">
        <p14:creationId xmlns:p14="http://schemas.microsoft.com/office/powerpoint/2010/main" val="32026240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3:1</a:t>
            </a:r>
          </a:p>
        </p:txBody>
      </p:sp>
      <p:pic>
        <p:nvPicPr>
          <p:cNvPr id="5" name="Picture 4">
            <a:extLst>
              <a:ext uri="{FF2B5EF4-FFF2-40B4-BE49-F238E27FC236}">
                <a16:creationId xmlns:a16="http://schemas.microsoft.com/office/drawing/2014/main" id="{30E12F39-EC1B-41E5-955D-52828A8BED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724" y="2802497"/>
            <a:ext cx="7554555" cy="691029"/>
          </a:xfrm>
          <a:prstGeom prst="rect">
            <a:avLst/>
          </a:prstGeom>
        </p:spPr>
      </p:pic>
    </p:spTree>
    <p:extLst>
      <p:ext uri="{BB962C8B-B14F-4D97-AF65-F5344CB8AC3E}">
        <p14:creationId xmlns:p14="http://schemas.microsoft.com/office/powerpoint/2010/main" val="28555528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C54A357E-1F41-413A-A828-76466E1361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2" y="2780537"/>
            <a:ext cx="7367510" cy="44683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3:3</a:t>
            </a:r>
          </a:p>
        </p:txBody>
      </p:sp>
      <p:sp>
        <p:nvSpPr>
          <p:cNvPr id="5" name="TextBox 4">
            <a:extLst>
              <a:ext uri="{FF2B5EF4-FFF2-40B4-BE49-F238E27FC236}">
                <a16:creationId xmlns:a16="http://schemas.microsoft.com/office/drawing/2014/main" id="{DC05BB13-6133-4713-BB29-3D30F67B6BAD}"/>
              </a:ext>
            </a:extLst>
          </p:cNvPr>
          <p:cNvSpPr txBox="1"/>
          <p:nvPr/>
        </p:nvSpPr>
        <p:spPr bwMode="auto">
          <a:xfrm>
            <a:off x="4378755" y="32225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30</a:t>
            </a:r>
          </a:p>
        </p:txBody>
      </p:sp>
      <p:sp>
        <p:nvSpPr>
          <p:cNvPr id="6" name="TextBox 5">
            <a:extLst>
              <a:ext uri="{FF2B5EF4-FFF2-40B4-BE49-F238E27FC236}">
                <a16:creationId xmlns:a16="http://schemas.microsoft.com/office/drawing/2014/main" id="{2B001976-0F30-452E-B438-D570FCCFFF05}"/>
              </a:ext>
            </a:extLst>
          </p:cNvPr>
          <p:cNvSpPr txBox="1"/>
          <p:nvPr/>
        </p:nvSpPr>
        <p:spPr bwMode="auto">
          <a:xfrm>
            <a:off x="2908231" y="32225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a:t>
            </a:r>
          </a:p>
        </p:txBody>
      </p:sp>
      <p:sp>
        <p:nvSpPr>
          <p:cNvPr id="8" name="TextBox 7">
            <a:extLst>
              <a:ext uri="{FF2B5EF4-FFF2-40B4-BE49-F238E27FC236}">
                <a16:creationId xmlns:a16="http://schemas.microsoft.com/office/drawing/2014/main" id="{D9800308-612A-40EC-B4DB-B8A2E6AAB157}"/>
              </a:ext>
            </a:extLst>
          </p:cNvPr>
          <p:cNvSpPr txBox="1"/>
          <p:nvPr/>
        </p:nvSpPr>
        <p:spPr bwMode="auto">
          <a:xfrm>
            <a:off x="3643764" y="32225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20</a:t>
            </a:r>
          </a:p>
        </p:txBody>
      </p:sp>
      <p:sp>
        <p:nvSpPr>
          <p:cNvPr id="9" name="TextBox 8">
            <a:extLst>
              <a:ext uri="{FF2B5EF4-FFF2-40B4-BE49-F238E27FC236}">
                <a16:creationId xmlns:a16="http://schemas.microsoft.com/office/drawing/2014/main" id="{A02F1D26-5EDF-45CB-BE1F-F3157FC01470}"/>
              </a:ext>
            </a:extLst>
          </p:cNvPr>
          <p:cNvSpPr txBox="1"/>
          <p:nvPr/>
        </p:nvSpPr>
        <p:spPr bwMode="auto">
          <a:xfrm>
            <a:off x="5114475" y="32225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40</a:t>
            </a:r>
          </a:p>
        </p:txBody>
      </p:sp>
      <p:sp>
        <p:nvSpPr>
          <p:cNvPr id="10" name="TextBox 9">
            <a:extLst>
              <a:ext uri="{FF2B5EF4-FFF2-40B4-BE49-F238E27FC236}">
                <a16:creationId xmlns:a16="http://schemas.microsoft.com/office/drawing/2014/main" id="{5B50770B-4720-40B9-B162-BBAA170C95F5}"/>
              </a:ext>
            </a:extLst>
          </p:cNvPr>
          <p:cNvSpPr txBox="1"/>
          <p:nvPr/>
        </p:nvSpPr>
        <p:spPr bwMode="auto">
          <a:xfrm>
            <a:off x="5851275" y="32225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50</a:t>
            </a:r>
          </a:p>
        </p:txBody>
      </p:sp>
      <p:sp>
        <p:nvSpPr>
          <p:cNvPr id="11" name="TextBox 10">
            <a:extLst>
              <a:ext uri="{FF2B5EF4-FFF2-40B4-BE49-F238E27FC236}">
                <a16:creationId xmlns:a16="http://schemas.microsoft.com/office/drawing/2014/main" id="{C58A9BF8-BE04-4212-9973-5ABA469D5092}"/>
              </a:ext>
            </a:extLst>
          </p:cNvPr>
          <p:cNvSpPr txBox="1"/>
          <p:nvPr/>
        </p:nvSpPr>
        <p:spPr bwMode="auto">
          <a:xfrm>
            <a:off x="6584492" y="32225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60</a:t>
            </a:r>
          </a:p>
        </p:txBody>
      </p:sp>
      <p:sp>
        <p:nvSpPr>
          <p:cNvPr id="12" name="TextBox 11">
            <a:extLst>
              <a:ext uri="{FF2B5EF4-FFF2-40B4-BE49-F238E27FC236}">
                <a16:creationId xmlns:a16="http://schemas.microsoft.com/office/drawing/2014/main" id="{6B2B2DE5-2FD8-4A39-9C66-C37E96C7CFE3}"/>
              </a:ext>
            </a:extLst>
          </p:cNvPr>
          <p:cNvSpPr txBox="1"/>
          <p:nvPr/>
        </p:nvSpPr>
        <p:spPr bwMode="auto">
          <a:xfrm>
            <a:off x="7322488" y="32225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70</a:t>
            </a:r>
          </a:p>
        </p:txBody>
      </p:sp>
      <p:sp>
        <p:nvSpPr>
          <p:cNvPr id="13" name="TextBox 12">
            <a:extLst>
              <a:ext uri="{FF2B5EF4-FFF2-40B4-BE49-F238E27FC236}">
                <a16:creationId xmlns:a16="http://schemas.microsoft.com/office/drawing/2014/main" id="{305A17A2-A023-49D6-BB57-D4651630A48E}"/>
              </a:ext>
            </a:extLst>
          </p:cNvPr>
          <p:cNvSpPr txBox="1"/>
          <p:nvPr/>
        </p:nvSpPr>
        <p:spPr bwMode="auto">
          <a:xfrm>
            <a:off x="8054521" y="32225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80</a:t>
            </a:r>
          </a:p>
        </p:txBody>
      </p:sp>
      <p:sp>
        <p:nvSpPr>
          <p:cNvPr id="14" name="TextBox 13">
            <a:extLst>
              <a:ext uri="{FF2B5EF4-FFF2-40B4-BE49-F238E27FC236}">
                <a16:creationId xmlns:a16="http://schemas.microsoft.com/office/drawing/2014/main" id="{43BF1912-26AD-482F-8A6B-7693AD382D1E}"/>
              </a:ext>
            </a:extLst>
          </p:cNvPr>
          <p:cNvSpPr txBox="1"/>
          <p:nvPr/>
        </p:nvSpPr>
        <p:spPr bwMode="auto">
          <a:xfrm>
            <a:off x="8790128" y="32225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90</a:t>
            </a:r>
          </a:p>
        </p:txBody>
      </p:sp>
      <p:sp>
        <p:nvSpPr>
          <p:cNvPr id="15" name="TextBox 14">
            <a:extLst>
              <a:ext uri="{FF2B5EF4-FFF2-40B4-BE49-F238E27FC236}">
                <a16:creationId xmlns:a16="http://schemas.microsoft.com/office/drawing/2014/main" id="{06D00F8F-2A10-44D4-86B9-D27C6139C279}"/>
              </a:ext>
            </a:extLst>
          </p:cNvPr>
          <p:cNvSpPr txBox="1"/>
          <p:nvPr/>
        </p:nvSpPr>
        <p:spPr bwMode="auto">
          <a:xfrm>
            <a:off x="9473755" y="3222595"/>
            <a:ext cx="5068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100</a:t>
            </a:r>
          </a:p>
        </p:txBody>
      </p:sp>
      <p:sp>
        <p:nvSpPr>
          <p:cNvPr id="16" name="TextBox 15">
            <a:extLst>
              <a:ext uri="{FF2B5EF4-FFF2-40B4-BE49-F238E27FC236}">
                <a16:creationId xmlns:a16="http://schemas.microsoft.com/office/drawing/2014/main" id="{F929CD61-B930-493F-BE47-123881CD4B4F}"/>
              </a:ext>
            </a:extLst>
          </p:cNvPr>
          <p:cNvSpPr txBox="1"/>
          <p:nvPr/>
        </p:nvSpPr>
        <p:spPr bwMode="auto">
          <a:xfrm>
            <a:off x="4873466" y="2729370"/>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a</a:t>
            </a:r>
          </a:p>
        </p:txBody>
      </p:sp>
      <p:sp>
        <p:nvSpPr>
          <p:cNvPr id="17" name="TextBox 16">
            <a:extLst>
              <a:ext uri="{FF2B5EF4-FFF2-40B4-BE49-F238E27FC236}">
                <a16:creationId xmlns:a16="http://schemas.microsoft.com/office/drawing/2014/main" id="{2358035C-D693-4370-B008-5A85DEE8FC01}"/>
              </a:ext>
            </a:extLst>
          </p:cNvPr>
          <p:cNvSpPr txBox="1"/>
          <p:nvPr/>
        </p:nvSpPr>
        <p:spPr bwMode="auto">
          <a:xfrm>
            <a:off x="7518281" y="2729370"/>
            <a:ext cx="29848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b</a:t>
            </a:r>
          </a:p>
        </p:txBody>
      </p:sp>
      <p:sp>
        <p:nvSpPr>
          <p:cNvPr id="18" name="TextBox 17">
            <a:extLst>
              <a:ext uri="{FF2B5EF4-FFF2-40B4-BE49-F238E27FC236}">
                <a16:creationId xmlns:a16="http://schemas.microsoft.com/office/drawing/2014/main" id="{290440F0-E87E-48DD-96DA-F83895FCCB4E}"/>
              </a:ext>
            </a:extLst>
          </p:cNvPr>
          <p:cNvSpPr txBox="1"/>
          <p:nvPr/>
        </p:nvSpPr>
        <p:spPr bwMode="auto">
          <a:xfrm>
            <a:off x="2225085" y="322259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0</a:t>
            </a:r>
          </a:p>
        </p:txBody>
      </p:sp>
      <p:sp>
        <p:nvSpPr>
          <p:cNvPr id="26" name="Oval 25">
            <a:extLst>
              <a:ext uri="{FF2B5EF4-FFF2-40B4-BE49-F238E27FC236}">
                <a16:creationId xmlns:a16="http://schemas.microsoft.com/office/drawing/2014/main" id="{E67A370D-8272-4870-AD88-B9D166E0E649}"/>
              </a:ext>
            </a:extLst>
          </p:cNvPr>
          <p:cNvSpPr/>
          <p:nvPr/>
        </p:nvSpPr>
        <p:spPr bwMode="auto">
          <a:xfrm>
            <a:off x="4398580"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B08369A6-7415-4D88-BB95-50772013695C}"/>
              </a:ext>
            </a:extLst>
          </p:cNvPr>
          <p:cNvSpPr/>
          <p:nvPr/>
        </p:nvSpPr>
        <p:spPr bwMode="auto">
          <a:xfrm>
            <a:off x="5134317"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8" name="Oval 27">
            <a:extLst>
              <a:ext uri="{FF2B5EF4-FFF2-40B4-BE49-F238E27FC236}">
                <a16:creationId xmlns:a16="http://schemas.microsoft.com/office/drawing/2014/main" id="{2AA68AC4-91E9-4256-8D31-CD28355185FC}"/>
              </a:ext>
            </a:extLst>
          </p:cNvPr>
          <p:cNvSpPr/>
          <p:nvPr/>
        </p:nvSpPr>
        <p:spPr bwMode="auto">
          <a:xfrm>
            <a:off x="7338694"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9" name="Oval 28">
            <a:extLst>
              <a:ext uri="{FF2B5EF4-FFF2-40B4-BE49-F238E27FC236}">
                <a16:creationId xmlns:a16="http://schemas.microsoft.com/office/drawing/2014/main" id="{AEDFA1A8-7645-4C92-8B3C-E071DA56DBD1}"/>
              </a:ext>
            </a:extLst>
          </p:cNvPr>
          <p:cNvSpPr/>
          <p:nvPr/>
        </p:nvSpPr>
        <p:spPr bwMode="auto">
          <a:xfrm>
            <a:off x="8065890"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38162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03DE23-F33B-45CC-AB85-6EE227835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2" y="2780537"/>
            <a:ext cx="7367510" cy="44683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3:3</a:t>
            </a:r>
          </a:p>
        </p:txBody>
      </p:sp>
      <p:sp>
        <p:nvSpPr>
          <p:cNvPr id="5" name="TextBox 4">
            <a:extLst>
              <a:ext uri="{FF2B5EF4-FFF2-40B4-BE49-F238E27FC236}">
                <a16:creationId xmlns:a16="http://schemas.microsoft.com/office/drawing/2014/main" id="{DC05BB13-6133-4713-BB29-3D30F67B6BAD}"/>
              </a:ext>
            </a:extLst>
          </p:cNvPr>
          <p:cNvSpPr txBox="1"/>
          <p:nvPr/>
        </p:nvSpPr>
        <p:spPr bwMode="auto">
          <a:xfrm>
            <a:off x="437875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30</a:t>
            </a:r>
          </a:p>
        </p:txBody>
      </p:sp>
      <p:sp>
        <p:nvSpPr>
          <p:cNvPr id="6" name="TextBox 5">
            <a:extLst>
              <a:ext uri="{FF2B5EF4-FFF2-40B4-BE49-F238E27FC236}">
                <a16:creationId xmlns:a16="http://schemas.microsoft.com/office/drawing/2014/main" id="{2B001976-0F30-452E-B438-D570FCCFFF05}"/>
              </a:ext>
            </a:extLst>
          </p:cNvPr>
          <p:cNvSpPr txBox="1"/>
          <p:nvPr/>
        </p:nvSpPr>
        <p:spPr bwMode="auto">
          <a:xfrm>
            <a:off x="2908231"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a:t>
            </a:r>
          </a:p>
        </p:txBody>
      </p:sp>
      <p:sp>
        <p:nvSpPr>
          <p:cNvPr id="8" name="TextBox 7">
            <a:extLst>
              <a:ext uri="{FF2B5EF4-FFF2-40B4-BE49-F238E27FC236}">
                <a16:creationId xmlns:a16="http://schemas.microsoft.com/office/drawing/2014/main" id="{D9800308-612A-40EC-B4DB-B8A2E6AAB157}"/>
              </a:ext>
            </a:extLst>
          </p:cNvPr>
          <p:cNvSpPr txBox="1"/>
          <p:nvPr/>
        </p:nvSpPr>
        <p:spPr bwMode="auto">
          <a:xfrm>
            <a:off x="3643764"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20</a:t>
            </a:r>
          </a:p>
        </p:txBody>
      </p:sp>
      <p:sp>
        <p:nvSpPr>
          <p:cNvPr id="9" name="TextBox 8">
            <a:extLst>
              <a:ext uri="{FF2B5EF4-FFF2-40B4-BE49-F238E27FC236}">
                <a16:creationId xmlns:a16="http://schemas.microsoft.com/office/drawing/2014/main" id="{A02F1D26-5EDF-45CB-BE1F-F3157FC01470}"/>
              </a:ext>
            </a:extLst>
          </p:cNvPr>
          <p:cNvSpPr txBox="1"/>
          <p:nvPr/>
        </p:nvSpPr>
        <p:spPr bwMode="auto">
          <a:xfrm>
            <a:off x="511447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40</a:t>
            </a:r>
          </a:p>
        </p:txBody>
      </p:sp>
      <p:sp>
        <p:nvSpPr>
          <p:cNvPr id="10" name="TextBox 9">
            <a:extLst>
              <a:ext uri="{FF2B5EF4-FFF2-40B4-BE49-F238E27FC236}">
                <a16:creationId xmlns:a16="http://schemas.microsoft.com/office/drawing/2014/main" id="{5B50770B-4720-40B9-B162-BBAA170C95F5}"/>
              </a:ext>
            </a:extLst>
          </p:cNvPr>
          <p:cNvSpPr txBox="1"/>
          <p:nvPr/>
        </p:nvSpPr>
        <p:spPr bwMode="auto">
          <a:xfrm>
            <a:off x="585127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50</a:t>
            </a:r>
          </a:p>
        </p:txBody>
      </p:sp>
      <p:sp>
        <p:nvSpPr>
          <p:cNvPr id="11" name="TextBox 10">
            <a:extLst>
              <a:ext uri="{FF2B5EF4-FFF2-40B4-BE49-F238E27FC236}">
                <a16:creationId xmlns:a16="http://schemas.microsoft.com/office/drawing/2014/main" id="{C58A9BF8-BE04-4212-9973-5ABA469D5092}"/>
              </a:ext>
            </a:extLst>
          </p:cNvPr>
          <p:cNvSpPr txBox="1"/>
          <p:nvPr/>
        </p:nvSpPr>
        <p:spPr bwMode="auto">
          <a:xfrm>
            <a:off x="6584492"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60</a:t>
            </a:r>
          </a:p>
        </p:txBody>
      </p:sp>
      <p:sp>
        <p:nvSpPr>
          <p:cNvPr id="12" name="TextBox 11">
            <a:extLst>
              <a:ext uri="{FF2B5EF4-FFF2-40B4-BE49-F238E27FC236}">
                <a16:creationId xmlns:a16="http://schemas.microsoft.com/office/drawing/2014/main" id="{6B2B2DE5-2FD8-4A39-9C66-C37E96C7CFE3}"/>
              </a:ext>
            </a:extLst>
          </p:cNvPr>
          <p:cNvSpPr txBox="1"/>
          <p:nvPr/>
        </p:nvSpPr>
        <p:spPr bwMode="auto">
          <a:xfrm>
            <a:off x="7322488"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70</a:t>
            </a:r>
          </a:p>
        </p:txBody>
      </p:sp>
      <p:sp>
        <p:nvSpPr>
          <p:cNvPr id="13" name="TextBox 12">
            <a:extLst>
              <a:ext uri="{FF2B5EF4-FFF2-40B4-BE49-F238E27FC236}">
                <a16:creationId xmlns:a16="http://schemas.microsoft.com/office/drawing/2014/main" id="{305A17A2-A023-49D6-BB57-D4651630A48E}"/>
              </a:ext>
            </a:extLst>
          </p:cNvPr>
          <p:cNvSpPr txBox="1"/>
          <p:nvPr/>
        </p:nvSpPr>
        <p:spPr bwMode="auto">
          <a:xfrm>
            <a:off x="8054521"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80</a:t>
            </a:r>
          </a:p>
        </p:txBody>
      </p:sp>
      <p:sp>
        <p:nvSpPr>
          <p:cNvPr id="14" name="TextBox 13">
            <a:extLst>
              <a:ext uri="{FF2B5EF4-FFF2-40B4-BE49-F238E27FC236}">
                <a16:creationId xmlns:a16="http://schemas.microsoft.com/office/drawing/2014/main" id="{43BF1912-26AD-482F-8A6B-7693AD382D1E}"/>
              </a:ext>
            </a:extLst>
          </p:cNvPr>
          <p:cNvSpPr txBox="1"/>
          <p:nvPr/>
        </p:nvSpPr>
        <p:spPr bwMode="auto">
          <a:xfrm>
            <a:off x="8790128"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90</a:t>
            </a:r>
          </a:p>
        </p:txBody>
      </p:sp>
      <p:sp>
        <p:nvSpPr>
          <p:cNvPr id="15" name="TextBox 14">
            <a:extLst>
              <a:ext uri="{FF2B5EF4-FFF2-40B4-BE49-F238E27FC236}">
                <a16:creationId xmlns:a16="http://schemas.microsoft.com/office/drawing/2014/main" id="{06D00F8F-2A10-44D4-86B9-D27C6139C279}"/>
              </a:ext>
            </a:extLst>
          </p:cNvPr>
          <p:cNvSpPr txBox="1"/>
          <p:nvPr/>
        </p:nvSpPr>
        <p:spPr bwMode="auto">
          <a:xfrm>
            <a:off x="9473755" y="3224915"/>
            <a:ext cx="5068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100</a:t>
            </a:r>
          </a:p>
        </p:txBody>
      </p:sp>
      <p:sp>
        <p:nvSpPr>
          <p:cNvPr id="16" name="TextBox 15">
            <a:extLst>
              <a:ext uri="{FF2B5EF4-FFF2-40B4-BE49-F238E27FC236}">
                <a16:creationId xmlns:a16="http://schemas.microsoft.com/office/drawing/2014/main" id="{F929CD61-B930-493F-BE47-123881CD4B4F}"/>
              </a:ext>
            </a:extLst>
          </p:cNvPr>
          <p:cNvSpPr txBox="1"/>
          <p:nvPr/>
        </p:nvSpPr>
        <p:spPr bwMode="auto">
          <a:xfrm>
            <a:off x="5556477" y="2743659"/>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46</a:t>
            </a:r>
          </a:p>
        </p:txBody>
      </p:sp>
      <p:sp>
        <p:nvSpPr>
          <p:cNvPr id="18" name="TextBox 17">
            <a:extLst>
              <a:ext uri="{FF2B5EF4-FFF2-40B4-BE49-F238E27FC236}">
                <a16:creationId xmlns:a16="http://schemas.microsoft.com/office/drawing/2014/main" id="{290440F0-E87E-48DD-96DA-F83895FCCB4E}"/>
              </a:ext>
            </a:extLst>
          </p:cNvPr>
          <p:cNvSpPr txBox="1"/>
          <p:nvPr/>
        </p:nvSpPr>
        <p:spPr bwMode="auto">
          <a:xfrm>
            <a:off x="2225085" y="322491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0</a:t>
            </a:r>
          </a:p>
        </p:txBody>
      </p:sp>
      <p:sp>
        <p:nvSpPr>
          <p:cNvPr id="26" name="Oval 25">
            <a:extLst>
              <a:ext uri="{FF2B5EF4-FFF2-40B4-BE49-F238E27FC236}">
                <a16:creationId xmlns:a16="http://schemas.microsoft.com/office/drawing/2014/main" id="{E67A370D-8272-4870-AD88-B9D166E0E649}"/>
              </a:ext>
            </a:extLst>
          </p:cNvPr>
          <p:cNvSpPr/>
          <p:nvPr/>
        </p:nvSpPr>
        <p:spPr bwMode="auto">
          <a:xfrm>
            <a:off x="5868067"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7" name="Oval 26">
            <a:extLst>
              <a:ext uri="{FF2B5EF4-FFF2-40B4-BE49-F238E27FC236}">
                <a16:creationId xmlns:a16="http://schemas.microsoft.com/office/drawing/2014/main" id="{B08369A6-7415-4D88-BB95-50772013695C}"/>
              </a:ext>
            </a:extLst>
          </p:cNvPr>
          <p:cNvSpPr/>
          <p:nvPr/>
        </p:nvSpPr>
        <p:spPr bwMode="auto">
          <a:xfrm>
            <a:off x="5131728" y="3211388"/>
            <a:ext cx="360040" cy="360040"/>
          </a:xfrm>
          <a:prstGeom prst="ellipse">
            <a:avLst/>
          </a:prstGeom>
          <a:noFill/>
          <a:ln w="28575"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4211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8B51F-4D9C-4FEE-8DC3-AE6ACD936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3" y="2782829"/>
            <a:ext cx="7414271" cy="44683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3:4</a:t>
            </a:r>
          </a:p>
        </p:txBody>
      </p:sp>
      <p:sp>
        <p:nvSpPr>
          <p:cNvPr id="5" name="TextBox 4">
            <a:extLst>
              <a:ext uri="{FF2B5EF4-FFF2-40B4-BE49-F238E27FC236}">
                <a16:creationId xmlns:a16="http://schemas.microsoft.com/office/drawing/2014/main" id="{DC05BB13-6133-4713-BB29-3D30F67B6BAD}"/>
              </a:ext>
            </a:extLst>
          </p:cNvPr>
          <p:cNvSpPr txBox="1"/>
          <p:nvPr/>
        </p:nvSpPr>
        <p:spPr bwMode="auto">
          <a:xfrm>
            <a:off x="437875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30</a:t>
            </a:r>
          </a:p>
        </p:txBody>
      </p:sp>
      <p:sp>
        <p:nvSpPr>
          <p:cNvPr id="6" name="TextBox 5">
            <a:extLst>
              <a:ext uri="{FF2B5EF4-FFF2-40B4-BE49-F238E27FC236}">
                <a16:creationId xmlns:a16="http://schemas.microsoft.com/office/drawing/2014/main" id="{2B001976-0F30-452E-B438-D570FCCFFF05}"/>
              </a:ext>
            </a:extLst>
          </p:cNvPr>
          <p:cNvSpPr txBox="1"/>
          <p:nvPr/>
        </p:nvSpPr>
        <p:spPr bwMode="auto">
          <a:xfrm>
            <a:off x="2908231"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a:t>
            </a:r>
          </a:p>
        </p:txBody>
      </p:sp>
      <p:sp>
        <p:nvSpPr>
          <p:cNvPr id="8" name="TextBox 7">
            <a:extLst>
              <a:ext uri="{FF2B5EF4-FFF2-40B4-BE49-F238E27FC236}">
                <a16:creationId xmlns:a16="http://schemas.microsoft.com/office/drawing/2014/main" id="{D9800308-612A-40EC-B4DB-B8A2E6AAB157}"/>
              </a:ext>
            </a:extLst>
          </p:cNvPr>
          <p:cNvSpPr txBox="1"/>
          <p:nvPr/>
        </p:nvSpPr>
        <p:spPr bwMode="auto">
          <a:xfrm>
            <a:off x="3643764"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20</a:t>
            </a:r>
          </a:p>
        </p:txBody>
      </p:sp>
      <p:sp>
        <p:nvSpPr>
          <p:cNvPr id="9" name="TextBox 8">
            <a:extLst>
              <a:ext uri="{FF2B5EF4-FFF2-40B4-BE49-F238E27FC236}">
                <a16:creationId xmlns:a16="http://schemas.microsoft.com/office/drawing/2014/main" id="{A02F1D26-5EDF-45CB-BE1F-F3157FC01470}"/>
              </a:ext>
            </a:extLst>
          </p:cNvPr>
          <p:cNvSpPr txBox="1"/>
          <p:nvPr/>
        </p:nvSpPr>
        <p:spPr bwMode="auto">
          <a:xfrm>
            <a:off x="511447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40</a:t>
            </a:r>
          </a:p>
        </p:txBody>
      </p:sp>
      <p:sp>
        <p:nvSpPr>
          <p:cNvPr id="10" name="TextBox 9">
            <a:extLst>
              <a:ext uri="{FF2B5EF4-FFF2-40B4-BE49-F238E27FC236}">
                <a16:creationId xmlns:a16="http://schemas.microsoft.com/office/drawing/2014/main" id="{5B50770B-4720-40B9-B162-BBAA170C95F5}"/>
              </a:ext>
            </a:extLst>
          </p:cNvPr>
          <p:cNvSpPr txBox="1"/>
          <p:nvPr/>
        </p:nvSpPr>
        <p:spPr bwMode="auto">
          <a:xfrm>
            <a:off x="585127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50</a:t>
            </a:r>
          </a:p>
        </p:txBody>
      </p:sp>
      <p:sp>
        <p:nvSpPr>
          <p:cNvPr id="11" name="TextBox 10">
            <a:extLst>
              <a:ext uri="{FF2B5EF4-FFF2-40B4-BE49-F238E27FC236}">
                <a16:creationId xmlns:a16="http://schemas.microsoft.com/office/drawing/2014/main" id="{C58A9BF8-BE04-4212-9973-5ABA469D5092}"/>
              </a:ext>
            </a:extLst>
          </p:cNvPr>
          <p:cNvSpPr txBox="1"/>
          <p:nvPr/>
        </p:nvSpPr>
        <p:spPr bwMode="auto">
          <a:xfrm>
            <a:off x="6584492"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60</a:t>
            </a:r>
          </a:p>
        </p:txBody>
      </p:sp>
      <p:sp>
        <p:nvSpPr>
          <p:cNvPr id="12" name="TextBox 11">
            <a:extLst>
              <a:ext uri="{FF2B5EF4-FFF2-40B4-BE49-F238E27FC236}">
                <a16:creationId xmlns:a16="http://schemas.microsoft.com/office/drawing/2014/main" id="{6B2B2DE5-2FD8-4A39-9C66-C37E96C7CFE3}"/>
              </a:ext>
            </a:extLst>
          </p:cNvPr>
          <p:cNvSpPr txBox="1"/>
          <p:nvPr/>
        </p:nvSpPr>
        <p:spPr bwMode="auto">
          <a:xfrm>
            <a:off x="7322488"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70</a:t>
            </a:r>
          </a:p>
        </p:txBody>
      </p:sp>
      <p:sp>
        <p:nvSpPr>
          <p:cNvPr id="14" name="TextBox 13">
            <a:extLst>
              <a:ext uri="{FF2B5EF4-FFF2-40B4-BE49-F238E27FC236}">
                <a16:creationId xmlns:a16="http://schemas.microsoft.com/office/drawing/2014/main" id="{43BF1912-26AD-482F-8A6B-7693AD382D1E}"/>
              </a:ext>
            </a:extLst>
          </p:cNvPr>
          <p:cNvSpPr txBox="1"/>
          <p:nvPr/>
        </p:nvSpPr>
        <p:spPr bwMode="auto">
          <a:xfrm>
            <a:off x="8790128"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90</a:t>
            </a:r>
          </a:p>
        </p:txBody>
      </p:sp>
      <p:sp>
        <p:nvSpPr>
          <p:cNvPr id="15" name="TextBox 14">
            <a:extLst>
              <a:ext uri="{FF2B5EF4-FFF2-40B4-BE49-F238E27FC236}">
                <a16:creationId xmlns:a16="http://schemas.microsoft.com/office/drawing/2014/main" id="{06D00F8F-2A10-44D4-86B9-D27C6139C279}"/>
              </a:ext>
            </a:extLst>
          </p:cNvPr>
          <p:cNvSpPr txBox="1"/>
          <p:nvPr/>
        </p:nvSpPr>
        <p:spPr bwMode="auto">
          <a:xfrm>
            <a:off x="9473755" y="3224915"/>
            <a:ext cx="5068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100</a:t>
            </a:r>
          </a:p>
        </p:txBody>
      </p:sp>
      <p:sp>
        <p:nvSpPr>
          <p:cNvPr id="16" name="TextBox 15">
            <a:extLst>
              <a:ext uri="{FF2B5EF4-FFF2-40B4-BE49-F238E27FC236}">
                <a16:creationId xmlns:a16="http://schemas.microsoft.com/office/drawing/2014/main" id="{F929CD61-B930-493F-BE47-123881CD4B4F}"/>
              </a:ext>
            </a:extLst>
          </p:cNvPr>
          <p:cNvSpPr txBox="1"/>
          <p:nvPr/>
        </p:nvSpPr>
        <p:spPr bwMode="auto">
          <a:xfrm>
            <a:off x="3736472" y="2735720"/>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21</a:t>
            </a:r>
          </a:p>
        </p:txBody>
      </p:sp>
      <p:sp>
        <p:nvSpPr>
          <p:cNvPr id="17" name="TextBox 16">
            <a:extLst>
              <a:ext uri="{FF2B5EF4-FFF2-40B4-BE49-F238E27FC236}">
                <a16:creationId xmlns:a16="http://schemas.microsoft.com/office/drawing/2014/main" id="{2358035C-D693-4370-B008-5A85DEE8FC01}"/>
              </a:ext>
            </a:extLst>
          </p:cNvPr>
          <p:cNvSpPr txBox="1"/>
          <p:nvPr/>
        </p:nvSpPr>
        <p:spPr bwMode="auto">
          <a:xfrm>
            <a:off x="8349114" y="2735720"/>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84</a:t>
            </a:r>
          </a:p>
        </p:txBody>
      </p:sp>
      <p:sp>
        <p:nvSpPr>
          <p:cNvPr id="18" name="TextBox 17">
            <a:extLst>
              <a:ext uri="{FF2B5EF4-FFF2-40B4-BE49-F238E27FC236}">
                <a16:creationId xmlns:a16="http://schemas.microsoft.com/office/drawing/2014/main" id="{290440F0-E87E-48DD-96DA-F83895FCCB4E}"/>
              </a:ext>
            </a:extLst>
          </p:cNvPr>
          <p:cNvSpPr txBox="1"/>
          <p:nvPr/>
        </p:nvSpPr>
        <p:spPr bwMode="auto">
          <a:xfrm>
            <a:off x="2225085" y="322491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0</a:t>
            </a:r>
          </a:p>
        </p:txBody>
      </p:sp>
      <p:sp>
        <p:nvSpPr>
          <p:cNvPr id="23" name="TextBox 22">
            <a:extLst>
              <a:ext uri="{FF2B5EF4-FFF2-40B4-BE49-F238E27FC236}">
                <a16:creationId xmlns:a16="http://schemas.microsoft.com/office/drawing/2014/main" id="{DF140D10-617C-400B-9772-B691DCEAD77F}"/>
              </a:ext>
            </a:extLst>
          </p:cNvPr>
          <p:cNvSpPr txBox="1"/>
          <p:nvPr/>
        </p:nvSpPr>
        <p:spPr bwMode="auto">
          <a:xfrm>
            <a:off x="9452106" y="2735720"/>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99</a:t>
            </a:r>
          </a:p>
        </p:txBody>
      </p:sp>
      <p:sp>
        <p:nvSpPr>
          <p:cNvPr id="25" name="TextBox 24">
            <a:extLst>
              <a:ext uri="{FF2B5EF4-FFF2-40B4-BE49-F238E27FC236}">
                <a16:creationId xmlns:a16="http://schemas.microsoft.com/office/drawing/2014/main" id="{6A2F29D5-E61B-4520-A856-0B7E0871BA7D}"/>
              </a:ext>
            </a:extLst>
          </p:cNvPr>
          <p:cNvSpPr txBox="1"/>
          <p:nvPr/>
        </p:nvSpPr>
        <p:spPr bwMode="auto">
          <a:xfrm>
            <a:off x="7103275" y="2735720"/>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67</a:t>
            </a:r>
          </a:p>
        </p:txBody>
      </p:sp>
      <p:sp>
        <p:nvSpPr>
          <p:cNvPr id="30" name="TextBox 29">
            <a:extLst>
              <a:ext uri="{FF2B5EF4-FFF2-40B4-BE49-F238E27FC236}">
                <a16:creationId xmlns:a16="http://schemas.microsoft.com/office/drawing/2014/main" id="{BDC67AD3-9C3D-4A73-A6A7-13CAA21BC6D3}"/>
              </a:ext>
            </a:extLst>
          </p:cNvPr>
          <p:cNvSpPr txBox="1"/>
          <p:nvPr/>
        </p:nvSpPr>
        <p:spPr bwMode="auto">
          <a:xfrm>
            <a:off x="5996466" y="2735720"/>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52</a:t>
            </a:r>
          </a:p>
        </p:txBody>
      </p:sp>
      <p:sp>
        <p:nvSpPr>
          <p:cNvPr id="31" name="TextBox 30">
            <a:extLst>
              <a:ext uri="{FF2B5EF4-FFF2-40B4-BE49-F238E27FC236}">
                <a16:creationId xmlns:a16="http://schemas.microsoft.com/office/drawing/2014/main" id="{AEF26372-5FBA-4D2D-8603-966138F5FBA0}"/>
              </a:ext>
            </a:extLst>
          </p:cNvPr>
          <p:cNvSpPr txBox="1"/>
          <p:nvPr/>
        </p:nvSpPr>
        <p:spPr bwMode="auto">
          <a:xfrm>
            <a:off x="4743179" y="2735720"/>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35</a:t>
            </a:r>
          </a:p>
        </p:txBody>
      </p:sp>
      <p:sp>
        <p:nvSpPr>
          <p:cNvPr id="32" name="TextBox 31">
            <a:extLst>
              <a:ext uri="{FF2B5EF4-FFF2-40B4-BE49-F238E27FC236}">
                <a16:creationId xmlns:a16="http://schemas.microsoft.com/office/drawing/2014/main" id="{9DF7EAD1-4914-4F13-8091-F1624AE86097}"/>
              </a:ext>
            </a:extLst>
          </p:cNvPr>
          <p:cNvSpPr txBox="1"/>
          <p:nvPr/>
        </p:nvSpPr>
        <p:spPr bwMode="auto">
          <a:xfrm>
            <a:off x="8054521"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80</a:t>
            </a:r>
          </a:p>
        </p:txBody>
      </p:sp>
    </p:spTree>
    <p:extLst>
      <p:ext uri="{BB962C8B-B14F-4D97-AF65-F5344CB8AC3E}">
        <p14:creationId xmlns:p14="http://schemas.microsoft.com/office/powerpoint/2010/main" val="223747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25" grpId="0"/>
      <p:bldP spid="30" grpId="0"/>
      <p:bldP spid="31"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32657B-7C1D-4418-A816-CE946BF98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2" y="2782829"/>
            <a:ext cx="7367510" cy="44683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3:4</a:t>
            </a:r>
          </a:p>
        </p:txBody>
      </p:sp>
      <p:sp>
        <p:nvSpPr>
          <p:cNvPr id="5" name="TextBox 4">
            <a:extLst>
              <a:ext uri="{FF2B5EF4-FFF2-40B4-BE49-F238E27FC236}">
                <a16:creationId xmlns:a16="http://schemas.microsoft.com/office/drawing/2014/main" id="{DC05BB13-6133-4713-BB29-3D30F67B6BAD}"/>
              </a:ext>
            </a:extLst>
          </p:cNvPr>
          <p:cNvSpPr txBox="1"/>
          <p:nvPr/>
        </p:nvSpPr>
        <p:spPr bwMode="auto">
          <a:xfrm>
            <a:off x="437875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30</a:t>
            </a:r>
          </a:p>
        </p:txBody>
      </p:sp>
      <p:sp>
        <p:nvSpPr>
          <p:cNvPr id="6" name="TextBox 5">
            <a:extLst>
              <a:ext uri="{FF2B5EF4-FFF2-40B4-BE49-F238E27FC236}">
                <a16:creationId xmlns:a16="http://schemas.microsoft.com/office/drawing/2014/main" id="{2B001976-0F30-452E-B438-D570FCCFFF05}"/>
              </a:ext>
            </a:extLst>
          </p:cNvPr>
          <p:cNvSpPr txBox="1"/>
          <p:nvPr/>
        </p:nvSpPr>
        <p:spPr bwMode="auto">
          <a:xfrm>
            <a:off x="2908231"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a:t>
            </a:r>
          </a:p>
        </p:txBody>
      </p:sp>
      <p:sp>
        <p:nvSpPr>
          <p:cNvPr id="8" name="TextBox 7">
            <a:extLst>
              <a:ext uri="{FF2B5EF4-FFF2-40B4-BE49-F238E27FC236}">
                <a16:creationId xmlns:a16="http://schemas.microsoft.com/office/drawing/2014/main" id="{D9800308-612A-40EC-B4DB-B8A2E6AAB157}"/>
              </a:ext>
            </a:extLst>
          </p:cNvPr>
          <p:cNvSpPr txBox="1"/>
          <p:nvPr/>
        </p:nvSpPr>
        <p:spPr bwMode="auto">
          <a:xfrm>
            <a:off x="3643764"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20</a:t>
            </a:r>
          </a:p>
        </p:txBody>
      </p:sp>
      <p:sp>
        <p:nvSpPr>
          <p:cNvPr id="9" name="TextBox 8">
            <a:extLst>
              <a:ext uri="{FF2B5EF4-FFF2-40B4-BE49-F238E27FC236}">
                <a16:creationId xmlns:a16="http://schemas.microsoft.com/office/drawing/2014/main" id="{A02F1D26-5EDF-45CB-BE1F-F3157FC01470}"/>
              </a:ext>
            </a:extLst>
          </p:cNvPr>
          <p:cNvSpPr txBox="1"/>
          <p:nvPr/>
        </p:nvSpPr>
        <p:spPr bwMode="auto">
          <a:xfrm>
            <a:off x="511447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40</a:t>
            </a:r>
          </a:p>
        </p:txBody>
      </p:sp>
      <p:sp>
        <p:nvSpPr>
          <p:cNvPr id="10" name="TextBox 9">
            <a:extLst>
              <a:ext uri="{FF2B5EF4-FFF2-40B4-BE49-F238E27FC236}">
                <a16:creationId xmlns:a16="http://schemas.microsoft.com/office/drawing/2014/main" id="{5B50770B-4720-40B9-B162-BBAA170C95F5}"/>
              </a:ext>
            </a:extLst>
          </p:cNvPr>
          <p:cNvSpPr txBox="1"/>
          <p:nvPr/>
        </p:nvSpPr>
        <p:spPr bwMode="auto">
          <a:xfrm>
            <a:off x="585127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50</a:t>
            </a:r>
          </a:p>
        </p:txBody>
      </p:sp>
      <p:sp>
        <p:nvSpPr>
          <p:cNvPr id="11" name="TextBox 10">
            <a:extLst>
              <a:ext uri="{FF2B5EF4-FFF2-40B4-BE49-F238E27FC236}">
                <a16:creationId xmlns:a16="http://schemas.microsoft.com/office/drawing/2014/main" id="{C58A9BF8-BE04-4212-9973-5ABA469D5092}"/>
              </a:ext>
            </a:extLst>
          </p:cNvPr>
          <p:cNvSpPr txBox="1"/>
          <p:nvPr/>
        </p:nvSpPr>
        <p:spPr bwMode="auto">
          <a:xfrm>
            <a:off x="6584492"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60</a:t>
            </a:r>
          </a:p>
        </p:txBody>
      </p:sp>
      <p:sp>
        <p:nvSpPr>
          <p:cNvPr id="12" name="TextBox 11">
            <a:extLst>
              <a:ext uri="{FF2B5EF4-FFF2-40B4-BE49-F238E27FC236}">
                <a16:creationId xmlns:a16="http://schemas.microsoft.com/office/drawing/2014/main" id="{6B2B2DE5-2FD8-4A39-9C66-C37E96C7CFE3}"/>
              </a:ext>
            </a:extLst>
          </p:cNvPr>
          <p:cNvSpPr txBox="1"/>
          <p:nvPr/>
        </p:nvSpPr>
        <p:spPr bwMode="auto">
          <a:xfrm>
            <a:off x="7322488"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70</a:t>
            </a:r>
          </a:p>
        </p:txBody>
      </p:sp>
      <p:sp>
        <p:nvSpPr>
          <p:cNvPr id="14" name="TextBox 13">
            <a:extLst>
              <a:ext uri="{FF2B5EF4-FFF2-40B4-BE49-F238E27FC236}">
                <a16:creationId xmlns:a16="http://schemas.microsoft.com/office/drawing/2014/main" id="{43BF1912-26AD-482F-8A6B-7693AD382D1E}"/>
              </a:ext>
            </a:extLst>
          </p:cNvPr>
          <p:cNvSpPr txBox="1"/>
          <p:nvPr/>
        </p:nvSpPr>
        <p:spPr bwMode="auto">
          <a:xfrm>
            <a:off x="8790128"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90</a:t>
            </a:r>
          </a:p>
        </p:txBody>
      </p:sp>
      <p:sp>
        <p:nvSpPr>
          <p:cNvPr id="15" name="TextBox 14">
            <a:extLst>
              <a:ext uri="{FF2B5EF4-FFF2-40B4-BE49-F238E27FC236}">
                <a16:creationId xmlns:a16="http://schemas.microsoft.com/office/drawing/2014/main" id="{06D00F8F-2A10-44D4-86B9-D27C6139C279}"/>
              </a:ext>
            </a:extLst>
          </p:cNvPr>
          <p:cNvSpPr txBox="1"/>
          <p:nvPr/>
        </p:nvSpPr>
        <p:spPr bwMode="auto">
          <a:xfrm>
            <a:off x="9473755" y="3224915"/>
            <a:ext cx="5068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100</a:t>
            </a:r>
          </a:p>
        </p:txBody>
      </p:sp>
      <p:sp>
        <p:nvSpPr>
          <p:cNvPr id="16" name="TextBox 15">
            <a:extLst>
              <a:ext uri="{FF2B5EF4-FFF2-40B4-BE49-F238E27FC236}">
                <a16:creationId xmlns:a16="http://schemas.microsoft.com/office/drawing/2014/main" id="{F929CD61-B930-493F-BE47-123881CD4B4F}"/>
              </a:ext>
            </a:extLst>
          </p:cNvPr>
          <p:cNvSpPr txBox="1"/>
          <p:nvPr/>
        </p:nvSpPr>
        <p:spPr bwMode="auto">
          <a:xfrm>
            <a:off x="4575813" y="273571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charset="0"/>
                <a:ea typeface="Myriad Pro Semibold" charset="0"/>
                <a:cs typeface="Myriad Pro Semibold" charset="0"/>
              </a:rPr>
              <a:t>a</a:t>
            </a:r>
          </a:p>
        </p:txBody>
      </p:sp>
      <p:sp>
        <p:nvSpPr>
          <p:cNvPr id="18" name="TextBox 17">
            <a:extLst>
              <a:ext uri="{FF2B5EF4-FFF2-40B4-BE49-F238E27FC236}">
                <a16:creationId xmlns:a16="http://schemas.microsoft.com/office/drawing/2014/main" id="{290440F0-E87E-48DD-96DA-F83895FCCB4E}"/>
              </a:ext>
            </a:extLst>
          </p:cNvPr>
          <p:cNvSpPr txBox="1"/>
          <p:nvPr/>
        </p:nvSpPr>
        <p:spPr bwMode="auto">
          <a:xfrm>
            <a:off x="2225085" y="322491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0</a:t>
            </a:r>
          </a:p>
        </p:txBody>
      </p:sp>
      <p:sp>
        <p:nvSpPr>
          <p:cNvPr id="23" name="TextBox 22">
            <a:extLst>
              <a:ext uri="{FF2B5EF4-FFF2-40B4-BE49-F238E27FC236}">
                <a16:creationId xmlns:a16="http://schemas.microsoft.com/office/drawing/2014/main" id="{DF140D10-617C-400B-9772-B691DCEAD77F}"/>
              </a:ext>
            </a:extLst>
          </p:cNvPr>
          <p:cNvSpPr txBox="1"/>
          <p:nvPr/>
        </p:nvSpPr>
        <p:spPr bwMode="auto">
          <a:xfrm>
            <a:off x="6412604" y="2735719"/>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charset="0"/>
                <a:ea typeface="Myriad Pro Semibold" charset="0"/>
                <a:cs typeface="Myriad Pro Semibold" charset="0"/>
              </a:rPr>
              <a:t>b</a:t>
            </a:r>
          </a:p>
        </p:txBody>
      </p:sp>
      <p:sp>
        <p:nvSpPr>
          <p:cNvPr id="30" name="TextBox 29">
            <a:extLst>
              <a:ext uri="{FF2B5EF4-FFF2-40B4-BE49-F238E27FC236}">
                <a16:creationId xmlns:a16="http://schemas.microsoft.com/office/drawing/2014/main" id="{BDC67AD3-9C3D-4A73-A6A7-13CAA21BC6D3}"/>
              </a:ext>
            </a:extLst>
          </p:cNvPr>
          <p:cNvSpPr txBox="1"/>
          <p:nvPr/>
        </p:nvSpPr>
        <p:spPr bwMode="auto">
          <a:xfrm>
            <a:off x="6365317" y="2735720"/>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57</a:t>
            </a:r>
          </a:p>
        </p:txBody>
      </p:sp>
      <p:sp>
        <p:nvSpPr>
          <p:cNvPr id="32" name="TextBox 31">
            <a:extLst>
              <a:ext uri="{FF2B5EF4-FFF2-40B4-BE49-F238E27FC236}">
                <a16:creationId xmlns:a16="http://schemas.microsoft.com/office/drawing/2014/main" id="{9DF7EAD1-4914-4F13-8091-F1624AE86097}"/>
              </a:ext>
            </a:extLst>
          </p:cNvPr>
          <p:cNvSpPr txBox="1"/>
          <p:nvPr/>
        </p:nvSpPr>
        <p:spPr bwMode="auto">
          <a:xfrm>
            <a:off x="8054521"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80</a:t>
            </a:r>
          </a:p>
        </p:txBody>
      </p:sp>
      <p:sp>
        <p:nvSpPr>
          <p:cNvPr id="21" name="TextBox 20">
            <a:extLst>
              <a:ext uri="{FF2B5EF4-FFF2-40B4-BE49-F238E27FC236}">
                <a16:creationId xmlns:a16="http://schemas.microsoft.com/office/drawing/2014/main" id="{14414CF8-1815-4C52-8138-0140E9DDA65E}"/>
              </a:ext>
            </a:extLst>
          </p:cNvPr>
          <p:cNvSpPr txBox="1"/>
          <p:nvPr/>
        </p:nvSpPr>
        <p:spPr bwMode="auto">
          <a:xfrm>
            <a:off x="7592256" y="2735719"/>
            <a:ext cx="2872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charset="0"/>
                <a:ea typeface="Myriad Pro Semibold" charset="0"/>
                <a:cs typeface="Myriad Pro Semibold" charset="0"/>
              </a:rPr>
              <a:t>c</a:t>
            </a:r>
          </a:p>
        </p:txBody>
      </p:sp>
      <p:sp>
        <p:nvSpPr>
          <p:cNvPr id="22" name="TextBox 21">
            <a:extLst>
              <a:ext uri="{FF2B5EF4-FFF2-40B4-BE49-F238E27FC236}">
                <a16:creationId xmlns:a16="http://schemas.microsoft.com/office/drawing/2014/main" id="{602F450B-D8F6-4801-8F6E-F7A0ADBBB927}"/>
              </a:ext>
            </a:extLst>
          </p:cNvPr>
          <p:cNvSpPr txBox="1"/>
          <p:nvPr/>
        </p:nvSpPr>
        <p:spPr bwMode="auto">
          <a:xfrm>
            <a:off x="8689436" y="2735719"/>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charset="0"/>
                <a:ea typeface="Myriad Pro Semibold" charset="0"/>
                <a:cs typeface="Myriad Pro Semibold" charset="0"/>
              </a:rPr>
              <a:t>d</a:t>
            </a:r>
          </a:p>
        </p:txBody>
      </p:sp>
    </p:spTree>
    <p:extLst>
      <p:ext uri="{BB962C8B-B14F-4D97-AF65-F5344CB8AC3E}">
        <p14:creationId xmlns:p14="http://schemas.microsoft.com/office/powerpoint/2010/main" val="423665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0"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32657B-7C1D-4418-A816-CE946BF98D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2" y="2782829"/>
            <a:ext cx="7367510" cy="44683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3:4</a:t>
            </a:r>
          </a:p>
        </p:txBody>
      </p:sp>
      <p:sp>
        <p:nvSpPr>
          <p:cNvPr id="5" name="TextBox 4">
            <a:extLst>
              <a:ext uri="{FF2B5EF4-FFF2-40B4-BE49-F238E27FC236}">
                <a16:creationId xmlns:a16="http://schemas.microsoft.com/office/drawing/2014/main" id="{DC05BB13-6133-4713-BB29-3D30F67B6BAD}"/>
              </a:ext>
            </a:extLst>
          </p:cNvPr>
          <p:cNvSpPr txBox="1"/>
          <p:nvPr/>
        </p:nvSpPr>
        <p:spPr bwMode="auto">
          <a:xfrm>
            <a:off x="437875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30</a:t>
            </a:r>
          </a:p>
        </p:txBody>
      </p:sp>
      <p:sp>
        <p:nvSpPr>
          <p:cNvPr id="6" name="TextBox 5">
            <a:extLst>
              <a:ext uri="{FF2B5EF4-FFF2-40B4-BE49-F238E27FC236}">
                <a16:creationId xmlns:a16="http://schemas.microsoft.com/office/drawing/2014/main" id="{2B001976-0F30-452E-B438-D570FCCFFF05}"/>
              </a:ext>
            </a:extLst>
          </p:cNvPr>
          <p:cNvSpPr txBox="1"/>
          <p:nvPr/>
        </p:nvSpPr>
        <p:spPr bwMode="auto">
          <a:xfrm>
            <a:off x="2908231"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a:t>
            </a:r>
          </a:p>
        </p:txBody>
      </p:sp>
      <p:sp>
        <p:nvSpPr>
          <p:cNvPr id="8" name="TextBox 7">
            <a:extLst>
              <a:ext uri="{FF2B5EF4-FFF2-40B4-BE49-F238E27FC236}">
                <a16:creationId xmlns:a16="http://schemas.microsoft.com/office/drawing/2014/main" id="{D9800308-612A-40EC-B4DB-B8A2E6AAB157}"/>
              </a:ext>
            </a:extLst>
          </p:cNvPr>
          <p:cNvSpPr txBox="1"/>
          <p:nvPr/>
        </p:nvSpPr>
        <p:spPr bwMode="auto">
          <a:xfrm>
            <a:off x="3643764"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20</a:t>
            </a:r>
          </a:p>
        </p:txBody>
      </p:sp>
      <p:sp>
        <p:nvSpPr>
          <p:cNvPr id="9" name="TextBox 8">
            <a:extLst>
              <a:ext uri="{FF2B5EF4-FFF2-40B4-BE49-F238E27FC236}">
                <a16:creationId xmlns:a16="http://schemas.microsoft.com/office/drawing/2014/main" id="{A02F1D26-5EDF-45CB-BE1F-F3157FC01470}"/>
              </a:ext>
            </a:extLst>
          </p:cNvPr>
          <p:cNvSpPr txBox="1"/>
          <p:nvPr/>
        </p:nvSpPr>
        <p:spPr bwMode="auto">
          <a:xfrm>
            <a:off x="511447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40</a:t>
            </a:r>
          </a:p>
        </p:txBody>
      </p:sp>
      <p:sp>
        <p:nvSpPr>
          <p:cNvPr id="10" name="TextBox 9">
            <a:extLst>
              <a:ext uri="{FF2B5EF4-FFF2-40B4-BE49-F238E27FC236}">
                <a16:creationId xmlns:a16="http://schemas.microsoft.com/office/drawing/2014/main" id="{5B50770B-4720-40B9-B162-BBAA170C95F5}"/>
              </a:ext>
            </a:extLst>
          </p:cNvPr>
          <p:cNvSpPr txBox="1"/>
          <p:nvPr/>
        </p:nvSpPr>
        <p:spPr bwMode="auto">
          <a:xfrm>
            <a:off x="5851275"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50</a:t>
            </a:r>
          </a:p>
        </p:txBody>
      </p:sp>
      <p:sp>
        <p:nvSpPr>
          <p:cNvPr id="11" name="TextBox 10">
            <a:extLst>
              <a:ext uri="{FF2B5EF4-FFF2-40B4-BE49-F238E27FC236}">
                <a16:creationId xmlns:a16="http://schemas.microsoft.com/office/drawing/2014/main" id="{C58A9BF8-BE04-4212-9973-5ABA469D5092}"/>
              </a:ext>
            </a:extLst>
          </p:cNvPr>
          <p:cNvSpPr txBox="1"/>
          <p:nvPr/>
        </p:nvSpPr>
        <p:spPr bwMode="auto">
          <a:xfrm>
            <a:off x="6584492"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60</a:t>
            </a:r>
          </a:p>
        </p:txBody>
      </p:sp>
      <p:sp>
        <p:nvSpPr>
          <p:cNvPr id="12" name="TextBox 11">
            <a:extLst>
              <a:ext uri="{FF2B5EF4-FFF2-40B4-BE49-F238E27FC236}">
                <a16:creationId xmlns:a16="http://schemas.microsoft.com/office/drawing/2014/main" id="{6B2B2DE5-2FD8-4A39-9C66-C37E96C7CFE3}"/>
              </a:ext>
            </a:extLst>
          </p:cNvPr>
          <p:cNvSpPr txBox="1"/>
          <p:nvPr/>
        </p:nvSpPr>
        <p:spPr bwMode="auto">
          <a:xfrm>
            <a:off x="7322488"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70</a:t>
            </a:r>
          </a:p>
        </p:txBody>
      </p:sp>
      <p:sp>
        <p:nvSpPr>
          <p:cNvPr id="14" name="TextBox 13">
            <a:extLst>
              <a:ext uri="{FF2B5EF4-FFF2-40B4-BE49-F238E27FC236}">
                <a16:creationId xmlns:a16="http://schemas.microsoft.com/office/drawing/2014/main" id="{43BF1912-26AD-482F-8A6B-7693AD382D1E}"/>
              </a:ext>
            </a:extLst>
          </p:cNvPr>
          <p:cNvSpPr txBox="1"/>
          <p:nvPr/>
        </p:nvSpPr>
        <p:spPr bwMode="auto">
          <a:xfrm>
            <a:off x="8790128"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90</a:t>
            </a:r>
          </a:p>
        </p:txBody>
      </p:sp>
      <p:sp>
        <p:nvSpPr>
          <p:cNvPr id="15" name="TextBox 14">
            <a:extLst>
              <a:ext uri="{FF2B5EF4-FFF2-40B4-BE49-F238E27FC236}">
                <a16:creationId xmlns:a16="http://schemas.microsoft.com/office/drawing/2014/main" id="{06D00F8F-2A10-44D4-86B9-D27C6139C279}"/>
              </a:ext>
            </a:extLst>
          </p:cNvPr>
          <p:cNvSpPr txBox="1"/>
          <p:nvPr/>
        </p:nvSpPr>
        <p:spPr bwMode="auto">
          <a:xfrm>
            <a:off x="9473755" y="3224915"/>
            <a:ext cx="5068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100</a:t>
            </a:r>
          </a:p>
        </p:txBody>
      </p:sp>
      <p:sp>
        <p:nvSpPr>
          <p:cNvPr id="16" name="TextBox 15">
            <a:extLst>
              <a:ext uri="{FF2B5EF4-FFF2-40B4-BE49-F238E27FC236}">
                <a16:creationId xmlns:a16="http://schemas.microsoft.com/office/drawing/2014/main" id="{F929CD61-B930-493F-BE47-123881CD4B4F}"/>
              </a:ext>
            </a:extLst>
          </p:cNvPr>
          <p:cNvSpPr txBox="1"/>
          <p:nvPr/>
        </p:nvSpPr>
        <p:spPr bwMode="auto">
          <a:xfrm>
            <a:off x="4575813" y="2735719"/>
            <a:ext cx="2984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charset="0"/>
                <a:ea typeface="Myriad Pro Semibold" charset="0"/>
                <a:cs typeface="Myriad Pro Semibold" charset="0"/>
              </a:rPr>
              <a:t>a</a:t>
            </a:r>
          </a:p>
        </p:txBody>
      </p:sp>
      <p:sp>
        <p:nvSpPr>
          <p:cNvPr id="18" name="TextBox 17">
            <a:extLst>
              <a:ext uri="{FF2B5EF4-FFF2-40B4-BE49-F238E27FC236}">
                <a16:creationId xmlns:a16="http://schemas.microsoft.com/office/drawing/2014/main" id="{290440F0-E87E-48DD-96DA-F83895FCCB4E}"/>
              </a:ext>
            </a:extLst>
          </p:cNvPr>
          <p:cNvSpPr txBox="1"/>
          <p:nvPr/>
        </p:nvSpPr>
        <p:spPr bwMode="auto">
          <a:xfrm>
            <a:off x="2225085" y="322491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0</a:t>
            </a:r>
          </a:p>
        </p:txBody>
      </p:sp>
      <p:sp>
        <p:nvSpPr>
          <p:cNvPr id="23" name="TextBox 22">
            <a:extLst>
              <a:ext uri="{FF2B5EF4-FFF2-40B4-BE49-F238E27FC236}">
                <a16:creationId xmlns:a16="http://schemas.microsoft.com/office/drawing/2014/main" id="{DF140D10-617C-400B-9772-B691DCEAD77F}"/>
              </a:ext>
            </a:extLst>
          </p:cNvPr>
          <p:cNvSpPr txBox="1"/>
          <p:nvPr/>
        </p:nvSpPr>
        <p:spPr bwMode="auto">
          <a:xfrm>
            <a:off x="6412604" y="2735719"/>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charset="0"/>
                <a:ea typeface="Myriad Pro Semibold" charset="0"/>
                <a:cs typeface="Myriad Pro Semibold" charset="0"/>
              </a:rPr>
              <a:t>b</a:t>
            </a:r>
          </a:p>
        </p:txBody>
      </p:sp>
      <p:sp>
        <p:nvSpPr>
          <p:cNvPr id="30" name="TextBox 29">
            <a:extLst>
              <a:ext uri="{FF2B5EF4-FFF2-40B4-BE49-F238E27FC236}">
                <a16:creationId xmlns:a16="http://schemas.microsoft.com/office/drawing/2014/main" id="{BDC67AD3-9C3D-4A73-A6A7-13CAA21BC6D3}"/>
              </a:ext>
            </a:extLst>
          </p:cNvPr>
          <p:cNvSpPr txBox="1"/>
          <p:nvPr/>
        </p:nvSpPr>
        <p:spPr bwMode="auto">
          <a:xfrm>
            <a:off x="7536496" y="2735719"/>
            <a:ext cx="4122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charset="0"/>
                <a:ea typeface="Myriad Pro Semibold" charset="0"/>
                <a:cs typeface="Myriad Pro Semibold" charset="0"/>
              </a:rPr>
              <a:t>73</a:t>
            </a:r>
          </a:p>
        </p:txBody>
      </p:sp>
      <p:sp>
        <p:nvSpPr>
          <p:cNvPr id="32" name="TextBox 31">
            <a:extLst>
              <a:ext uri="{FF2B5EF4-FFF2-40B4-BE49-F238E27FC236}">
                <a16:creationId xmlns:a16="http://schemas.microsoft.com/office/drawing/2014/main" id="{9DF7EAD1-4914-4F13-8091-F1624AE86097}"/>
              </a:ext>
            </a:extLst>
          </p:cNvPr>
          <p:cNvSpPr txBox="1"/>
          <p:nvPr/>
        </p:nvSpPr>
        <p:spPr bwMode="auto">
          <a:xfrm>
            <a:off x="8054521" y="322491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80</a:t>
            </a:r>
          </a:p>
        </p:txBody>
      </p:sp>
      <p:sp>
        <p:nvSpPr>
          <p:cNvPr id="21" name="TextBox 20">
            <a:extLst>
              <a:ext uri="{FF2B5EF4-FFF2-40B4-BE49-F238E27FC236}">
                <a16:creationId xmlns:a16="http://schemas.microsoft.com/office/drawing/2014/main" id="{14414CF8-1815-4C52-8138-0140E9DDA65E}"/>
              </a:ext>
            </a:extLst>
          </p:cNvPr>
          <p:cNvSpPr txBox="1"/>
          <p:nvPr/>
        </p:nvSpPr>
        <p:spPr bwMode="auto">
          <a:xfrm>
            <a:off x="7602218" y="2735720"/>
            <a:ext cx="28084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c</a:t>
            </a:r>
          </a:p>
        </p:txBody>
      </p:sp>
      <p:sp>
        <p:nvSpPr>
          <p:cNvPr id="22" name="TextBox 21">
            <a:extLst>
              <a:ext uri="{FF2B5EF4-FFF2-40B4-BE49-F238E27FC236}">
                <a16:creationId xmlns:a16="http://schemas.microsoft.com/office/drawing/2014/main" id="{602F450B-D8F6-4801-8F6E-F7A0ADBBB927}"/>
              </a:ext>
            </a:extLst>
          </p:cNvPr>
          <p:cNvSpPr txBox="1"/>
          <p:nvPr/>
        </p:nvSpPr>
        <p:spPr bwMode="auto">
          <a:xfrm>
            <a:off x="8689436" y="2735719"/>
            <a:ext cx="3048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600" dirty="0">
                <a:solidFill>
                  <a:srgbClr val="000000"/>
                </a:solidFill>
                <a:latin typeface="Myriad Pro Semibold" charset="0"/>
                <a:ea typeface="Myriad Pro Semibold" charset="0"/>
                <a:cs typeface="Myriad Pro Semibold" charset="0"/>
              </a:rPr>
              <a:t>d</a:t>
            </a:r>
          </a:p>
        </p:txBody>
      </p:sp>
    </p:spTree>
    <p:extLst>
      <p:ext uri="{BB962C8B-B14F-4D97-AF65-F5344CB8AC3E}">
        <p14:creationId xmlns:p14="http://schemas.microsoft.com/office/powerpoint/2010/main" val="33427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1"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9417" y="2898356"/>
              <a:ext cx="46265"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2712667" y="2884856"/>
                <a:ext cx="46265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GB" dirty="0"/>
              <a:t>2NPV-2 Two-digit numbers in the linear number system</a:t>
            </a:r>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277856" y="2324151"/>
            <a:ext cx="12160005" cy="581878"/>
            <a:chOff x="657117" y="3548362"/>
            <a:chExt cx="8232613" cy="461232"/>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657117" y="3668046"/>
              <a:ext cx="8232613" cy="341548"/>
              <a:chOff x="657117" y="3668046"/>
              <a:chExt cx="8232613" cy="341548"/>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30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100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10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6"/>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20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40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50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70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80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34154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585858"/>
                    </a:solidFill>
                    <a:effectLst/>
                    <a:uLnTx/>
                    <a:uFillTx/>
                    <a:latin typeface="Calibri" panose="020F0502020204030204"/>
                    <a:ea typeface="+mn-ea"/>
                    <a:cs typeface="+mn-cs"/>
                  </a:rPr>
                  <a:t>90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0" name="Group 289">
            <a:extLst>
              <a:ext uri="{FF2B5EF4-FFF2-40B4-BE49-F238E27FC236}">
                <a16:creationId xmlns:a16="http://schemas.microsoft.com/office/drawing/2014/main" id="{62A1027D-CD2A-46F4-A898-8FB8A5E81B03}"/>
              </a:ext>
            </a:extLst>
          </p:cNvPr>
          <p:cNvGrpSpPr/>
          <p:nvPr/>
        </p:nvGrpSpPr>
        <p:grpSpPr>
          <a:xfrm>
            <a:off x="743567" y="2331315"/>
            <a:ext cx="10691199" cy="121688"/>
            <a:chOff x="966513" y="3549966"/>
            <a:chExt cx="7242561" cy="118080"/>
          </a:xfrm>
        </p:grpSpPr>
        <p:grpSp>
          <p:nvGrpSpPr>
            <p:cNvPr id="291" name="Group 290">
              <a:extLst>
                <a:ext uri="{FF2B5EF4-FFF2-40B4-BE49-F238E27FC236}">
                  <a16:creationId xmlns:a16="http://schemas.microsoft.com/office/drawing/2014/main" id="{EC244080-4ECF-4FE5-8109-1D2A539D1E4D}"/>
                </a:ext>
              </a:extLst>
            </p:cNvPr>
            <p:cNvGrpSpPr/>
            <p:nvPr/>
          </p:nvGrpSpPr>
          <p:grpSpPr>
            <a:xfrm>
              <a:off x="966513" y="3549966"/>
              <a:ext cx="590832" cy="118080"/>
              <a:chOff x="966513" y="3549966"/>
              <a:chExt cx="590832" cy="118080"/>
            </a:xfrm>
          </p:grpSpPr>
          <p:cxnSp>
            <p:nvCxnSpPr>
              <p:cNvPr id="382" name="Straight Connector 381">
                <a:extLst>
                  <a:ext uri="{FF2B5EF4-FFF2-40B4-BE49-F238E27FC236}">
                    <a16:creationId xmlns:a16="http://schemas.microsoft.com/office/drawing/2014/main" id="{9A645F04-7CBE-4E51-893C-4EDE094A3D88}"/>
                  </a:ext>
                </a:extLst>
              </p:cNvPr>
              <p:cNvCxnSpPr>
                <a:cxnSpLocks/>
              </p:cNvCxnSpPr>
              <p:nvPr/>
            </p:nvCxnSpPr>
            <p:spPr>
              <a:xfrm>
                <a:off x="96651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725D944-4D3C-4A53-821D-B6707C0870DA}"/>
                  </a:ext>
                </a:extLst>
              </p:cNvPr>
              <p:cNvCxnSpPr>
                <a:cxnSpLocks/>
              </p:cNvCxnSpPr>
              <p:nvPr/>
            </p:nvCxnSpPr>
            <p:spPr>
              <a:xfrm>
                <a:off x="104036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984829CC-7DA4-4F99-BE9E-DE6478442FFA}"/>
                  </a:ext>
                </a:extLst>
              </p:cNvPr>
              <p:cNvCxnSpPr>
                <a:cxnSpLocks/>
              </p:cNvCxnSpPr>
              <p:nvPr/>
            </p:nvCxnSpPr>
            <p:spPr>
              <a:xfrm>
                <a:off x="148349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43E3A10A-300B-4394-8A80-C28BBAACA589}"/>
                  </a:ext>
                </a:extLst>
              </p:cNvPr>
              <p:cNvCxnSpPr>
                <a:cxnSpLocks/>
              </p:cNvCxnSpPr>
              <p:nvPr/>
            </p:nvCxnSpPr>
            <p:spPr>
              <a:xfrm>
                <a:off x="155734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9D54B789-D614-4860-B521-6EC026FB634E}"/>
                  </a:ext>
                </a:extLst>
              </p:cNvPr>
              <p:cNvCxnSpPr>
                <a:cxnSpLocks/>
              </p:cNvCxnSpPr>
              <p:nvPr/>
            </p:nvCxnSpPr>
            <p:spPr>
              <a:xfrm>
                <a:off x="111422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4892821-44AD-4A31-957B-DA0A4BC68D6B}"/>
                  </a:ext>
                </a:extLst>
              </p:cNvPr>
              <p:cNvCxnSpPr>
                <a:cxnSpLocks/>
              </p:cNvCxnSpPr>
              <p:nvPr/>
            </p:nvCxnSpPr>
            <p:spPr>
              <a:xfrm>
                <a:off x="118807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51766713-53A0-4D36-9521-892627190CF5}"/>
                  </a:ext>
                </a:extLst>
              </p:cNvPr>
              <p:cNvCxnSpPr>
                <a:cxnSpLocks/>
              </p:cNvCxnSpPr>
              <p:nvPr/>
            </p:nvCxnSpPr>
            <p:spPr>
              <a:xfrm>
                <a:off x="126192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CA81CF1-7BFB-4751-BD10-EC1D7E1E3B79}"/>
                  </a:ext>
                </a:extLst>
              </p:cNvPr>
              <p:cNvCxnSpPr>
                <a:cxnSpLocks/>
              </p:cNvCxnSpPr>
              <p:nvPr/>
            </p:nvCxnSpPr>
            <p:spPr>
              <a:xfrm>
                <a:off x="133578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08433B7-8759-4930-A651-DDF905E77D06}"/>
                  </a:ext>
                </a:extLst>
              </p:cNvPr>
              <p:cNvCxnSpPr>
                <a:cxnSpLocks/>
              </p:cNvCxnSpPr>
              <p:nvPr/>
            </p:nvCxnSpPr>
            <p:spPr>
              <a:xfrm>
                <a:off x="140963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70871FCB-30D1-47DE-A17B-3E6A14D9104B}"/>
                </a:ext>
              </a:extLst>
            </p:cNvPr>
            <p:cNvGrpSpPr/>
            <p:nvPr/>
          </p:nvGrpSpPr>
          <p:grpSpPr>
            <a:xfrm>
              <a:off x="1705053" y="3550614"/>
              <a:ext cx="590832" cy="117432"/>
              <a:chOff x="1705053" y="3550614"/>
              <a:chExt cx="590832" cy="117432"/>
            </a:xfrm>
          </p:grpSpPr>
          <p:cxnSp>
            <p:nvCxnSpPr>
              <p:cNvPr id="373" name="Straight Connector 372">
                <a:extLst>
                  <a:ext uri="{FF2B5EF4-FFF2-40B4-BE49-F238E27FC236}">
                    <a16:creationId xmlns:a16="http://schemas.microsoft.com/office/drawing/2014/main" id="{542DB3B7-D892-45D7-9B01-58C1E7C85B54}"/>
                  </a:ext>
                </a:extLst>
              </p:cNvPr>
              <p:cNvCxnSpPr>
                <a:cxnSpLocks/>
              </p:cNvCxnSpPr>
              <p:nvPr/>
            </p:nvCxnSpPr>
            <p:spPr>
              <a:xfrm>
                <a:off x="170505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054E0618-A85A-4A20-933D-52448D01B476}"/>
                  </a:ext>
                </a:extLst>
              </p:cNvPr>
              <p:cNvCxnSpPr>
                <a:cxnSpLocks/>
              </p:cNvCxnSpPr>
              <p:nvPr/>
            </p:nvCxnSpPr>
            <p:spPr>
              <a:xfrm>
                <a:off x="177890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CC744143-F40C-48B0-8532-44232AADE694}"/>
                  </a:ext>
                </a:extLst>
              </p:cNvPr>
              <p:cNvCxnSpPr>
                <a:cxnSpLocks/>
              </p:cNvCxnSpPr>
              <p:nvPr/>
            </p:nvCxnSpPr>
            <p:spPr>
              <a:xfrm>
                <a:off x="222203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C4097905-7714-4BE4-8926-D1E69AE422C4}"/>
                  </a:ext>
                </a:extLst>
              </p:cNvPr>
              <p:cNvCxnSpPr>
                <a:cxnSpLocks/>
              </p:cNvCxnSpPr>
              <p:nvPr/>
            </p:nvCxnSpPr>
            <p:spPr>
              <a:xfrm>
                <a:off x="229588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144C5DD-6D3D-4707-9977-CAC8017E7523}"/>
                  </a:ext>
                </a:extLst>
              </p:cNvPr>
              <p:cNvCxnSpPr>
                <a:cxnSpLocks/>
              </p:cNvCxnSpPr>
              <p:nvPr/>
            </p:nvCxnSpPr>
            <p:spPr>
              <a:xfrm>
                <a:off x="185276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0FD43E0-98EF-44FD-A577-FAFF6B14086E}"/>
                  </a:ext>
                </a:extLst>
              </p:cNvPr>
              <p:cNvCxnSpPr>
                <a:cxnSpLocks/>
              </p:cNvCxnSpPr>
              <p:nvPr/>
            </p:nvCxnSpPr>
            <p:spPr>
              <a:xfrm>
                <a:off x="192661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69375FA-9222-47FC-8F44-104CB4A4DFF3}"/>
                  </a:ext>
                </a:extLst>
              </p:cNvPr>
              <p:cNvCxnSpPr>
                <a:cxnSpLocks/>
              </p:cNvCxnSpPr>
              <p:nvPr/>
            </p:nvCxnSpPr>
            <p:spPr>
              <a:xfrm>
                <a:off x="200046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94EA61E-7A30-42A5-AD95-9C00D5B00027}"/>
                  </a:ext>
                </a:extLst>
              </p:cNvPr>
              <p:cNvCxnSpPr>
                <a:cxnSpLocks/>
              </p:cNvCxnSpPr>
              <p:nvPr/>
            </p:nvCxnSpPr>
            <p:spPr>
              <a:xfrm>
                <a:off x="207432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AE344F9-C0D2-43FF-B41F-BB79039CFC9F}"/>
                  </a:ext>
                </a:extLst>
              </p:cNvPr>
              <p:cNvCxnSpPr>
                <a:cxnSpLocks/>
              </p:cNvCxnSpPr>
              <p:nvPr/>
            </p:nvCxnSpPr>
            <p:spPr>
              <a:xfrm>
                <a:off x="214817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a:extLst>
                <a:ext uri="{FF2B5EF4-FFF2-40B4-BE49-F238E27FC236}">
                  <a16:creationId xmlns:a16="http://schemas.microsoft.com/office/drawing/2014/main" id="{0FD6B9C5-3801-4886-A630-89873B96345B}"/>
                </a:ext>
              </a:extLst>
            </p:cNvPr>
            <p:cNvGrpSpPr/>
            <p:nvPr/>
          </p:nvGrpSpPr>
          <p:grpSpPr>
            <a:xfrm>
              <a:off x="2443593" y="3550614"/>
              <a:ext cx="590832" cy="117432"/>
              <a:chOff x="2443593" y="3550614"/>
              <a:chExt cx="590832" cy="117432"/>
            </a:xfrm>
          </p:grpSpPr>
          <p:cxnSp>
            <p:nvCxnSpPr>
              <p:cNvPr id="364" name="Straight Connector 363">
                <a:extLst>
                  <a:ext uri="{FF2B5EF4-FFF2-40B4-BE49-F238E27FC236}">
                    <a16:creationId xmlns:a16="http://schemas.microsoft.com/office/drawing/2014/main" id="{9E9A21F4-8D03-40DC-A80C-942CFB2FC4F9}"/>
                  </a:ext>
                </a:extLst>
              </p:cNvPr>
              <p:cNvCxnSpPr>
                <a:cxnSpLocks/>
              </p:cNvCxnSpPr>
              <p:nvPr/>
            </p:nvCxnSpPr>
            <p:spPr>
              <a:xfrm>
                <a:off x="244359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4C72D21-DDB3-4E2A-B1A6-E2187F2715CC}"/>
                  </a:ext>
                </a:extLst>
              </p:cNvPr>
              <p:cNvCxnSpPr>
                <a:cxnSpLocks/>
              </p:cNvCxnSpPr>
              <p:nvPr/>
            </p:nvCxnSpPr>
            <p:spPr>
              <a:xfrm>
                <a:off x="251744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A5230D79-8CEF-4025-85E0-1A489E1FA481}"/>
                  </a:ext>
                </a:extLst>
              </p:cNvPr>
              <p:cNvCxnSpPr>
                <a:cxnSpLocks/>
              </p:cNvCxnSpPr>
              <p:nvPr/>
            </p:nvCxnSpPr>
            <p:spPr>
              <a:xfrm>
                <a:off x="296057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58177931-5527-4E5F-8130-CA2211A2D2E8}"/>
                  </a:ext>
                </a:extLst>
              </p:cNvPr>
              <p:cNvCxnSpPr>
                <a:cxnSpLocks/>
              </p:cNvCxnSpPr>
              <p:nvPr/>
            </p:nvCxnSpPr>
            <p:spPr>
              <a:xfrm>
                <a:off x="303442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D1E3282-637C-497C-9541-D4DAD3FD9209}"/>
                  </a:ext>
                </a:extLst>
              </p:cNvPr>
              <p:cNvCxnSpPr>
                <a:cxnSpLocks/>
              </p:cNvCxnSpPr>
              <p:nvPr/>
            </p:nvCxnSpPr>
            <p:spPr>
              <a:xfrm>
                <a:off x="259130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FAF74BD9-A2FC-445E-821C-B123BFE4E7FF}"/>
                  </a:ext>
                </a:extLst>
              </p:cNvPr>
              <p:cNvCxnSpPr>
                <a:cxnSpLocks/>
              </p:cNvCxnSpPr>
              <p:nvPr/>
            </p:nvCxnSpPr>
            <p:spPr>
              <a:xfrm>
                <a:off x="266515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99AE83C-901D-4CD6-B5F1-DF33C9685341}"/>
                  </a:ext>
                </a:extLst>
              </p:cNvPr>
              <p:cNvCxnSpPr>
                <a:cxnSpLocks/>
              </p:cNvCxnSpPr>
              <p:nvPr/>
            </p:nvCxnSpPr>
            <p:spPr>
              <a:xfrm>
                <a:off x="273900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A0BA65D-ECC7-4E90-9D95-CFA98EA0B9C6}"/>
                  </a:ext>
                </a:extLst>
              </p:cNvPr>
              <p:cNvCxnSpPr>
                <a:cxnSpLocks/>
              </p:cNvCxnSpPr>
              <p:nvPr/>
            </p:nvCxnSpPr>
            <p:spPr>
              <a:xfrm>
                <a:off x="281286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C707E8D-52E6-4753-9C49-4E571AA55C59}"/>
                  </a:ext>
                </a:extLst>
              </p:cNvPr>
              <p:cNvCxnSpPr>
                <a:cxnSpLocks/>
              </p:cNvCxnSpPr>
              <p:nvPr/>
            </p:nvCxnSpPr>
            <p:spPr>
              <a:xfrm>
                <a:off x="288671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3BCEF937-6F2E-4AEF-ADB5-1CC0D3B33E35}"/>
                </a:ext>
              </a:extLst>
            </p:cNvPr>
            <p:cNvGrpSpPr/>
            <p:nvPr/>
          </p:nvGrpSpPr>
          <p:grpSpPr>
            <a:xfrm>
              <a:off x="3182133" y="3550614"/>
              <a:ext cx="590832" cy="117432"/>
              <a:chOff x="3182133" y="3550614"/>
              <a:chExt cx="590832" cy="117432"/>
            </a:xfrm>
          </p:grpSpPr>
          <p:cxnSp>
            <p:nvCxnSpPr>
              <p:cNvPr id="355" name="Straight Connector 354">
                <a:extLst>
                  <a:ext uri="{FF2B5EF4-FFF2-40B4-BE49-F238E27FC236}">
                    <a16:creationId xmlns:a16="http://schemas.microsoft.com/office/drawing/2014/main" id="{B53743F9-755F-47B4-9970-0A94BAEE6E95}"/>
                  </a:ext>
                </a:extLst>
              </p:cNvPr>
              <p:cNvCxnSpPr>
                <a:cxnSpLocks/>
              </p:cNvCxnSpPr>
              <p:nvPr/>
            </p:nvCxnSpPr>
            <p:spPr>
              <a:xfrm>
                <a:off x="318213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652A353-78C1-4F05-AA11-E3C31C555E6F}"/>
                  </a:ext>
                </a:extLst>
              </p:cNvPr>
              <p:cNvCxnSpPr>
                <a:cxnSpLocks/>
              </p:cNvCxnSpPr>
              <p:nvPr/>
            </p:nvCxnSpPr>
            <p:spPr>
              <a:xfrm>
                <a:off x="325598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65D2174-38EA-40B4-96A9-F9DF081320EB}"/>
                  </a:ext>
                </a:extLst>
              </p:cNvPr>
              <p:cNvCxnSpPr>
                <a:cxnSpLocks/>
              </p:cNvCxnSpPr>
              <p:nvPr/>
            </p:nvCxnSpPr>
            <p:spPr>
              <a:xfrm>
                <a:off x="369911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EEB3962-6927-4988-96AE-62995117429A}"/>
                  </a:ext>
                </a:extLst>
              </p:cNvPr>
              <p:cNvCxnSpPr>
                <a:cxnSpLocks/>
              </p:cNvCxnSpPr>
              <p:nvPr/>
            </p:nvCxnSpPr>
            <p:spPr>
              <a:xfrm>
                <a:off x="377296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9524456-E440-4FD2-AB27-BCF462FF9DC0}"/>
                  </a:ext>
                </a:extLst>
              </p:cNvPr>
              <p:cNvCxnSpPr>
                <a:cxnSpLocks/>
              </p:cNvCxnSpPr>
              <p:nvPr/>
            </p:nvCxnSpPr>
            <p:spPr>
              <a:xfrm>
                <a:off x="332984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6C30B2C-3138-4CD3-A4BC-8F8300373CA2}"/>
                  </a:ext>
                </a:extLst>
              </p:cNvPr>
              <p:cNvCxnSpPr>
                <a:cxnSpLocks/>
              </p:cNvCxnSpPr>
              <p:nvPr/>
            </p:nvCxnSpPr>
            <p:spPr>
              <a:xfrm>
                <a:off x="340369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B74B2ED-0B8F-4055-973C-9057AC90E05D}"/>
                  </a:ext>
                </a:extLst>
              </p:cNvPr>
              <p:cNvCxnSpPr>
                <a:cxnSpLocks/>
              </p:cNvCxnSpPr>
              <p:nvPr/>
            </p:nvCxnSpPr>
            <p:spPr>
              <a:xfrm>
                <a:off x="347754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E184C6E-441A-4257-90C2-C58F346BE060}"/>
                  </a:ext>
                </a:extLst>
              </p:cNvPr>
              <p:cNvCxnSpPr>
                <a:cxnSpLocks/>
              </p:cNvCxnSpPr>
              <p:nvPr/>
            </p:nvCxnSpPr>
            <p:spPr>
              <a:xfrm>
                <a:off x="355140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39F778A-D521-4307-9FEE-CC11CF143100}"/>
                  </a:ext>
                </a:extLst>
              </p:cNvPr>
              <p:cNvCxnSpPr>
                <a:cxnSpLocks/>
              </p:cNvCxnSpPr>
              <p:nvPr/>
            </p:nvCxnSpPr>
            <p:spPr>
              <a:xfrm>
                <a:off x="362525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B5DCEC68-FD36-4A0C-9083-B6E966B9C5A9}"/>
                </a:ext>
              </a:extLst>
            </p:cNvPr>
            <p:cNvGrpSpPr/>
            <p:nvPr/>
          </p:nvGrpSpPr>
          <p:grpSpPr>
            <a:xfrm>
              <a:off x="3920673" y="3550614"/>
              <a:ext cx="590832" cy="117432"/>
              <a:chOff x="3920673" y="3550614"/>
              <a:chExt cx="590832" cy="117432"/>
            </a:xfrm>
          </p:grpSpPr>
          <p:cxnSp>
            <p:nvCxnSpPr>
              <p:cNvPr id="346" name="Straight Connector 345">
                <a:extLst>
                  <a:ext uri="{FF2B5EF4-FFF2-40B4-BE49-F238E27FC236}">
                    <a16:creationId xmlns:a16="http://schemas.microsoft.com/office/drawing/2014/main" id="{9272518B-FF38-442A-AF9B-94B3FB15191E}"/>
                  </a:ext>
                </a:extLst>
              </p:cNvPr>
              <p:cNvCxnSpPr>
                <a:cxnSpLocks/>
              </p:cNvCxnSpPr>
              <p:nvPr/>
            </p:nvCxnSpPr>
            <p:spPr>
              <a:xfrm>
                <a:off x="392067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851BC53-32DF-4B7F-8D2A-8E191AE517D8}"/>
                  </a:ext>
                </a:extLst>
              </p:cNvPr>
              <p:cNvCxnSpPr>
                <a:cxnSpLocks/>
              </p:cNvCxnSpPr>
              <p:nvPr/>
            </p:nvCxnSpPr>
            <p:spPr>
              <a:xfrm>
                <a:off x="399452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555C7915-ECF7-4E5B-B945-F2F785EEA80F}"/>
                  </a:ext>
                </a:extLst>
              </p:cNvPr>
              <p:cNvCxnSpPr>
                <a:cxnSpLocks/>
              </p:cNvCxnSpPr>
              <p:nvPr/>
            </p:nvCxnSpPr>
            <p:spPr>
              <a:xfrm>
                <a:off x="443765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8FF99B1-DABD-41AD-A434-547127E98ACB}"/>
                  </a:ext>
                </a:extLst>
              </p:cNvPr>
              <p:cNvCxnSpPr>
                <a:cxnSpLocks/>
              </p:cNvCxnSpPr>
              <p:nvPr/>
            </p:nvCxnSpPr>
            <p:spPr>
              <a:xfrm>
                <a:off x="451150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FA342D8-2429-4888-8F36-4C4F51406D64}"/>
                  </a:ext>
                </a:extLst>
              </p:cNvPr>
              <p:cNvCxnSpPr>
                <a:cxnSpLocks/>
              </p:cNvCxnSpPr>
              <p:nvPr/>
            </p:nvCxnSpPr>
            <p:spPr>
              <a:xfrm>
                <a:off x="406838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3461A98-36DC-4D9A-9CFA-8B882832429C}"/>
                  </a:ext>
                </a:extLst>
              </p:cNvPr>
              <p:cNvCxnSpPr>
                <a:cxnSpLocks/>
              </p:cNvCxnSpPr>
              <p:nvPr/>
            </p:nvCxnSpPr>
            <p:spPr>
              <a:xfrm>
                <a:off x="414223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C54358A-1D8F-4EBD-A22C-9523C04F8285}"/>
                  </a:ext>
                </a:extLst>
              </p:cNvPr>
              <p:cNvCxnSpPr>
                <a:cxnSpLocks/>
              </p:cNvCxnSpPr>
              <p:nvPr/>
            </p:nvCxnSpPr>
            <p:spPr>
              <a:xfrm>
                <a:off x="421608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1402DC7-4D64-4F04-95F0-CBD958D182F0}"/>
                  </a:ext>
                </a:extLst>
              </p:cNvPr>
              <p:cNvCxnSpPr>
                <a:cxnSpLocks/>
              </p:cNvCxnSpPr>
              <p:nvPr/>
            </p:nvCxnSpPr>
            <p:spPr>
              <a:xfrm>
                <a:off x="428994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68CDBBE-24D7-4FCE-ACC3-9D2CE12E2C12}"/>
                  </a:ext>
                </a:extLst>
              </p:cNvPr>
              <p:cNvCxnSpPr>
                <a:cxnSpLocks/>
              </p:cNvCxnSpPr>
              <p:nvPr/>
            </p:nvCxnSpPr>
            <p:spPr>
              <a:xfrm>
                <a:off x="436379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25B503F3-7FCA-4521-AF93-872B29126133}"/>
                </a:ext>
              </a:extLst>
            </p:cNvPr>
            <p:cNvGrpSpPr/>
            <p:nvPr/>
          </p:nvGrpSpPr>
          <p:grpSpPr>
            <a:xfrm>
              <a:off x="4664082" y="3549966"/>
              <a:ext cx="590832" cy="118080"/>
              <a:chOff x="4664082" y="3549966"/>
              <a:chExt cx="590832" cy="118080"/>
            </a:xfrm>
          </p:grpSpPr>
          <p:cxnSp>
            <p:nvCxnSpPr>
              <p:cNvPr id="337" name="Straight Connector 336">
                <a:extLst>
                  <a:ext uri="{FF2B5EF4-FFF2-40B4-BE49-F238E27FC236}">
                    <a16:creationId xmlns:a16="http://schemas.microsoft.com/office/drawing/2014/main" id="{5A6E0F0A-CB80-4DA6-B547-4FAF0AD6BB45}"/>
                  </a:ext>
                </a:extLst>
              </p:cNvPr>
              <p:cNvCxnSpPr>
                <a:cxnSpLocks/>
              </p:cNvCxnSpPr>
              <p:nvPr/>
            </p:nvCxnSpPr>
            <p:spPr>
              <a:xfrm>
                <a:off x="466408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07CEF6-1443-47DB-8752-244BADD0D3EB}"/>
                  </a:ext>
                </a:extLst>
              </p:cNvPr>
              <p:cNvCxnSpPr>
                <a:cxnSpLocks/>
              </p:cNvCxnSpPr>
              <p:nvPr/>
            </p:nvCxnSpPr>
            <p:spPr>
              <a:xfrm>
                <a:off x="473793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951214A-3E22-440E-ACD7-61FB18E372EA}"/>
                  </a:ext>
                </a:extLst>
              </p:cNvPr>
              <p:cNvCxnSpPr>
                <a:cxnSpLocks/>
              </p:cNvCxnSpPr>
              <p:nvPr/>
            </p:nvCxnSpPr>
            <p:spPr>
              <a:xfrm>
                <a:off x="518106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FAFBFA0-0150-449F-B129-C377A1F1ADB3}"/>
                  </a:ext>
                </a:extLst>
              </p:cNvPr>
              <p:cNvCxnSpPr>
                <a:cxnSpLocks/>
              </p:cNvCxnSpPr>
              <p:nvPr/>
            </p:nvCxnSpPr>
            <p:spPr>
              <a:xfrm>
                <a:off x="525491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8FFF296-9243-4633-A12C-06C9F8453B56}"/>
                  </a:ext>
                </a:extLst>
              </p:cNvPr>
              <p:cNvCxnSpPr>
                <a:cxnSpLocks/>
              </p:cNvCxnSpPr>
              <p:nvPr/>
            </p:nvCxnSpPr>
            <p:spPr>
              <a:xfrm>
                <a:off x="481179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60A4873-2846-4301-A955-F6294AA04419}"/>
                  </a:ext>
                </a:extLst>
              </p:cNvPr>
              <p:cNvCxnSpPr>
                <a:cxnSpLocks/>
              </p:cNvCxnSpPr>
              <p:nvPr/>
            </p:nvCxnSpPr>
            <p:spPr>
              <a:xfrm>
                <a:off x="488564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203A50BC-0477-40F7-A7C4-7C64606CBD53}"/>
                  </a:ext>
                </a:extLst>
              </p:cNvPr>
              <p:cNvCxnSpPr>
                <a:cxnSpLocks/>
              </p:cNvCxnSpPr>
              <p:nvPr/>
            </p:nvCxnSpPr>
            <p:spPr>
              <a:xfrm>
                <a:off x="4959498"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876A05F-AEB4-4A8E-85A8-A39E7014C590}"/>
                  </a:ext>
                </a:extLst>
              </p:cNvPr>
              <p:cNvCxnSpPr>
                <a:cxnSpLocks/>
              </p:cNvCxnSpPr>
              <p:nvPr/>
            </p:nvCxnSpPr>
            <p:spPr>
              <a:xfrm>
                <a:off x="503335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E290CD5-9DBD-406F-A650-1192D74ABDBC}"/>
                  </a:ext>
                </a:extLst>
              </p:cNvPr>
              <p:cNvCxnSpPr>
                <a:cxnSpLocks/>
              </p:cNvCxnSpPr>
              <p:nvPr/>
            </p:nvCxnSpPr>
            <p:spPr>
              <a:xfrm>
                <a:off x="510720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Group 296">
              <a:extLst>
                <a:ext uri="{FF2B5EF4-FFF2-40B4-BE49-F238E27FC236}">
                  <a16:creationId xmlns:a16="http://schemas.microsoft.com/office/drawing/2014/main" id="{42D95C85-A778-432C-8568-857C32997E50}"/>
                </a:ext>
              </a:extLst>
            </p:cNvPr>
            <p:cNvGrpSpPr/>
            <p:nvPr/>
          </p:nvGrpSpPr>
          <p:grpSpPr>
            <a:xfrm>
              <a:off x="5402622" y="3550614"/>
              <a:ext cx="590832" cy="117432"/>
              <a:chOff x="5402622" y="3550614"/>
              <a:chExt cx="590832" cy="117432"/>
            </a:xfrm>
          </p:grpSpPr>
          <p:cxnSp>
            <p:nvCxnSpPr>
              <p:cNvPr id="328" name="Straight Connector 327">
                <a:extLst>
                  <a:ext uri="{FF2B5EF4-FFF2-40B4-BE49-F238E27FC236}">
                    <a16:creationId xmlns:a16="http://schemas.microsoft.com/office/drawing/2014/main" id="{2D2C4974-185A-439D-B507-98178AA531A7}"/>
                  </a:ext>
                </a:extLst>
              </p:cNvPr>
              <p:cNvCxnSpPr>
                <a:cxnSpLocks/>
              </p:cNvCxnSpPr>
              <p:nvPr/>
            </p:nvCxnSpPr>
            <p:spPr>
              <a:xfrm>
                <a:off x="540262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9176C2F-D5FD-43B7-AF28-A0B4EE62F6BD}"/>
                  </a:ext>
                </a:extLst>
              </p:cNvPr>
              <p:cNvCxnSpPr>
                <a:cxnSpLocks/>
              </p:cNvCxnSpPr>
              <p:nvPr/>
            </p:nvCxnSpPr>
            <p:spPr>
              <a:xfrm>
                <a:off x="547647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4F2E932-3A0E-44AC-B567-35AB51A1C570}"/>
                  </a:ext>
                </a:extLst>
              </p:cNvPr>
              <p:cNvCxnSpPr>
                <a:cxnSpLocks/>
              </p:cNvCxnSpPr>
              <p:nvPr/>
            </p:nvCxnSpPr>
            <p:spPr>
              <a:xfrm>
                <a:off x="591960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5233B78-B797-45C3-A33B-9A2DA2736F29}"/>
                  </a:ext>
                </a:extLst>
              </p:cNvPr>
              <p:cNvCxnSpPr>
                <a:cxnSpLocks/>
              </p:cNvCxnSpPr>
              <p:nvPr/>
            </p:nvCxnSpPr>
            <p:spPr>
              <a:xfrm>
                <a:off x="599345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73BD22D-D6D3-48E0-8390-0F9A22E07EF9}"/>
                  </a:ext>
                </a:extLst>
              </p:cNvPr>
              <p:cNvCxnSpPr>
                <a:cxnSpLocks/>
              </p:cNvCxnSpPr>
              <p:nvPr/>
            </p:nvCxnSpPr>
            <p:spPr>
              <a:xfrm>
                <a:off x="555033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576E039-50EB-4BBF-B4ED-B2D93C23625D}"/>
                  </a:ext>
                </a:extLst>
              </p:cNvPr>
              <p:cNvCxnSpPr>
                <a:cxnSpLocks/>
              </p:cNvCxnSpPr>
              <p:nvPr/>
            </p:nvCxnSpPr>
            <p:spPr>
              <a:xfrm>
                <a:off x="562418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E4E8C0-AF1D-4B06-8469-37C4AA8952E8}"/>
                  </a:ext>
                </a:extLst>
              </p:cNvPr>
              <p:cNvCxnSpPr>
                <a:cxnSpLocks/>
              </p:cNvCxnSpPr>
              <p:nvPr/>
            </p:nvCxnSpPr>
            <p:spPr>
              <a:xfrm>
                <a:off x="569803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CBCE5F2-14D7-44D7-BD23-A47F2D307736}"/>
                  </a:ext>
                </a:extLst>
              </p:cNvPr>
              <p:cNvCxnSpPr>
                <a:cxnSpLocks/>
              </p:cNvCxnSpPr>
              <p:nvPr/>
            </p:nvCxnSpPr>
            <p:spPr>
              <a:xfrm>
                <a:off x="577189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1AAC46D-6EF7-4DA0-8970-1ECE0D303095}"/>
                  </a:ext>
                </a:extLst>
              </p:cNvPr>
              <p:cNvCxnSpPr>
                <a:cxnSpLocks/>
              </p:cNvCxnSpPr>
              <p:nvPr/>
            </p:nvCxnSpPr>
            <p:spPr>
              <a:xfrm>
                <a:off x="584574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a:extLst>
                <a:ext uri="{FF2B5EF4-FFF2-40B4-BE49-F238E27FC236}">
                  <a16:creationId xmlns:a16="http://schemas.microsoft.com/office/drawing/2014/main" id="{A183E02E-FD4A-49B4-B41E-43AFC38A3FF3}"/>
                </a:ext>
              </a:extLst>
            </p:cNvPr>
            <p:cNvGrpSpPr/>
            <p:nvPr/>
          </p:nvGrpSpPr>
          <p:grpSpPr>
            <a:xfrm>
              <a:off x="6141162" y="3550614"/>
              <a:ext cx="590832" cy="117432"/>
              <a:chOff x="6141162" y="3550614"/>
              <a:chExt cx="590832" cy="117432"/>
            </a:xfrm>
          </p:grpSpPr>
          <p:cxnSp>
            <p:nvCxnSpPr>
              <p:cNvPr id="319" name="Straight Connector 318">
                <a:extLst>
                  <a:ext uri="{FF2B5EF4-FFF2-40B4-BE49-F238E27FC236}">
                    <a16:creationId xmlns:a16="http://schemas.microsoft.com/office/drawing/2014/main" id="{124617AC-F817-453F-B380-98C020E967B4}"/>
                  </a:ext>
                </a:extLst>
              </p:cNvPr>
              <p:cNvCxnSpPr>
                <a:cxnSpLocks/>
              </p:cNvCxnSpPr>
              <p:nvPr/>
            </p:nvCxnSpPr>
            <p:spPr>
              <a:xfrm>
                <a:off x="614116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D183B5F-FD87-482F-9AD9-2DF890569C9E}"/>
                  </a:ext>
                </a:extLst>
              </p:cNvPr>
              <p:cNvCxnSpPr>
                <a:cxnSpLocks/>
              </p:cNvCxnSpPr>
              <p:nvPr/>
            </p:nvCxnSpPr>
            <p:spPr>
              <a:xfrm>
                <a:off x="621501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BE493D1-48E9-4B6D-BE42-30844E73AEEB}"/>
                  </a:ext>
                </a:extLst>
              </p:cNvPr>
              <p:cNvCxnSpPr>
                <a:cxnSpLocks/>
              </p:cNvCxnSpPr>
              <p:nvPr/>
            </p:nvCxnSpPr>
            <p:spPr>
              <a:xfrm>
                <a:off x="665814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A06DB38-2ED5-40CA-B4E4-C4F423A562DA}"/>
                  </a:ext>
                </a:extLst>
              </p:cNvPr>
              <p:cNvCxnSpPr>
                <a:cxnSpLocks/>
              </p:cNvCxnSpPr>
              <p:nvPr/>
            </p:nvCxnSpPr>
            <p:spPr>
              <a:xfrm>
                <a:off x="673199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815572E-8725-4BBD-970A-92F001685FBB}"/>
                  </a:ext>
                </a:extLst>
              </p:cNvPr>
              <p:cNvCxnSpPr>
                <a:cxnSpLocks/>
              </p:cNvCxnSpPr>
              <p:nvPr/>
            </p:nvCxnSpPr>
            <p:spPr>
              <a:xfrm>
                <a:off x="628887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7B74937-9D21-4488-8147-5B1EC37DB322}"/>
                  </a:ext>
                </a:extLst>
              </p:cNvPr>
              <p:cNvCxnSpPr>
                <a:cxnSpLocks/>
              </p:cNvCxnSpPr>
              <p:nvPr/>
            </p:nvCxnSpPr>
            <p:spPr>
              <a:xfrm>
                <a:off x="636272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D1DB67F-ED80-438F-9F10-6F5A2EC575BC}"/>
                  </a:ext>
                </a:extLst>
              </p:cNvPr>
              <p:cNvCxnSpPr>
                <a:cxnSpLocks/>
              </p:cNvCxnSpPr>
              <p:nvPr/>
            </p:nvCxnSpPr>
            <p:spPr>
              <a:xfrm>
                <a:off x="643657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CDD1D49-1649-40B4-90E2-EA66D8339230}"/>
                  </a:ext>
                </a:extLst>
              </p:cNvPr>
              <p:cNvCxnSpPr>
                <a:cxnSpLocks/>
              </p:cNvCxnSpPr>
              <p:nvPr/>
            </p:nvCxnSpPr>
            <p:spPr>
              <a:xfrm>
                <a:off x="651043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32F52B0-35BF-4CDB-B194-ED7E7F90DD1A}"/>
                  </a:ext>
                </a:extLst>
              </p:cNvPr>
              <p:cNvCxnSpPr>
                <a:cxnSpLocks/>
              </p:cNvCxnSpPr>
              <p:nvPr/>
            </p:nvCxnSpPr>
            <p:spPr>
              <a:xfrm>
                <a:off x="658428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51DE595D-0241-4C28-B508-03CFA29CD651}"/>
                </a:ext>
              </a:extLst>
            </p:cNvPr>
            <p:cNvGrpSpPr/>
            <p:nvPr/>
          </p:nvGrpSpPr>
          <p:grpSpPr>
            <a:xfrm>
              <a:off x="6879702" y="3550614"/>
              <a:ext cx="590832" cy="117432"/>
              <a:chOff x="6879702" y="3550614"/>
              <a:chExt cx="590832" cy="117432"/>
            </a:xfrm>
          </p:grpSpPr>
          <p:cxnSp>
            <p:nvCxnSpPr>
              <p:cNvPr id="310" name="Straight Connector 309">
                <a:extLst>
                  <a:ext uri="{FF2B5EF4-FFF2-40B4-BE49-F238E27FC236}">
                    <a16:creationId xmlns:a16="http://schemas.microsoft.com/office/drawing/2014/main" id="{C44CBD5E-05B5-4E7E-A972-AD4C42EF780A}"/>
                  </a:ext>
                </a:extLst>
              </p:cNvPr>
              <p:cNvCxnSpPr>
                <a:cxnSpLocks/>
              </p:cNvCxnSpPr>
              <p:nvPr/>
            </p:nvCxnSpPr>
            <p:spPr>
              <a:xfrm>
                <a:off x="687970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A895DB0-4FCC-4FDA-8970-46B5A21D129D}"/>
                  </a:ext>
                </a:extLst>
              </p:cNvPr>
              <p:cNvCxnSpPr>
                <a:cxnSpLocks/>
              </p:cNvCxnSpPr>
              <p:nvPr/>
            </p:nvCxnSpPr>
            <p:spPr>
              <a:xfrm>
                <a:off x="695355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B2F9B14-07B3-4BA0-9077-F56F1F049FFD}"/>
                  </a:ext>
                </a:extLst>
              </p:cNvPr>
              <p:cNvCxnSpPr>
                <a:cxnSpLocks/>
              </p:cNvCxnSpPr>
              <p:nvPr/>
            </p:nvCxnSpPr>
            <p:spPr>
              <a:xfrm>
                <a:off x="739668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0A64CF6-2C89-4666-A2C4-C6CF36DDF091}"/>
                  </a:ext>
                </a:extLst>
              </p:cNvPr>
              <p:cNvCxnSpPr>
                <a:cxnSpLocks/>
              </p:cNvCxnSpPr>
              <p:nvPr/>
            </p:nvCxnSpPr>
            <p:spPr>
              <a:xfrm>
                <a:off x="747053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07D68D1-20C8-406A-AC08-E212F2874649}"/>
                  </a:ext>
                </a:extLst>
              </p:cNvPr>
              <p:cNvCxnSpPr>
                <a:cxnSpLocks/>
              </p:cNvCxnSpPr>
              <p:nvPr/>
            </p:nvCxnSpPr>
            <p:spPr>
              <a:xfrm>
                <a:off x="702741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FD083F1-8082-4E5A-95DC-D07D909C1B01}"/>
                  </a:ext>
                </a:extLst>
              </p:cNvPr>
              <p:cNvCxnSpPr>
                <a:cxnSpLocks/>
              </p:cNvCxnSpPr>
              <p:nvPr/>
            </p:nvCxnSpPr>
            <p:spPr>
              <a:xfrm>
                <a:off x="710126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8C50D39-FE62-4311-9216-5BFA1516E801}"/>
                  </a:ext>
                </a:extLst>
              </p:cNvPr>
              <p:cNvCxnSpPr>
                <a:cxnSpLocks/>
              </p:cNvCxnSpPr>
              <p:nvPr/>
            </p:nvCxnSpPr>
            <p:spPr>
              <a:xfrm>
                <a:off x="717511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1190C5F-092B-4C3C-AC56-0C620F0C652D}"/>
                  </a:ext>
                </a:extLst>
              </p:cNvPr>
              <p:cNvCxnSpPr>
                <a:cxnSpLocks/>
              </p:cNvCxnSpPr>
              <p:nvPr/>
            </p:nvCxnSpPr>
            <p:spPr>
              <a:xfrm>
                <a:off x="724897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2DE06DA-60F8-47CD-9B22-DA7832B0BE8C}"/>
                  </a:ext>
                </a:extLst>
              </p:cNvPr>
              <p:cNvCxnSpPr>
                <a:cxnSpLocks/>
              </p:cNvCxnSpPr>
              <p:nvPr/>
            </p:nvCxnSpPr>
            <p:spPr>
              <a:xfrm>
                <a:off x="732282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B1E49DB1-F4DB-4FFF-91DF-E379EBB91448}"/>
                </a:ext>
              </a:extLst>
            </p:cNvPr>
            <p:cNvGrpSpPr/>
            <p:nvPr/>
          </p:nvGrpSpPr>
          <p:grpSpPr>
            <a:xfrm>
              <a:off x="7618242" y="3550614"/>
              <a:ext cx="590832" cy="117432"/>
              <a:chOff x="7618242" y="3550614"/>
              <a:chExt cx="590832" cy="117432"/>
            </a:xfrm>
          </p:grpSpPr>
          <p:cxnSp>
            <p:nvCxnSpPr>
              <p:cNvPr id="301" name="Straight Connector 300">
                <a:extLst>
                  <a:ext uri="{FF2B5EF4-FFF2-40B4-BE49-F238E27FC236}">
                    <a16:creationId xmlns:a16="http://schemas.microsoft.com/office/drawing/2014/main" id="{D8131113-A7E1-49AD-AC96-E8AF8A684C2E}"/>
                  </a:ext>
                </a:extLst>
              </p:cNvPr>
              <p:cNvCxnSpPr>
                <a:cxnSpLocks/>
              </p:cNvCxnSpPr>
              <p:nvPr/>
            </p:nvCxnSpPr>
            <p:spPr>
              <a:xfrm>
                <a:off x="761824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5AFFA1B-A983-4F19-BAF8-A89C64BA71BA}"/>
                  </a:ext>
                </a:extLst>
              </p:cNvPr>
              <p:cNvCxnSpPr>
                <a:cxnSpLocks/>
              </p:cNvCxnSpPr>
              <p:nvPr/>
            </p:nvCxnSpPr>
            <p:spPr>
              <a:xfrm>
                <a:off x="769209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0572E64-0D7C-4849-95B9-55AA1C7A0AD8}"/>
                  </a:ext>
                </a:extLst>
              </p:cNvPr>
              <p:cNvCxnSpPr>
                <a:cxnSpLocks/>
              </p:cNvCxnSpPr>
              <p:nvPr/>
            </p:nvCxnSpPr>
            <p:spPr>
              <a:xfrm>
                <a:off x="813522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4972C02-ADB3-4D5D-9BE5-BADFE524268D}"/>
                  </a:ext>
                </a:extLst>
              </p:cNvPr>
              <p:cNvCxnSpPr>
                <a:cxnSpLocks/>
              </p:cNvCxnSpPr>
              <p:nvPr/>
            </p:nvCxnSpPr>
            <p:spPr>
              <a:xfrm>
                <a:off x="820907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EFD0419-7549-4778-92A5-E087A725B121}"/>
                  </a:ext>
                </a:extLst>
              </p:cNvPr>
              <p:cNvCxnSpPr>
                <a:cxnSpLocks/>
              </p:cNvCxnSpPr>
              <p:nvPr/>
            </p:nvCxnSpPr>
            <p:spPr>
              <a:xfrm>
                <a:off x="776595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8ADDA35-5C2E-4EC9-9244-CA48E9F307FD}"/>
                  </a:ext>
                </a:extLst>
              </p:cNvPr>
              <p:cNvCxnSpPr>
                <a:cxnSpLocks/>
              </p:cNvCxnSpPr>
              <p:nvPr/>
            </p:nvCxnSpPr>
            <p:spPr>
              <a:xfrm>
                <a:off x="783980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5B1527A-4ADA-4451-91E2-1F1C5D884CE8}"/>
                  </a:ext>
                </a:extLst>
              </p:cNvPr>
              <p:cNvCxnSpPr>
                <a:cxnSpLocks/>
              </p:cNvCxnSpPr>
              <p:nvPr/>
            </p:nvCxnSpPr>
            <p:spPr>
              <a:xfrm>
                <a:off x="791365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2304DFA-6410-47BB-B527-8325EEEDE36D}"/>
                  </a:ext>
                </a:extLst>
              </p:cNvPr>
              <p:cNvCxnSpPr>
                <a:cxnSpLocks/>
              </p:cNvCxnSpPr>
              <p:nvPr/>
            </p:nvCxnSpPr>
            <p:spPr>
              <a:xfrm>
                <a:off x="798751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0EFD777-1220-4AFF-9BE0-9E0602AD9479}"/>
                  </a:ext>
                </a:extLst>
              </p:cNvPr>
              <p:cNvCxnSpPr>
                <a:cxnSpLocks/>
              </p:cNvCxnSpPr>
              <p:nvPr/>
            </p:nvCxnSpPr>
            <p:spPr>
              <a:xfrm>
                <a:off x="806136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Content Placeholder 2">
            <a:extLst>
              <a:ext uri="{FF2B5EF4-FFF2-40B4-BE49-F238E27FC236}">
                <a16:creationId xmlns:a16="http://schemas.microsoft.com/office/drawing/2014/main" id="{1D63FA0C-0F52-4BA9-BE71-7FDC463C70EF}"/>
              </a:ext>
            </a:extLst>
          </p:cNvPr>
          <p:cNvSpPr txBox="1">
            <a:spLocks/>
          </p:cNvSpPr>
          <p:nvPr/>
        </p:nvSpPr>
        <p:spPr>
          <a:xfrm>
            <a:off x="623889" y="3359826"/>
            <a:ext cx="9938714" cy="2912367"/>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Move the arrow to a number.</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reason about the number the arrow is pointing at? Think about how to use multiples of ten and numbers which are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half-way between</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other pairs of numbers.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Say some numbers which would be between these pairs of numbers: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70 and 80; 40 and 50; 0 and 10; 25 and 35; 45 and 55.</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say ‘stop!’ when I move the arrow to a number with a 9 as the ones digit?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1" u="none" strike="noStrike" kern="0" cap="none" spc="0" normalizeH="0" baseline="0" noProof="0" dirty="0">
              <a:ln>
                <a:noFill/>
              </a:ln>
              <a:solidFill>
                <a:srgbClr val="585858"/>
              </a:solidFill>
              <a:effectLst/>
              <a:uLnTx/>
              <a:uFillTx/>
              <a:latin typeface="Calibri" panose="020F0502020204030204"/>
              <a:ea typeface="+mn-ea"/>
              <a:cs typeface="+mn-cs"/>
            </a:endParaRPr>
          </a:p>
        </p:txBody>
      </p:sp>
      <p:cxnSp>
        <p:nvCxnSpPr>
          <p:cNvPr id="137" name="Straight Arrow Connector 136">
            <a:extLst>
              <a:ext uri="{FF2B5EF4-FFF2-40B4-BE49-F238E27FC236}">
                <a16:creationId xmlns:a16="http://schemas.microsoft.com/office/drawing/2014/main" id="{C463B90E-8E50-4527-85CF-529320C371E2}"/>
              </a:ext>
            </a:extLst>
          </p:cNvPr>
          <p:cNvCxnSpPr>
            <a:cxnSpLocks/>
          </p:cNvCxnSpPr>
          <p:nvPr/>
        </p:nvCxnSpPr>
        <p:spPr>
          <a:xfrm>
            <a:off x="85258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153CE632-53E7-47E7-80D5-448E7D408509}"/>
              </a:ext>
            </a:extLst>
          </p:cNvPr>
          <p:cNvCxnSpPr>
            <a:cxnSpLocks/>
          </p:cNvCxnSpPr>
          <p:nvPr/>
        </p:nvCxnSpPr>
        <p:spPr>
          <a:xfrm>
            <a:off x="74755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8180859E-5F05-4185-A926-ACF2ED95071E}"/>
              </a:ext>
            </a:extLst>
          </p:cNvPr>
          <p:cNvCxnSpPr>
            <a:cxnSpLocks/>
          </p:cNvCxnSpPr>
          <p:nvPr/>
        </p:nvCxnSpPr>
        <p:spPr>
          <a:xfrm>
            <a:off x="62882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936CEEC0-C2FA-4B97-8A90-F352210AC1E6}"/>
              </a:ext>
            </a:extLst>
          </p:cNvPr>
          <p:cNvCxnSpPr>
            <a:cxnSpLocks/>
          </p:cNvCxnSpPr>
          <p:nvPr/>
        </p:nvCxnSpPr>
        <p:spPr>
          <a:xfrm>
            <a:off x="96849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7016279C-AE89-485E-9AB6-5C2CC6C9CC98}"/>
              </a:ext>
            </a:extLst>
          </p:cNvPr>
          <p:cNvCxnSpPr>
            <a:cxnSpLocks/>
          </p:cNvCxnSpPr>
          <p:nvPr/>
        </p:nvCxnSpPr>
        <p:spPr>
          <a:xfrm>
            <a:off x="107062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53242B7B-2B82-4689-B30A-5675861BDB4C}"/>
              </a:ext>
            </a:extLst>
          </p:cNvPr>
          <p:cNvCxnSpPr>
            <a:cxnSpLocks/>
          </p:cNvCxnSpPr>
          <p:nvPr/>
        </p:nvCxnSpPr>
        <p:spPr>
          <a:xfrm>
            <a:off x="117964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7F04D45E-73D3-4449-924D-35D6C462A788}"/>
              </a:ext>
            </a:extLst>
          </p:cNvPr>
          <p:cNvCxnSpPr>
            <a:cxnSpLocks/>
          </p:cNvCxnSpPr>
          <p:nvPr/>
        </p:nvCxnSpPr>
        <p:spPr>
          <a:xfrm>
            <a:off x="128867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F7354EC8-98E4-4FA9-9B9C-7690011181EC}"/>
              </a:ext>
            </a:extLst>
          </p:cNvPr>
          <p:cNvCxnSpPr>
            <a:cxnSpLocks/>
          </p:cNvCxnSpPr>
          <p:nvPr/>
        </p:nvCxnSpPr>
        <p:spPr>
          <a:xfrm>
            <a:off x="139769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ABC9358D-ADA6-4559-A5F2-2959E26C0170}"/>
              </a:ext>
            </a:extLst>
          </p:cNvPr>
          <p:cNvCxnSpPr>
            <a:cxnSpLocks/>
          </p:cNvCxnSpPr>
          <p:nvPr/>
        </p:nvCxnSpPr>
        <p:spPr>
          <a:xfrm>
            <a:off x="150671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E49E6B8E-373E-4B99-8777-6F06D5754DB3}"/>
              </a:ext>
            </a:extLst>
          </p:cNvPr>
          <p:cNvCxnSpPr>
            <a:cxnSpLocks/>
          </p:cNvCxnSpPr>
          <p:nvPr/>
        </p:nvCxnSpPr>
        <p:spPr>
          <a:xfrm>
            <a:off x="161573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EF9F6A64-A85F-461D-AB7D-D0DE4C8FDADC}"/>
              </a:ext>
            </a:extLst>
          </p:cNvPr>
          <p:cNvCxnSpPr>
            <a:cxnSpLocks/>
          </p:cNvCxnSpPr>
          <p:nvPr/>
        </p:nvCxnSpPr>
        <p:spPr>
          <a:xfrm>
            <a:off x="194279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F9A1442-9A40-403B-91FF-997C8DE1E428}"/>
              </a:ext>
            </a:extLst>
          </p:cNvPr>
          <p:cNvCxnSpPr>
            <a:cxnSpLocks/>
          </p:cNvCxnSpPr>
          <p:nvPr/>
        </p:nvCxnSpPr>
        <p:spPr>
          <a:xfrm>
            <a:off x="183776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9B11678-9A16-4B2E-8806-354AAA1A1422}"/>
              </a:ext>
            </a:extLst>
          </p:cNvPr>
          <p:cNvCxnSpPr>
            <a:cxnSpLocks/>
          </p:cNvCxnSpPr>
          <p:nvPr/>
        </p:nvCxnSpPr>
        <p:spPr>
          <a:xfrm>
            <a:off x="171903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2137DBA8-F97F-41E7-9AD5-B85E4D867623}"/>
              </a:ext>
            </a:extLst>
          </p:cNvPr>
          <p:cNvCxnSpPr>
            <a:cxnSpLocks/>
          </p:cNvCxnSpPr>
          <p:nvPr/>
        </p:nvCxnSpPr>
        <p:spPr>
          <a:xfrm>
            <a:off x="20586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D7624B87-A235-4613-ABDA-2BB9AE8FB27C}"/>
              </a:ext>
            </a:extLst>
          </p:cNvPr>
          <p:cNvCxnSpPr>
            <a:cxnSpLocks/>
          </p:cNvCxnSpPr>
          <p:nvPr/>
        </p:nvCxnSpPr>
        <p:spPr>
          <a:xfrm>
            <a:off x="216083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93E27D37-68C7-4F89-B87D-BC370437FAB9}"/>
              </a:ext>
            </a:extLst>
          </p:cNvPr>
          <p:cNvCxnSpPr>
            <a:cxnSpLocks/>
          </p:cNvCxnSpPr>
          <p:nvPr/>
        </p:nvCxnSpPr>
        <p:spPr>
          <a:xfrm>
            <a:off x="226985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6764495E-D20B-41D7-8792-0FAD20016843}"/>
              </a:ext>
            </a:extLst>
          </p:cNvPr>
          <p:cNvCxnSpPr>
            <a:cxnSpLocks/>
          </p:cNvCxnSpPr>
          <p:nvPr/>
        </p:nvCxnSpPr>
        <p:spPr>
          <a:xfrm>
            <a:off x="237887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E38B3E79-D0A7-4E5C-B4CD-173EDCC745D7}"/>
              </a:ext>
            </a:extLst>
          </p:cNvPr>
          <p:cNvCxnSpPr>
            <a:cxnSpLocks/>
          </p:cNvCxnSpPr>
          <p:nvPr/>
        </p:nvCxnSpPr>
        <p:spPr>
          <a:xfrm>
            <a:off x="248789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DB306F55-3CC8-48A4-9875-9B96E6164668}"/>
              </a:ext>
            </a:extLst>
          </p:cNvPr>
          <p:cNvCxnSpPr>
            <a:cxnSpLocks/>
          </p:cNvCxnSpPr>
          <p:nvPr/>
        </p:nvCxnSpPr>
        <p:spPr>
          <a:xfrm>
            <a:off x="259691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9AB80B82-6B13-4EEE-9001-2E55C6ABF476}"/>
              </a:ext>
            </a:extLst>
          </p:cNvPr>
          <p:cNvCxnSpPr>
            <a:cxnSpLocks/>
          </p:cNvCxnSpPr>
          <p:nvPr/>
        </p:nvCxnSpPr>
        <p:spPr>
          <a:xfrm>
            <a:off x="270593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FA398F82-CFB6-42C3-911B-E2C7D6747997}"/>
              </a:ext>
            </a:extLst>
          </p:cNvPr>
          <p:cNvCxnSpPr>
            <a:cxnSpLocks/>
          </p:cNvCxnSpPr>
          <p:nvPr/>
        </p:nvCxnSpPr>
        <p:spPr>
          <a:xfrm>
            <a:off x="30329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E50A1639-F6EC-41CC-B112-CA761FA23B4C}"/>
              </a:ext>
            </a:extLst>
          </p:cNvPr>
          <p:cNvCxnSpPr>
            <a:cxnSpLocks/>
          </p:cNvCxnSpPr>
          <p:nvPr/>
        </p:nvCxnSpPr>
        <p:spPr>
          <a:xfrm>
            <a:off x="292796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40E1F3F8-FFB9-4DCF-901F-2DD655E5AAD7}"/>
              </a:ext>
            </a:extLst>
          </p:cNvPr>
          <p:cNvCxnSpPr>
            <a:cxnSpLocks/>
          </p:cNvCxnSpPr>
          <p:nvPr/>
        </p:nvCxnSpPr>
        <p:spPr>
          <a:xfrm>
            <a:off x="280923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1175E62E-BDAB-4595-B141-4FC13D3DF433}"/>
              </a:ext>
            </a:extLst>
          </p:cNvPr>
          <p:cNvCxnSpPr>
            <a:cxnSpLocks/>
          </p:cNvCxnSpPr>
          <p:nvPr/>
        </p:nvCxnSpPr>
        <p:spPr>
          <a:xfrm>
            <a:off x="314890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C08C7873-8377-442D-82EA-4BCE07A8944E}"/>
              </a:ext>
            </a:extLst>
          </p:cNvPr>
          <p:cNvCxnSpPr>
            <a:cxnSpLocks/>
          </p:cNvCxnSpPr>
          <p:nvPr/>
        </p:nvCxnSpPr>
        <p:spPr>
          <a:xfrm>
            <a:off x="325104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6B7750CA-85F2-4246-86D9-4A063C2AAD23}"/>
              </a:ext>
            </a:extLst>
          </p:cNvPr>
          <p:cNvCxnSpPr>
            <a:cxnSpLocks/>
          </p:cNvCxnSpPr>
          <p:nvPr/>
        </p:nvCxnSpPr>
        <p:spPr>
          <a:xfrm>
            <a:off x="336006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417FCC9F-D989-4150-8721-FD9760EC2AA1}"/>
              </a:ext>
            </a:extLst>
          </p:cNvPr>
          <p:cNvCxnSpPr>
            <a:cxnSpLocks/>
          </p:cNvCxnSpPr>
          <p:nvPr/>
        </p:nvCxnSpPr>
        <p:spPr>
          <a:xfrm>
            <a:off x="346908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FE354651-1400-4E43-AAFA-293D647F2274}"/>
              </a:ext>
            </a:extLst>
          </p:cNvPr>
          <p:cNvCxnSpPr>
            <a:cxnSpLocks/>
          </p:cNvCxnSpPr>
          <p:nvPr/>
        </p:nvCxnSpPr>
        <p:spPr>
          <a:xfrm>
            <a:off x="357810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010A1826-2309-49AC-802E-7033201507EB}"/>
              </a:ext>
            </a:extLst>
          </p:cNvPr>
          <p:cNvCxnSpPr>
            <a:cxnSpLocks/>
          </p:cNvCxnSpPr>
          <p:nvPr/>
        </p:nvCxnSpPr>
        <p:spPr>
          <a:xfrm>
            <a:off x="368712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300D2C22-7928-48FE-9636-E2BA9F39E859}"/>
              </a:ext>
            </a:extLst>
          </p:cNvPr>
          <p:cNvCxnSpPr>
            <a:cxnSpLocks/>
          </p:cNvCxnSpPr>
          <p:nvPr/>
        </p:nvCxnSpPr>
        <p:spPr>
          <a:xfrm>
            <a:off x="379614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E5A317EA-5A45-43B2-B47B-E6C3F646BD01}"/>
              </a:ext>
            </a:extLst>
          </p:cNvPr>
          <p:cNvCxnSpPr>
            <a:cxnSpLocks/>
          </p:cNvCxnSpPr>
          <p:nvPr/>
        </p:nvCxnSpPr>
        <p:spPr>
          <a:xfrm>
            <a:off x="412320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8C9B200-1C69-4388-ABE0-B6CA2523783B}"/>
              </a:ext>
            </a:extLst>
          </p:cNvPr>
          <p:cNvCxnSpPr>
            <a:cxnSpLocks/>
          </p:cNvCxnSpPr>
          <p:nvPr/>
        </p:nvCxnSpPr>
        <p:spPr>
          <a:xfrm>
            <a:off x="401817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D58970CF-6031-430C-B795-FCC987D2F22B}"/>
              </a:ext>
            </a:extLst>
          </p:cNvPr>
          <p:cNvCxnSpPr>
            <a:cxnSpLocks/>
          </p:cNvCxnSpPr>
          <p:nvPr/>
        </p:nvCxnSpPr>
        <p:spPr>
          <a:xfrm>
            <a:off x="389944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ADE5419C-7A66-4793-B681-CF227B91C7AC}"/>
              </a:ext>
            </a:extLst>
          </p:cNvPr>
          <p:cNvCxnSpPr>
            <a:cxnSpLocks/>
          </p:cNvCxnSpPr>
          <p:nvPr/>
        </p:nvCxnSpPr>
        <p:spPr>
          <a:xfrm>
            <a:off x="423911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859120F1-2BA5-4AC0-969B-9A4D2EBD6A90}"/>
              </a:ext>
            </a:extLst>
          </p:cNvPr>
          <p:cNvCxnSpPr>
            <a:cxnSpLocks/>
          </p:cNvCxnSpPr>
          <p:nvPr/>
        </p:nvCxnSpPr>
        <p:spPr>
          <a:xfrm>
            <a:off x="434124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1A7D98A2-D80A-4A38-899C-904DDBB1C6C7}"/>
              </a:ext>
            </a:extLst>
          </p:cNvPr>
          <p:cNvCxnSpPr>
            <a:cxnSpLocks/>
          </p:cNvCxnSpPr>
          <p:nvPr/>
        </p:nvCxnSpPr>
        <p:spPr>
          <a:xfrm>
            <a:off x="445026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7CF923D4-E672-4815-A2D3-BC941019E0C3}"/>
              </a:ext>
            </a:extLst>
          </p:cNvPr>
          <p:cNvCxnSpPr>
            <a:cxnSpLocks/>
          </p:cNvCxnSpPr>
          <p:nvPr/>
        </p:nvCxnSpPr>
        <p:spPr>
          <a:xfrm>
            <a:off x="455928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B9001304-00DB-4FF2-8A3F-393788354C36}"/>
              </a:ext>
            </a:extLst>
          </p:cNvPr>
          <p:cNvCxnSpPr>
            <a:cxnSpLocks/>
          </p:cNvCxnSpPr>
          <p:nvPr/>
        </p:nvCxnSpPr>
        <p:spPr>
          <a:xfrm>
            <a:off x="466830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EEC8A7D7-C51F-498D-AD5B-1A18582F1103}"/>
              </a:ext>
            </a:extLst>
          </p:cNvPr>
          <p:cNvCxnSpPr>
            <a:cxnSpLocks/>
          </p:cNvCxnSpPr>
          <p:nvPr/>
        </p:nvCxnSpPr>
        <p:spPr>
          <a:xfrm>
            <a:off x="477732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549C8ED9-9483-4A02-A815-3740D87BCA6A}"/>
              </a:ext>
            </a:extLst>
          </p:cNvPr>
          <p:cNvCxnSpPr>
            <a:cxnSpLocks/>
          </p:cNvCxnSpPr>
          <p:nvPr/>
        </p:nvCxnSpPr>
        <p:spPr>
          <a:xfrm>
            <a:off x="488634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A6CBF215-4CD3-4AF6-9A46-E3A8A73FD47C}"/>
              </a:ext>
            </a:extLst>
          </p:cNvPr>
          <p:cNvCxnSpPr>
            <a:cxnSpLocks/>
          </p:cNvCxnSpPr>
          <p:nvPr/>
        </p:nvCxnSpPr>
        <p:spPr>
          <a:xfrm>
            <a:off x="52134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7E8C71DB-0A55-4B38-8FBE-0FB2CF2C5C72}"/>
              </a:ext>
            </a:extLst>
          </p:cNvPr>
          <p:cNvCxnSpPr>
            <a:cxnSpLocks/>
          </p:cNvCxnSpPr>
          <p:nvPr/>
        </p:nvCxnSpPr>
        <p:spPr>
          <a:xfrm>
            <a:off x="510837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60C96512-EEAF-4800-8EEA-8E755A7E80A4}"/>
              </a:ext>
            </a:extLst>
          </p:cNvPr>
          <p:cNvCxnSpPr>
            <a:cxnSpLocks/>
          </p:cNvCxnSpPr>
          <p:nvPr/>
        </p:nvCxnSpPr>
        <p:spPr>
          <a:xfrm>
            <a:off x="498964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010C613D-620E-41DC-AE75-4A2CAB4C359D}"/>
              </a:ext>
            </a:extLst>
          </p:cNvPr>
          <p:cNvCxnSpPr>
            <a:cxnSpLocks/>
          </p:cNvCxnSpPr>
          <p:nvPr/>
        </p:nvCxnSpPr>
        <p:spPr>
          <a:xfrm>
            <a:off x="532931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343107ED-4EE0-433E-83CA-EA25C0AEA64B}"/>
              </a:ext>
            </a:extLst>
          </p:cNvPr>
          <p:cNvCxnSpPr>
            <a:cxnSpLocks/>
          </p:cNvCxnSpPr>
          <p:nvPr/>
        </p:nvCxnSpPr>
        <p:spPr>
          <a:xfrm>
            <a:off x="543145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9848040B-E63B-48F2-AE66-7162CFC974D2}"/>
              </a:ext>
            </a:extLst>
          </p:cNvPr>
          <p:cNvCxnSpPr>
            <a:cxnSpLocks/>
          </p:cNvCxnSpPr>
          <p:nvPr/>
        </p:nvCxnSpPr>
        <p:spPr>
          <a:xfrm>
            <a:off x="554047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8316B59D-CF20-470A-9C09-896E7C2CF45C}"/>
              </a:ext>
            </a:extLst>
          </p:cNvPr>
          <p:cNvCxnSpPr>
            <a:cxnSpLocks/>
          </p:cNvCxnSpPr>
          <p:nvPr/>
        </p:nvCxnSpPr>
        <p:spPr>
          <a:xfrm>
            <a:off x="564949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C3298057-4472-4CD0-9E51-5CC6EE528012}"/>
              </a:ext>
            </a:extLst>
          </p:cNvPr>
          <p:cNvCxnSpPr>
            <a:cxnSpLocks/>
          </p:cNvCxnSpPr>
          <p:nvPr/>
        </p:nvCxnSpPr>
        <p:spPr>
          <a:xfrm>
            <a:off x="575851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5" name="Straight Arrow Connector 184">
            <a:extLst>
              <a:ext uri="{FF2B5EF4-FFF2-40B4-BE49-F238E27FC236}">
                <a16:creationId xmlns:a16="http://schemas.microsoft.com/office/drawing/2014/main" id="{E828BEB7-9706-4118-9DE5-9295B16B5E08}"/>
              </a:ext>
            </a:extLst>
          </p:cNvPr>
          <p:cNvCxnSpPr>
            <a:cxnSpLocks/>
          </p:cNvCxnSpPr>
          <p:nvPr/>
        </p:nvCxnSpPr>
        <p:spPr>
          <a:xfrm>
            <a:off x="586753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F685E521-2F59-436B-8CF6-EF0C08BD38B4}"/>
              </a:ext>
            </a:extLst>
          </p:cNvPr>
          <p:cNvCxnSpPr>
            <a:cxnSpLocks/>
          </p:cNvCxnSpPr>
          <p:nvPr/>
        </p:nvCxnSpPr>
        <p:spPr>
          <a:xfrm>
            <a:off x="597655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71849756-E10E-4672-9F7D-4B4CD588F43F}"/>
              </a:ext>
            </a:extLst>
          </p:cNvPr>
          <p:cNvCxnSpPr>
            <a:cxnSpLocks/>
          </p:cNvCxnSpPr>
          <p:nvPr/>
        </p:nvCxnSpPr>
        <p:spPr>
          <a:xfrm>
            <a:off x="630173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79AA8A69-D78C-4EF3-8671-6C12823E733C}"/>
              </a:ext>
            </a:extLst>
          </p:cNvPr>
          <p:cNvCxnSpPr>
            <a:cxnSpLocks/>
          </p:cNvCxnSpPr>
          <p:nvPr/>
        </p:nvCxnSpPr>
        <p:spPr>
          <a:xfrm>
            <a:off x="619670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4FD939C3-C9F3-411D-854E-AE6EC4B3D26A}"/>
              </a:ext>
            </a:extLst>
          </p:cNvPr>
          <p:cNvCxnSpPr>
            <a:cxnSpLocks/>
          </p:cNvCxnSpPr>
          <p:nvPr/>
        </p:nvCxnSpPr>
        <p:spPr>
          <a:xfrm>
            <a:off x="607797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458BFB49-CA2D-4D8D-AC3D-255DF8333E08}"/>
              </a:ext>
            </a:extLst>
          </p:cNvPr>
          <p:cNvCxnSpPr>
            <a:cxnSpLocks/>
          </p:cNvCxnSpPr>
          <p:nvPr/>
        </p:nvCxnSpPr>
        <p:spPr>
          <a:xfrm>
            <a:off x="641764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7AC3A9BD-43BE-4A8A-B3C2-8D5D67F2BB8E}"/>
              </a:ext>
            </a:extLst>
          </p:cNvPr>
          <p:cNvCxnSpPr>
            <a:cxnSpLocks/>
          </p:cNvCxnSpPr>
          <p:nvPr/>
        </p:nvCxnSpPr>
        <p:spPr>
          <a:xfrm>
            <a:off x="651977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A4468754-CC7A-4011-A9B7-371ADDA002F5}"/>
              </a:ext>
            </a:extLst>
          </p:cNvPr>
          <p:cNvCxnSpPr>
            <a:cxnSpLocks/>
          </p:cNvCxnSpPr>
          <p:nvPr/>
        </p:nvCxnSpPr>
        <p:spPr>
          <a:xfrm>
            <a:off x="662879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C445BCD0-DD11-41B6-A9DE-027E5E00D465}"/>
              </a:ext>
            </a:extLst>
          </p:cNvPr>
          <p:cNvCxnSpPr>
            <a:cxnSpLocks/>
          </p:cNvCxnSpPr>
          <p:nvPr/>
        </p:nvCxnSpPr>
        <p:spPr>
          <a:xfrm>
            <a:off x="673781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80653C18-1788-4380-9CAF-7A910674AB37}"/>
              </a:ext>
            </a:extLst>
          </p:cNvPr>
          <p:cNvCxnSpPr>
            <a:cxnSpLocks/>
          </p:cNvCxnSpPr>
          <p:nvPr/>
        </p:nvCxnSpPr>
        <p:spPr>
          <a:xfrm>
            <a:off x="684683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26A6D4F5-B1FC-4DEE-B6A7-2934782AF37B}"/>
              </a:ext>
            </a:extLst>
          </p:cNvPr>
          <p:cNvCxnSpPr>
            <a:cxnSpLocks/>
          </p:cNvCxnSpPr>
          <p:nvPr/>
        </p:nvCxnSpPr>
        <p:spPr>
          <a:xfrm>
            <a:off x="695585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D6012FB2-65E3-4A54-AAB9-3FF3D49DE828}"/>
              </a:ext>
            </a:extLst>
          </p:cNvPr>
          <p:cNvCxnSpPr>
            <a:cxnSpLocks/>
          </p:cNvCxnSpPr>
          <p:nvPr/>
        </p:nvCxnSpPr>
        <p:spPr>
          <a:xfrm>
            <a:off x="706487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C0DB68BD-7439-42FB-BA46-DE01D18AEA97}"/>
              </a:ext>
            </a:extLst>
          </p:cNvPr>
          <p:cNvCxnSpPr>
            <a:cxnSpLocks/>
          </p:cNvCxnSpPr>
          <p:nvPr/>
        </p:nvCxnSpPr>
        <p:spPr>
          <a:xfrm>
            <a:off x="740100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A1516632-B513-4A74-BA42-983A888B4441}"/>
              </a:ext>
            </a:extLst>
          </p:cNvPr>
          <p:cNvCxnSpPr>
            <a:cxnSpLocks/>
          </p:cNvCxnSpPr>
          <p:nvPr/>
        </p:nvCxnSpPr>
        <p:spPr>
          <a:xfrm>
            <a:off x="729597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EB37125E-12E8-4A7D-A48B-7A19DAE9254F}"/>
              </a:ext>
            </a:extLst>
          </p:cNvPr>
          <p:cNvCxnSpPr>
            <a:cxnSpLocks/>
          </p:cNvCxnSpPr>
          <p:nvPr/>
        </p:nvCxnSpPr>
        <p:spPr>
          <a:xfrm>
            <a:off x="717724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9B9F1D6E-1DB0-4228-AB41-17FDD1872ACC}"/>
              </a:ext>
            </a:extLst>
          </p:cNvPr>
          <p:cNvCxnSpPr>
            <a:cxnSpLocks/>
          </p:cNvCxnSpPr>
          <p:nvPr/>
        </p:nvCxnSpPr>
        <p:spPr>
          <a:xfrm>
            <a:off x="751691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B839E78B-FF55-4547-A88C-DD39A4A76FC0}"/>
              </a:ext>
            </a:extLst>
          </p:cNvPr>
          <p:cNvCxnSpPr>
            <a:cxnSpLocks/>
          </p:cNvCxnSpPr>
          <p:nvPr/>
        </p:nvCxnSpPr>
        <p:spPr>
          <a:xfrm>
            <a:off x="761904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C3F771A-DC07-4F56-AB7B-A7798FE54A10}"/>
              </a:ext>
            </a:extLst>
          </p:cNvPr>
          <p:cNvCxnSpPr>
            <a:cxnSpLocks/>
          </p:cNvCxnSpPr>
          <p:nvPr/>
        </p:nvCxnSpPr>
        <p:spPr>
          <a:xfrm>
            <a:off x="772806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E5F1E273-E42D-4A73-9155-D048480E30FC}"/>
              </a:ext>
            </a:extLst>
          </p:cNvPr>
          <p:cNvCxnSpPr>
            <a:cxnSpLocks/>
          </p:cNvCxnSpPr>
          <p:nvPr/>
        </p:nvCxnSpPr>
        <p:spPr>
          <a:xfrm>
            <a:off x="783708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15716092-2C12-4D0C-9771-687E5C550D67}"/>
              </a:ext>
            </a:extLst>
          </p:cNvPr>
          <p:cNvCxnSpPr>
            <a:cxnSpLocks/>
          </p:cNvCxnSpPr>
          <p:nvPr/>
        </p:nvCxnSpPr>
        <p:spPr>
          <a:xfrm>
            <a:off x="79461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844B0759-4273-442A-A87B-01BCB704E456}"/>
              </a:ext>
            </a:extLst>
          </p:cNvPr>
          <p:cNvCxnSpPr>
            <a:cxnSpLocks/>
          </p:cNvCxnSpPr>
          <p:nvPr/>
        </p:nvCxnSpPr>
        <p:spPr>
          <a:xfrm>
            <a:off x="805513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06040E08-C5ED-448A-82C0-B3DDDA405C40}"/>
              </a:ext>
            </a:extLst>
          </p:cNvPr>
          <p:cNvCxnSpPr>
            <a:cxnSpLocks/>
          </p:cNvCxnSpPr>
          <p:nvPr/>
        </p:nvCxnSpPr>
        <p:spPr>
          <a:xfrm>
            <a:off x="816415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12DBD897-91AC-4207-A526-3A5C0F91E4B5}"/>
              </a:ext>
            </a:extLst>
          </p:cNvPr>
          <p:cNvCxnSpPr>
            <a:cxnSpLocks/>
          </p:cNvCxnSpPr>
          <p:nvPr/>
        </p:nvCxnSpPr>
        <p:spPr>
          <a:xfrm>
            <a:off x="849275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7F6ADD18-4EEA-4BF0-864E-8AC1BF1034B9}"/>
              </a:ext>
            </a:extLst>
          </p:cNvPr>
          <p:cNvCxnSpPr>
            <a:cxnSpLocks/>
          </p:cNvCxnSpPr>
          <p:nvPr/>
        </p:nvCxnSpPr>
        <p:spPr>
          <a:xfrm>
            <a:off x="838772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402CBB6D-38F5-43C7-8047-0E26D456F747}"/>
              </a:ext>
            </a:extLst>
          </p:cNvPr>
          <p:cNvCxnSpPr>
            <a:cxnSpLocks/>
          </p:cNvCxnSpPr>
          <p:nvPr/>
        </p:nvCxnSpPr>
        <p:spPr>
          <a:xfrm>
            <a:off x="826899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0A232F1A-95E6-4374-95C3-1667C40BE79D}"/>
              </a:ext>
            </a:extLst>
          </p:cNvPr>
          <p:cNvCxnSpPr>
            <a:cxnSpLocks/>
          </p:cNvCxnSpPr>
          <p:nvPr/>
        </p:nvCxnSpPr>
        <p:spPr>
          <a:xfrm>
            <a:off x="8608662"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3E902D8C-A8C1-4018-839C-B117D1CB2473}"/>
              </a:ext>
            </a:extLst>
          </p:cNvPr>
          <p:cNvCxnSpPr>
            <a:cxnSpLocks/>
          </p:cNvCxnSpPr>
          <p:nvPr/>
        </p:nvCxnSpPr>
        <p:spPr>
          <a:xfrm>
            <a:off x="871079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2" name="Straight Arrow Connector 211">
            <a:extLst>
              <a:ext uri="{FF2B5EF4-FFF2-40B4-BE49-F238E27FC236}">
                <a16:creationId xmlns:a16="http://schemas.microsoft.com/office/drawing/2014/main" id="{E03D8646-9CAE-4DA0-839B-DCCE73BD6EDA}"/>
              </a:ext>
            </a:extLst>
          </p:cNvPr>
          <p:cNvCxnSpPr>
            <a:cxnSpLocks/>
          </p:cNvCxnSpPr>
          <p:nvPr/>
        </p:nvCxnSpPr>
        <p:spPr>
          <a:xfrm>
            <a:off x="8819817"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3" name="Straight Arrow Connector 212">
            <a:extLst>
              <a:ext uri="{FF2B5EF4-FFF2-40B4-BE49-F238E27FC236}">
                <a16:creationId xmlns:a16="http://schemas.microsoft.com/office/drawing/2014/main" id="{6407B55A-A855-4D77-BBE8-25ECC6CD4F85}"/>
              </a:ext>
            </a:extLst>
          </p:cNvPr>
          <p:cNvCxnSpPr>
            <a:cxnSpLocks/>
          </p:cNvCxnSpPr>
          <p:nvPr/>
        </p:nvCxnSpPr>
        <p:spPr>
          <a:xfrm>
            <a:off x="892883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4" name="Straight Arrow Connector 213">
            <a:extLst>
              <a:ext uri="{FF2B5EF4-FFF2-40B4-BE49-F238E27FC236}">
                <a16:creationId xmlns:a16="http://schemas.microsoft.com/office/drawing/2014/main" id="{AACAA9C3-4275-42AC-8AA1-3B4E3CC1B579}"/>
              </a:ext>
            </a:extLst>
          </p:cNvPr>
          <p:cNvCxnSpPr>
            <a:cxnSpLocks/>
          </p:cNvCxnSpPr>
          <p:nvPr/>
        </p:nvCxnSpPr>
        <p:spPr>
          <a:xfrm>
            <a:off x="903785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12F6A7E3-E04A-49EA-A7AA-B73C49A22AD6}"/>
              </a:ext>
            </a:extLst>
          </p:cNvPr>
          <p:cNvCxnSpPr>
            <a:cxnSpLocks/>
          </p:cNvCxnSpPr>
          <p:nvPr/>
        </p:nvCxnSpPr>
        <p:spPr>
          <a:xfrm>
            <a:off x="914687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F4440B1C-3644-4E74-BA2D-037530550B70}"/>
              </a:ext>
            </a:extLst>
          </p:cNvPr>
          <p:cNvCxnSpPr>
            <a:cxnSpLocks/>
          </p:cNvCxnSpPr>
          <p:nvPr/>
        </p:nvCxnSpPr>
        <p:spPr>
          <a:xfrm>
            <a:off x="925589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8" name="Straight Arrow Connector 217">
            <a:extLst>
              <a:ext uri="{FF2B5EF4-FFF2-40B4-BE49-F238E27FC236}">
                <a16:creationId xmlns:a16="http://schemas.microsoft.com/office/drawing/2014/main" id="{511898EC-5A53-4F4E-BD58-4D12557BBE08}"/>
              </a:ext>
            </a:extLst>
          </p:cNvPr>
          <p:cNvCxnSpPr>
            <a:cxnSpLocks/>
          </p:cNvCxnSpPr>
          <p:nvPr/>
        </p:nvCxnSpPr>
        <p:spPr>
          <a:xfrm>
            <a:off x="9581418"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42548A7F-72B0-4EC0-8A88-083FEFC65B2F}"/>
              </a:ext>
            </a:extLst>
          </p:cNvPr>
          <p:cNvCxnSpPr>
            <a:cxnSpLocks/>
          </p:cNvCxnSpPr>
          <p:nvPr/>
        </p:nvCxnSpPr>
        <p:spPr>
          <a:xfrm>
            <a:off x="947638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F2BE2460-F198-4CC3-B248-30C3D43E3B84}"/>
              </a:ext>
            </a:extLst>
          </p:cNvPr>
          <p:cNvCxnSpPr>
            <a:cxnSpLocks/>
          </p:cNvCxnSpPr>
          <p:nvPr/>
        </p:nvCxnSpPr>
        <p:spPr>
          <a:xfrm>
            <a:off x="935765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BB097CAB-99DD-4898-9795-C5F0E0E91C31}"/>
              </a:ext>
            </a:extLst>
          </p:cNvPr>
          <p:cNvCxnSpPr>
            <a:cxnSpLocks/>
          </p:cNvCxnSpPr>
          <p:nvPr/>
        </p:nvCxnSpPr>
        <p:spPr>
          <a:xfrm>
            <a:off x="969732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95862939-8B95-4790-AF54-AA2EEE9A6C3A}"/>
              </a:ext>
            </a:extLst>
          </p:cNvPr>
          <p:cNvCxnSpPr>
            <a:cxnSpLocks/>
          </p:cNvCxnSpPr>
          <p:nvPr/>
        </p:nvCxnSpPr>
        <p:spPr>
          <a:xfrm>
            <a:off x="979945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EFFAACB1-6927-4058-8856-B0A6D6C2A87F}"/>
              </a:ext>
            </a:extLst>
          </p:cNvPr>
          <p:cNvCxnSpPr>
            <a:cxnSpLocks/>
          </p:cNvCxnSpPr>
          <p:nvPr/>
        </p:nvCxnSpPr>
        <p:spPr>
          <a:xfrm>
            <a:off x="990847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1CB11F86-7D85-4B29-A095-BBB1ABA3BCA7}"/>
              </a:ext>
            </a:extLst>
          </p:cNvPr>
          <p:cNvCxnSpPr>
            <a:cxnSpLocks/>
          </p:cNvCxnSpPr>
          <p:nvPr/>
        </p:nvCxnSpPr>
        <p:spPr>
          <a:xfrm>
            <a:off x="1001750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7FAD9FBE-D0A5-4712-84E9-8222DE8C8BFC}"/>
              </a:ext>
            </a:extLst>
          </p:cNvPr>
          <p:cNvCxnSpPr>
            <a:cxnSpLocks/>
          </p:cNvCxnSpPr>
          <p:nvPr/>
        </p:nvCxnSpPr>
        <p:spPr>
          <a:xfrm>
            <a:off x="1012652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4BD92DA3-A667-4EEA-A360-29080B7A6D77}"/>
              </a:ext>
            </a:extLst>
          </p:cNvPr>
          <p:cNvCxnSpPr>
            <a:cxnSpLocks/>
          </p:cNvCxnSpPr>
          <p:nvPr/>
        </p:nvCxnSpPr>
        <p:spPr>
          <a:xfrm>
            <a:off x="1023554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F082F545-1CB8-44E4-B561-8F4E2CA4E6D9}"/>
              </a:ext>
            </a:extLst>
          </p:cNvPr>
          <p:cNvCxnSpPr>
            <a:cxnSpLocks/>
          </p:cNvCxnSpPr>
          <p:nvPr/>
        </p:nvCxnSpPr>
        <p:spPr>
          <a:xfrm>
            <a:off x="1034456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C4870044-8C03-4CE2-B791-7DC4F2A10F72}"/>
              </a:ext>
            </a:extLst>
          </p:cNvPr>
          <p:cNvCxnSpPr>
            <a:cxnSpLocks/>
          </p:cNvCxnSpPr>
          <p:nvPr/>
        </p:nvCxnSpPr>
        <p:spPr>
          <a:xfrm>
            <a:off x="10671623"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3" name="Straight Arrow Connector 232">
            <a:extLst>
              <a:ext uri="{FF2B5EF4-FFF2-40B4-BE49-F238E27FC236}">
                <a16:creationId xmlns:a16="http://schemas.microsoft.com/office/drawing/2014/main" id="{CE2EF2B8-FC49-439D-8DA7-85C80A32C2C1}"/>
              </a:ext>
            </a:extLst>
          </p:cNvPr>
          <p:cNvCxnSpPr>
            <a:cxnSpLocks/>
          </p:cNvCxnSpPr>
          <p:nvPr/>
        </p:nvCxnSpPr>
        <p:spPr>
          <a:xfrm>
            <a:off x="10566590"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4" name="Straight Arrow Connector 233">
            <a:extLst>
              <a:ext uri="{FF2B5EF4-FFF2-40B4-BE49-F238E27FC236}">
                <a16:creationId xmlns:a16="http://schemas.microsoft.com/office/drawing/2014/main" id="{2833860B-2642-4881-B412-4140C141D22B}"/>
              </a:ext>
            </a:extLst>
          </p:cNvPr>
          <p:cNvCxnSpPr>
            <a:cxnSpLocks/>
          </p:cNvCxnSpPr>
          <p:nvPr/>
        </p:nvCxnSpPr>
        <p:spPr>
          <a:xfrm>
            <a:off x="10447861"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8F7D10C5-2F44-4AE1-B460-D3876EF3E36F}"/>
              </a:ext>
            </a:extLst>
          </p:cNvPr>
          <p:cNvCxnSpPr>
            <a:cxnSpLocks/>
          </p:cNvCxnSpPr>
          <p:nvPr/>
        </p:nvCxnSpPr>
        <p:spPr>
          <a:xfrm>
            <a:off x="1078752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EA637011-6225-4306-922C-BAF6EC930C5C}"/>
              </a:ext>
            </a:extLst>
          </p:cNvPr>
          <p:cNvCxnSpPr>
            <a:cxnSpLocks/>
          </p:cNvCxnSpPr>
          <p:nvPr/>
        </p:nvCxnSpPr>
        <p:spPr>
          <a:xfrm>
            <a:off x="1088966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7" name="Straight Arrow Connector 236">
            <a:extLst>
              <a:ext uri="{FF2B5EF4-FFF2-40B4-BE49-F238E27FC236}">
                <a16:creationId xmlns:a16="http://schemas.microsoft.com/office/drawing/2014/main" id="{691E5849-9415-430B-A446-D1C86CED05F4}"/>
              </a:ext>
            </a:extLst>
          </p:cNvPr>
          <p:cNvCxnSpPr>
            <a:cxnSpLocks/>
          </p:cNvCxnSpPr>
          <p:nvPr/>
        </p:nvCxnSpPr>
        <p:spPr>
          <a:xfrm>
            <a:off x="10998684"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8" name="Straight Arrow Connector 237">
            <a:extLst>
              <a:ext uri="{FF2B5EF4-FFF2-40B4-BE49-F238E27FC236}">
                <a16:creationId xmlns:a16="http://schemas.microsoft.com/office/drawing/2014/main" id="{9E9A751E-FAB1-4EB5-B89C-8395A936A56B}"/>
              </a:ext>
            </a:extLst>
          </p:cNvPr>
          <p:cNvCxnSpPr>
            <a:cxnSpLocks/>
          </p:cNvCxnSpPr>
          <p:nvPr/>
        </p:nvCxnSpPr>
        <p:spPr>
          <a:xfrm>
            <a:off x="1110770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9" name="Straight Arrow Connector 238">
            <a:extLst>
              <a:ext uri="{FF2B5EF4-FFF2-40B4-BE49-F238E27FC236}">
                <a16:creationId xmlns:a16="http://schemas.microsoft.com/office/drawing/2014/main" id="{F4485FDB-40F2-4043-95FC-7879170C8A7A}"/>
              </a:ext>
            </a:extLst>
          </p:cNvPr>
          <p:cNvCxnSpPr>
            <a:cxnSpLocks/>
          </p:cNvCxnSpPr>
          <p:nvPr/>
        </p:nvCxnSpPr>
        <p:spPr>
          <a:xfrm>
            <a:off x="11216725"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0" name="Straight Arrow Connector 239">
            <a:extLst>
              <a:ext uri="{FF2B5EF4-FFF2-40B4-BE49-F238E27FC236}">
                <a16:creationId xmlns:a16="http://schemas.microsoft.com/office/drawing/2014/main" id="{A20D0F51-BF05-41BA-A884-59FCC2918679}"/>
              </a:ext>
            </a:extLst>
          </p:cNvPr>
          <p:cNvCxnSpPr>
            <a:cxnSpLocks/>
          </p:cNvCxnSpPr>
          <p:nvPr/>
        </p:nvCxnSpPr>
        <p:spPr>
          <a:xfrm>
            <a:off x="1132574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5F822E5C-74E8-455D-B1E6-D7F1267D7B90}"/>
              </a:ext>
            </a:extLst>
          </p:cNvPr>
          <p:cNvCxnSpPr>
            <a:cxnSpLocks/>
          </p:cNvCxnSpPr>
          <p:nvPr/>
        </p:nvCxnSpPr>
        <p:spPr>
          <a:xfrm>
            <a:off x="11434766"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959E8B9B-46CA-4128-AD89-ACA7D52B43FC}"/>
              </a:ext>
            </a:extLst>
          </p:cNvPr>
          <p:cNvCxnSpPr>
            <a:cxnSpLocks/>
          </p:cNvCxnSpPr>
          <p:nvPr/>
        </p:nvCxnSpPr>
        <p:spPr>
          <a:xfrm>
            <a:off x="11538709" y="1845081"/>
            <a:ext cx="0" cy="4592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2367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3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7"/>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0"/>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42"/>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1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43"/>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4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44"/>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14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14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1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46"/>
                                        </p:tgtEl>
                                        <p:attrNameLst>
                                          <p:attrName>style.visibility</p:attrName>
                                        </p:attrNameLst>
                                      </p:cBhvr>
                                      <p:to>
                                        <p:strVal val="hidden"/>
                                      </p:to>
                                    </p:set>
                                  </p:childTnLst>
                                </p:cTn>
                              </p:par>
                              <p:par>
                                <p:cTn id="65" presetID="1" presetClass="entr" presetSubtype="0" fill="hold" nodeType="withEffect">
                                  <p:stCondLst>
                                    <p:cond delay="0"/>
                                  </p:stCondLst>
                                  <p:childTnLst>
                                    <p:set>
                                      <p:cBhvr>
                                        <p:cTn id="66" dur="1" fill="hold">
                                          <p:stCondLst>
                                            <p:cond delay="0"/>
                                          </p:stCondLst>
                                        </p:cTn>
                                        <p:tgtEl>
                                          <p:spTgt spid="1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49"/>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4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148"/>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1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47"/>
                                        </p:tgtEl>
                                        <p:attrNameLst>
                                          <p:attrName>style.visibility</p:attrName>
                                        </p:attrNameLst>
                                      </p:cBhvr>
                                      <p:to>
                                        <p:strVal val="hidden"/>
                                      </p:to>
                                    </p:set>
                                  </p:childTnLst>
                                </p:cTn>
                              </p:par>
                              <p:par>
                                <p:cTn id="83" presetID="1" presetClass="entr" presetSubtype="0" fill="hold" nodeType="withEffect">
                                  <p:stCondLst>
                                    <p:cond delay="0"/>
                                  </p:stCondLst>
                                  <p:childTnLst>
                                    <p:set>
                                      <p:cBhvr>
                                        <p:cTn id="84" dur="1" fill="hold">
                                          <p:stCondLst>
                                            <p:cond delay="0"/>
                                          </p:stCondLst>
                                        </p:cTn>
                                        <p:tgtEl>
                                          <p:spTgt spid="15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50"/>
                                        </p:tgtEl>
                                        <p:attrNameLst>
                                          <p:attrName>style.visibility</p:attrName>
                                        </p:attrNameLst>
                                      </p:cBhvr>
                                      <p:to>
                                        <p:strVal val="hidden"/>
                                      </p:to>
                                    </p:set>
                                  </p:childTnLst>
                                </p:cTn>
                              </p:par>
                              <p:par>
                                <p:cTn id="89" presetID="1" presetClass="entr" presetSubtype="0" fill="hold" nodeType="withEffect">
                                  <p:stCondLst>
                                    <p:cond delay="0"/>
                                  </p:stCondLst>
                                  <p:childTnLst>
                                    <p:set>
                                      <p:cBhvr>
                                        <p:cTn id="90" dur="1" fill="hold">
                                          <p:stCondLst>
                                            <p:cond delay="0"/>
                                          </p:stCondLst>
                                        </p:cTn>
                                        <p:tgtEl>
                                          <p:spTgt spid="15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151"/>
                                        </p:tgtEl>
                                        <p:attrNameLst>
                                          <p:attrName>style.visibility</p:attrName>
                                        </p:attrNameLst>
                                      </p:cBhvr>
                                      <p:to>
                                        <p:strVal val="hidden"/>
                                      </p:to>
                                    </p:set>
                                  </p:childTnLst>
                                </p:cTn>
                              </p:par>
                              <p:par>
                                <p:cTn id="95" presetID="1" presetClass="entr" presetSubtype="0" fill="hold" nodeType="withEffect">
                                  <p:stCondLst>
                                    <p:cond delay="0"/>
                                  </p:stCondLst>
                                  <p:childTnLst>
                                    <p:set>
                                      <p:cBhvr>
                                        <p:cTn id="96" dur="1" fill="hold">
                                          <p:stCondLst>
                                            <p:cond delay="0"/>
                                          </p:stCondLst>
                                        </p:cTn>
                                        <p:tgtEl>
                                          <p:spTgt spid="15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152"/>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15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153"/>
                                        </p:tgtEl>
                                        <p:attrNameLst>
                                          <p:attrName>style.visibility</p:attrName>
                                        </p:attrNameLst>
                                      </p:cBhvr>
                                      <p:to>
                                        <p:strVal val="hidden"/>
                                      </p:to>
                                    </p:set>
                                  </p:childTnLst>
                                </p:cTn>
                              </p:par>
                              <p:par>
                                <p:cTn id="107" presetID="1" presetClass="entr" presetSubtype="0" fill="hold" nodeType="withEffect">
                                  <p:stCondLst>
                                    <p:cond delay="0"/>
                                  </p:stCondLst>
                                  <p:childTnLst>
                                    <p:set>
                                      <p:cBhvr>
                                        <p:cTn id="108" dur="1" fill="hold">
                                          <p:stCondLst>
                                            <p:cond delay="0"/>
                                          </p:stCondLst>
                                        </p:cTn>
                                        <p:tgtEl>
                                          <p:spTgt spid="154"/>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nodeType="clickEffect">
                                  <p:stCondLst>
                                    <p:cond delay="0"/>
                                  </p:stCondLst>
                                  <p:childTnLst>
                                    <p:set>
                                      <p:cBhvr>
                                        <p:cTn id="112" dur="1" fill="hold">
                                          <p:stCondLst>
                                            <p:cond delay="0"/>
                                          </p:stCondLst>
                                        </p:cTn>
                                        <p:tgtEl>
                                          <p:spTgt spid="154"/>
                                        </p:tgtEl>
                                        <p:attrNameLst>
                                          <p:attrName>style.visibility</p:attrName>
                                        </p:attrNameLst>
                                      </p:cBhvr>
                                      <p:to>
                                        <p:strVal val="hidden"/>
                                      </p:to>
                                    </p:set>
                                  </p:childTnLst>
                                </p:cTn>
                              </p:par>
                              <p:par>
                                <p:cTn id="113" presetID="1" presetClass="entr" presetSubtype="0" fill="hold" nodeType="withEffect">
                                  <p:stCondLst>
                                    <p:cond delay="0"/>
                                  </p:stCondLst>
                                  <p:childTnLst>
                                    <p:set>
                                      <p:cBhvr>
                                        <p:cTn id="114" dur="1" fill="hold">
                                          <p:stCondLst>
                                            <p:cond delay="0"/>
                                          </p:stCondLst>
                                        </p:cTn>
                                        <p:tgtEl>
                                          <p:spTgt spid="15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nodeType="clickEffect">
                                  <p:stCondLst>
                                    <p:cond delay="0"/>
                                  </p:stCondLst>
                                  <p:childTnLst>
                                    <p:set>
                                      <p:cBhvr>
                                        <p:cTn id="118" dur="1" fill="hold">
                                          <p:stCondLst>
                                            <p:cond delay="0"/>
                                          </p:stCondLst>
                                        </p:cTn>
                                        <p:tgtEl>
                                          <p:spTgt spid="155"/>
                                        </p:tgtEl>
                                        <p:attrNameLst>
                                          <p:attrName>style.visibility</p:attrName>
                                        </p:attrNameLst>
                                      </p:cBhvr>
                                      <p:to>
                                        <p:strVal val="hidden"/>
                                      </p:to>
                                    </p:set>
                                  </p:childTnLst>
                                </p:cTn>
                              </p:par>
                              <p:par>
                                <p:cTn id="119" presetID="1" presetClass="entr" presetSubtype="0" fill="hold" nodeType="withEffect">
                                  <p:stCondLst>
                                    <p:cond delay="0"/>
                                  </p:stCondLst>
                                  <p:childTnLst>
                                    <p:set>
                                      <p:cBhvr>
                                        <p:cTn id="120" dur="1" fill="hold">
                                          <p:stCondLst>
                                            <p:cond delay="0"/>
                                          </p:stCondLst>
                                        </p:cTn>
                                        <p:tgtEl>
                                          <p:spTgt spid="15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nodeType="clickEffect">
                                  <p:stCondLst>
                                    <p:cond delay="0"/>
                                  </p:stCondLst>
                                  <p:childTnLst>
                                    <p:set>
                                      <p:cBhvr>
                                        <p:cTn id="124" dur="1" fill="hold">
                                          <p:stCondLst>
                                            <p:cond delay="0"/>
                                          </p:stCondLst>
                                        </p:cTn>
                                        <p:tgtEl>
                                          <p:spTgt spid="156"/>
                                        </p:tgtEl>
                                        <p:attrNameLst>
                                          <p:attrName>style.visibility</p:attrName>
                                        </p:attrNameLst>
                                      </p:cBhvr>
                                      <p:to>
                                        <p:strVal val="hidden"/>
                                      </p:to>
                                    </p:set>
                                  </p:childTnLst>
                                </p:cTn>
                              </p:par>
                              <p:par>
                                <p:cTn id="125" presetID="1" presetClass="entr" presetSubtype="0" fill="hold" nodeType="withEffect">
                                  <p:stCondLst>
                                    <p:cond delay="0"/>
                                  </p:stCondLst>
                                  <p:childTnLst>
                                    <p:set>
                                      <p:cBhvr>
                                        <p:cTn id="126" dur="1" fill="hold">
                                          <p:stCondLst>
                                            <p:cond delay="0"/>
                                          </p:stCondLst>
                                        </p:cTn>
                                        <p:tgtEl>
                                          <p:spTgt spid="15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159"/>
                                        </p:tgtEl>
                                        <p:attrNameLst>
                                          <p:attrName>style.visibility</p:attrName>
                                        </p:attrNameLst>
                                      </p:cBhvr>
                                      <p:to>
                                        <p:strVal val="hidden"/>
                                      </p:to>
                                    </p:set>
                                  </p:childTnLst>
                                </p:cTn>
                              </p:par>
                              <p:par>
                                <p:cTn id="131" presetID="1" presetClass="entr" presetSubtype="0" fill="hold" nodeType="withEffect">
                                  <p:stCondLst>
                                    <p:cond delay="0"/>
                                  </p:stCondLst>
                                  <p:childTnLst>
                                    <p:set>
                                      <p:cBhvr>
                                        <p:cTn id="132" dur="1" fill="hold">
                                          <p:stCondLst>
                                            <p:cond delay="0"/>
                                          </p:stCondLst>
                                        </p:cTn>
                                        <p:tgtEl>
                                          <p:spTgt spid="15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nodeType="clickEffect">
                                  <p:stCondLst>
                                    <p:cond delay="0"/>
                                  </p:stCondLst>
                                  <p:childTnLst>
                                    <p:set>
                                      <p:cBhvr>
                                        <p:cTn id="136" dur="1" fill="hold">
                                          <p:stCondLst>
                                            <p:cond delay="0"/>
                                          </p:stCondLst>
                                        </p:cTn>
                                        <p:tgtEl>
                                          <p:spTgt spid="158"/>
                                        </p:tgtEl>
                                        <p:attrNameLst>
                                          <p:attrName>style.visibility</p:attrName>
                                        </p:attrNameLst>
                                      </p:cBhvr>
                                      <p:to>
                                        <p:strVal val="hidden"/>
                                      </p:to>
                                    </p:set>
                                  </p:childTnLst>
                                </p:cTn>
                              </p:par>
                              <p:par>
                                <p:cTn id="137" presetID="1" presetClass="entr" presetSubtype="0" fill="hold" nodeType="withEffect">
                                  <p:stCondLst>
                                    <p:cond delay="0"/>
                                  </p:stCondLst>
                                  <p:childTnLst>
                                    <p:set>
                                      <p:cBhvr>
                                        <p:cTn id="138" dur="1" fill="hold">
                                          <p:stCondLst>
                                            <p:cond delay="0"/>
                                          </p:stCondLst>
                                        </p:cTn>
                                        <p:tgtEl>
                                          <p:spTgt spid="157"/>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nodeType="clickEffect">
                                  <p:stCondLst>
                                    <p:cond delay="0"/>
                                  </p:stCondLst>
                                  <p:childTnLst>
                                    <p:set>
                                      <p:cBhvr>
                                        <p:cTn id="142" dur="1" fill="hold">
                                          <p:stCondLst>
                                            <p:cond delay="0"/>
                                          </p:stCondLst>
                                        </p:cTn>
                                        <p:tgtEl>
                                          <p:spTgt spid="157"/>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16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nodeType="clickEffect">
                                  <p:stCondLst>
                                    <p:cond delay="0"/>
                                  </p:stCondLst>
                                  <p:childTnLst>
                                    <p:set>
                                      <p:cBhvr>
                                        <p:cTn id="148" dur="1" fill="hold">
                                          <p:stCondLst>
                                            <p:cond delay="0"/>
                                          </p:stCondLst>
                                        </p:cTn>
                                        <p:tgtEl>
                                          <p:spTgt spid="160"/>
                                        </p:tgtEl>
                                        <p:attrNameLst>
                                          <p:attrName>style.visibility</p:attrName>
                                        </p:attrNameLst>
                                      </p:cBhvr>
                                      <p:to>
                                        <p:strVal val="hidden"/>
                                      </p:to>
                                    </p:set>
                                  </p:childTnLst>
                                </p:cTn>
                              </p:par>
                              <p:par>
                                <p:cTn id="149" presetID="1" presetClass="entr" presetSubtype="0" fill="hold" nodeType="withEffect">
                                  <p:stCondLst>
                                    <p:cond delay="0"/>
                                  </p:stCondLst>
                                  <p:childTnLst>
                                    <p:set>
                                      <p:cBhvr>
                                        <p:cTn id="150" dur="1" fill="hold">
                                          <p:stCondLst>
                                            <p:cond delay="0"/>
                                          </p:stCondLst>
                                        </p:cTn>
                                        <p:tgtEl>
                                          <p:spTgt spid="16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nodeType="clickEffect">
                                  <p:stCondLst>
                                    <p:cond delay="0"/>
                                  </p:stCondLst>
                                  <p:childTnLst>
                                    <p:set>
                                      <p:cBhvr>
                                        <p:cTn id="154" dur="1" fill="hold">
                                          <p:stCondLst>
                                            <p:cond delay="0"/>
                                          </p:stCondLst>
                                        </p:cTn>
                                        <p:tgtEl>
                                          <p:spTgt spid="161"/>
                                        </p:tgtEl>
                                        <p:attrNameLst>
                                          <p:attrName>style.visibility</p:attrName>
                                        </p:attrNameLst>
                                      </p:cBhvr>
                                      <p:to>
                                        <p:strVal val="hidden"/>
                                      </p:to>
                                    </p:set>
                                  </p:childTnLst>
                                </p:cTn>
                              </p:par>
                              <p:par>
                                <p:cTn id="155" presetID="1" presetClass="entr" presetSubtype="0" fill="hold" nodeType="withEffect">
                                  <p:stCondLst>
                                    <p:cond delay="0"/>
                                  </p:stCondLst>
                                  <p:childTnLst>
                                    <p:set>
                                      <p:cBhvr>
                                        <p:cTn id="156" dur="1" fill="hold">
                                          <p:stCondLst>
                                            <p:cond delay="0"/>
                                          </p:stCondLst>
                                        </p:cTn>
                                        <p:tgtEl>
                                          <p:spTgt spid="162"/>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nodeType="clickEffect">
                                  <p:stCondLst>
                                    <p:cond delay="0"/>
                                  </p:stCondLst>
                                  <p:childTnLst>
                                    <p:set>
                                      <p:cBhvr>
                                        <p:cTn id="160" dur="1" fill="hold">
                                          <p:stCondLst>
                                            <p:cond delay="0"/>
                                          </p:stCondLst>
                                        </p:cTn>
                                        <p:tgtEl>
                                          <p:spTgt spid="162"/>
                                        </p:tgtEl>
                                        <p:attrNameLst>
                                          <p:attrName>style.visibility</p:attrName>
                                        </p:attrNameLst>
                                      </p:cBhvr>
                                      <p:to>
                                        <p:strVal val="hidden"/>
                                      </p:to>
                                    </p:set>
                                  </p:childTnLst>
                                </p:cTn>
                              </p:par>
                              <p:par>
                                <p:cTn id="161" presetID="1" presetClass="entr" presetSubtype="0" fill="hold" nodeType="withEffect">
                                  <p:stCondLst>
                                    <p:cond delay="0"/>
                                  </p:stCondLst>
                                  <p:childTnLst>
                                    <p:set>
                                      <p:cBhvr>
                                        <p:cTn id="162" dur="1" fill="hold">
                                          <p:stCondLst>
                                            <p:cond delay="0"/>
                                          </p:stCondLst>
                                        </p:cTn>
                                        <p:tgtEl>
                                          <p:spTgt spid="163"/>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xit" presetSubtype="0" fill="hold" nodeType="clickEffect">
                                  <p:stCondLst>
                                    <p:cond delay="0"/>
                                  </p:stCondLst>
                                  <p:childTnLst>
                                    <p:set>
                                      <p:cBhvr>
                                        <p:cTn id="166" dur="1" fill="hold">
                                          <p:stCondLst>
                                            <p:cond delay="0"/>
                                          </p:stCondLst>
                                        </p:cTn>
                                        <p:tgtEl>
                                          <p:spTgt spid="163"/>
                                        </p:tgtEl>
                                        <p:attrNameLst>
                                          <p:attrName>style.visibility</p:attrName>
                                        </p:attrNameLst>
                                      </p:cBhvr>
                                      <p:to>
                                        <p:strVal val="hidden"/>
                                      </p:to>
                                    </p:set>
                                  </p:childTnLst>
                                </p:cTn>
                              </p:par>
                              <p:par>
                                <p:cTn id="167" presetID="1" presetClass="entr" presetSubtype="0" fill="hold" nodeType="withEffect">
                                  <p:stCondLst>
                                    <p:cond delay="0"/>
                                  </p:stCondLst>
                                  <p:childTnLst>
                                    <p:set>
                                      <p:cBhvr>
                                        <p:cTn id="168" dur="1" fill="hold">
                                          <p:stCondLst>
                                            <p:cond delay="0"/>
                                          </p:stCondLst>
                                        </p:cTn>
                                        <p:tgtEl>
                                          <p:spTgt spid="164"/>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xit" presetSubtype="0" fill="hold" nodeType="clickEffect">
                                  <p:stCondLst>
                                    <p:cond delay="0"/>
                                  </p:stCondLst>
                                  <p:childTnLst>
                                    <p:set>
                                      <p:cBhvr>
                                        <p:cTn id="172" dur="1" fill="hold">
                                          <p:stCondLst>
                                            <p:cond delay="0"/>
                                          </p:stCondLst>
                                        </p:cTn>
                                        <p:tgtEl>
                                          <p:spTgt spid="164"/>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165"/>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nodeType="clickEffect">
                                  <p:stCondLst>
                                    <p:cond delay="0"/>
                                  </p:stCondLst>
                                  <p:childTnLst>
                                    <p:set>
                                      <p:cBhvr>
                                        <p:cTn id="178" dur="1" fill="hold">
                                          <p:stCondLst>
                                            <p:cond delay="0"/>
                                          </p:stCondLst>
                                        </p:cTn>
                                        <p:tgtEl>
                                          <p:spTgt spid="165"/>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166"/>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xit" presetSubtype="0" fill="hold" nodeType="clickEffect">
                                  <p:stCondLst>
                                    <p:cond delay="0"/>
                                  </p:stCondLst>
                                  <p:childTnLst>
                                    <p:set>
                                      <p:cBhvr>
                                        <p:cTn id="184" dur="1" fill="hold">
                                          <p:stCondLst>
                                            <p:cond delay="0"/>
                                          </p:stCondLst>
                                        </p:cTn>
                                        <p:tgtEl>
                                          <p:spTgt spid="166"/>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169"/>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xit" presetSubtype="0" fill="hold" nodeType="clickEffect">
                                  <p:stCondLst>
                                    <p:cond delay="0"/>
                                  </p:stCondLst>
                                  <p:childTnLst>
                                    <p:set>
                                      <p:cBhvr>
                                        <p:cTn id="190" dur="1" fill="hold">
                                          <p:stCondLst>
                                            <p:cond delay="0"/>
                                          </p:stCondLst>
                                        </p:cTn>
                                        <p:tgtEl>
                                          <p:spTgt spid="169"/>
                                        </p:tgtEl>
                                        <p:attrNameLst>
                                          <p:attrName>style.visibility</p:attrName>
                                        </p:attrNameLst>
                                      </p:cBhvr>
                                      <p:to>
                                        <p:strVal val="hidden"/>
                                      </p:to>
                                    </p:set>
                                  </p:childTnLst>
                                </p:cTn>
                              </p:par>
                              <p:par>
                                <p:cTn id="191" presetID="1" presetClass="entr" presetSubtype="0" fill="hold" nodeType="withEffect">
                                  <p:stCondLst>
                                    <p:cond delay="0"/>
                                  </p:stCondLst>
                                  <p:childTnLst>
                                    <p:set>
                                      <p:cBhvr>
                                        <p:cTn id="192" dur="1" fill="hold">
                                          <p:stCondLst>
                                            <p:cond delay="0"/>
                                          </p:stCondLst>
                                        </p:cTn>
                                        <p:tgtEl>
                                          <p:spTgt spid="168"/>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xit" presetSubtype="0" fill="hold" nodeType="clickEffect">
                                  <p:stCondLst>
                                    <p:cond delay="0"/>
                                  </p:stCondLst>
                                  <p:childTnLst>
                                    <p:set>
                                      <p:cBhvr>
                                        <p:cTn id="196" dur="1" fill="hold">
                                          <p:stCondLst>
                                            <p:cond delay="0"/>
                                          </p:stCondLst>
                                        </p:cTn>
                                        <p:tgtEl>
                                          <p:spTgt spid="168"/>
                                        </p:tgtEl>
                                        <p:attrNameLst>
                                          <p:attrName>style.visibility</p:attrName>
                                        </p:attrNameLst>
                                      </p:cBhvr>
                                      <p:to>
                                        <p:strVal val="hidden"/>
                                      </p:to>
                                    </p:set>
                                  </p:childTnLst>
                                </p:cTn>
                              </p:par>
                              <p:par>
                                <p:cTn id="197" presetID="1" presetClass="entr" presetSubtype="0" fill="hold" nodeType="withEffect">
                                  <p:stCondLst>
                                    <p:cond delay="0"/>
                                  </p:stCondLst>
                                  <p:childTnLst>
                                    <p:set>
                                      <p:cBhvr>
                                        <p:cTn id="198" dur="1" fill="hold">
                                          <p:stCondLst>
                                            <p:cond delay="0"/>
                                          </p:stCondLst>
                                        </p:cTn>
                                        <p:tgtEl>
                                          <p:spTgt spid="167"/>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xit" presetSubtype="0" fill="hold" nodeType="clickEffect">
                                  <p:stCondLst>
                                    <p:cond delay="0"/>
                                  </p:stCondLst>
                                  <p:childTnLst>
                                    <p:set>
                                      <p:cBhvr>
                                        <p:cTn id="202" dur="1" fill="hold">
                                          <p:stCondLst>
                                            <p:cond delay="0"/>
                                          </p:stCondLst>
                                        </p:cTn>
                                        <p:tgtEl>
                                          <p:spTgt spid="167"/>
                                        </p:tgtEl>
                                        <p:attrNameLst>
                                          <p:attrName>style.visibility</p:attrName>
                                        </p:attrNameLst>
                                      </p:cBhvr>
                                      <p:to>
                                        <p:strVal val="hidden"/>
                                      </p:to>
                                    </p:set>
                                  </p:childTnLst>
                                </p:cTn>
                              </p:par>
                              <p:par>
                                <p:cTn id="203" presetID="1" presetClass="entr" presetSubtype="0" fill="hold" nodeType="withEffect">
                                  <p:stCondLst>
                                    <p:cond delay="0"/>
                                  </p:stCondLst>
                                  <p:childTnLst>
                                    <p:set>
                                      <p:cBhvr>
                                        <p:cTn id="204" dur="1" fill="hold">
                                          <p:stCondLst>
                                            <p:cond delay="0"/>
                                          </p:stCondLst>
                                        </p:cTn>
                                        <p:tgtEl>
                                          <p:spTgt spid="170"/>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xit" presetSubtype="0" fill="hold" nodeType="clickEffect">
                                  <p:stCondLst>
                                    <p:cond delay="0"/>
                                  </p:stCondLst>
                                  <p:childTnLst>
                                    <p:set>
                                      <p:cBhvr>
                                        <p:cTn id="208" dur="1" fill="hold">
                                          <p:stCondLst>
                                            <p:cond delay="0"/>
                                          </p:stCondLst>
                                        </p:cTn>
                                        <p:tgtEl>
                                          <p:spTgt spid="170"/>
                                        </p:tgtEl>
                                        <p:attrNameLst>
                                          <p:attrName>style.visibility</p:attrName>
                                        </p:attrNameLst>
                                      </p:cBhvr>
                                      <p:to>
                                        <p:strVal val="hidden"/>
                                      </p:to>
                                    </p:set>
                                  </p:childTnLst>
                                </p:cTn>
                              </p:par>
                              <p:par>
                                <p:cTn id="209" presetID="1" presetClass="entr" presetSubtype="0" fill="hold" nodeType="withEffect">
                                  <p:stCondLst>
                                    <p:cond delay="0"/>
                                  </p:stCondLst>
                                  <p:childTnLst>
                                    <p:set>
                                      <p:cBhvr>
                                        <p:cTn id="210" dur="1" fill="hold">
                                          <p:stCondLst>
                                            <p:cond delay="0"/>
                                          </p:stCondLst>
                                        </p:cTn>
                                        <p:tgtEl>
                                          <p:spTgt spid="171"/>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xit" presetSubtype="0" fill="hold" nodeType="clickEffect">
                                  <p:stCondLst>
                                    <p:cond delay="0"/>
                                  </p:stCondLst>
                                  <p:childTnLst>
                                    <p:set>
                                      <p:cBhvr>
                                        <p:cTn id="214" dur="1" fill="hold">
                                          <p:stCondLst>
                                            <p:cond delay="0"/>
                                          </p:stCondLst>
                                        </p:cTn>
                                        <p:tgtEl>
                                          <p:spTgt spid="171"/>
                                        </p:tgtEl>
                                        <p:attrNameLst>
                                          <p:attrName>style.visibility</p:attrName>
                                        </p:attrNameLst>
                                      </p:cBhvr>
                                      <p:to>
                                        <p:strVal val="hidden"/>
                                      </p:to>
                                    </p:set>
                                  </p:childTnLst>
                                </p:cTn>
                              </p:par>
                              <p:par>
                                <p:cTn id="215" presetID="1" presetClass="entr" presetSubtype="0" fill="hold" nodeType="withEffect">
                                  <p:stCondLst>
                                    <p:cond delay="0"/>
                                  </p:stCondLst>
                                  <p:childTnLst>
                                    <p:set>
                                      <p:cBhvr>
                                        <p:cTn id="216" dur="1" fill="hold">
                                          <p:stCondLst>
                                            <p:cond delay="0"/>
                                          </p:stCondLst>
                                        </p:cTn>
                                        <p:tgtEl>
                                          <p:spTgt spid="172"/>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xit" presetSubtype="0" fill="hold" nodeType="clickEffect">
                                  <p:stCondLst>
                                    <p:cond delay="0"/>
                                  </p:stCondLst>
                                  <p:childTnLst>
                                    <p:set>
                                      <p:cBhvr>
                                        <p:cTn id="220" dur="1" fill="hold">
                                          <p:stCondLst>
                                            <p:cond delay="0"/>
                                          </p:stCondLst>
                                        </p:cTn>
                                        <p:tgtEl>
                                          <p:spTgt spid="172"/>
                                        </p:tgtEl>
                                        <p:attrNameLst>
                                          <p:attrName>style.visibility</p:attrName>
                                        </p:attrNameLst>
                                      </p:cBhvr>
                                      <p:to>
                                        <p:strVal val="hidden"/>
                                      </p:to>
                                    </p:set>
                                  </p:childTnLst>
                                </p:cTn>
                              </p:par>
                              <p:par>
                                <p:cTn id="221" presetID="1" presetClass="entr" presetSubtype="0" fill="hold" nodeType="withEffect">
                                  <p:stCondLst>
                                    <p:cond delay="0"/>
                                  </p:stCondLst>
                                  <p:childTnLst>
                                    <p:set>
                                      <p:cBhvr>
                                        <p:cTn id="222" dur="1" fill="hold">
                                          <p:stCondLst>
                                            <p:cond delay="0"/>
                                          </p:stCondLst>
                                        </p:cTn>
                                        <p:tgtEl>
                                          <p:spTgt spid="173"/>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xit" presetSubtype="0" fill="hold" nodeType="clickEffect">
                                  <p:stCondLst>
                                    <p:cond delay="0"/>
                                  </p:stCondLst>
                                  <p:childTnLst>
                                    <p:set>
                                      <p:cBhvr>
                                        <p:cTn id="226" dur="1" fill="hold">
                                          <p:stCondLst>
                                            <p:cond delay="0"/>
                                          </p:stCondLst>
                                        </p:cTn>
                                        <p:tgtEl>
                                          <p:spTgt spid="173"/>
                                        </p:tgtEl>
                                        <p:attrNameLst>
                                          <p:attrName>style.visibility</p:attrName>
                                        </p:attrNameLst>
                                      </p:cBhvr>
                                      <p:to>
                                        <p:strVal val="hidden"/>
                                      </p:to>
                                    </p:set>
                                  </p:childTnLst>
                                </p:cTn>
                              </p:par>
                              <p:par>
                                <p:cTn id="227" presetID="1" presetClass="entr" presetSubtype="0" fill="hold" nodeType="withEffect">
                                  <p:stCondLst>
                                    <p:cond delay="0"/>
                                  </p:stCondLst>
                                  <p:childTnLst>
                                    <p:set>
                                      <p:cBhvr>
                                        <p:cTn id="228" dur="1" fill="hold">
                                          <p:stCondLst>
                                            <p:cond delay="0"/>
                                          </p:stCondLst>
                                        </p:cTn>
                                        <p:tgtEl>
                                          <p:spTgt spid="174"/>
                                        </p:tgtEl>
                                        <p:attrNameLst>
                                          <p:attrName>style.visibility</p:attrName>
                                        </p:attrNameLst>
                                      </p:cBhvr>
                                      <p:to>
                                        <p:strVal val="visible"/>
                                      </p:to>
                                    </p:set>
                                  </p:childTnLst>
                                </p:cTn>
                              </p:par>
                            </p:childTnLst>
                          </p:cTn>
                        </p:par>
                      </p:childTnLst>
                    </p:cTn>
                  </p:par>
                  <p:par>
                    <p:cTn id="229" fill="hold">
                      <p:stCondLst>
                        <p:cond delay="indefinite"/>
                      </p:stCondLst>
                      <p:childTnLst>
                        <p:par>
                          <p:cTn id="230" fill="hold">
                            <p:stCondLst>
                              <p:cond delay="0"/>
                            </p:stCondLst>
                            <p:childTnLst>
                              <p:par>
                                <p:cTn id="231" presetID="1" presetClass="exit" presetSubtype="0" fill="hold" nodeType="clickEffect">
                                  <p:stCondLst>
                                    <p:cond delay="0"/>
                                  </p:stCondLst>
                                  <p:childTnLst>
                                    <p:set>
                                      <p:cBhvr>
                                        <p:cTn id="232" dur="1" fill="hold">
                                          <p:stCondLst>
                                            <p:cond delay="0"/>
                                          </p:stCondLst>
                                        </p:cTn>
                                        <p:tgtEl>
                                          <p:spTgt spid="174"/>
                                        </p:tgtEl>
                                        <p:attrNameLst>
                                          <p:attrName>style.visibility</p:attrName>
                                        </p:attrNameLst>
                                      </p:cBhvr>
                                      <p:to>
                                        <p:strVal val="hidden"/>
                                      </p:to>
                                    </p:set>
                                  </p:childTnLst>
                                </p:cTn>
                              </p:par>
                              <p:par>
                                <p:cTn id="233" presetID="1" presetClass="entr" presetSubtype="0" fill="hold" nodeType="withEffect">
                                  <p:stCondLst>
                                    <p:cond delay="0"/>
                                  </p:stCondLst>
                                  <p:childTnLst>
                                    <p:set>
                                      <p:cBhvr>
                                        <p:cTn id="234" dur="1" fill="hold">
                                          <p:stCondLst>
                                            <p:cond delay="0"/>
                                          </p:stCondLst>
                                        </p:cTn>
                                        <p:tgtEl>
                                          <p:spTgt spid="175"/>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xit" presetSubtype="0" fill="hold" nodeType="clickEffect">
                                  <p:stCondLst>
                                    <p:cond delay="0"/>
                                  </p:stCondLst>
                                  <p:childTnLst>
                                    <p:set>
                                      <p:cBhvr>
                                        <p:cTn id="238" dur="1" fill="hold">
                                          <p:stCondLst>
                                            <p:cond delay="0"/>
                                          </p:stCondLst>
                                        </p:cTn>
                                        <p:tgtEl>
                                          <p:spTgt spid="175"/>
                                        </p:tgtEl>
                                        <p:attrNameLst>
                                          <p:attrName>style.visibility</p:attrName>
                                        </p:attrNameLst>
                                      </p:cBhvr>
                                      <p:to>
                                        <p:strVal val="hidden"/>
                                      </p:to>
                                    </p:set>
                                  </p:childTnLst>
                                </p:cTn>
                              </p:par>
                              <p:par>
                                <p:cTn id="239" presetID="1" presetClass="entr" presetSubtype="0" fill="hold" nodeType="withEffect">
                                  <p:stCondLst>
                                    <p:cond delay="0"/>
                                  </p:stCondLst>
                                  <p:childTnLst>
                                    <p:set>
                                      <p:cBhvr>
                                        <p:cTn id="240" dur="1" fill="hold">
                                          <p:stCondLst>
                                            <p:cond delay="0"/>
                                          </p:stCondLst>
                                        </p:cTn>
                                        <p:tgtEl>
                                          <p:spTgt spid="176"/>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xit" presetSubtype="0" fill="hold" nodeType="clickEffect">
                                  <p:stCondLst>
                                    <p:cond delay="0"/>
                                  </p:stCondLst>
                                  <p:childTnLst>
                                    <p:set>
                                      <p:cBhvr>
                                        <p:cTn id="244" dur="1" fill="hold">
                                          <p:stCondLst>
                                            <p:cond delay="0"/>
                                          </p:stCondLst>
                                        </p:cTn>
                                        <p:tgtEl>
                                          <p:spTgt spid="176"/>
                                        </p:tgtEl>
                                        <p:attrNameLst>
                                          <p:attrName>style.visibility</p:attrName>
                                        </p:attrNameLst>
                                      </p:cBhvr>
                                      <p:to>
                                        <p:strVal val="hidden"/>
                                      </p:to>
                                    </p:set>
                                  </p:childTnLst>
                                </p:cTn>
                              </p:par>
                              <p:par>
                                <p:cTn id="245" presetID="1" presetClass="entr" presetSubtype="0" fill="hold" nodeType="withEffect">
                                  <p:stCondLst>
                                    <p:cond delay="0"/>
                                  </p:stCondLst>
                                  <p:childTnLst>
                                    <p:set>
                                      <p:cBhvr>
                                        <p:cTn id="246" dur="1" fill="hold">
                                          <p:stCondLst>
                                            <p:cond delay="0"/>
                                          </p:stCondLst>
                                        </p:cTn>
                                        <p:tgtEl>
                                          <p:spTgt spid="179"/>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xit" presetSubtype="0" fill="hold" nodeType="clickEffect">
                                  <p:stCondLst>
                                    <p:cond delay="0"/>
                                  </p:stCondLst>
                                  <p:childTnLst>
                                    <p:set>
                                      <p:cBhvr>
                                        <p:cTn id="250" dur="1" fill="hold">
                                          <p:stCondLst>
                                            <p:cond delay="0"/>
                                          </p:stCondLst>
                                        </p:cTn>
                                        <p:tgtEl>
                                          <p:spTgt spid="179"/>
                                        </p:tgtEl>
                                        <p:attrNameLst>
                                          <p:attrName>style.visibility</p:attrName>
                                        </p:attrNameLst>
                                      </p:cBhvr>
                                      <p:to>
                                        <p:strVal val="hidden"/>
                                      </p:to>
                                    </p:set>
                                  </p:childTnLst>
                                </p:cTn>
                              </p:par>
                              <p:par>
                                <p:cTn id="251" presetID="1" presetClass="entr" presetSubtype="0" fill="hold" nodeType="withEffect">
                                  <p:stCondLst>
                                    <p:cond delay="0"/>
                                  </p:stCondLst>
                                  <p:childTnLst>
                                    <p:set>
                                      <p:cBhvr>
                                        <p:cTn id="252" dur="1" fill="hold">
                                          <p:stCondLst>
                                            <p:cond delay="0"/>
                                          </p:stCondLst>
                                        </p:cTn>
                                        <p:tgtEl>
                                          <p:spTgt spid="178"/>
                                        </p:tgtEl>
                                        <p:attrNameLst>
                                          <p:attrName>style.visibility</p:attrName>
                                        </p:attrNameLst>
                                      </p:cBhvr>
                                      <p:to>
                                        <p:strVal val="visible"/>
                                      </p:to>
                                    </p:set>
                                  </p:childTnLst>
                                </p:cTn>
                              </p:par>
                            </p:childTnLst>
                          </p:cTn>
                        </p:par>
                      </p:childTnLst>
                    </p:cTn>
                  </p:par>
                  <p:par>
                    <p:cTn id="253" fill="hold">
                      <p:stCondLst>
                        <p:cond delay="indefinite"/>
                      </p:stCondLst>
                      <p:childTnLst>
                        <p:par>
                          <p:cTn id="254" fill="hold">
                            <p:stCondLst>
                              <p:cond delay="0"/>
                            </p:stCondLst>
                            <p:childTnLst>
                              <p:par>
                                <p:cTn id="255" presetID="1" presetClass="exit" presetSubtype="0" fill="hold" nodeType="clickEffect">
                                  <p:stCondLst>
                                    <p:cond delay="0"/>
                                  </p:stCondLst>
                                  <p:childTnLst>
                                    <p:set>
                                      <p:cBhvr>
                                        <p:cTn id="256" dur="1" fill="hold">
                                          <p:stCondLst>
                                            <p:cond delay="0"/>
                                          </p:stCondLst>
                                        </p:cTn>
                                        <p:tgtEl>
                                          <p:spTgt spid="178"/>
                                        </p:tgtEl>
                                        <p:attrNameLst>
                                          <p:attrName>style.visibility</p:attrName>
                                        </p:attrNameLst>
                                      </p:cBhvr>
                                      <p:to>
                                        <p:strVal val="hidden"/>
                                      </p:to>
                                    </p:set>
                                  </p:childTnLst>
                                </p:cTn>
                              </p:par>
                              <p:par>
                                <p:cTn id="257" presetID="1" presetClass="entr" presetSubtype="0" fill="hold" nodeType="withEffect">
                                  <p:stCondLst>
                                    <p:cond delay="0"/>
                                  </p:stCondLst>
                                  <p:childTnLst>
                                    <p:set>
                                      <p:cBhvr>
                                        <p:cTn id="258" dur="1" fill="hold">
                                          <p:stCondLst>
                                            <p:cond delay="0"/>
                                          </p:stCondLst>
                                        </p:cTn>
                                        <p:tgtEl>
                                          <p:spTgt spid="177"/>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nodeType="clickEffect">
                                  <p:stCondLst>
                                    <p:cond delay="0"/>
                                  </p:stCondLst>
                                  <p:childTnLst>
                                    <p:set>
                                      <p:cBhvr>
                                        <p:cTn id="262" dur="1" fill="hold">
                                          <p:stCondLst>
                                            <p:cond delay="0"/>
                                          </p:stCondLst>
                                        </p:cTn>
                                        <p:tgtEl>
                                          <p:spTgt spid="177"/>
                                        </p:tgtEl>
                                        <p:attrNameLst>
                                          <p:attrName>style.visibility</p:attrName>
                                        </p:attrNameLst>
                                      </p:cBhvr>
                                      <p:to>
                                        <p:strVal val="hidden"/>
                                      </p:to>
                                    </p:set>
                                  </p:childTnLst>
                                </p:cTn>
                              </p:par>
                              <p:par>
                                <p:cTn id="263" presetID="1" presetClass="entr" presetSubtype="0" fill="hold" nodeType="withEffect">
                                  <p:stCondLst>
                                    <p:cond delay="0"/>
                                  </p:stCondLst>
                                  <p:childTnLst>
                                    <p:set>
                                      <p:cBhvr>
                                        <p:cTn id="264" dur="1" fill="hold">
                                          <p:stCondLst>
                                            <p:cond delay="0"/>
                                          </p:stCondLst>
                                        </p:cTn>
                                        <p:tgtEl>
                                          <p:spTgt spid="180"/>
                                        </p:tgtEl>
                                        <p:attrNameLst>
                                          <p:attrName>style.visibility</p:attrName>
                                        </p:attrNameLst>
                                      </p:cBhvr>
                                      <p:to>
                                        <p:strVal val="visible"/>
                                      </p:to>
                                    </p:set>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nodeType="clickEffect">
                                  <p:stCondLst>
                                    <p:cond delay="0"/>
                                  </p:stCondLst>
                                  <p:childTnLst>
                                    <p:set>
                                      <p:cBhvr>
                                        <p:cTn id="268" dur="1" fill="hold">
                                          <p:stCondLst>
                                            <p:cond delay="0"/>
                                          </p:stCondLst>
                                        </p:cTn>
                                        <p:tgtEl>
                                          <p:spTgt spid="180"/>
                                        </p:tgtEl>
                                        <p:attrNameLst>
                                          <p:attrName>style.visibility</p:attrName>
                                        </p:attrNameLst>
                                      </p:cBhvr>
                                      <p:to>
                                        <p:strVal val="hidden"/>
                                      </p:to>
                                    </p:set>
                                  </p:childTnLst>
                                </p:cTn>
                              </p:par>
                              <p:par>
                                <p:cTn id="269" presetID="1" presetClass="entr" presetSubtype="0" fill="hold" nodeType="withEffect">
                                  <p:stCondLst>
                                    <p:cond delay="0"/>
                                  </p:stCondLst>
                                  <p:childTnLst>
                                    <p:set>
                                      <p:cBhvr>
                                        <p:cTn id="270" dur="1" fill="hold">
                                          <p:stCondLst>
                                            <p:cond delay="0"/>
                                          </p:stCondLst>
                                        </p:cTn>
                                        <p:tgtEl>
                                          <p:spTgt spid="181"/>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xit" presetSubtype="0" fill="hold" nodeType="clickEffect">
                                  <p:stCondLst>
                                    <p:cond delay="0"/>
                                  </p:stCondLst>
                                  <p:childTnLst>
                                    <p:set>
                                      <p:cBhvr>
                                        <p:cTn id="274" dur="1" fill="hold">
                                          <p:stCondLst>
                                            <p:cond delay="0"/>
                                          </p:stCondLst>
                                        </p:cTn>
                                        <p:tgtEl>
                                          <p:spTgt spid="181"/>
                                        </p:tgtEl>
                                        <p:attrNameLst>
                                          <p:attrName>style.visibility</p:attrName>
                                        </p:attrNameLst>
                                      </p:cBhvr>
                                      <p:to>
                                        <p:strVal val="hidden"/>
                                      </p:to>
                                    </p:set>
                                  </p:childTnLst>
                                </p:cTn>
                              </p:par>
                              <p:par>
                                <p:cTn id="275" presetID="1" presetClass="entr" presetSubtype="0" fill="hold" nodeType="withEffect">
                                  <p:stCondLst>
                                    <p:cond delay="0"/>
                                  </p:stCondLst>
                                  <p:childTnLst>
                                    <p:set>
                                      <p:cBhvr>
                                        <p:cTn id="276" dur="1" fill="hold">
                                          <p:stCondLst>
                                            <p:cond delay="0"/>
                                          </p:stCondLst>
                                        </p:cTn>
                                        <p:tgtEl>
                                          <p:spTgt spid="182"/>
                                        </p:tgtEl>
                                        <p:attrNameLst>
                                          <p:attrName>style.visibility</p:attrName>
                                        </p:attrNameLst>
                                      </p:cBhvr>
                                      <p:to>
                                        <p:strVal val="visible"/>
                                      </p:to>
                                    </p:set>
                                  </p:childTnLst>
                                </p:cTn>
                              </p:par>
                            </p:childTnLst>
                          </p:cTn>
                        </p:par>
                      </p:childTnLst>
                    </p:cTn>
                  </p:par>
                  <p:par>
                    <p:cTn id="277" fill="hold">
                      <p:stCondLst>
                        <p:cond delay="indefinite"/>
                      </p:stCondLst>
                      <p:childTnLst>
                        <p:par>
                          <p:cTn id="278" fill="hold">
                            <p:stCondLst>
                              <p:cond delay="0"/>
                            </p:stCondLst>
                            <p:childTnLst>
                              <p:par>
                                <p:cTn id="279" presetID="1" presetClass="exit" presetSubtype="0" fill="hold" nodeType="clickEffect">
                                  <p:stCondLst>
                                    <p:cond delay="0"/>
                                  </p:stCondLst>
                                  <p:childTnLst>
                                    <p:set>
                                      <p:cBhvr>
                                        <p:cTn id="280" dur="1" fill="hold">
                                          <p:stCondLst>
                                            <p:cond delay="0"/>
                                          </p:stCondLst>
                                        </p:cTn>
                                        <p:tgtEl>
                                          <p:spTgt spid="182"/>
                                        </p:tgtEl>
                                        <p:attrNameLst>
                                          <p:attrName>style.visibility</p:attrName>
                                        </p:attrNameLst>
                                      </p:cBhvr>
                                      <p:to>
                                        <p:strVal val="hidden"/>
                                      </p:to>
                                    </p:set>
                                  </p:childTnLst>
                                </p:cTn>
                              </p:par>
                              <p:par>
                                <p:cTn id="281" presetID="1" presetClass="entr" presetSubtype="0" fill="hold" nodeType="withEffect">
                                  <p:stCondLst>
                                    <p:cond delay="0"/>
                                  </p:stCondLst>
                                  <p:childTnLst>
                                    <p:set>
                                      <p:cBhvr>
                                        <p:cTn id="282" dur="1" fill="hold">
                                          <p:stCondLst>
                                            <p:cond delay="0"/>
                                          </p:stCondLst>
                                        </p:cTn>
                                        <p:tgtEl>
                                          <p:spTgt spid="183"/>
                                        </p:tgtEl>
                                        <p:attrNameLst>
                                          <p:attrName>style.visibility</p:attrName>
                                        </p:attrNameLst>
                                      </p:cBhvr>
                                      <p:to>
                                        <p:strVal val="visible"/>
                                      </p:to>
                                    </p:set>
                                  </p:childTnLst>
                                </p:cTn>
                              </p:par>
                            </p:childTnLst>
                          </p:cTn>
                        </p:par>
                      </p:childTnLst>
                    </p:cTn>
                  </p:par>
                  <p:par>
                    <p:cTn id="283" fill="hold">
                      <p:stCondLst>
                        <p:cond delay="indefinite"/>
                      </p:stCondLst>
                      <p:childTnLst>
                        <p:par>
                          <p:cTn id="284" fill="hold">
                            <p:stCondLst>
                              <p:cond delay="0"/>
                            </p:stCondLst>
                            <p:childTnLst>
                              <p:par>
                                <p:cTn id="285" presetID="1" presetClass="exit" presetSubtype="0" fill="hold" nodeType="clickEffect">
                                  <p:stCondLst>
                                    <p:cond delay="0"/>
                                  </p:stCondLst>
                                  <p:childTnLst>
                                    <p:set>
                                      <p:cBhvr>
                                        <p:cTn id="286" dur="1" fill="hold">
                                          <p:stCondLst>
                                            <p:cond delay="0"/>
                                          </p:stCondLst>
                                        </p:cTn>
                                        <p:tgtEl>
                                          <p:spTgt spid="183"/>
                                        </p:tgtEl>
                                        <p:attrNameLst>
                                          <p:attrName>style.visibility</p:attrName>
                                        </p:attrNameLst>
                                      </p:cBhvr>
                                      <p:to>
                                        <p:strVal val="hidden"/>
                                      </p:to>
                                    </p:set>
                                  </p:childTnLst>
                                </p:cTn>
                              </p:par>
                              <p:par>
                                <p:cTn id="287" presetID="1" presetClass="entr" presetSubtype="0" fill="hold" nodeType="withEffect">
                                  <p:stCondLst>
                                    <p:cond delay="0"/>
                                  </p:stCondLst>
                                  <p:childTnLst>
                                    <p:set>
                                      <p:cBhvr>
                                        <p:cTn id="288" dur="1" fill="hold">
                                          <p:stCondLst>
                                            <p:cond delay="0"/>
                                          </p:stCondLst>
                                        </p:cTn>
                                        <p:tgtEl>
                                          <p:spTgt spid="184"/>
                                        </p:tgtEl>
                                        <p:attrNameLst>
                                          <p:attrName>style.visibility</p:attrName>
                                        </p:attrNameLst>
                                      </p:cBhvr>
                                      <p:to>
                                        <p:strVal val="visible"/>
                                      </p:to>
                                    </p:set>
                                  </p:childTnLst>
                                </p:cTn>
                              </p:par>
                            </p:childTnLst>
                          </p:cTn>
                        </p:par>
                      </p:childTnLst>
                    </p:cTn>
                  </p:par>
                  <p:par>
                    <p:cTn id="289" fill="hold">
                      <p:stCondLst>
                        <p:cond delay="indefinite"/>
                      </p:stCondLst>
                      <p:childTnLst>
                        <p:par>
                          <p:cTn id="290" fill="hold">
                            <p:stCondLst>
                              <p:cond delay="0"/>
                            </p:stCondLst>
                            <p:childTnLst>
                              <p:par>
                                <p:cTn id="291" presetID="1" presetClass="exit" presetSubtype="0" fill="hold" nodeType="clickEffect">
                                  <p:stCondLst>
                                    <p:cond delay="0"/>
                                  </p:stCondLst>
                                  <p:childTnLst>
                                    <p:set>
                                      <p:cBhvr>
                                        <p:cTn id="292" dur="1" fill="hold">
                                          <p:stCondLst>
                                            <p:cond delay="0"/>
                                          </p:stCondLst>
                                        </p:cTn>
                                        <p:tgtEl>
                                          <p:spTgt spid="184"/>
                                        </p:tgtEl>
                                        <p:attrNameLst>
                                          <p:attrName>style.visibility</p:attrName>
                                        </p:attrNameLst>
                                      </p:cBhvr>
                                      <p:to>
                                        <p:strVal val="hidden"/>
                                      </p:to>
                                    </p:set>
                                  </p:childTnLst>
                                </p:cTn>
                              </p:par>
                              <p:par>
                                <p:cTn id="293" presetID="1" presetClass="entr" presetSubtype="0" fill="hold" nodeType="withEffect">
                                  <p:stCondLst>
                                    <p:cond delay="0"/>
                                  </p:stCondLst>
                                  <p:childTnLst>
                                    <p:set>
                                      <p:cBhvr>
                                        <p:cTn id="294" dur="1" fill="hold">
                                          <p:stCondLst>
                                            <p:cond delay="0"/>
                                          </p:stCondLst>
                                        </p:cTn>
                                        <p:tgtEl>
                                          <p:spTgt spid="185"/>
                                        </p:tgtEl>
                                        <p:attrNameLst>
                                          <p:attrName>style.visibility</p:attrName>
                                        </p:attrNameLst>
                                      </p:cBhvr>
                                      <p:to>
                                        <p:strVal val="visible"/>
                                      </p:to>
                                    </p:set>
                                  </p:childTnLst>
                                </p:cTn>
                              </p:par>
                            </p:childTnLst>
                          </p:cTn>
                        </p:par>
                      </p:childTnLst>
                    </p:cTn>
                  </p:par>
                  <p:par>
                    <p:cTn id="295" fill="hold">
                      <p:stCondLst>
                        <p:cond delay="indefinite"/>
                      </p:stCondLst>
                      <p:childTnLst>
                        <p:par>
                          <p:cTn id="296" fill="hold">
                            <p:stCondLst>
                              <p:cond delay="0"/>
                            </p:stCondLst>
                            <p:childTnLst>
                              <p:par>
                                <p:cTn id="297" presetID="1" presetClass="exit" presetSubtype="0" fill="hold" nodeType="clickEffect">
                                  <p:stCondLst>
                                    <p:cond delay="0"/>
                                  </p:stCondLst>
                                  <p:childTnLst>
                                    <p:set>
                                      <p:cBhvr>
                                        <p:cTn id="298" dur="1" fill="hold">
                                          <p:stCondLst>
                                            <p:cond delay="0"/>
                                          </p:stCondLst>
                                        </p:cTn>
                                        <p:tgtEl>
                                          <p:spTgt spid="185"/>
                                        </p:tgtEl>
                                        <p:attrNameLst>
                                          <p:attrName>style.visibility</p:attrName>
                                        </p:attrNameLst>
                                      </p:cBhvr>
                                      <p:to>
                                        <p:strVal val="hidden"/>
                                      </p:to>
                                    </p:set>
                                  </p:childTnLst>
                                </p:cTn>
                              </p:par>
                              <p:par>
                                <p:cTn id="299" presetID="1" presetClass="entr" presetSubtype="0" fill="hold" nodeType="withEffect">
                                  <p:stCondLst>
                                    <p:cond delay="0"/>
                                  </p:stCondLst>
                                  <p:childTnLst>
                                    <p:set>
                                      <p:cBhvr>
                                        <p:cTn id="300" dur="1" fill="hold">
                                          <p:stCondLst>
                                            <p:cond delay="0"/>
                                          </p:stCondLst>
                                        </p:cTn>
                                        <p:tgtEl>
                                          <p:spTgt spid="186"/>
                                        </p:tgtEl>
                                        <p:attrNameLst>
                                          <p:attrName>style.visibility</p:attrName>
                                        </p:attrNameLst>
                                      </p:cBhvr>
                                      <p:to>
                                        <p:strVal val="visible"/>
                                      </p:to>
                                    </p:set>
                                  </p:childTnLst>
                                </p:cTn>
                              </p:par>
                            </p:childTnLst>
                          </p:cTn>
                        </p:par>
                      </p:childTnLst>
                    </p:cTn>
                  </p:par>
                  <p:par>
                    <p:cTn id="301" fill="hold">
                      <p:stCondLst>
                        <p:cond delay="indefinite"/>
                      </p:stCondLst>
                      <p:childTnLst>
                        <p:par>
                          <p:cTn id="302" fill="hold">
                            <p:stCondLst>
                              <p:cond delay="0"/>
                            </p:stCondLst>
                            <p:childTnLst>
                              <p:par>
                                <p:cTn id="303" presetID="1" presetClass="exit" presetSubtype="0" fill="hold" nodeType="clickEffect">
                                  <p:stCondLst>
                                    <p:cond delay="0"/>
                                  </p:stCondLst>
                                  <p:childTnLst>
                                    <p:set>
                                      <p:cBhvr>
                                        <p:cTn id="304" dur="1" fill="hold">
                                          <p:stCondLst>
                                            <p:cond delay="0"/>
                                          </p:stCondLst>
                                        </p:cTn>
                                        <p:tgtEl>
                                          <p:spTgt spid="186"/>
                                        </p:tgtEl>
                                        <p:attrNameLst>
                                          <p:attrName>style.visibility</p:attrName>
                                        </p:attrNameLst>
                                      </p:cBhvr>
                                      <p:to>
                                        <p:strVal val="hidden"/>
                                      </p:to>
                                    </p:set>
                                  </p:childTnLst>
                                </p:cTn>
                              </p:par>
                              <p:par>
                                <p:cTn id="305" presetID="1" presetClass="entr" presetSubtype="0" fill="hold" nodeType="withEffect">
                                  <p:stCondLst>
                                    <p:cond delay="0"/>
                                  </p:stCondLst>
                                  <p:childTnLst>
                                    <p:set>
                                      <p:cBhvr>
                                        <p:cTn id="306" dur="1" fill="hold">
                                          <p:stCondLst>
                                            <p:cond delay="0"/>
                                          </p:stCondLst>
                                        </p:cTn>
                                        <p:tgtEl>
                                          <p:spTgt spid="189"/>
                                        </p:tgtEl>
                                        <p:attrNameLst>
                                          <p:attrName>style.visibility</p:attrName>
                                        </p:attrNameLst>
                                      </p:cBhvr>
                                      <p:to>
                                        <p:strVal val="visible"/>
                                      </p:to>
                                    </p:set>
                                  </p:childTnLst>
                                </p:cTn>
                              </p:par>
                            </p:childTnLst>
                          </p:cTn>
                        </p:par>
                      </p:childTnLst>
                    </p:cTn>
                  </p:par>
                  <p:par>
                    <p:cTn id="307" fill="hold">
                      <p:stCondLst>
                        <p:cond delay="indefinite"/>
                      </p:stCondLst>
                      <p:childTnLst>
                        <p:par>
                          <p:cTn id="308" fill="hold">
                            <p:stCondLst>
                              <p:cond delay="0"/>
                            </p:stCondLst>
                            <p:childTnLst>
                              <p:par>
                                <p:cTn id="309" presetID="1" presetClass="exit" presetSubtype="0" fill="hold" nodeType="clickEffect">
                                  <p:stCondLst>
                                    <p:cond delay="0"/>
                                  </p:stCondLst>
                                  <p:childTnLst>
                                    <p:set>
                                      <p:cBhvr>
                                        <p:cTn id="310" dur="1" fill="hold">
                                          <p:stCondLst>
                                            <p:cond delay="0"/>
                                          </p:stCondLst>
                                        </p:cTn>
                                        <p:tgtEl>
                                          <p:spTgt spid="189"/>
                                        </p:tgtEl>
                                        <p:attrNameLst>
                                          <p:attrName>style.visibility</p:attrName>
                                        </p:attrNameLst>
                                      </p:cBhvr>
                                      <p:to>
                                        <p:strVal val="hidden"/>
                                      </p:to>
                                    </p:set>
                                  </p:childTnLst>
                                </p:cTn>
                              </p:par>
                              <p:par>
                                <p:cTn id="311" presetID="1" presetClass="entr" presetSubtype="0" fill="hold" nodeType="withEffect">
                                  <p:stCondLst>
                                    <p:cond delay="0"/>
                                  </p:stCondLst>
                                  <p:childTnLst>
                                    <p:set>
                                      <p:cBhvr>
                                        <p:cTn id="312" dur="1" fill="hold">
                                          <p:stCondLst>
                                            <p:cond delay="0"/>
                                          </p:stCondLst>
                                        </p:cTn>
                                        <p:tgtEl>
                                          <p:spTgt spid="188"/>
                                        </p:tgtEl>
                                        <p:attrNameLst>
                                          <p:attrName>style.visibility</p:attrName>
                                        </p:attrNameLst>
                                      </p:cBhvr>
                                      <p:to>
                                        <p:strVal val="visible"/>
                                      </p:to>
                                    </p:set>
                                  </p:childTnLst>
                                </p:cTn>
                              </p:par>
                            </p:childTnLst>
                          </p:cTn>
                        </p:par>
                      </p:childTnLst>
                    </p:cTn>
                  </p:par>
                  <p:par>
                    <p:cTn id="313" fill="hold">
                      <p:stCondLst>
                        <p:cond delay="indefinite"/>
                      </p:stCondLst>
                      <p:childTnLst>
                        <p:par>
                          <p:cTn id="314" fill="hold">
                            <p:stCondLst>
                              <p:cond delay="0"/>
                            </p:stCondLst>
                            <p:childTnLst>
                              <p:par>
                                <p:cTn id="315" presetID="1" presetClass="exit" presetSubtype="0" fill="hold" nodeType="clickEffect">
                                  <p:stCondLst>
                                    <p:cond delay="0"/>
                                  </p:stCondLst>
                                  <p:childTnLst>
                                    <p:set>
                                      <p:cBhvr>
                                        <p:cTn id="316" dur="1" fill="hold">
                                          <p:stCondLst>
                                            <p:cond delay="0"/>
                                          </p:stCondLst>
                                        </p:cTn>
                                        <p:tgtEl>
                                          <p:spTgt spid="188"/>
                                        </p:tgtEl>
                                        <p:attrNameLst>
                                          <p:attrName>style.visibility</p:attrName>
                                        </p:attrNameLst>
                                      </p:cBhvr>
                                      <p:to>
                                        <p:strVal val="hidden"/>
                                      </p:to>
                                    </p:set>
                                  </p:childTnLst>
                                </p:cTn>
                              </p:par>
                              <p:par>
                                <p:cTn id="317" presetID="1" presetClass="entr" presetSubtype="0" fill="hold" nodeType="withEffect">
                                  <p:stCondLst>
                                    <p:cond delay="0"/>
                                  </p:stCondLst>
                                  <p:childTnLst>
                                    <p:set>
                                      <p:cBhvr>
                                        <p:cTn id="318" dur="1" fill="hold">
                                          <p:stCondLst>
                                            <p:cond delay="0"/>
                                          </p:stCondLst>
                                        </p:cTn>
                                        <p:tgtEl>
                                          <p:spTgt spid="187"/>
                                        </p:tgtEl>
                                        <p:attrNameLst>
                                          <p:attrName>style.visibility</p:attrName>
                                        </p:attrNameLst>
                                      </p:cBhvr>
                                      <p:to>
                                        <p:strVal val="visible"/>
                                      </p:to>
                                    </p:set>
                                  </p:childTnLst>
                                </p:cTn>
                              </p:par>
                            </p:childTnLst>
                          </p:cTn>
                        </p:par>
                      </p:childTnLst>
                    </p:cTn>
                  </p:par>
                  <p:par>
                    <p:cTn id="319" fill="hold">
                      <p:stCondLst>
                        <p:cond delay="indefinite"/>
                      </p:stCondLst>
                      <p:childTnLst>
                        <p:par>
                          <p:cTn id="320" fill="hold">
                            <p:stCondLst>
                              <p:cond delay="0"/>
                            </p:stCondLst>
                            <p:childTnLst>
                              <p:par>
                                <p:cTn id="321" presetID="1" presetClass="exit" presetSubtype="0" fill="hold" nodeType="clickEffect">
                                  <p:stCondLst>
                                    <p:cond delay="0"/>
                                  </p:stCondLst>
                                  <p:childTnLst>
                                    <p:set>
                                      <p:cBhvr>
                                        <p:cTn id="322" dur="1" fill="hold">
                                          <p:stCondLst>
                                            <p:cond delay="0"/>
                                          </p:stCondLst>
                                        </p:cTn>
                                        <p:tgtEl>
                                          <p:spTgt spid="187"/>
                                        </p:tgtEl>
                                        <p:attrNameLst>
                                          <p:attrName>style.visibility</p:attrName>
                                        </p:attrNameLst>
                                      </p:cBhvr>
                                      <p:to>
                                        <p:strVal val="hidden"/>
                                      </p:to>
                                    </p:set>
                                  </p:childTnLst>
                                </p:cTn>
                              </p:par>
                              <p:par>
                                <p:cTn id="323" presetID="1" presetClass="entr" presetSubtype="0" fill="hold" nodeType="withEffect">
                                  <p:stCondLst>
                                    <p:cond delay="0"/>
                                  </p:stCondLst>
                                  <p:childTnLst>
                                    <p:set>
                                      <p:cBhvr>
                                        <p:cTn id="324" dur="1" fill="hold">
                                          <p:stCondLst>
                                            <p:cond delay="0"/>
                                          </p:stCondLst>
                                        </p:cTn>
                                        <p:tgtEl>
                                          <p:spTgt spid="190"/>
                                        </p:tgtEl>
                                        <p:attrNameLst>
                                          <p:attrName>style.visibility</p:attrName>
                                        </p:attrNameLst>
                                      </p:cBhvr>
                                      <p:to>
                                        <p:strVal val="visible"/>
                                      </p:to>
                                    </p:set>
                                  </p:childTnLst>
                                </p:cTn>
                              </p:par>
                            </p:childTnLst>
                          </p:cTn>
                        </p:par>
                      </p:childTnLst>
                    </p:cTn>
                  </p:par>
                  <p:par>
                    <p:cTn id="325" fill="hold">
                      <p:stCondLst>
                        <p:cond delay="indefinite"/>
                      </p:stCondLst>
                      <p:childTnLst>
                        <p:par>
                          <p:cTn id="326" fill="hold">
                            <p:stCondLst>
                              <p:cond delay="0"/>
                            </p:stCondLst>
                            <p:childTnLst>
                              <p:par>
                                <p:cTn id="327" presetID="1" presetClass="exit" presetSubtype="0" fill="hold" nodeType="clickEffect">
                                  <p:stCondLst>
                                    <p:cond delay="0"/>
                                  </p:stCondLst>
                                  <p:childTnLst>
                                    <p:set>
                                      <p:cBhvr>
                                        <p:cTn id="328" dur="1" fill="hold">
                                          <p:stCondLst>
                                            <p:cond delay="0"/>
                                          </p:stCondLst>
                                        </p:cTn>
                                        <p:tgtEl>
                                          <p:spTgt spid="190"/>
                                        </p:tgtEl>
                                        <p:attrNameLst>
                                          <p:attrName>style.visibility</p:attrName>
                                        </p:attrNameLst>
                                      </p:cBhvr>
                                      <p:to>
                                        <p:strVal val="hidden"/>
                                      </p:to>
                                    </p:set>
                                  </p:childTnLst>
                                </p:cTn>
                              </p:par>
                              <p:par>
                                <p:cTn id="329" presetID="1" presetClass="entr" presetSubtype="0" fill="hold" nodeType="withEffect">
                                  <p:stCondLst>
                                    <p:cond delay="0"/>
                                  </p:stCondLst>
                                  <p:childTnLst>
                                    <p:set>
                                      <p:cBhvr>
                                        <p:cTn id="330" dur="1" fill="hold">
                                          <p:stCondLst>
                                            <p:cond delay="0"/>
                                          </p:stCondLst>
                                        </p:cTn>
                                        <p:tgtEl>
                                          <p:spTgt spid="191"/>
                                        </p:tgtEl>
                                        <p:attrNameLst>
                                          <p:attrName>style.visibility</p:attrName>
                                        </p:attrNameLst>
                                      </p:cBhvr>
                                      <p:to>
                                        <p:strVal val="visible"/>
                                      </p:to>
                                    </p:set>
                                  </p:childTnLst>
                                </p:cTn>
                              </p:par>
                            </p:childTnLst>
                          </p:cTn>
                        </p:par>
                      </p:childTnLst>
                    </p:cTn>
                  </p:par>
                  <p:par>
                    <p:cTn id="331" fill="hold">
                      <p:stCondLst>
                        <p:cond delay="indefinite"/>
                      </p:stCondLst>
                      <p:childTnLst>
                        <p:par>
                          <p:cTn id="332" fill="hold">
                            <p:stCondLst>
                              <p:cond delay="0"/>
                            </p:stCondLst>
                            <p:childTnLst>
                              <p:par>
                                <p:cTn id="333" presetID="1" presetClass="exit" presetSubtype="0" fill="hold" nodeType="clickEffect">
                                  <p:stCondLst>
                                    <p:cond delay="0"/>
                                  </p:stCondLst>
                                  <p:childTnLst>
                                    <p:set>
                                      <p:cBhvr>
                                        <p:cTn id="334" dur="1" fill="hold">
                                          <p:stCondLst>
                                            <p:cond delay="0"/>
                                          </p:stCondLst>
                                        </p:cTn>
                                        <p:tgtEl>
                                          <p:spTgt spid="191"/>
                                        </p:tgtEl>
                                        <p:attrNameLst>
                                          <p:attrName>style.visibility</p:attrName>
                                        </p:attrNameLst>
                                      </p:cBhvr>
                                      <p:to>
                                        <p:strVal val="hidden"/>
                                      </p:to>
                                    </p:set>
                                  </p:childTnLst>
                                </p:cTn>
                              </p:par>
                              <p:par>
                                <p:cTn id="335" presetID="1" presetClass="entr" presetSubtype="0" fill="hold" nodeType="withEffect">
                                  <p:stCondLst>
                                    <p:cond delay="0"/>
                                  </p:stCondLst>
                                  <p:childTnLst>
                                    <p:set>
                                      <p:cBhvr>
                                        <p:cTn id="336" dur="1" fill="hold">
                                          <p:stCondLst>
                                            <p:cond delay="0"/>
                                          </p:stCondLst>
                                        </p:cTn>
                                        <p:tgtEl>
                                          <p:spTgt spid="192"/>
                                        </p:tgtEl>
                                        <p:attrNameLst>
                                          <p:attrName>style.visibility</p:attrName>
                                        </p:attrNameLst>
                                      </p:cBhvr>
                                      <p:to>
                                        <p:strVal val="visible"/>
                                      </p:to>
                                    </p:set>
                                  </p:childTnLst>
                                </p:cTn>
                              </p:par>
                            </p:childTnLst>
                          </p:cTn>
                        </p:par>
                      </p:childTnLst>
                    </p:cTn>
                  </p:par>
                  <p:par>
                    <p:cTn id="337" fill="hold">
                      <p:stCondLst>
                        <p:cond delay="indefinite"/>
                      </p:stCondLst>
                      <p:childTnLst>
                        <p:par>
                          <p:cTn id="338" fill="hold">
                            <p:stCondLst>
                              <p:cond delay="0"/>
                            </p:stCondLst>
                            <p:childTnLst>
                              <p:par>
                                <p:cTn id="339" presetID="1" presetClass="exit" presetSubtype="0" fill="hold" nodeType="clickEffect">
                                  <p:stCondLst>
                                    <p:cond delay="0"/>
                                  </p:stCondLst>
                                  <p:childTnLst>
                                    <p:set>
                                      <p:cBhvr>
                                        <p:cTn id="340" dur="1" fill="hold">
                                          <p:stCondLst>
                                            <p:cond delay="0"/>
                                          </p:stCondLst>
                                        </p:cTn>
                                        <p:tgtEl>
                                          <p:spTgt spid="192"/>
                                        </p:tgtEl>
                                        <p:attrNameLst>
                                          <p:attrName>style.visibility</p:attrName>
                                        </p:attrNameLst>
                                      </p:cBhvr>
                                      <p:to>
                                        <p:strVal val="hidden"/>
                                      </p:to>
                                    </p:set>
                                  </p:childTnLst>
                                </p:cTn>
                              </p:par>
                              <p:par>
                                <p:cTn id="341" presetID="1" presetClass="entr" presetSubtype="0" fill="hold" nodeType="withEffect">
                                  <p:stCondLst>
                                    <p:cond delay="0"/>
                                  </p:stCondLst>
                                  <p:childTnLst>
                                    <p:set>
                                      <p:cBhvr>
                                        <p:cTn id="342" dur="1" fill="hold">
                                          <p:stCondLst>
                                            <p:cond delay="0"/>
                                          </p:stCondLst>
                                        </p:cTn>
                                        <p:tgtEl>
                                          <p:spTgt spid="193"/>
                                        </p:tgtEl>
                                        <p:attrNameLst>
                                          <p:attrName>style.visibility</p:attrName>
                                        </p:attrNameLst>
                                      </p:cBhvr>
                                      <p:to>
                                        <p:strVal val="visible"/>
                                      </p:to>
                                    </p:set>
                                  </p:childTnLst>
                                </p:cTn>
                              </p:par>
                            </p:childTnLst>
                          </p:cTn>
                        </p:par>
                      </p:childTnLst>
                    </p:cTn>
                  </p:par>
                  <p:par>
                    <p:cTn id="343" fill="hold">
                      <p:stCondLst>
                        <p:cond delay="indefinite"/>
                      </p:stCondLst>
                      <p:childTnLst>
                        <p:par>
                          <p:cTn id="344" fill="hold">
                            <p:stCondLst>
                              <p:cond delay="0"/>
                            </p:stCondLst>
                            <p:childTnLst>
                              <p:par>
                                <p:cTn id="345" presetID="1" presetClass="exit" presetSubtype="0" fill="hold" nodeType="clickEffect">
                                  <p:stCondLst>
                                    <p:cond delay="0"/>
                                  </p:stCondLst>
                                  <p:childTnLst>
                                    <p:set>
                                      <p:cBhvr>
                                        <p:cTn id="346" dur="1" fill="hold">
                                          <p:stCondLst>
                                            <p:cond delay="0"/>
                                          </p:stCondLst>
                                        </p:cTn>
                                        <p:tgtEl>
                                          <p:spTgt spid="193"/>
                                        </p:tgtEl>
                                        <p:attrNameLst>
                                          <p:attrName>style.visibility</p:attrName>
                                        </p:attrNameLst>
                                      </p:cBhvr>
                                      <p:to>
                                        <p:strVal val="hidden"/>
                                      </p:to>
                                    </p:set>
                                  </p:childTnLst>
                                </p:cTn>
                              </p:par>
                              <p:par>
                                <p:cTn id="347" presetID="1" presetClass="entr" presetSubtype="0" fill="hold" nodeType="withEffect">
                                  <p:stCondLst>
                                    <p:cond delay="0"/>
                                  </p:stCondLst>
                                  <p:childTnLst>
                                    <p:set>
                                      <p:cBhvr>
                                        <p:cTn id="348" dur="1" fill="hold">
                                          <p:stCondLst>
                                            <p:cond delay="0"/>
                                          </p:stCondLst>
                                        </p:cTn>
                                        <p:tgtEl>
                                          <p:spTgt spid="194"/>
                                        </p:tgtEl>
                                        <p:attrNameLst>
                                          <p:attrName>style.visibility</p:attrName>
                                        </p:attrNameLst>
                                      </p:cBhvr>
                                      <p:to>
                                        <p:strVal val="visible"/>
                                      </p:to>
                                    </p:set>
                                  </p:childTnLst>
                                </p:cTn>
                              </p:par>
                            </p:childTnLst>
                          </p:cTn>
                        </p:par>
                      </p:childTnLst>
                    </p:cTn>
                  </p:par>
                  <p:par>
                    <p:cTn id="349" fill="hold">
                      <p:stCondLst>
                        <p:cond delay="indefinite"/>
                      </p:stCondLst>
                      <p:childTnLst>
                        <p:par>
                          <p:cTn id="350" fill="hold">
                            <p:stCondLst>
                              <p:cond delay="0"/>
                            </p:stCondLst>
                            <p:childTnLst>
                              <p:par>
                                <p:cTn id="351" presetID="1" presetClass="exit" presetSubtype="0" fill="hold" nodeType="clickEffect">
                                  <p:stCondLst>
                                    <p:cond delay="0"/>
                                  </p:stCondLst>
                                  <p:childTnLst>
                                    <p:set>
                                      <p:cBhvr>
                                        <p:cTn id="352" dur="1" fill="hold">
                                          <p:stCondLst>
                                            <p:cond delay="0"/>
                                          </p:stCondLst>
                                        </p:cTn>
                                        <p:tgtEl>
                                          <p:spTgt spid="194"/>
                                        </p:tgtEl>
                                        <p:attrNameLst>
                                          <p:attrName>style.visibility</p:attrName>
                                        </p:attrNameLst>
                                      </p:cBhvr>
                                      <p:to>
                                        <p:strVal val="hidden"/>
                                      </p:to>
                                    </p:set>
                                  </p:childTnLst>
                                </p:cTn>
                              </p:par>
                              <p:par>
                                <p:cTn id="353" presetID="1" presetClass="entr" presetSubtype="0" fill="hold" nodeType="withEffect">
                                  <p:stCondLst>
                                    <p:cond delay="0"/>
                                  </p:stCondLst>
                                  <p:childTnLst>
                                    <p:set>
                                      <p:cBhvr>
                                        <p:cTn id="354" dur="1" fill="hold">
                                          <p:stCondLst>
                                            <p:cond delay="0"/>
                                          </p:stCondLst>
                                        </p:cTn>
                                        <p:tgtEl>
                                          <p:spTgt spid="195"/>
                                        </p:tgtEl>
                                        <p:attrNameLst>
                                          <p:attrName>style.visibility</p:attrName>
                                        </p:attrNameLst>
                                      </p:cBhvr>
                                      <p:to>
                                        <p:strVal val="visible"/>
                                      </p:to>
                                    </p:set>
                                  </p:childTnLst>
                                </p:cTn>
                              </p:par>
                            </p:childTnLst>
                          </p:cTn>
                        </p:par>
                      </p:childTnLst>
                    </p:cTn>
                  </p:par>
                  <p:par>
                    <p:cTn id="355" fill="hold">
                      <p:stCondLst>
                        <p:cond delay="indefinite"/>
                      </p:stCondLst>
                      <p:childTnLst>
                        <p:par>
                          <p:cTn id="356" fill="hold">
                            <p:stCondLst>
                              <p:cond delay="0"/>
                            </p:stCondLst>
                            <p:childTnLst>
                              <p:par>
                                <p:cTn id="357" presetID="1" presetClass="exit" presetSubtype="0" fill="hold" nodeType="clickEffect">
                                  <p:stCondLst>
                                    <p:cond delay="0"/>
                                  </p:stCondLst>
                                  <p:childTnLst>
                                    <p:set>
                                      <p:cBhvr>
                                        <p:cTn id="358" dur="1" fill="hold">
                                          <p:stCondLst>
                                            <p:cond delay="0"/>
                                          </p:stCondLst>
                                        </p:cTn>
                                        <p:tgtEl>
                                          <p:spTgt spid="195"/>
                                        </p:tgtEl>
                                        <p:attrNameLst>
                                          <p:attrName>style.visibility</p:attrName>
                                        </p:attrNameLst>
                                      </p:cBhvr>
                                      <p:to>
                                        <p:strVal val="hidden"/>
                                      </p:to>
                                    </p:set>
                                  </p:childTnLst>
                                </p:cTn>
                              </p:par>
                              <p:par>
                                <p:cTn id="359" presetID="1" presetClass="entr" presetSubtype="0" fill="hold" nodeType="withEffect">
                                  <p:stCondLst>
                                    <p:cond delay="0"/>
                                  </p:stCondLst>
                                  <p:childTnLst>
                                    <p:set>
                                      <p:cBhvr>
                                        <p:cTn id="360" dur="1" fill="hold">
                                          <p:stCondLst>
                                            <p:cond delay="0"/>
                                          </p:stCondLst>
                                        </p:cTn>
                                        <p:tgtEl>
                                          <p:spTgt spid="196"/>
                                        </p:tgtEl>
                                        <p:attrNameLst>
                                          <p:attrName>style.visibility</p:attrName>
                                        </p:attrNameLst>
                                      </p:cBhvr>
                                      <p:to>
                                        <p:strVal val="visible"/>
                                      </p:to>
                                    </p:set>
                                  </p:childTnLst>
                                </p:cTn>
                              </p:par>
                            </p:childTnLst>
                          </p:cTn>
                        </p:par>
                      </p:childTnLst>
                    </p:cTn>
                  </p:par>
                  <p:par>
                    <p:cTn id="361" fill="hold">
                      <p:stCondLst>
                        <p:cond delay="indefinite"/>
                      </p:stCondLst>
                      <p:childTnLst>
                        <p:par>
                          <p:cTn id="362" fill="hold">
                            <p:stCondLst>
                              <p:cond delay="0"/>
                            </p:stCondLst>
                            <p:childTnLst>
                              <p:par>
                                <p:cTn id="363" presetID="1" presetClass="exit" presetSubtype="0" fill="hold" nodeType="clickEffect">
                                  <p:stCondLst>
                                    <p:cond delay="0"/>
                                  </p:stCondLst>
                                  <p:childTnLst>
                                    <p:set>
                                      <p:cBhvr>
                                        <p:cTn id="364" dur="1" fill="hold">
                                          <p:stCondLst>
                                            <p:cond delay="0"/>
                                          </p:stCondLst>
                                        </p:cTn>
                                        <p:tgtEl>
                                          <p:spTgt spid="196"/>
                                        </p:tgtEl>
                                        <p:attrNameLst>
                                          <p:attrName>style.visibility</p:attrName>
                                        </p:attrNameLst>
                                      </p:cBhvr>
                                      <p:to>
                                        <p:strVal val="hidden"/>
                                      </p:to>
                                    </p:set>
                                  </p:childTnLst>
                                </p:cTn>
                              </p:par>
                              <p:par>
                                <p:cTn id="365" presetID="1" presetClass="entr" presetSubtype="0" fill="hold" nodeType="withEffect">
                                  <p:stCondLst>
                                    <p:cond delay="0"/>
                                  </p:stCondLst>
                                  <p:childTnLst>
                                    <p:set>
                                      <p:cBhvr>
                                        <p:cTn id="366" dur="1" fill="hold">
                                          <p:stCondLst>
                                            <p:cond delay="0"/>
                                          </p:stCondLst>
                                        </p:cTn>
                                        <p:tgtEl>
                                          <p:spTgt spid="199"/>
                                        </p:tgtEl>
                                        <p:attrNameLst>
                                          <p:attrName>style.visibility</p:attrName>
                                        </p:attrNameLst>
                                      </p:cBhvr>
                                      <p:to>
                                        <p:strVal val="visible"/>
                                      </p:to>
                                    </p:set>
                                  </p:childTnLst>
                                </p:cTn>
                              </p:par>
                            </p:childTnLst>
                          </p:cTn>
                        </p:par>
                      </p:childTnLst>
                    </p:cTn>
                  </p:par>
                  <p:par>
                    <p:cTn id="367" fill="hold">
                      <p:stCondLst>
                        <p:cond delay="indefinite"/>
                      </p:stCondLst>
                      <p:childTnLst>
                        <p:par>
                          <p:cTn id="368" fill="hold">
                            <p:stCondLst>
                              <p:cond delay="0"/>
                            </p:stCondLst>
                            <p:childTnLst>
                              <p:par>
                                <p:cTn id="369" presetID="1" presetClass="exit" presetSubtype="0" fill="hold" nodeType="clickEffect">
                                  <p:stCondLst>
                                    <p:cond delay="0"/>
                                  </p:stCondLst>
                                  <p:childTnLst>
                                    <p:set>
                                      <p:cBhvr>
                                        <p:cTn id="370" dur="1" fill="hold">
                                          <p:stCondLst>
                                            <p:cond delay="0"/>
                                          </p:stCondLst>
                                        </p:cTn>
                                        <p:tgtEl>
                                          <p:spTgt spid="199"/>
                                        </p:tgtEl>
                                        <p:attrNameLst>
                                          <p:attrName>style.visibility</p:attrName>
                                        </p:attrNameLst>
                                      </p:cBhvr>
                                      <p:to>
                                        <p:strVal val="hidden"/>
                                      </p:to>
                                    </p:set>
                                  </p:childTnLst>
                                </p:cTn>
                              </p:par>
                              <p:par>
                                <p:cTn id="371" presetID="1" presetClass="entr" presetSubtype="0" fill="hold" nodeType="withEffect">
                                  <p:stCondLst>
                                    <p:cond delay="0"/>
                                  </p:stCondLst>
                                  <p:childTnLst>
                                    <p:set>
                                      <p:cBhvr>
                                        <p:cTn id="372" dur="1" fill="hold">
                                          <p:stCondLst>
                                            <p:cond delay="0"/>
                                          </p:stCondLst>
                                        </p:cTn>
                                        <p:tgtEl>
                                          <p:spTgt spid="198"/>
                                        </p:tgtEl>
                                        <p:attrNameLst>
                                          <p:attrName>style.visibility</p:attrName>
                                        </p:attrNameLst>
                                      </p:cBhvr>
                                      <p:to>
                                        <p:strVal val="visible"/>
                                      </p:to>
                                    </p:set>
                                  </p:childTnLst>
                                </p:cTn>
                              </p:par>
                            </p:childTnLst>
                          </p:cTn>
                        </p:par>
                      </p:childTnLst>
                    </p:cTn>
                  </p:par>
                  <p:par>
                    <p:cTn id="373" fill="hold">
                      <p:stCondLst>
                        <p:cond delay="indefinite"/>
                      </p:stCondLst>
                      <p:childTnLst>
                        <p:par>
                          <p:cTn id="374" fill="hold">
                            <p:stCondLst>
                              <p:cond delay="0"/>
                            </p:stCondLst>
                            <p:childTnLst>
                              <p:par>
                                <p:cTn id="375" presetID="1" presetClass="exit" presetSubtype="0" fill="hold" nodeType="clickEffect">
                                  <p:stCondLst>
                                    <p:cond delay="0"/>
                                  </p:stCondLst>
                                  <p:childTnLst>
                                    <p:set>
                                      <p:cBhvr>
                                        <p:cTn id="376" dur="1" fill="hold">
                                          <p:stCondLst>
                                            <p:cond delay="0"/>
                                          </p:stCondLst>
                                        </p:cTn>
                                        <p:tgtEl>
                                          <p:spTgt spid="198"/>
                                        </p:tgtEl>
                                        <p:attrNameLst>
                                          <p:attrName>style.visibility</p:attrName>
                                        </p:attrNameLst>
                                      </p:cBhvr>
                                      <p:to>
                                        <p:strVal val="hidden"/>
                                      </p:to>
                                    </p:set>
                                  </p:childTnLst>
                                </p:cTn>
                              </p:par>
                              <p:par>
                                <p:cTn id="377" presetID="1" presetClass="entr" presetSubtype="0" fill="hold" nodeType="withEffect">
                                  <p:stCondLst>
                                    <p:cond delay="0"/>
                                  </p:stCondLst>
                                  <p:childTnLst>
                                    <p:set>
                                      <p:cBhvr>
                                        <p:cTn id="378" dur="1" fill="hold">
                                          <p:stCondLst>
                                            <p:cond delay="0"/>
                                          </p:stCondLst>
                                        </p:cTn>
                                        <p:tgtEl>
                                          <p:spTgt spid="197"/>
                                        </p:tgtEl>
                                        <p:attrNameLst>
                                          <p:attrName>style.visibility</p:attrName>
                                        </p:attrNameLst>
                                      </p:cBhvr>
                                      <p:to>
                                        <p:strVal val="visible"/>
                                      </p:to>
                                    </p:set>
                                  </p:childTnLst>
                                </p:cTn>
                              </p:par>
                            </p:childTnLst>
                          </p:cTn>
                        </p:par>
                      </p:childTnLst>
                    </p:cTn>
                  </p:par>
                  <p:par>
                    <p:cTn id="379" fill="hold">
                      <p:stCondLst>
                        <p:cond delay="indefinite"/>
                      </p:stCondLst>
                      <p:childTnLst>
                        <p:par>
                          <p:cTn id="380" fill="hold">
                            <p:stCondLst>
                              <p:cond delay="0"/>
                            </p:stCondLst>
                            <p:childTnLst>
                              <p:par>
                                <p:cTn id="381" presetID="1" presetClass="exit" presetSubtype="0" fill="hold" nodeType="clickEffect">
                                  <p:stCondLst>
                                    <p:cond delay="0"/>
                                  </p:stCondLst>
                                  <p:childTnLst>
                                    <p:set>
                                      <p:cBhvr>
                                        <p:cTn id="382" dur="1" fill="hold">
                                          <p:stCondLst>
                                            <p:cond delay="0"/>
                                          </p:stCondLst>
                                        </p:cTn>
                                        <p:tgtEl>
                                          <p:spTgt spid="197"/>
                                        </p:tgtEl>
                                        <p:attrNameLst>
                                          <p:attrName>style.visibility</p:attrName>
                                        </p:attrNameLst>
                                      </p:cBhvr>
                                      <p:to>
                                        <p:strVal val="hidden"/>
                                      </p:to>
                                    </p:set>
                                  </p:childTnLst>
                                </p:cTn>
                              </p:par>
                              <p:par>
                                <p:cTn id="383" presetID="1" presetClass="entr" presetSubtype="0" fill="hold" nodeType="withEffect">
                                  <p:stCondLst>
                                    <p:cond delay="0"/>
                                  </p:stCondLst>
                                  <p:childTnLst>
                                    <p:set>
                                      <p:cBhvr>
                                        <p:cTn id="384" dur="1" fill="hold">
                                          <p:stCondLst>
                                            <p:cond delay="0"/>
                                          </p:stCondLst>
                                        </p:cTn>
                                        <p:tgtEl>
                                          <p:spTgt spid="200"/>
                                        </p:tgtEl>
                                        <p:attrNameLst>
                                          <p:attrName>style.visibility</p:attrName>
                                        </p:attrNameLst>
                                      </p:cBhvr>
                                      <p:to>
                                        <p:strVal val="visible"/>
                                      </p:to>
                                    </p:set>
                                  </p:childTnLst>
                                </p:cTn>
                              </p:par>
                            </p:childTnLst>
                          </p:cTn>
                        </p:par>
                      </p:childTnLst>
                    </p:cTn>
                  </p:par>
                  <p:par>
                    <p:cTn id="385" fill="hold">
                      <p:stCondLst>
                        <p:cond delay="indefinite"/>
                      </p:stCondLst>
                      <p:childTnLst>
                        <p:par>
                          <p:cTn id="386" fill="hold">
                            <p:stCondLst>
                              <p:cond delay="0"/>
                            </p:stCondLst>
                            <p:childTnLst>
                              <p:par>
                                <p:cTn id="387" presetID="1" presetClass="exit" presetSubtype="0" fill="hold" nodeType="clickEffect">
                                  <p:stCondLst>
                                    <p:cond delay="0"/>
                                  </p:stCondLst>
                                  <p:childTnLst>
                                    <p:set>
                                      <p:cBhvr>
                                        <p:cTn id="388" dur="1" fill="hold">
                                          <p:stCondLst>
                                            <p:cond delay="0"/>
                                          </p:stCondLst>
                                        </p:cTn>
                                        <p:tgtEl>
                                          <p:spTgt spid="200"/>
                                        </p:tgtEl>
                                        <p:attrNameLst>
                                          <p:attrName>style.visibility</p:attrName>
                                        </p:attrNameLst>
                                      </p:cBhvr>
                                      <p:to>
                                        <p:strVal val="hidden"/>
                                      </p:to>
                                    </p:set>
                                  </p:childTnLst>
                                </p:cTn>
                              </p:par>
                              <p:par>
                                <p:cTn id="389" presetID="1" presetClass="entr" presetSubtype="0" fill="hold" nodeType="withEffect">
                                  <p:stCondLst>
                                    <p:cond delay="0"/>
                                  </p:stCondLst>
                                  <p:childTnLst>
                                    <p:set>
                                      <p:cBhvr>
                                        <p:cTn id="390" dur="1" fill="hold">
                                          <p:stCondLst>
                                            <p:cond delay="0"/>
                                          </p:stCondLst>
                                        </p:cTn>
                                        <p:tgtEl>
                                          <p:spTgt spid="201"/>
                                        </p:tgtEl>
                                        <p:attrNameLst>
                                          <p:attrName>style.visibility</p:attrName>
                                        </p:attrNameLst>
                                      </p:cBhvr>
                                      <p:to>
                                        <p:strVal val="visible"/>
                                      </p:to>
                                    </p:set>
                                  </p:childTnLst>
                                </p:cTn>
                              </p:par>
                            </p:childTnLst>
                          </p:cTn>
                        </p:par>
                      </p:childTnLst>
                    </p:cTn>
                  </p:par>
                  <p:par>
                    <p:cTn id="391" fill="hold">
                      <p:stCondLst>
                        <p:cond delay="indefinite"/>
                      </p:stCondLst>
                      <p:childTnLst>
                        <p:par>
                          <p:cTn id="392" fill="hold">
                            <p:stCondLst>
                              <p:cond delay="0"/>
                            </p:stCondLst>
                            <p:childTnLst>
                              <p:par>
                                <p:cTn id="393" presetID="1" presetClass="exit" presetSubtype="0" fill="hold" nodeType="clickEffect">
                                  <p:stCondLst>
                                    <p:cond delay="0"/>
                                  </p:stCondLst>
                                  <p:childTnLst>
                                    <p:set>
                                      <p:cBhvr>
                                        <p:cTn id="394" dur="1" fill="hold">
                                          <p:stCondLst>
                                            <p:cond delay="0"/>
                                          </p:stCondLst>
                                        </p:cTn>
                                        <p:tgtEl>
                                          <p:spTgt spid="201"/>
                                        </p:tgtEl>
                                        <p:attrNameLst>
                                          <p:attrName>style.visibility</p:attrName>
                                        </p:attrNameLst>
                                      </p:cBhvr>
                                      <p:to>
                                        <p:strVal val="hidden"/>
                                      </p:to>
                                    </p:set>
                                  </p:childTnLst>
                                </p:cTn>
                              </p:par>
                              <p:par>
                                <p:cTn id="395" presetID="1" presetClass="entr" presetSubtype="0" fill="hold" nodeType="withEffect">
                                  <p:stCondLst>
                                    <p:cond delay="0"/>
                                  </p:stCondLst>
                                  <p:childTnLst>
                                    <p:set>
                                      <p:cBhvr>
                                        <p:cTn id="396" dur="1" fill="hold">
                                          <p:stCondLst>
                                            <p:cond delay="0"/>
                                          </p:stCondLst>
                                        </p:cTn>
                                        <p:tgtEl>
                                          <p:spTgt spid="202"/>
                                        </p:tgtEl>
                                        <p:attrNameLst>
                                          <p:attrName>style.visibility</p:attrName>
                                        </p:attrNameLst>
                                      </p:cBhvr>
                                      <p:to>
                                        <p:strVal val="visible"/>
                                      </p:to>
                                    </p:set>
                                  </p:childTnLst>
                                </p:cTn>
                              </p:par>
                            </p:childTnLst>
                          </p:cTn>
                        </p:par>
                      </p:childTnLst>
                    </p:cTn>
                  </p:par>
                  <p:par>
                    <p:cTn id="397" fill="hold">
                      <p:stCondLst>
                        <p:cond delay="indefinite"/>
                      </p:stCondLst>
                      <p:childTnLst>
                        <p:par>
                          <p:cTn id="398" fill="hold">
                            <p:stCondLst>
                              <p:cond delay="0"/>
                            </p:stCondLst>
                            <p:childTnLst>
                              <p:par>
                                <p:cTn id="399" presetID="1" presetClass="exit" presetSubtype="0" fill="hold" nodeType="clickEffect">
                                  <p:stCondLst>
                                    <p:cond delay="0"/>
                                  </p:stCondLst>
                                  <p:childTnLst>
                                    <p:set>
                                      <p:cBhvr>
                                        <p:cTn id="400" dur="1" fill="hold">
                                          <p:stCondLst>
                                            <p:cond delay="0"/>
                                          </p:stCondLst>
                                        </p:cTn>
                                        <p:tgtEl>
                                          <p:spTgt spid="202"/>
                                        </p:tgtEl>
                                        <p:attrNameLst>
                                          <p:attrName>style.visibility</p:attrName>
                                        </p:attrNameLst>
                                      </p:cBhvr>
                                      <p:to>
                                        <p:strVal val="hidden"/>
                                      </p:to>
                                    </p:set>
                                  </p:childTnLst>
                                </p:cTn>
                              </p:par>
                              <p:par>
                                <p:cTn id="401" presetID="1" presetClass="entr" presetSubtype="0" fill="hold" nodeType="withEffect">
                                  <p:stCondLst>
                                    <p:cond delay="0"/>
                                  </p:stCondLst>
                                  <p:childTnLst>
                                    <p:set>
                                      <p:cBhvr>
                                        <p:cTn id="402" dur="1" fill="hold">
                                          <p:stCondLst>
                                            <p:cond delay="0"/>
                                          </p:stCondLst>
                                        </p:cTn>
                                        <p:tgtEl>
                                          <p:spTgt spid="203"/>
                                        </p:tgtEl>
                                        <p:attrNameLst>
                                          <p:attrName>style.visibility</p:attrName>
                                        </p:attrNameLst>
                                      </p:cBhvr>
                                      <p:to>
                                        <p:strVal val="visible"/>
                                      </p:to>
                                    </p:set>
                                  </p:childTnLst>
                                </p:cTn>
                              </p:par>
                            </p:childTnLst>
                          </p:cTn>
                        </p:par>
                      </p:childTnLst>
                    </p:cTn>
                  </p:par>
                  <p:par>
                    <p:cTn id="403" fill="hold">
                      <p:stCondLst>
                        <p:cond delay="indefinite"/>
                      </p:stCondLst>
                      <p:childTnLst>
                        <p:par>
                          <p:cTn id="404" fill="hold">
                            <p:stCondLst>
                              <p:cond delay="0"/>
                            </p:stCondLst>
                            <p:childTnLst>
                              <p:par>
                                <p:cTn id="405" presetID="1" presetClass="exit" presetSubtype="0" fill="hold" nodeType="clickEffect">
                                  <p:stCondLst>
                                    <p:cond delay="0"/>
                                  </p:stCondLst>
                                  <p:childTnLst>
                                    <p:set>
                                      <p:cBhvr>
                                        <p:cTn id="406" dur="1" fill="hold">
                                          <p:stCondLst>
                                            <p:cond delay="0"/>
                                          </p:stCondLst>
                                        </p:cTn>
                                        <p:tgtEl>
                                          <p:spTgt spid="203"/>
                                        </p:tgtEl>
                                        <p:attrNameLst>
                                          <p:attrName>style.visibility</p:attrName>
                                        </p:attrNameLst>
                                      </p:cBhvr>
                                      <p:to>
                                        <p:strVal val="hidden"/>
                                      </p:to>
                                    </p:set>
                                  </p:childTnLst>
                                </p:cTn>
                              </p:par>
                              <p:par>
                                <p:cTn id="407" presetID="1" presetClass="entr" presetSubtype="0" fill="hold" nodeType="withEffect">
                                  <p:stCondLst>
                                    <p:cond delay="0"/>
                                  </p:stCondLst>
                                  <p:childTnLst>
                                    <p:set>
                                      <p:cBhvr>
                                        <p:cTn id="408" dur="1" fill="hold">
                                          <p:stCondLst>
                                            <p:cond delay="0"/>
                                          </p:stCondLst>
                                        </p:cTn>
                                        <p:tgtEl>
                                          <p:spTgt spid="204"/>
                                        </p:tgtEl>
                                        <p:attrNameLst>
                                          <p:attrName>style.visibility</p:attrName>
                                        </p:attrNameLst>
                                      </p:cBhvr>
                                      <p:to>
                                        <p:strVal val="visible"/>
                                      </p:to>
                                    </p:set>
                                  </p:childTnLst>
                                </p:cTn>
                              </p:par>
                            </p:childTnLst>
                          </p:cTn>
                        </p:par>
                      </p:childTnLst>
                    </p:cTn>
                  </p:par>
                  <p:par>
                    <p:cTn id="409" fill="hold">
                      <p:stCondLst>
                        <p:cond delay="indefinite"/>
                      </p:stCondLst>
                      <p:childTnLst>
                        <p:par>
                          <p:cTn id="410" fill="hold">
                            <p:stCondLst>
                              <p:cond delay="0"/>
                            </p:stCondLst>
                            <p:childTnLst>
                              <p:par>
                                <p:cTn id="411" presetID="1" presetClass="exit" presetSubtype="0" fill="hold" nodeType="clickEffect">
                                  <p:stCondLst>
                                    <p:cond delay="0"/>
                                  </p:stCondLst>
                                  <p:childTnLst>
                                    <p:set>
                                      <p:cBhvr>
                                        <p:cTn id="412" dur="1" fill="hold">
                                          <p:stCondLst>
                                            <p:cond delay="0"/>
                                          </p:stCondLst>
                                        </p:cTn>
                                        <p:tgtEl>
                                          <p:spTgt spid="204"/>
                                        </p:tgtEl>
                                        <p:attrNameLst>
                                          <p:attrName>style.visibility</p:attrName>
                                        </p:attrNameLst>
                                      </p:cBhvr>
                                      <p:to>
                                        <p:strVal val="hidden"/>
                                      </p:to>
                                    </p:set>
                                  </p:childTnLst>
                                </p:cTn>
                              </p:par>
                              <p:par>
                                <p:cTn id="413" presetID="1" presetClass="entr" presetSubtype="0" fill="hold" nodeType="withEffect">
                                  <p:stCondLst>
                                    <p:cond delay="0"/>
                                  </p:stCondLst>
                                  <p:childTnLst>
                                    <p:set>
                                      <p:cBhvr>
                                        <p:cTn id="414" dur="1" fill="hold">
                                          <p:stCondLst>
                                            <p:cond delay="0"/>
                                          </p:stCondLst>
                                        </p:cTn>
                                        <p:tgtEl>
                                          <p:spTgt spid="205"/>
                                        </p:tgtEl>
                                        <p:attrNameLst>
                                          <p:attrName>style.visibility</p:attrName>
                                        </p:attrNameLst>
                                      </p:cBhvr>
                                      <p:to>
                                        <p:strVal val="visible"/>
                                      </p:to>
                                    </p:set>
                                  </p:childTnLst>
                                </p:cTn>
                              </p:par>
                            </p:childTnLst>
                          </p:cTn>
                        </p:par>
                      </p:childTnLst>
                    </p:cTn>
                  </p:par>
                  <p:par>
                    <p:cTn id="415" fill="hold">
                      <p:stCondLst>
                        <p:cond delay="indefinite"/>
                      </p:stCondLst>
                      <p:childTnLst>
                        <p:par>
                          <p:cTn id="416" fill="hold">
                            <p:stCondLst>
                              <p:cond delay="0"/>
                            </p:stCondLst>
                            <p:childTnLst>
                              <p:par>
                                <p:cTn id="417" presetID="1" presetClass="exit" presetSubtype="0" fill="hold" nodeType="clickEffect">
                                  <p:stCondLst>
                                    <p:cond delay="0"/>
                                  </p:stCondLst>
                                  <p:childTnLst>
                                    <p:set>
                                      <p:cBhvr>
                                        <p:cTn id="418" dur="1" fill="hold">
                                          <p:stCondLst>
                                            <p:cond delay="0"/>
                                          </p:stCondLst>
                                        </p:cTn>
                                        <p:tgtEl>
                                          <p:spTgt spid="205"/>
                                        </p:tgtEl>
                                        <p:attrNameLst>
                                          <p:attrName>style.visibility</p:attrName>
                                        </p:attrNameLst>
                                      </p:cBhvr>
                                      <p:to>
                                        <p:strVal val="hidden"/>
                                      </p:to>
                                    </p:set>
                                  </p:childTnLst>
                                </p:cTn>
                              </p:par>
                              <p:par>
                                <p:cTn id="419" presetID="1" presetClass="entr" presetSubtype="0" fill="hold" nodeType="withEffect">
                                  <p:stCondLst>
                                    <p:cond delay="0"/>
                                  </p:stCondLst>
                                  <p:childTnLst>
                                    <p:set>
                                      <p:cBhvr>
                                        <p:cTn id="420" dur="1" fill="hold">
                                          <p:stCondLst>
                                            <p:cond delay="0"/>
                                          </p:stCondLst>
                                        </p:cTn>
                                        <p:tgtEl>
                                          <p:spTgt spid="206"/>
                                        </p:tgtEl>
                                        <p:attrNameLst>
                                          <p:attrName>style.visibility</p:attrName>
                                        </p:attrNameLst>
                                      </p:cBhvr>
                                      <p:to>
                                        <p:strVal val="visible"/>
                                      </p:to>
                                    </p:set>
                                  </p:childTnLst>
                                </p:cTn>
                              </p:par>
                            </p:childTnLst>
                          </p:cTn>
                        </p:par>
                      </p:childTnLst>
                    </p:cTn>
                  </p:par>
                  <p:par>
                    <p:cTn id="421" fill="hold">
                      <p:stCondLst>
                        <p:cond delay="indefinite"/>
                      </p:stCondLst>
                      <p:childTnLst>
                        <p:par>
                          <p:cTn id="422" fill="hold">
                            <p:stCondLst>
                              <p:cond delay="0"/>
                            </p:stCondLst>
                            <p:childTnLst>
                              <p:par>
                                <p:cTn id="423" presetID="1" presetClass="exit" presetSubtype="0" fill="hold" nodeType="clickEffect">
                                  <p:stCondLst>
                                    <p:cond delay="0"/>
                                  </p:stCondLst>
                                  <p:childTnLst>
                                    <p:set>
                                      <p:cBhvr>
                                        <p:cTn id="424" dur="1" fill="hold">
                                          <p:stCondLst>
                                            <p:cond delay="0"/>
                                          </p:stCondLst>
                                        </p:cTn>
                                        <p:tgtEl>
                                          <p:spTgt spid="206"/>
                                        </p:tgtEl>
                                        <p:attrNameLst>
                                          <p:attrName>style.visibility</p:attrName>
                                        </p:attrNameLst>
                                      </p:cBhvr>
                                      <p:to>
                                        <p:strVal val="hidden"/>
                                      </p:to>
                                    </p:set>
                                  </p:childTnLst>
                                </p:cTn>
                              </p:par>
                              <p:par>
                                <p:cTn id="425" presetID="1" presetClass="entr" presetSubtype="0" fill="hold" nodeType="withEffect">
                                  <p:stCondLst>
                                    <p:cond delay="0"/>
                                  </p:stCondLst>
                                  <p:childTnLst>
                                    <p:set>
                                      <p:cBhvr>
                                        <p:cTn id="426" dur="1" fill="hold">
                                          <p:stCondLst>
                                            <p:cond delay="0"/>
                                          </p:stCondLst>
                                        </p:cTn>
                                        <p:tgtEl>
                                          <p:spTgt spid="209"/>
                                        </p:tgtEl>
                                        <p:attrNameLst>
                                          <p:attrName>style.visibility</p:attrName>
                                        </p:attrNameLst>
                                      </p:cBhvr>
                                      <p:to>
                                        <p:strVal val="visible"/>
                                      </p:to>
                                    </p:set>
                                  </p:childTnLst>
                                </p:cTn>
                              </p:par>
                            </p:childTnLst>
                          </p:cTn>
                        </p:par>
                      </p:childTnLst>
                    </p:cTn>
                  </p:par>
                  <p:par>
                    <p:cTn id="427" fill="hold">
                      <p:stCondLst>
                        <p:cond delay="indefinite"/>
                      </p:stCondLst>
                      <p:childTnLst>
                        <p:par>
                          <p:cTn id="428" fill="hold">
                            <p:stCondLst>
                              <p:cond delay="0"/>
                            </p:stCondLst>
                            <p:childTnLst>
                              <p:par>
                                <p:cTn id="429" presetID="1" presetClass="exit" presetSubtype="0" fill="hold" nodeType="clickEffect">
                                  <p:stCondLst>
                                    <p:cond delay="0"/>
                                  </p:stCondLst>
                                  <p:childTnLst>
                                    <p:set>
                                      <p:cBhvr>
                                        <p:cTn id="430" dur="1" fill="hold">
                                          <p:stCondLst>
                                            <p:cond delay="0"/>
                                          </p:stCondLst>
                                        </p:cTn>
                                        <p:tgtEl>
                                          <p:spTgt spid="209"/>
                                        </p:tgtEl>
                                        <p:attrNameLst>
                                          <p:attrName>style.visibility</p:attrName>
                                        </p:attrNameLst>
                                      </p:cBhvr>
                                      <p:to>
                                        <p:strVal val="hidden"/>
                                      </p:to>
                                    </p:set>
                                  </p:childTnLst>
                                </p:cTn>
                              </p:par>
                              <p:par>
                                <p:cTn id="431" presetID="1" presetClass="entr" presetSubtype="0" fill="hold" nodeType="withEffect">
                                  <p:stCondLst>
                                    <p:cond delay="0"/>
                                  </p:stCondLst>
                                  <p:childTnLst>
                                    <p:set>
                                      <p:cBhvr>
                                        <p:cTn id="432" dur="1" fill="hold">
                                          <p:stCondLst>
                                            <p:cond delay="0"/>
                                          </p:stCondLst>
                                        </p:cTn>
                                        <p:tgtEl>
                                          <p:spTgt spid="208"/>
                                        </p:tgtEl>
                                        <p:attrNameLst>
                                          <p:attrName>style.visibility</p:attrName>
                                        </p:attrNameLst>
                                      </p:cBhvr>
                                      <p:to>
                                        <p:strVal val="visible"/>
                                      </p:to>
                                    </p:set>
                                  </p:childTnLst>
                                </p:cTn>
                              </p:par>
                            </p:childTnLst>
                          </p:cTn>
                        </p:par>
                      </p:childTnLst>
                    </p:cTn>
                  </p:par>
                  <p:par>
                    <p:cTn id="433" fill="hold">
                      <p:stCondLst>
                        <p:cond delay="indefinite"/>
                      </p:stCondLst>
                      <p:childTnLst>
                        <p:par>
                          <p:cTn id="434" fill="hold">
                            <p:stCondLst>
                              <p:cond delay="0"/>
                            </p:stCondLst>
                            <p:childTnLst>
                              <p:par>
                                <p:cTn id="435" presetID="1" presetClass="exit" presetSubtype="0" fill="hold" nodeType="clickEffect">
                                  <p:stCondLst>
                                    <p:cond delay="0"/>
                                  </p:stCondLst>
                                  <p:childTnLst>
                                    <p:set>
                                      <p:cBhvr>
                                        <p:cTn id="436" dur="1" fill="hold">
                                          <p:stCondLst>
                                            <p:cond delay="0"/>
                                          </p:stCondLst>
                                        </p:cTn>
                                        <p:tgtEl>
                                          <p:spTgt spid="208"/>
                                        </p:tgtEl>
                                        <p:attrNameLst>
                                          <p:attrName>style.visibility</p:attrName>
                                        </p:attrNameLst>
                                      </p:cBhvr>
                                      <p:to>
                                        <p:strVal val="hidden"/>
                                      </p:to>
                                    </p:set>
                                  </p:childTnLst>
                                </p:cTn>
                              </p:par>
                              <p:par>
                                <p:cTn id="437" presetID="1" presetClass="entr" presetSubtype="0" fill="hold" nodeType="withEffect">
                                  <p:stCondLst>
                                    <p:cond delay="0"/>
                                  </p:stCondLst>
                                  <p:childTnLst>
                                    <p:set>
                                      <p:cBhvr>
                                        <p:cTn id="438" dur="1" fill="hold">
                                          <p:stCondLst>
                                            <p:cond delay="0"/>
                                          </p:stCondLst>
                                        </p:cTn>
                                        <p:tgtEl>
                                          <p:spTgt spid="207"/>
                                        </p:tgtEl>
                                        <p:attrNameLst>
                                          <p:attrName>style.visibility</p:attrName>
                                        </p:attrNameLst>
                                      </p:cBhvr>
                                      <p:to>
                                        <p:strVal val="visible"/>
                                      </p:to>
                                    </p:set>
                                  </p:childTnLst>
                                </p:cTn>
                              </p:par>
                            </p:childTnLst>
                          </p:cTn>
                        </p:par>
                      </p:childTnLst>
                    </p:cTn>
                  </p:par>
                  <p:par>
                    <p:cTn id="439" fill="hold">
                      <p:stCondLst>
                        <p:cond delay="indefinite"/>
                      </p:stCondLst>
                      <p:childTnLst>
                        <p:par>
                          <p:cTn id="440" fill="hold">
                            <p:stCondLst>
                              <p:cond delay="0"/>
                            </p:stCondLst>
                            <p:childTnLst>
                              <p:par>
                                <p:cTn id="441" presetID="1" presetClass="exit" presetSubtype="0" fill="hold" nodeType="clickEffect">
                                  <p:stCondLst>
                                    <p:cond delay="0"/>
                                  </p:stCondLst>
                                  <p:childTnLst>
                                    <p:set>
                                      <p:cBhvr>
                                        <p:cTn id="442" dur="1" fill="hold">
                                          <p:stCondLst>
                                            <p:cond delay="0"/>
                                          </p:stCondLst>
                                        </p:cTn>
                                        <p:tgtEl>
                                          <p:spTgt spid="207"/>
                                        </p:tgtEl>
                                        <p:attrNameLst>
                                          <p:attrName>style.visibility</p:attrName>
                                        </p:attrNameLst>
                                      </p:cBhvr>
                                      <p:to>
                                        <p:strVal val="hidden"/>
                                      </p:to>
                                    </p:set>
                                  </p:childTnLst>
                                </p:cTn>
                              </p:par>
                              <p:par>
                                <p:cTn id="443" presetID="1" presetClass="entr" presetSubtype="0" fill="hold" nodeType="withEffect">
                                  <p:stCondLst>
                                    <p:cond delay="0"/>
                                  </p:stCondLst>
                                  <p:childTnLst>
                                    <p:set>
                                      <p:cBhvr>
                                        <p:cTn id="444" dur="1" fill="hold">
                                          <p:stCondLst>
                                            <p:cond delay="0"/>
                                          </p:stCondLst>
                                        </p:cTn>
                                        <p:tgtEl>
                                          <p:spTgt spid="210"/>
                                        </p:tgtEl>
                                        <p:attrNameLst>
                                          <p:attrName>style.visibility</p:attrName>
                                        </p:attrNameLst>
                                      </p:cBhvr>
                                      <p:to>
                                        <p:strVal val="visible"/>
                                      </p:to>
                                    </p:set>
                                  </p:childTnLst>
                                </p:cTn>
                              </p:par>
                            </p:childTnLst>
                          </p:cTn>
                        </p:par>
                      </p:childTnLst>
                    </p:cTn>
                  </p:par>
                  <p:par>
                    <p:cTn id="445" fill="hold">
                      <p:stCondLst>
                        <p:cond delay="indefinite"/>
                      </p:stCondLst>
                      <p:childTnLst>
                        <p:par>
                          <p:cTn id="446" fill="hold">
                            <p:stCondLst>
                              <p:cond delay="0"/>
                            </p:stCondLst>
                            <p:childTnLst>
                              <p:par>
                                <p:cTn id="447" presetID="1" presetClass="exit" presetSubtype="0" fill="hold" nodeType="clickEffect">
                                  <p:stCondLst>
                                    <p:cond delay="0"/>
                                  </p:stCondLst>
                                  <p:childTnLst>
                                    <p:set>
                                      <p:cBhvr>
                                        <p:cTn id="448" dur="1" fill="hold">
                                          <p:stCondLst>
                                            <p:cond delay="0"/>
                                          </p:stCondLst>
                                        </p:cTn>
                                        <p:tgtEl>
                                          <p:spTgt spid="210"/>
                                        </p:tgtEl>
                                        <p:attrNameLst>
                                          <p:attrName>style.visibility</p:attrName>
                                        </p:attrNameLst>
                                      </p:cBhvr>
                                      <p:to>
                                        <p:strVal val="hidden"/>
                                      </p:to>
                                    </p:set>
                                  </p:childTnLst>
                                </p:cTn>
                              </p:par>
                              <p:par>
                                <p:cTn id="449" presetID="1" presetClass="entr" presetSubtype="0" fill="hold" nodeType="withEffect">
                                  <p:stCondLst>
                                    <p:cond delay="0"/>
                                  </p:stCondLst>
                                  <p:childTnLst>
                                    <p:set>
                                      <p:cBhvr>
                                        <p:cTn id="450" dur="1" fill="hold">
                                          <p:stCondLst>
                                            <p:cond delay="0"/>
                                          </p:stCondLst>
                                        </p:cTn>
                                        <p:tgtEl>
                                          <p:spTgt spid="211"/>
                                        </p:tgtEl>
                                        <p:attrNameLst>
                                          <p:attrName>style.visibility</p:attrName>
                                        </p:attrNameLst>
                                      </p:cBhvr>
                                      <p:to>
                                        <p:strVal val="visible"/>
                                      </p:to>
                                    </p:set>
                                  </p:childTnLst>
                                </p:cTn>
                              </p:par>
                            </p:childTnLst>
                          </p:cTn>
                        </p:par>
                      </p:childTnLst>
                    </p:cTn>
                  </p:par>
                  <p:par>
                    <p:cTn id="451" fill="hold">
                      <p:stCondLst>
                        <p:cond delay="indefinite"/>
                      </p:stCondLst>
                      <p:childTnLst>
                        <p:par>
                          <p:cTn id="452" fill="hold">
                            <p:stCondLst>
                              <p:cond delay="0"/>
                            </p:stCondLst>
                            <p:childTnLst>
                              <p:par>
                                <p:cTn id="453" presetID="1" presetClass="exit" presetSubtype="0" fill="hold" nodeType="clickEffect">
                                  <p:stCondLst>
                                    <p:cond delay="0"/>
                                  </p:stCondLst>
                                  <p:childTnLst>
                                    <p:set>
                                      <p:cBhvr>
                                        <p:cTn id="454" dur="1" fill="hold">
                                          <p:stCondLst>
                                            <p:cond delay="0"/>
                                          </p:stCondLst>
                                        </p:cTn>
                                        <p:tgtEl>
                                          <p:spTgt spid="211"/>
                                        </p:tgtEl>
                                        <p:attrNameLst>
                                          <p:attrName>style.visibility</p:attrName>
                                        </p:attrNameLst>
                                      </p:cBhvr>
                                      <p:to>
                                        <p:strVal val="hidden"/>
                                      </p:to>
                                    </p:set>
                                  </p:childTnLst>
                                </p:cTn>
                              </p:par>
                              <p:par>
                                <p:cTn id="455" presetID="1" presetClass="entr" presetSubtype="0" fill="hold" nodeType="withEffect">
                                  <p:stCondLst>
                                    <p:cond delay="0"/>
                                  </p:stCondLst>
                                  <p:childTnLst>
                                    <p:set>
                                      <p:cBhvr>
                                        <p:cTn id="456" dur="1" fill="hold">
                                          <p:stCondLst>
                                            <p:cond delay="0"/>
                                          </p:stCondLst>
                                        </p:cTn>
                                        <p:tgtEl>
                                          <p:spTgt spid="212"/>
                                        </p:tgtEl>
                                        <p:attrNameLst>
                                          <p:attrName>style.visibility</p:attrName>
                                        </p:attrNameLst>
                                      </p:cBhvr>
                                      <p:to>
                                        <p:strVal val="visible"/>
                                      </p:to>
                                    </p:set>
                                  </p:childTnLst>
                                </p:cTn>
                              </p:par>
                            </p:childTnLst>
                          </p:cTn>
                        </p:par>
                      </p:childTnLst>
                    </p:cTn>
                  </p:par>
                  <p:par>
                    <p:cTn id="457" fill="hold">
                      <p:stCondLst>
                        <p:cond delay="indefinite"/>
                      </p:stCondLst>
                      <p:childTnLst>
                        <p:par>
                          <p:cTn id="458" fill="hold">
                            <p:stCondLst>
                              <p:cond delay="0"/>
                            </p:stCondLst>
                            <p:childTnLst>
                              <p:par>
                                <p:cTn id="459" presetID="1" presetClass="exit" presetSubtype="0" fill="hold" nodeType="clickEffect">
                                  <p:stCondLst>
                                    <p:cond delay="0"/>
                                  </p:stCondLst>
                                  <p:childTnLst>
                                    <p:set>
                                      <p:cBhvr>
                                        <p:cTn id="460" dur="1" fill="hold">
                                          <p:stCondLst>
                                            <p:cond delay="0"/>
                                          </p:stCondLst>
                                        </p:cTn>
                                        <p:tgtEl>
                                          <p:spTgt spid="212"/>
                                        </p:tgtEl>
                                        <p:attrNameLst>
                                          <p:attrName>style.visibility</p:attrName>
                                        </p:attrNameLst>
                                      </p:cBhvr>
                                      <p:to>
                                        <p:strVal val="hidden"/>
                                      </p:to>
                                    </p:set>
                                  </p:childTnLst>
                                </p:cTn>
                              </p:par>
                              <p:par>
                                <p:cTn id="461" presetID="1" presetClass="entr" presetSubtype="0" fill="hold" nodeType="withEffect">
                                  <p:stCondLst>
                                    <p:cond delay="0"/>
                                  </p:stCondLst>
                                  <p:childTnLst>
                                    <p:set>
                                      <p:cBhvr>
                                        <p:cTn id="462" dur="1" fill="hold">
                                          <p:stCondLst>
                                            <p:cond delay="0"/>
                                          </p:stCondLst>
                                        </p:cTn>
                                        <p:tgtEl>
                                          <p:spTgt spid="213"/>
                                        </p:tgtEl>
                                        <p:attrNameLst>
                                          <p:attrName>style.visibility</p:attrName>
                                        </p:attrNameLst>
                                      </p:cBhvr>
                                      <p:to>
                                        <p:strVal val="visible"/>
                                      </p:to>
                                    </p:set>
                                  </p:childTnLst>
                                </p:cTn>
                              </p:par>
                            </p:childTnLst>
                          </p:cTn>
                        </p:par>
                      </p:childTnLst>
                    </p:cTn>
                  </p:par>
                  <p:par>
                    <p:cTn id="463" fill="hold">
                      <p:stCondLst>
                        <p:cond delay="indefinite"/>
                      </p:stCondLst>
                      <p:childTnLst>
                        <p:par>
                          <p:cTn id="464" fill="hold">
                            <p:stCondLst>
                              <p:cond delay="0"/>
                            </p:stCondLst>
                            <p:childTnLst>
                              <p:par>
                                <p:cTn id="465" presetID="1" presetClass="exit" presetSubtype="0" fill="hold" nodeType="clickEffect">
                                  <p:stCondLst>
                                    <p:cond delay="0"/>
                                  </p:stCondLst>
                                  <p:childTnLst>
                                    <p:set>
                                      <p:cBhvr>
                                        <p:cTn id="466" dur="1" fill="hold">
                                          <p:stCondLst>
                                            <p:cond delay="0"/>
                                          </p:stCondLst>
                                        </p:cTn>
                                        <p:tgtEl>
                                          <p:spTgt spid="213"/>
                                        </p:tgtEl>
                                        <p:attrNameLst>
                                          <p:attrName>style.visibility</p:attrName>
                                        </p:attrNameLst>
                                      </p:cBhvr>
                                      <p:to>
                                        <p:strVal val="hidden"/>
                                      </p:to>
                                    </p:set>
                                  </p:childTnLst>
                                </p:cTn>
                              </p:par>
                              <p:par>
                                <p:cTn id="467" presetID="1" presetClass="entr" presetSubtype="0" fill="hold" nodeType="withEffect">
                                  <p:stCondLst>
                                    <p:cond delay="0"/>
                                  </p:stCondLst>
                                  <p:childTnLst>
                                    <p:set>
                                      <p:cBhvr>
                                        <p:cTn id="468" dur="1" fill="hold">
                                          <p:stCondLst>
                                            <p:cond delay="0"/>
                                          </p:stCondLst>
                                        </p:cTn>
                                        <p:tgtEl>
                                          <p:spTgt spid="214"/>
                                        </p:tgtEl>
                                        <p:attrNameLst>
                                          <p:attrName>style.visibility</p:attrName>
                                        </p:attrNameLst>
                                      </p:cBhvr>
                                      <p:to>
                                        <p:strVal val="visible"/>
                                      </p:to>
                                    </p:set>
                                  </p:childTnLst>
                                </p:cTn>
                              </p:par>
                            </p:childTnLst>
                          </p:cTn>
                        </p:par>
                      </p:childTnLst>
                    </p:cTn>
                  </p:par>
                  <p:par>
                    <p:cTn id="469" fill="hold">
                      <p:stCondLst>
                        <p:cond delay="indefinite"/>
                      </p:stCondLst>
                      <p:childTnLst>
                        <p:par>
                          <p:cTn id="470" fill="hold">
                            <p:stCondLst>
                              <p:cond delay="0"/>
                            </p:stCondLst>
                            <p:childTnLst>
                              <p:par>
                                <p:cTn id="471" presetID="1" presetClass="exit" presetSubtype="0" fill="hold" nodeType="clickEffect">
                                  <p:stCondLst>
                                    <p:cond delay="0"/>
                                  </p:stCondLst>
                                  <p:childTnLst>
                                    <p:set>
                                      <p:cBhvr>
                                        <p:cTn id="472" dur="1" fill="hold">
                                          <p:stCondLst>
                                            <p:cond delay="0"/>
                                          </p:stCondLst>
                                        </p:cTn>
                                        <p:tgtEl>
                                          <p:spTgt spid="214"/>
                                        </p:tgtEl>
                                        <p:attrNameLst>
                                          <p:attrName>style.visibility</p:attrName>
                                        </p:attrNameLst>
                                      </p:cBhvr>
                                      <p:to>
                                        <p:strVal val="hidden"/>
                                      </p:to>
                                    </p:set>
                                  </p:childTnLst>
                                </p:cTn>
                              </p:par>
                              <p:par>
                                <p:cTn id="473" presetID="1" presetClass="entr" presetSubtype="0" fill="hold" nodeType="withEffect">
                                  <p:stCondLst>
                                    <p:cond delay="0"/>
                                  </p:stCondLst>
                                  <p:childTnLst>
                                    <p:set>
                                      <p:cBhvr>
                                        <p:cTn id="474" dur="1" fill="hold">
                                          <p:stCondLst>
                                            <p:cond delay="0"/>
                                          </p:stCondLst>
                                        </p:cTn>
                                        <p:tgtEl>
                                          <p:spTgt spid="215"/>
                                        </p:tgtEl>
                                        <p:attrNameLst>
                                          <p:attrName>style.visibility</p:attrName>
                                        </p:attrNameLst>
                                      </p:cBhvr>
                                      <p:to>
                                        <p:strVal val="visible"/>
                                      </p:to>
                                    </p:set>
                                  </p:childTnLst>
                                </p:cTn>
                              </p:par>
                            </p:childTnLst>
                          </p:cTn>
                        </p:par>
                      </p:childTnLst>
                    </p:cTn>
                  </p:par>
                  <p:par>
                    <p:cTn id="475" fill="hold">
                      <p:stCondLst>
                        <p:cond delay="indefinite"/>
                      </p:stCondLst>
                      <p:childTnLst>
                        <p:par>
                          <p:cTn id="476" fill="hold">
                            <p:stCondLst>
                              <p:cond delay="0"/>
                            </p:stCondLst>
                            <p:childTnLst>
                              <p:par>
                                <p:cTn id="477" presetID="1" presetClass="exit" presetSubtype="0" fill="hold" nodeType="clickEffect">
                                  <p:stCondLst>
                                    <p:cond delay="0"/>
                                  </p:stCondLst>
                                  <p:childTnLst>
                                    <p:set>
                                      <p:cBhvr>
                                        <p:cTn id="478" dur="1" fill="hold">
                                          <p:stCondLst>
                                            <p:cond delay="0"/>
                                          </p:stCondLst>
                                        </p:cTn>
                                        <p:tgtEl>
                                          <p:spTgt spid="215"/>
                                        </p:tgtEl>
                                        <p:attrNameLst>
                                          <p:attrName>style.visibility</p:attrName>
                                        </p:attrNameLst>
                                      </p:cBhvr>
                                      <p:to>
                                        <p:strVal val="hidden"/>
                                      </p:to>
                                    </p:set>
                                  </p:childTnLst>
                                </p:cTn>
                              </p:par>
                              <p:par>
                                <p:cTn id="479" presetID="1" presetClass="entr" presetSubtype="0" fill="hold" nodeType="withEffect">
                                  <p:stCondLst>
                                    <p:cond delay="0"/>
                                  </p:stCondLst>
                                  <p:childTnLst>
                                    <p:set>
                                      <p:cBhvr>
                                        <p:cTn id="480" dur="1" fill="hold">
                                          <p:stCondLst>
                                            <p:cond delay="0"/>
                                          </p:stCondLst>
                                        </p:cTn>
                                        <p:tgtEl>
                                          <p:spTgt spid="216"/>
                                        </p:tgtEl>
                                        <p:attrNameLst>
                                          <p:attrName>style.visibility</p:attrName>
                                        </p:attrNameLst>
                                      </p:cBhvr>
                                      <p:to>
                                        <p:strVal val="visible"/>
                                      </p:to>
                                    </p:set>
                                  </p:childTnLst>
                                </p:cTn>
                              </p:par>
                            </p:childTnLst>
                          </p:cTn>
                        </p:par>
                      </p:childTnLst>
                    </p:cTn>
                  </p:par>
                  <p:par>
                    <p:cTn id="481" fill="hold">
                      <p:stCondLst>
                        <p:cond delay="indefinite"/>
                      </p:stCondLst>
                      <p:childTnLst>
                        <p:par>
                          <p:cTn id="482" fill="hold">
                            <p:stCondLst>
                              <p:cond delay="0"/>
                            </p:stCondLst>
                            <p:childTnLst>
                              <p:par>
                                <p:cTn id="483" presetID="1" presetClass="exit" presetSubtype="0" fill="hold" nodeType="clickEffect">
                                  <p:stCondLst>
                                    <p:cond delay="0"/>
                                  </p:stCondLst>
                                  <p:childTnLst>
                                    <p:set>
                                      <p:cBhvr>
                                        <p:cTn id="484" dur="1" fill="hold">
                                          <p:stCondLst>
                                            <p:cond delay="0"/>
                                          </p:stCondLst>
                                        </p:cTn>
                                        <p:tgtEl>
                                          <p:spTgt spid="216"/>
                                        </p:tgtEl>
                                        <p:attrNameLst>
                                          <p:attrName>style.visibility</p:attrName>
                                        </p:attrNameLst>
                                      </p:cBhvr>
                                      <p:to>
                                        <p:strVal val="hidden"/>
                                      </p:to>
                                    </p:set>
                                  </p:childTnLst>
                                </p:cTn>
                              </p:par>
                              <p:par>
                                <p:cTn id="485" presetID="1" presetClass="entr" presetSubtype="0" fill="hold" nodeType="withEffect">
                                  <p:stCondLst>
                                    <p:cond delay="0"/>
                                  </p:stCondLst>
                                  <p:childTnLst>
                                    <p:set>
                                      <p:cBhvr>
                                        <p:cTn id="486" dur="1" fill="hold">
                                          <p:stCondLst>
                                            <p:cond delay="0"/>
                                          </p:stCondLst>
                                        </p:cTn>
                                        <p:tgtEl>
                                          <p:spTgt spid="224"/>
                                        </p:tgtEl>
                                        <p:attrNameLst>
                                          <p:attrName>style.visibility</p:attrName>
                                        </p:attrNameLst>
                                      </p:cBhvr>
                                      <p:to>
                                        <p:strVal val="visible"/>
                                      </p:to>
                                    </p:set>
                                  </p:childTnLst>
                                </p:cTn>
                              </p:par>
                            </p:childTnLst>
                          </p:cTn>
                        </p:par>
                      </p:childTnLst>
                    </p:cTn>
                  </p:par>
                  <p:par>
                    <p:cTn id="487" fill="hold">
                      <p:stCondLst>
                        <p:cond delay="indefinite"/>
                      </p:stCondLst>
                      <p:childTnLst>
                        <p:par>
                          <p:cTn id="488" fill="hold">
                            <p:stCondLst>
                              <p:cond delay="0"/>
                            </p:stCondLst>
                            <p:childTnLst>
                              <p:par>
                                <p:cTn id="489" presetID="1" presetClass="exit" presetSubtype="0" fill="hold" nodeType="clickEffect">
                                  <p:stCondLst>
                                    <p:cond delay="0"/>
                                  </p:stCondLst>
                                  <p:childTnLst>
                                    <p:set>
                                      <p:cBhvr>
                                        <p:cTn id="490" dur="1" fill="hold">
                                          <p:stCondLst>
                                            <p:cond delay="0"/>
                                          </p:stCondLst>
                                        </p:cTn>
                                        <p:tgtEl>
                                          <p:spTgt spid="224"/>
                                        </p:tgtEl>
                                        <p:attrNameLst>
                                          <p:attrName>style.visibility</p:attrName>
                                        </p:attrNameLst>
                                      </p:cBhvr>
                                      <p:to>
                                        <p:strVal val="hidden"/>
                                      </p:to>
                                    </p:set>
                                  </p:childTnLst>
                                </p:cTn>
                              </p:par>
                              <p:par>
                                <p:cTn id="491" presetID="1" presetClass="entr" presetSubtype="0" fill="hold" nodeType="withEffect">
                                  <p:stCondLst>
                                    <p:cond delay="0"/>
                                  </p:stCondLst>
                                  <p:childTnLst>
                                    <p:set>
                                      <p:cBhvr>
                                        <p:cTn id="492" dur="1" fill="hold">
                                          <p:stCondLst>
                                            <p:cond delay="0"/>
                                          </p:stCondLst>
                                        </p:cTn>
                                        <p:tgtEl>
                                          <p:spTgt spid="223"/>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presetID="1" presetClass="exit" presetSubtype="0" fill="hold" nodeType="clickEffect">
                                  <p:stCondLst>
                                    <p:cond delay="0"/>
                                  </p:stCondLst>
                                  <p:childTnLst>
                                    <p:set>
                                      <p:cBhvr>
                                        <p:cTn id="496" dur="1" fill="hold">
                                          <p:stCondLst>
                                            <p:cond delay="0"/>
                                          </p:stCondLst>
                                        </p:cTn>
                                        <p:tgtEl>
                                          <p:spTgt spid="223"/>
                                        </p:tgtEl>
                                        <p:attrNameLst>
                                          <p:attrName>style.visibility</p:attrName>
                                        </p:attrNameLst>
                                      </p:cBhvr>
                                      <p:to>
                                        <p:strVal val="hidden"/>
                                      </p:to>
                                    </p:set>
                                  </p:childTnLst>
                                </p:cTn>
                              </p:par>
                              <p:par>
                                <p:cTn id="497" presetID="1" presetClass="entr" presetSubtype="0" fill="hold" nodeType="withEffect">
                                  <p:stCondLst>
                                    <p:cond delay="0"/>
                                  </p:stCondLst>
                                  <p:childTnLst>
                                    <p:set>
                                      <p:cBhvr>
                                        <p:cTn id="498" dur="1" fill="hold">
                                          <p:stCondLst>
                                            <p:cond delay="0"/>
                                          </p:stCondLst>
                                        </p:cTn>
                                        <p:tgtEl>
                                          <p:spTgt spid="218"/>
                                        </p:tgtEl>
                                        <p:attrNameLst>
                                          <p:attrName>style.visibility</p:attrName>
                                        </p:attrNameLst>
                                      </p:cBhvr>
                                      <p:to>
                                        <p:strVal val="visible"/>
                                      </p:to>
                                    </p:set>
                                  </p:childTnLst>
                                </p:cTn>
                              </p:par>
                            </p:childTnLst>
                          </p:cTn>
                        </p:par>
                      </p:childTnLst>
                    </p:cTn>
                  </p:par>
                  <p:par>
                    <p:cTn id="499" fill="hold">
                      <p:stCondLst>
                        <p:cond delay="indefinite"/>
                      </p:stCondLst>
                      <p:childTnLst>
                        <p:par>
                          <p:cTn id="500" fill="hold">
                            <p:stCondLst>
                              <p:cond delay="0"/>
                            </p:stCondLst>
                            <p:childTnLst>
                              <p:par>
                                <p:cTn id="501" presetID="1" presetClass="exit" presetSubtype="0" fill="hold" nodeType="clickEffect">
                                  <p:stCondLst>
                                    <p:cond delay="0"/>
                                  </p:stCondLst>
                                  <p:childTnLst>
                                    <p:set>
                                      <p:cBhvr>
                                        <p:cTn id="502" dur="1" fill="hold">
                                          <p:stCondLst>
                                            <p:cond delay="0"/>
                                          </p:stCondLst>
                                        </p:cTn>
                                        <p:tgtEl>
                                          <p:spTgt spid="218"/>
                                        </p:tgtEl>
                                        <p:attrNameLst>
                                          <p:attrName>style.visibility</p:attrName>
                                        </p:attrNameLst>
                                      </p:cBhvr>
                                      <p:to>
                                        <p:strVal val="hidden"/>
                                      </p:to>
                                    </p:set>
                                  </p:childTnLst>
                                </p:cTn>
                              </p:par>
                              <p:par>
                                <p:cTn id="503" presetID="1" presetClass="entr" presetSubtype="0" fill="hold" nodeType="withEffect">
                                  <p:stCondLst>
                                    <p:cond delay="0"/>
                                  </p:stCondLst>
                                  <p:childTnLst>
                                    <p:set>
                                      <p:cBhvr>
                                        <p:cTn id="504" dur="1" fill="hold">
                                          <p:stCondLst>
                                            <p:cond delay="0"/>
                                          </p:stCondLst>
                                        </p:cTn>
                                        <p:tgtEl>
                                          <p:spTgt spid="225"/>
                                        </p:tgtEl>
                                        <p:attrNameLst>
                                          <p:attrName>style.visibility</p:attrName>
                                        </p:attrNameLst>
                                      </p:cBhvr>
                                      <p:to>
                                        <p:strVal val="visible"/>
                                      </p:to>
                                    </p:set>
                                  </p:childTnLst>
                                </p:cTn>
                              </p:par>
                            </p:childTnLst>
                          </p:cTn>
                        </p:par>
                      </p:childTnLst>
                    </p:cTn>
                  </p:par>
                  <p:par>
                    <p:cTn id="505" fill="hold">
                      <p:stCondLst>
                        <p:cond delay="indefinite"/>
                      </p:stCondLst>
                      <p:childTnLst>
                        <p:par>
                          <p:cTn id="506" fill="hold">
                            <p:stCondLst>
                              <p:cond delay="0"/>
                            </p:stCondLst>
                            <p:childTnLst>
                              <p:par>
                                <p:cTn id="507" presetID="1" presetClass="exit" presetSubtype="0" fill="hold" nodeType="clickEffect">
                                  <p:stCondLst>
                                    <p:cond delay="0"/>
                                  </p:stCondLst>
                                  <p:childTnLst>
                                    <p:set>
                                      <p:cBhvr>
                                        <p:cTn id="508" dur="1" fill="hold">
                                          <p:stCondLst>
                                            <p:cond delay="0"/>
                                          </p:stCondLst>
                                        </p:cTn>
                                        <p:tgtEl>
                                          <p:spTgt spid="225"/>
                                        </p:tgtEl>
                                        <p:attrNameLst>
                                          <p:attrName>style.visibility</p:attrName>
                                        </p:attrNameLst>
                                      </p:cBhvr>
                                      <p:to>
                                        <p:strVal val="hidden"/>
                                      </p:to>
                                    </p:set>
                                  </p:childTnLst>
                                </p:cTn>
                              </p:par>
                              <p:par>
                                <p:cTn id="509" presetID="1" presetClass="entr" presetSubtype="0" fill="hold" nodeType="withEffect">
                                  <p:stCondLst>
                                    <p:cond delay="0"/>
                                  </p:stCondLst>
                                  <p:childTnLst>
                                    <p:set>
                                      <p:cBhvr>
                                        <p:cTn id="510" dur="1" fill="hold">
                                          <p:stCondLst>
                                            <p:cond delay="0"/>
                                          </p:stCondLst>
                                        </p:cTn>
                                        <p:tgtEl>
                                          <p:spTgt spid="226"/>
                                        </p:tgtEl>
                                        <p:attrNameLst>
                                          <p:attrName>style.visibility</p:attrName>
                                        </p:attrNameLst>
                                      </p:cBhvr>
                                      <p:to>
                                        <p:strVal val="visible"/>
                                      </p:to>
                                    </p:set>
                                  </p:childTnLst>
                                </p:cTn>
                              </p:par>
                            </p:childTnLst>
                          </p:cTn>
                        </p:par>
                      </p:childTnLst>
                    </p:cTn>
                  </p:par>
                  <p:par>
                    <p:cTn id="511" fill="hold">
                      <p:stCondLst>
                        <p:cond delay="indefinite"/>
                      </p:stCondLst>
                      <p:childTnLst>
                        <p:par>
                          <p:cTn id="512" fill="hold">
                            <p:stCondLst>
                              <p:cond delay="0"/>
                            </p:stCondLst>
                            <p:childTnLst>
                              <p:par>
                                <p:cTn id="513" presetID="1" presetClass="exit" presetSubtype="0" fill="hold" nodeType="clickEffect">
                                  <p:stCondLst>
                                    <p:cond delay="0"/>
                                  </p:stCondLst>
                                  <p:childTnLst>
                                    <p:set>
                                      <p:cBhvr>
                                        <p:cTn id="514" dur="1" fill="hold">
                                          <p:stCondLst>
                                            <p:cond delay="0"/>
                                          </p:stCondLst>
                                        </p:cTn>
                                        <p:tgtEl>
                                          <p:spTgt spid="226"/>
                                        </p:tgtEl>
                                        <p:attrNameLst>
                                          <p:attrName>style.visibility</p:attrName>
                                        </p:attrNameLst>
                                      </p:cBhvr>
                                      <p:to>
                                        <p:strVal val="hidden"/>
                                      </p:to>
                                    </p:set>
                                  </p:childTnLst>
                                </p:cTn>
                              </p:par>
                              <p:par>
                                <p:cTn id="515" presetID="1" presetClass="entr" presetSubtype="0" fill="hold" nodeType="withEffect">
                                  <p:stCondLst>
                                    <p:cond delay="0"/>
                                  </p:stCondLst>
                                  <p:childTnLst>
                                    <p:set>
                                      <p:cBhvr>
                                        <p:cTn id="516" dur="1" fill="hold">
                                          <p:stCondLst>
                                            <p:cond delay="0"/>
                                          </p:stCondLst>
                                        </p:cTn>
                                        <p:tgtEl>
                                          <p:spTgt spid="227"/>
                                        </p:tgtEl>
                                        <p:attrNameLst>
                                          <p:attrName>style.visibility</p:attrName>
                                        </p:attrNameLst>
                                      </p:cBhvr>
                                      <p:to>
                                        <p:strVal val="visible"/>
                                      </p:to>
                                    </p:set>
                                  </p:childTnLst>
                                </p:cTn>
                              </p:par>
                            </p:childTnLst>
                          </p:cTn>
                        </p:par>
                      </p:childTnLst>
                    </p:cTn>
                  </p:par>
                  <p:par>
                    <p:cTn id="517" fill="hold">
                      <p:stCondLst>
                        <p:cond delay="indefinite"/>
                      </p:stCondLst>
                      <p:childTnLst>
                        <p:par>
                          <p:cTn id="518" fill="hold">
                            <p:stCondLst>
                              <p:cond delay="0"/>
                            </p:stCondLst>
                            <p:childTnLst>
                              <p:par>
                                <p:cTn id="519" presetID="1" presetClass="exit" presetSubtype="0" fill="hold" nodeType="clickEffect">
                                  <p:stCondLst>
                                    <p:cond delay="0"/>
                                  </p:stCondLst>
                                  <p:childTnLst>
                                    <p:set>
                                      <p:cBhvr>
                                        <p:cTn id="520" dur="1" fill="hold">
                                          <p:stCondLst>
                                            <p:cond delay="0"/>
                                          </p:stCondLst>
                                        </p:cTn>
                                        <p:tgtEl>
                                          <p:spTgt spid="227"/>
                                        </p:tgtEl>
                                        <p:attrNameLst>
                                          <p:attrName>style.visibility</p:attrName>
                                        </p:attrNameLst>
                                      </p:cBhvr>
                                      <p:to>
                                        <p:strVal val="hidden"/>
                                      </p:to>
                                    </p:set>
                                  </p:childTnLst>
                                </p:cTn>
                              </p:par>
                              <p:par>
                                <p:cTn id="521" presetID="1" presetClass="entr" presetSubtype="0" fill="hold" nodeType="withEffect">
                                  <p:stCondLst>
                                    <p:cond delay="0"/>
                                  </p:stCondLst>
                                  <p:childTnLst>
                                    <p:set>
                                      <p:cBhvr>
                                        <p:cTn id="522" dur="1" fill="hold">
                                          <p:stCondLst>
                                            <p:cond delay="0"/>
                                          </p:stCondLst>
                                        </p:cTn>
                                        <p:tgtEl>
                                          <p:spTgt spid="228"/>
                                        </p:tgtEl>
                                        <p:attrNameLst>
                                          <p:attrName>style.visibility</p:attrName>
                                        </p:attrNameLst>
                                      </p:cBhvr>
                                      <p:to>
                                        <p:strVal val="visible"/>
                                      </p:to>
                                    </p:set>
                                  </p:childTnLst>
                                </p:cTn>
                              </p:par>
                            </p:childTnLst>
                          </p:cTn>
                        </p:par>
                      </p:childTnLst>
                    </p:cTn>
                  </p:par>
                  <p:par>
                    <p:cTn id="523" fill="hold">
                      <p:stCondLst>
                        <p:cond delay="indefinite"/>
                      </p:stCondLst>
                      <p:childTnLst>
                        <p:par>
                          <p:cTn id="524" fill="hold">
                            <p:stCondLst>
                              <p:cond delay="0"/>
                            </p:stCondLst>
                            <p:childTnLst>
                              <p:par>
                                <p:cTn id="525" presetID="1" presetClass="exit" presetSubtype="0" fill="hold" nodeType="clickEffect">
                                  <p:stCondLst>
                                    <p:cond delay="0"/>
                                  </p:stCondLst>
                                  <p:childTnLst>
                                    <p:set>
                                      <p:cBhvr>
                                        <p:cTn id="526" dur="1" fill="hold">
                                          <p:stCondLst>
                                            <p:cond delay="0"/>
                                          </p:stCondLst>
                                        </p:cTn>
                                        <p:tgtEl>
                                          <p:spTgt spid="228"/>
                                        </p:tgtEl>
                                        <p:attrNameLst>
                                          <p:attrName>style.visibility</p:attrName>
                                        </p:attrNameLst>
                                      </p:cBhvr>
                                      <p:to>
                                        <p:strVal val="hidden"/>
                                      </p:to>
                                    </p:set>
                                  </p:childTnLst>
                                </p:cTn>
                              </p:par>
                              <p:par>
                                <p:cTn id="527" presetID="1" presetClass="entr" presetSubtype="0" fill="hold" nodeType="withEffect">
                                  <p:stCondLst>
                                    <p:cond delay="0"/>
                                  </p:stCondLst>
                                  <p:childTnLst>
                                    <p:set>
                                      <p:cBhvr>
                                        <p:cTn id="528" dur="1" fill="hold">
                                          <p:stCondLst>
                                            <p:cond delay="0"/>
                                          </p:stCondLst>
                                        </p:cTn>
                                        <p:tgtEl>
                                          <p:spTgt spid="229"/>
                                        </p:tgtEl>
                                        <p:attrNameLst>
                                          <p:attrName>style.visibility</p:attrName>
                                        </p:attrNameLst>
                                      </p:cBhvr>
                                      <p:to>
                                        <p:strVal val="visible"/>
                                      </p:to>
                                    </p:set>
                                  </p:childTnLst>
                                </p:cTn>
                              </p:par>
                            </p:childTnLst>
                          </p:cTn>
                        </p:par>
                      </p:childTnLst>
                    </p:cTn>
                  </p:par>
                  <p:par>
                    <p:cTn id="529" fill="hold">
                      <p:stCondLst>
                        <p:cond delay="indefinite"/>
                      </p:stCondLst>
                      <p:childTnLst>
                        <p:par>
                          <p:cTn id="530" fill="hold">
                            <p:stCondLst>
                              <p:cond delay="0"/>
                            </p:stCondLst>
                            <p:childTnLst>
                              <p:par>
                                <p:cTn id="531" presetID="1" presetClass="exit" presetSubtype="0" fill="hold" nodeType="clickEffect">
                                  <p:stCondLst>
                                    <p:cond delay="0"/>
                                  </p:stCondLst>
                                  <p:childTnLst>
                                    <p:set>
                                      <p:cBhvr>
                                        <p:cTn id="532" dur="1" fill="hold">
                                          <p:stCondLst>
                                            <p:cond delay="0"/>
                                          </p:stCondLst>
                                        </p:cTn>
                                        <p:tgtEl>
                                          <p:spTgt spid="229"/>
                                        </p:tgtEl>
                                        <p:attrNameLst>
                                          <p:attrName>style.visibility</p:attrName>
                                        </p:attrNameLst>
                                      </p:cBhvr>
                                      <p:to>
                                        <p:strVal val="hidden"/>
                                      </p:to>
                                    </p:set>
                                  </p:childTnLst>
                                </p:cTn>
                              </p:par>
                              <p:par>
                                <p:cTn id="533" presetID="1" presetClass="entr" presetSubtype="0" fill="hold" nodeType="withEffect">
                                  <p:stCondLst>
                                    <p:cond delay="0"/>
                                  </p:stCondLst>
                                  <p:childTnLst>
                                    <p:set>
                                      <p:cBhvr>
                                        <p:cTn id="534" dur="1" fill="hold">
                                          <p:stCondLst>
                                            <p:cond delay="0"/>
                                          </p:stCondLst>
                                        </p:cTn>
                                        <p:tgtEl>
                                          <p:spTgt spid="230"/>
                                        </p:tgtEl>
                                        <p:attrNameLst>
                                          <p:attrName>style.visibility</p:attrName>
                                        </p:attrNameLst>
                                      </p:cBhvr>
                                      <p:to>
                                        <p:strVal val="visible"/>
                                      </p:to>
                                    </p:set>
                                  </p:childTnLst>
                                </p:cTn>
                              </p:par>
                            </p:childTnLst>
                          </p:cTn>
                        </p:par>
                      </p:childTnLst>
                    </p:cTn>
                  </p:par>
                  <p:par>
                    <p:cTn id="535" fill="hold">
                      <p:stCondLst>
                        <p:cond delay="indefinite"/>
                      </p:stCondLst>
                      <p:childTnLst>
                        <p:par>
                          <p:cTn id="536" fill="hold">
                            <p:stCondLst>
                              <p:cond delay="0"/>
                            </p:stCondLst>
                            <p:childTnLst>
                              <p:par>
                                <p:cTn id="537" presetID="1" presetClass="exit" presetSubtype="0" fill="hold" nodeType="clickEffect">
                                  <p:stCondLst>
                                    <p:cond delay="0"/>
                                  </p:stCondLst>
                                  <p:childTnLst>
                                    <p:set>
                                      <p:cBhvr>
                                        <p:cTn id="538" dur="1" fill="hold">
                                          <p:stCondLst>
                                            <p:cond delay="0"/>
                                          </p:stCondLst>
                                        </p:cTn>
                                        <p:tgtEl>
                                          <p:spTgt spid="230"/>
                                        </p:tgtEl>
                                        <p:attrNameLst>
                                          <p:attrName>style.visibility</p:attrName>
                                        </p:attrNameLst>
                                      </p:cBhvr>
                                      <p:to>
                                        <p:strVal val="hidden"/>
                                      </p:to>
                                    </p:set>
                                  </p:childTnLst>
                                </p:cTn>
                              </p:par>
                              <p:par>
                                <p:cTn id="539" presetID="1" presetClass="entr" presetSubtype="0" fill="hold" nodeType="withEffect">
                                  <p:stCondLst>
                                    <p:cond delay="0"/>
                                  </p:stCondLst>
                                  <p:childTnLst>
                                    <p:set>
                                      <p:cBhvr>
                                        <p:cTn id="540" dur="1" fill="hold">
                                          <p:stCondLst>
                                            <p:cond delay="0"/>
                                          </p:stCondLst>
                                        </p:cTn>
                                        <p:tgtEl>
                                          <p:spTgt spid="231"/>
                                        </p:tgtEl>
                                        <p:attrNameLst>
                                          <p:attrName>style.visibility</p:attrName>
                                        </p:attrNameLst>
                                      </p:cBhvr>
                                      <p:to>
                                        <p:strVal val="visible"/>
                                      </p:to>
                                    </p:set>
                                  </p:childTnLst>
                                </p:cTn>
                              </p:par>
                            </p:childTnLst>
                          </p:cTn>
                        </p:par>
                      </p:childTnLst>
                    </p:cTn>
                  </p:par>
                  <p:par>
                    <p:cTn id="541" fill="hold">
                      <p:stCondLst>
                        <p:cond delay="indefinite"/>
                      </p:stCondLst>
                      <p:childTnLst>
                        <p:par>
                          <p:cTn id="542" fill="hold">
                            <p:stCondLst>
                              <p:cond delay="0"/>
                            </p:stCondLst>
                            <p:childTnLst>
                              <p:par>
                                <p:cTn id="543" presetID="1" presetClass="exit" presetSubtype="0" fill="hold" nodeType="clickEffect">
                                  <p:stCondLst>
                                    <p:cond delay="0"/>
                                  </p:stCondLst>
                                  <p:childTnLst>
                                    <p:set>
                                      <p:cBhvr>
                                        <p:cTn id="544" dur="1" fill="hold">
                                          <p:stCondLst>
                                            <p:cond delay="0"/>
                                          </p:stCondLst>
                                        </p:cTn>
                                        <p:tgtEl>
                                          <p:spTgt spid="231"/>
                                        </p:tgtEl>
                                        <p:attrNameLst>
                                          <p:attrName>style.visibility</p:attrName>
                                        </p:attrNameLst>
                                      </p:cBhvr>
                                      <p:to>
                                        <p:strVal val="hidden"/>
                                      </p:to>
                                    </p:set>
                                  </p:childTnLst>
                                </p:cTn>
                              </p:par>
                              <p:par>
                                <p:cTn id="545" presetID="1" presetClass="entr" presetSubtype="0" fill="hold" nodeType="withEffect">
                                  <p:stCondLst>
                                    <p:cond delay="0"/>
                                  </p:stCondLst>
                                  <p:childTnLst>
                                    <p:set>
                                      <p:cBhvr>
                                        <p:cTn id="546" dur="1" fill="hold">
                                          <p:stCondLst>
                                            <p:cond delay="0"/>
                                          </p:stCondLst>
                                        </p:cTn>
                                        <p:tgtEl>
                                          <p:spTgt spid="234"/>
                                        </p:tgtEl>
                                        <p:attrNameLst>
                                          <p:attrName>style.visibility</p:attrName>
                                        </p:attrNameLst>
                                      </p:cBhvr>
                                      <p:to>
                                        <p:strVal val="visible"/>
                                      </p:to>
                                    </p:set>
                                  </p:childTnLst>
                                </p:cTn>
                              </p:par>
                            </p:childTnLst>
                          </p:cTn>
                        </p:par>
                      </p:childTnLst>
                    </p:cTn>
                  </p:par>
                  <p:par>
                    <p:cTn id="547" fill="hold">
                      <p:stCondLst>
                        <p:cond delay="indefinite"/>
                      </p:stCondLst>
                      <p:childTnLst>
                        <p:par>
                          <p:cTn id="548" fill="hold">
                            <p:stCondLst>
                              <p:cond delay="0"/>
                            </p:stCondLst>
                            <p:childTnLst>
                              <p:par>
                                <p:cTn id="549" presetID="1" presetClass="exit" presetSubtype="0" fill="hold" nodeType="clickEffect">
                                  <p:stCondLst>
                                    <p:cond delay="0"/>
                                  </p:stCondLst>
                                  <p:childTnLst>
                                    <p:set>
                                      <p:cBhvr>
                                        <p:cTn id="550" dur="1" fill="hold">
                                          <p:stCondLst>
                                            <p:cond delay="0"/>
                                          </p:stCondLst>
                                        </p:cTn>
                                        <p:tgtEl>
                                          <p:spTgt spid="234"/>
                                        </p:tgtEl>
                                        <p:attrNameLst>
                                          <p:attrName>style.visibility</p:attrName>
                                        </p:attrNameLst>
                                      </p:cBhvr>
                                      <p:to>
                                        <p:strVal val="hidden"/>
                                      </p:to>
                                    </p:set>
                                  </p:childTnLst>
                                </p:cTn>
                              </p:par>
                              <p:par>
                                <p:cTn id="551" presetID="1" presetClass="entr" presetSubtype="0" fill="hold" nodeType="withEffect">
                                  <p:stCondLst>
                                    <p:cond delay="0"/>
                                  </p:stCondLst>
                                  <p:childTnLst>
                                    <p:set>
                                      <p:cBhvr>
                                        <p:cTn id="552" dur="1" fill="hold">
                                          <p:stCondLst>
                                            <p:cond delay="0"/>
                                          </p:stCondLst>
                                        </p:cTn>
                                        <p:tgtEl>
                                          <p:spTgt spid="233"/>
                                        </p:tgtEl>
                                        <p:attrNameLst>
                                          <p:attrName>style.visibility</p:attrName>
                                        </p:attrNameLst>
                                      </p:cBhvr>
                                      <p:to>
                                        <p:strVal val="visible"/>
                                      </p:to>
                                    </p:set>
                                  </p:childTnLst>
                                </p:cTn>
                              </p:par>
                            </p:childTnLst>
                          </p:cTn>
                        </p:par>
                      </p:childTnLst>
                    </p:cTn>
                  </p:par>
                  <p:par>
                    <p:cTn id="553" fill="hold">
                      <p:stCondLst>
                        <p:cond delay="indefinite"/>
                      </p:stCondLst>
                      <p:childTnLst>
                        <p:par>
                          <p:cTn id="554" fill="hold">
                            <p:stCondLst>
                              <p:cond delay="0"/>
                            </p:stCondLst>
                            <p:childTnLst>
                              <p:par>
                                <p:cTn id="555" presetID="1" presetClass="exit" presetSubtype="0" fill="hold" nodeType="clickEffect">
                                  <p:stCondLst>
                                    <p:cond delay="0"/>
                                  </p:stCondLst>
                                  <p:childTnLst>
                                    <p:set>
                                      <p:cBhvr>
                                        <p:cTn id="556" dur="1" fill="hold">
                                          <p:stCondLst>
                                            <p:cond delay="0"/>
                                          </p:stCondLst>
                                        </p:cTn>
                                        <p:tgtEl>
                                          <p:spTgt spid="233"/>
                                        </p:tgtEl>
                                        <p:attrNameLst>
                                          <p:attrName>style.visibility</p:attrName>
                                        </p:attrNameLst>
                                      </p:cBhvr>
                                      <p:to>
                                        <p:strVal val="hidden"/>
                                      </p:to>
                                    </p:set>
                                  </p:childTnLst>
                                </p:cTn>
                              </p:par>
                              <p:par>
                                <p:cTn id="557" presetID="1" presetClass="entr" presetSubtype="0" fill="hold" nodeType="withEffect">
                                  <p:stCondLst>
                                    <p:cond delay="0"/>
                                  </p:stCondLst>
                                  <p:childTnLst>
                                    <p:set>
                                      <p:cBhvr>
                                        <p:cTn id="558" dur="1" fill="hold">
                                          <p:stCondLst>
                                            <p:cond delay="0"/>
                                          </p:stCondLst>
                                        </p:cTn>
                                        <p:tgtEl>
                                          <p:spTgt spid="232"/>
                                        </p:tgtEl>
                                        <p:attrNameLst>
                                          <p:attrName>style.visibility</p:attrName>
                                        </p:attrNameLst>
                                      </p:cBhvr>
                                      <p:to>
                                        <p:strVal val="visible"/>
                                      </p:to>
                                    </p:set>
                                  </p:childTnLst>
                                </p:cTn>
                              </p:par>
                            </p:childTnLst>
                          </p:cTn>
                        </p:par>
                      </p:childTnLst>
                    </p:cTn>
                  </p:par>
                  <p:par>
                    <p:cTn id="559" fill="hold">
                      <p:stCondLst>
                        <p:cond delay="indefinite"/>
                      </p:stCondLst>
                      <p:childTnLst>
                        <p:par>
                          <p:cTn id="560" fill="hold">
                            <p:stCondLst>
                              <p:cond delay="0"/>
                            </p:stCondLst>
                            <p:childTnLst>
                              <p:par>
                                <p:cTn id="561" presetID="1" presetClass="exit" presetSubtype="0" fill="hold" nodeType="clickEffect">
                                  <p:stCondLst>
                                    <p:cond delay="0"/>
                                  </p:stCondLst>
                                  <p:childTnLst>
                                    <p:set>
                                      <p:cBhvr>
                                        <p:cTn id="562" dur="1" fill="hold">
                                          <p:stCondLst>
                                            <p:cond delay="0"/>
                                          </p:stCondLst>
                                        </p:cTn>
                                        <p:tgtEl>
                                          <p:spTgt spid="232"/>
                                        </p:tgtEl>
                                        <p:attrNameLst>
                                          <p:attrName>style.visibility</p:attrName>
                                        </p:attrNameLst>
                                      </p:cBhvr>
                                      <p:to>
                                        <p:strVal val="hidden"/>
                                      </p:to>
                                    </p:set>
                                  </p:childTnLst>
                                </p:cTn>
                              </p:par>
                              <p:par>
                                <p:cTn id="563" presetID="1" presetClass="entr" presetSubtype="0" fill="hold" nodeType="withEffect">
                                  <p:stCondLst>
                                    <p:cond delay="0"/>
                                  </p:stCondLst>
                                  <p:childTnLst>
                                    <p:set>
                                      <p:cBhvr>
                                        <p:cTn id="564" dur="1" fill="hold">
                                          <p:stCondLst>
                                            <p:cond delay="0"/>
                                          </p:stCondLst>
                                        </p:cTn>
                                        <p:tgtEl>
                                          <p:spTgt spid="235"/>
                                        </p:tgtEl>
                                        <p:attrNameLst>
                                          <p:attrName>style.visibility</p:attrName>
                                        </p:attrNameLst>
                                      </p:cBhvr>
                                      <p:to>
                                        <p:strVal val="visible"/>
                                      </p:to>
                                    </p:set>
                                  </p:childTnLst>
                                </p:cTn>
                              </p:par>
                            </p:childTnLst>
                          </p:cTn>
                        </p:par>
                      </p:childTnLst>
                    </p:cTn>
                  </p:par>
                  <p:par>
                    <p:cTn id="565" fill="hold">
                      <p:stCondLst>
                        <p:cond delay="indefinite"/>
                      </p:stCondLst>
                      <p:childTnLst>
                        <p:par>
                          <p:cTn id="566" fill="hold">
                            <p:stCondLst>
                              <p:cond delay="0"/>
                            </p:stCondLst>
                            <p:childTnLst>
                              <p:par>
                                <p:cTn id="567" presetID="1" presetClass="exit" presetSubtype="0" fill="hold" nodeType="clickEffect">
                                  <p:stCondLst>
                                    <p:cond delay="0"/>
                                  </p:stCondLst>
                                  <p:childTnLst>
                                    <p:set>
                                      <p:cBhvr>
                                        <p:cTn id="568" dur="1" fill="hold">
                                          <p:stCondLst>
                                            <p:cond delay="0"/>
                                          </p:stCondLst>
                                        </p:cTn>
                                        <p:tgtEl>
                                          <p:spTgt spid="235"/>
                                        </p:tgtEl>
                                        <p:attrNameLst>
                                          <p:attrName>style.visibility</p:attrName>
                                        </p:attrNameLst>
                                      </p:cBhvr>
                                      <p:to>
                                        <p:strVal val="hidden"/>
                                      </p:to>
                                    </p:set>
                                  </p:childTnLst>
                                </p:cTn>
                              </p:par>
                              <p:par>
                                <p:cTn id="569" presetID="1" presetClass="entr" presetSubtype="0" fill="hold" nodeType="withEffect">
                                  <p:stCondLst>
                                    <p:cond delay="0"/>
                                  </p:stCondLst>
                                  <p:childTnLst>
                                    <p:set>
                                      <p:cBhvr>
                                        <p:cTn id="570" dur="1" fill="hold">
                                          <p:stCondLst>
                                            <p:cond delay="0"/>
                                          </p:stCondLst>
                                        </p:cTn>
                                        <p:tgtEl>
                                          <p:spTgt spid="236"/>
                                        </p:tgtEl>
                                        <p:attrNameLst>
                                          <p:attrName>style.visibility</p:attrName>
                                        </p:attrNameLst>
                                      </p:cBhvr>
                                      <p:to>
                                        <p:strVal val="visible"/>
                                      </p:to>
                                    </p:set>
                                  </p:childTnLst>
                                </p:cTn>
                              </p:par>
                            </p:childTnLst>
                          </p:cTn>
                        </p:par>
                      </p:childTnLst>
                    </p:cTn>
                  </p:par>
                  <p:par>
                    <p:cTn id="571" fill="hold">
                      <p:stCondLst>
                        <p:cond delay="indefinite"/>
                      </p:stCondLst>
                      <p:childTnLst>
                        <p:par>
                          <p:cTn id="572" fill="hold">
                            <p:stCondLst>
                              <p:cond delay="0"/>
                            </p:stCondLst>
                            <p:childTnLst>
                              <p:par>
                                <p:cTn id="573" presetID="1" presetClass="exit" presetSubtype="0" fill="hold" nodeType="clickEffect">
                                  <p:stCondLst>
                                    <p:cond delay="0"/>
                                  </p:stCondLst>
                                  <p:childTnLst>
                                    <p:set>
                                      <p:cBhvr>
                                        <p:cTn id="574" dur="1" fill="hold">
                                          <p:stCondLst>
                                            <p:cond delay="0"/>
                                          </p:stCondLst>
                                        </p:cTn>
                                        <p:tgtEl>
                                          <p:spTgt spid="236"/>
                                        </p:tgtEl>
                                        <p:attrNameLst>
                                          <p:attrName>style.visibility</p:attrName>
                                        </p:attrNameLst>
                                      </p:cBhvr>
                                      <p:to>
                                        <p:strVal val="hidden"/>
                                      </p:to>
                                    </p:set>
                                  </p:childTnLst>
                                </p:cTn>
                              </p:par>
                              <p:par>
                                <p:cTn id="575" presetID="1" presetClass="entr" presetSubtype="0" fill="hold" nodeType="withEffect">
                                  <p:stCondLst>
                                    <p:cond delay="0"/>
                                  </p:stCondLst>
                                  <p:childTnLst>
                                    <p:set>
                                      <p:cBhvr>
                                        <p:cTn id="576" dur="1" fill="hold">
                                          <p:stCondLst>
                                            <p:cond delay="0"/>
                                          </p:stCondLst>
                                        </p:cTn>
                                        <p:tgtEl>
                                          <p:spTgt spid="237"/>
                                        </p:tgtEl>
                                        <p:attrNameLst>
                                          <p:attrName>style.visibility</p:attrName>
                                        </p:attrNameLst>
                                      </p:cBhvr>
                                      <p:to>
                                        <p:strVal val="visible"/>
                                      </p:to>
                                    </p:set>
                                  </p:childTnLst>
                                </p:cTn>
                              </p:par>
                            </p:childTnLst>
                          </p:cTn>
                        </p:par>
                      </p:childTnLst>
                    </p:cTn>
                  </p:par>
                  <p:par>
                    <p:cTn id="577" fill="hold">
                      <p:stCondLst>
                        <p:cond delay="indefinite"/>
                      </p:stCondLst>
                      <p:childTnLst>
                        <p:par>
                          <p:cTn id="578" fill="hold">
                            <p:stCondLst>
                              <p:cond delay="0"/>
                            </p:stCondLst>
                            <p:childTnLst>
                              <p:par>
                                <p:cTn id="579" presetID="1" presetClass="exit" presetSubtype="0" fill="hold" nodeType="clickEffect">
                                  <p:stCondLst>
                                    <p:cond delay="0"/>
                                  </p:stCondLst>
                                  <p:childTnLst>
                                    <p:set>
                                      <p:cBhvr>
                                        <p:cTn id="580" dur="1" fill="hold">
                                          <p:stCondLst>
                                            <p:cond delay="0"/>
                                          </p:stCondLst>
                                        </p:cTn>
                                        <p:tgtEl>
                                          <p:spTgt spid="237"/>
                                        </p:tgtEl>
                                        <p:attrNameLst>
                                          <p:attrName>style.visibility</p:attrName>
                                        </p:attrNameLst>
                                      </p:cBhvr>
                                      <p:to>
                                        <p:strVal val="hidden"/>
                                      </p:to>
                                    </p:set>
                                  </p:childTnLst>
                                </p:cTn>
                              </p:par>
                              <p:par>
                                <p:cTn id="581" presetID="1" presetClass="entr" presetSubtype="0" fill="hold" nodeType="withEffect">
                                  <p:stCondLst>
                                    <p:cond delay="0"/>
                                  </p:stCondLst>
                                  <p:childTnLst>
                                    <p:set>
                                      <p:cBhvr>
                                        <p:cTn id="582" dur="1" fill="hold">
                                          <p:stCondLst>
                                            <p:cond delay="0"/>
                                          </p:stCondLst>
                                        </p:cTn>
                                        <p:tgtEl>
                                          <p:spTgt spid="238"/>
                                        </p:tgtEl>
                                        <p:attrNameLst>
                                          <p:attrName>style.visibility</p:attrName>
                                        </p:attrNameLst>
                                      </p:cBhvr>
                                      <p:to>
                                        <p:strVal val="visible"/>
                                      </p:to>
                                    </p:set>
                                  </p:childTnLst>
                                </p:cTn>
                              </p:par>
                            </p:childTnLst>
                          </p:cTn>
                        </p:par>
                      </p:childTnLst>
                    </p:cTn>
                  </p:par>
                  <p:par>
                    <p:cTn id="583" fill="hold">
                      <p:stCondLst>
                        <p:cond delay="indefinite"/>
                      </p:stCondLst>
                      <p:childTnLst>
                        <p:par>
                          <p:cTn id="584" fill="hold">
                            <p:stCondLst>
                              <p:cond delay="0"/>
                            </p:stCondLst>
                            <p:childTnLst>
                              <p:par>
                                <p:cTn id="585" presetID="1" presetClass="exit" presetSubtype="0" fill="hold" nodeType="clickEffect">
                                  <p:stCondLst>
                                    <p:cond delay="0"/>
                                  </p:stCondLst>
                                  <p:childTnLst>
                                    <p:set>
                                      <p:cBhvr>
                                        <p:cTn id="586" dur="1" fill="hold">
                                          <p:stCondLst>
                                            <p:cond delay="0"/>
                                          </p:stCondLst>
                                        </p:cTn>
                                        <p:tgtEl>
                                          <p:spTgt spid="238"/>
                                        </p:tgtEl>
                                        <p:attrNameLst>
                                          <p:attrName>style.visibility</p:attrName>
                                        </p:attrNameLst>
                                      </p:cBhvr>
                                      <p:to>
                                        <p:strVal val="hidden"/>
                                      </p:to>
                                    </p:set>
                                  </p:childTnLst>
                                </p:cTn>
                              </p:par>
                              <p:par>
                                <p:cTn id="587" presetID="1" presetClass="entr" presetSubtype="0" fill="hold" nodeType="withEffect">
                                  <p:stCondLst>
                                    <p:cond delay="0"/>
                                  </p:stCondLst>
                                  <p:childTnLst>
                                    <p:set>
                                      <p:cBhvr>
                                        <p:cTn id="588" dur="1" fill="hold">
                                          <p:stCondLst>
                                            <p:cond delay="0"/>
                                          </p:stCondLst>
                                        </p:cTn>
                                        <p:tgtEl>
                                          <p:spTgt spid="239"/>
                                        </p:tgtEl>
                                        <p:attrNameLst>
                                          <p:attrName>style.visibility</p:attrName>
                                        </p:attrNameLst>
                                      </p:cBhvr>
                                      <p:to>
                                        <p:strVal val="visible"/>
                                      </p:to>
                                    </p:set>
                                  </p:childTnLst>
                                </p:cTn>
                              </p:par>
                            </p:childTnLst>
                          </p:cTn>
                        </p:par>
                      </p:childTnLst>
                    </p:cTn>
                  </p:par>
                  <p:par>
                    <p:cTn id="589" fill="hold">
                      <p:stCondLst>
                        <p:cond delay="indefinite"/>
                      </p:stCondLst>
                      <p:childTnLst>
                        <p:par>
                          <p:cTn id="590" fill="hold">
                            <p:stCondLst>
                              <p:cond delay="0"/>
                            </p:stCondLst>
                            <p:childTnLst>
                              <p:par>
                                <p:cTn id="591" presetID="1" presetClass="exit" presetSubtype="0" fill="hold" nodeType="clickEffect">
                                  <p:stCondLst>
                                    <p:cond delay="0"/>
                                  </p:stCondLst>
                                  <p:childTnLst>
                                    <p:set>
                                      <p:cBhvr>
                                        <p:cTn id="592" dur="1" fill="hold">
                                          <p:stCondLst>
                                            <p:cond delay="0"/>
                                          </p:stCondLst>
                                        </p:cTn>
                                        <p:tgtEl>
                                          <p:spTgt spid="239"/>
                                        </p:tgtEl>
                                        <p:attrNameLst>
                                          <p:attrName>style.visibility</p:attrName>
                                        </p:attrNameLst>
                                      </p:cBhvr>
                                      <p:to>
                                        <p:strVal val="hidden"/>
                                      </p:to>
                                    </p:set>
                                  </p:childTnLst>
                                </p:cTn>
                              </p:par>
                              <p:par>
                                <p:cTn id="593" presetID="1" presetClass="entr" presetSubtype="0" fill="hold" nodeType="withEffect">
                                  <p:stCondLst>
                                    <p:cond delay="0"/>
                                  </p:stCondLst>
                                  <p:childTnLst>
                                    <p:set>
                                      <p:cBhvr>
                                        <p:cTn id="594" dur="1" fill="hold">
                                          <p:stCondLst>
                                            <p:cond delay="0"/>
                                          </p:stCondLst>
                                        </p:cTn>
                                        <p:tgtEl>
                                          <p:spTgt spid="240"/>
                                        </p:tgtEl>
                                        <p:attrNameLst>
                                          <p:attrName>style.visibility</p:attrName>
                                        </p:attrNameLst>
                                      </p:cBhvr>
                                      <p:to>
                                        <p:strVal val="visible"/>
                                      </p:to>
                                    </p:set>
                                  </p:childTnLst>
                                </p:cTn>
                              </p:par>
                            </p:childTnLst>
                          </p:cTn>
                        </p:par>
                      </p:childTnLst>
                    </p:cTn>
                  </p:par>
                  <p:par>
                    <p:cTn id="595" fill="hold">
                      <p:stCondLst>
                        <p:cond delay="indefinite"/>
                      </p:stCondLst>
                      <p:childTnLst>
                        <p:par>
                          <p:cTn id="596" fill="hold">
                            <p:stCondLst>
                              <p:cond delay="0"/>
                            </p:stCondLst>
                            <p:childTnLst>
                              <p:par>
                                <p:cTn id="597" presetID="1" presetClass="exit" presetSubtype="0" fill="hold" nodeType="clickEffect">
                                  <p:stCondLst>
                                    <p:cond delay="0"/>
                                  </p:stCondLst>
                                  <p:childTnLst>
                                    <p:set>
                                      <p:cBhvr>
                                        <p:cTn id="598" dur="1" fill="hold">
                                          <p:stCondLst>
                                            <p:cond delay="0"/>
                                          </p:stCondLst>
                                        </p:cTn>
                                        <p:tgtEl>
                                          <p:spTgt spid="240"/>
                                        </p:tgtEl>
                                        <p:attrNameLst>
                                          <p:attrName>style.visibility</p:attrName>
                                        </p:attrNameLst>
                                      </p:cBhvr>
                                      <p:to>
                                        <p:strVal val="hidden"/>
                                      </p:to>
                                    </p:set>
                                  </p:childTnLst>
                                </p:cTn>
                              </p:par>
                              <p:par>
                                <p:cTn id="599" presetID="1" presetClass="entr" presetSubtype="0" fill="hold" nodeType="withEffect">
                                  <p:stCondLst>
                                    <p:cond delay="0"/>
                                  </p:stCondLst>
                                  <p:childTnLst>
                                    <p:set>
                                      <p:cBhvr>
                                        <p:cTn id="600" dur="1" fill="hold">
                                          <p:stCondLst>
                                            <p:cond delay="0"/>
                                          </p:stCondLst>
                                        </p:cTn>
                                        <p:tgtEl>
                                          <p:spTgt spid="241"/>
                                        </p:tgtEl>
                                        <p:attrNameLst>
                                          <p:attrName>style.visibility</p:attrName>
                                        </p:attrNameLst>
                                      </p:cBhvr>
                                      <p:to>
                                        <p:strVal val="visible"/>
                                      </p:to>
                                    </p:set>
                                  </p:childTnLst>
                                </p:cTn>
                              </p:par>
                            </p:childTnLst>
                          </p:cTn>
                        </p:par>
                      </p:childTnLst>
                    </p:cTn>
                  </p:par>
                  <p:par>
                    <p:cTn id="601" fill="hold">
                      <p:stCondLst>
                        <p:cond delay="indefinite"/>
                      </p:stCondLst>
                      <p:childTnLst>
                        <p:par>
                          <p:cTn id="602" fill="hold">
                            <p:stCondLst>
                              <p:cond delay="0"/>
                            </p:stCondLst>
                            <p:childTnLst>
                              <p:par>
                                <p:cTn id="603" presetID="1" presetClass="exit" presetSubtype="0" fill="hold" nodeType="clickEffect">
                                  <p:stCondLst>
                                    <p:cond delay="0"/>
                                  </p:stCondLst>
                                  <p:childTnLst>
                                    <p:set>
                                      <p:cBhvr>
                                        <p:cTn id="604" dur="1" fill="hold">
                                          <p:stCondLst>
                                            <p:cond delay="0"/>
                                          </p:stCondLst>
                                        </p:cTn>
                                        <p:tgtEl>
                                          <p:spTgt spid="241"/>
                                        </p:tgtEl>
                                        <p:attrNameLst>
                                          <p:attrName>style.visibility</p:attrName>
                                        </p:attrNameLst>
                                      </p:cBhvr>
                                      <p:to>
                                        <p:strVal val="hidden"/>
                                      </p:to>
                                    </p:set>
                                  </p:childTnLst>
                                </p:cTn>
                              </p:par>
                              <p:par>
                                <p:cTn id="605" presetID="1" presetClass="entr" presetSubtype="0" fill="hold" nodeType="withEffect">
                                  <p:stCondLst>
                                    <p:cond delay="0"/>
                                  </p:stCondLst>
                                  <p:childTnLst>
                                    <p:set>
                                      <p:cBhvr>
                                        <p:cTn id="606" dur="1" fill="hold">
                                          <p:stCondLst>
                                            <p:cond delay="0"/>
                                          </p:stCondLst>
                                        </p:cTn>
                                        <p:tgtEl>
                                          <p:spTgt spid="242"/>
                                        </p:tgtEl>
                                        <p:attrNameLst>
                                          <p:attrName>style.visibility</p:attrName>
                                        </p:attrNameLst>
                                      </p:cBhvr>
                                      <p:to>
                                        <p:strVal val="visible"/>
                                      </p:to>
                                    </p:set>
                                  </p:childTnLst>
                                </p:cTn>
                              </p:par>
                            </p:childTnLst>
                          </p:cTn>
                        </p:par>
                      </p:childTnLst>
                    </p:cTn>
                  </p:par>
                  <p:par>
                    <p:cTn id="607" fill="hold">
                      <p:stCondLst>
                        <p:cond delay="indefinite"/>
                      </p:stCondLst>
                      <p:childTnLst>
                        <p:par>
                          <p:cTn id="608" fill="hold">
                            <p:stCondLst>
                              <p:cond delay="0"/>
                            </p:stCondLst>
                            <p:childTnLst>
                              <p:par>
                                <p:cTn id="609" presetID="1" presetClass="exit" presetSubtype="0" fill="hold" nodeType="clickEffect">
                                  <p:stCondLst>
                                    <p:cond delay="0"/>
                                  </p:stCondLst>
                                  <p:childTnLst>
                                    <p:set>
                                      <p:cBhvr>
                                        <p:cTn id="610" dur="1" fill="hold">
                                          <p:stCondLst>
                                            <p:cond delay="0"/>
                                          </p:stCondLst>
                                        </p:cTn>
                                        <p:tgtEl>
                                          <p:spTgt spid="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GB" dirty="0"/>
              <a:t>2NPV-2 Two-digit numbers in the linear number system</a:t>
            </a:r>
          </a:p>
        </p:txBody>
      </p:sp>
      <p:grpSp>
        <p:nvGrpSpPr>
          <p:cNvPr id="16" name="Group 15">
            <a:extLst>
              <a:ext uri="{FF2B5EF4-FFF2-40B4-BE49-F238E27FC236}">
                <a16:creationId xmlns:a16="http://schemas.microsoft.com/office/drawing/2014/main" id="{BC97AE76-E2A1-4712-A0AB-71334BD08D6A}"/>
              </a:ext>
            </a:extLst>
          </p:cNvPr>
          <p:cNvGrpSpPr/>
          <p:nvPr/>
        </p:nvGrpSpPr>
        <p:grpSpPr>
          <a:xfrm>
            <a:off x="5484415" y="2562427"/>
            <a:ext cx="1136646" cy="579528"/>
            <a:chOff x="5484415" y="2552487"/>
            <a:chExt cx="1136646" cy="579528"/>
          </a:xfrm>
        </p:grpSpPr>
        <p:sp>
          <p:nvSpPr>
            <p:cNvPr id="41" name="TextBox 40">
              <a:extLst>
                <a:ext uri="{FF2B5EF4-FFF2-40B4-BE49-F238E27FC236}">
                  <a16:creationId xmlns:a16="http://schemas.microsoft.com/office/drawing/2014/main" id="{A5EEF6DC-5BF2-4CFE-B07A-C2B3DB88D658}"/>
                </a:ext>
              </a:extLst>
            </p:cNvPr>
            <p:cNvSpPr txBox="1"/>
            <p:nvPr/>
          </p:nvSpPr>
          <p:spPr>
            <a:xfrm>
              <a:off x="5484415" y="2731905"/>
              <a:ext cx="113664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50</a:t>
              </a:r>
            </a:p>
          </p:txBody>
        </p: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62455" y="2552487"/>
              <a:ext cx="0" cy="17697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2D49DE1-A9DE-4009-82E8-22E1A5AFA31C}"/>
              </a:ext>
            </a:extLst>
          </p:cNvPr>
          <p:cNvGrpSpPr/>
          <p:nvPr/>
        </p:nvGrpSpPr>
        <p:grpSpPr>
          <a:xfrm>
            <a:off x="275409" y="2549869"/>
            <a:ext cx="11860784" cy="582146"/>
            <a:chOff x="275409" y="2549869"/>
            <a:chExt cx="12113016" cy="582146"/>
          </a:xfrm>
        </p:grpSpPr>
        <p:sp>
          <p:nvSpPr>
            <p:cNvPr id="12" name="TextBox 11">
              <a:extLst>
                <a:ext uri="{FF2B5EF4-FFF2-40B4-BE49-F238E27FC236}">
                  <a16:creationId xmlns:a16="http://schemas.microsoft.com/office/drawing/2014/main" id="{2C1D9B05-1BC7-4586-AB5F-45C7A8D8D530}"/>
                </a:ext>
              </a:extLst>
            </p:cNvPr>
            <p:cNvSpPr txBox="1"/>
            <p:nvPr/>
          </p:nvSpPr>
          <p:spPr>
            <a:xfrm>
              <a:off x="10611560" y="2731905"/>
              <a:ext cx="177686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100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275409" y="2731905"/>
              <a:ext cx="69901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rPr>
                <a:t>0</a:t>
              </a:r>
            </a:p>
          </p:txBody>
        </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624917" y="2569132"/>
              <a:ext cx="108833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635416" y="2552309"/>
              <a:ext cx="0" cy="1795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11501180" y="2549869"/>
              <a:ext cx="0" cy="1795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Group 148">
            <a:extLst>
              <a:ext uri="{FF2B5EF4-FFF2-40B4-BE49-F238E27FC236}">
                <a16:creationId xmlns:a16="http://schemas.microsoft.com/office/drawing/2014/main" id="{02FDAEA0-E61C-4F9A-A3A3-0AE7985CAE91}"/>
              </a:ext>
            </a:extLst>
          </p:cNvPr>
          <p:cNvGrpSpPr/>
          <p:nvPr/>
        </p:nvGrpSpPr>
        <p:grpSpPr>
          <a:xfrm>
            <a:off x="6778170" y="1656319"/>
            <a:ext cx="498855" cy="830421"/>
            <a:chOff x="6609405" y="2166879"/>
            <a:chExt cx="498855" cy="830421"/>
          </a:xfrm>
        </p:grpSpPr>
        <p:sp>
          <p:nvSpPr>
            <p:cNvPr id="150" name="TextBox 149">
              <a:extLst>
                <a:ext uri="{FF2B5EF4-FFF2-40B4-BE49-F238E27FC236}">
                  <a16:creationId xmlns:a16="http://schemas.microsoft.com/office/drawing/2014/main" id="{D2B1DCA6-06DC-4D72-B3A0-54750C949D37}"/>
                </a:ext>
              </a:extLst>
            </p:cNvPr>
            <p:cNvSpPr txBox="1"/>
            <p:nvPr/>
          </p:nvSpPr>
          <p:spPr>
            <a:xfrm>
              <a:off x="6609405" y="2166879"/>
              <a:ext cx="49885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cxnSp>
          <p:nvCxnSpPr>
            <p:cNvPr id="151" name="Straight Arrow Connector 150">
              <a:extLst>
                <a:ext uri="{FF2B5EF4-FFF2-40B4-BE49-F238E27FC236}">
                  <a16:creationId xmlns:a16="http://schemas.microsoft.com/office/drawing/2014/main" id="{0ADFADDE-7276-4C49-936E-9055C8F82D1D}"/>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2" name="Group 151">
            <a:extLst>
              <a:ext uri="{FF2B5EF4-FFF2-40B4-BE49-F238E27FC236}">
                <a16:creationId xmlns:a16="http://schemas.microsoft.com/office/drawing/2014/main" id="{4380E27F-CA38-44D2-B1B7-68C1A4E74E6A}"/>
              </a:ext>
            </a:extLst>
          </p:cNvPr>
          <p:cNvGrpSpPr/>
          <p:nvPr/>
        </p:nvGrpSpPr>
        <p:grpSpPr>
          <a:xfrm>
            <a:off x="6446299" y="1656319"/>
            <a:ext cx="498855" cy="830421"/>
            <a:chOff x="6609405" y="2166879"/>
            <a:chExt cx="498855" cy="830421"/>
          </a:xfrm>
        </p:grpSpPr>
        <p:sp>
          <p:nvSpPr>
            <p:cNvPr id="153" name="TextBox 152">
              <a:extLst>
                <a:ext uri="{FF2B5EF4-FFF2-40B4-BE49-F238E27FC236}">
                  <a16:creationId xmlns:a16="http://schemas.microsoft.com/office/drawing/2014/main" id="{D654ECE6-5E41-4C57-AF05-C91F68A3DCCB}"/>
                </a:ext>
              </a:extLst>
            </p:cNvPr>
            <p:cNvSpPr txBox="1"/>
            <p:nvPr/>
          </p:nvSpPr>
          <p:spPr>
            <a:xfrm>
              <a:off x="6609405" y="2166879"/>
              <a:ext cx="49885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cxnSp>
          <p:nvCxnSpPr>
            <p:cNvPr id="154" name="Straight Arrow Connector 153">
              <a:extLst>
                <a:ext uri="{FF2B5EF4-FFF2-40B4-BE49-F238E27FC236}">
                  <a16:creationId xmlns:a16="http://schemas.microsoft.com/office/drawing/2014/main" id="{D3F40A67-DA9F-456A-A882-8AFACA50E3BE}"/>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5" name="Group 154">
            <a:extLst>
              <a:ext uri="{FF2B5EF4-FFF2-40B4-BE49-F238E27FC236}">
                <a16:creationId xmlns:a16="http://schemas.microsoft.com/office/drawing/2014/main" id="{32A0F8E6-B4EE-4B81-A340-F9DF62197482}"/>
              </a:ext>
            </a:extLst>
          </p:cNvPr>
          <p:cNvGrpSpPr/>
          <p:nvPr/>
        </p:nvGrpSpPr>
        <p:grpSpPr>
          <a:xfrm>
            <a:off x="7137048" y="1654308"/>
            <a:ext cx="498855" cy="830421"/>
            <a:chOff x="6609405" y="2166879"/>
            <a:chExt cx="498855" cy="830421"/>
          </a:xfrm>
        </p:grpSpPr>
        <p:sp>
          <p:nvSpPr>
            <p:cNvPr id="156" name="TextBox 155">
              <a:extLst>
                <a:ext uri="{FF2B5EF4-FFF2-40B4-BE49-F238E27FC236}">
                  <a16:creationId xmlns:a16="http://schemas.microsoft.com/office/drawing/2014/main" id="{D5288622-A9F2-40A3-9DDD-7179DF2A7EFE}"/>
                </a:ext>
              </a:extLst>
            </p:cNvPr>
            <p:cNvSpPr txBox="1"/>
            <p:nvPr/>
          </p:nvSpPr>
          <p:spPr>
            <a:xfrm>
              <a:off x="6609405" y="2166879"/>
              <a:ext cx="498855"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585858"/>
                  </a:solidFill>
                  <a:effectLst/>
                  <a:uLnTx/>
                  <a:uFillTx/>
                  <a:latin typeface="Calibri" panose="020F0502020204030204"/>
                  <a:ea typeface="+mn-ea"/>
                  <a:cs typeface="+mn-cs"/>
                </a:rPr>
                <a:t>60</a:t>
              </a:r>
            </a:p>
          </p:txBody>
        </p:sp>
        <p:cxnSp>
          <p:nvCxnSpPr>
            <p:cNvPr id="157" name="Straight Arrow Connector 156">
              <a:extLst>
                <a:ext uri="{FF2B5EF4-FFF2-40B4-BE49-F238E27FC236}">
                  <a16:creationId xmlns:a16="http://schemas.microsoft.com/office/drawing/2014/main" id="{675747A7-7C91-489A-82CB-9FBC1938729A}"/>
                </a:ext>
              </a:extLst>
            </p:cNvPr>
            <p:cNvCxnSpPr>
              <a:cxnSpLocks/>
            </p:cNvCxnSpPr>
            <p:nvPr/>
          </p:nvCxnSpPr>
          <p:spPr>
            <a:xfrm>
              <a:off x="6864805" y="2538058"/>
              <a:ext cx="0" cy="459242"/>
            </a:xfrm>
            <a:prstGeom prst="straightConnector1">
              <a:avLst/>
            </a:prstGeom>
            <a:ln w="1905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9" name="Content Placeholder 2">
            <a:extLst>
              <a:ext uri="{FF2B5EF4-FFF2-40B4-BE49-F238E27FC236}">
                <a16:creationId xmlns:a16="http://schemas.microsoft.com/office/drawing/2014/main" id="{04324937-C55C-4B51-B88A-AB440BF38383}"/>
              </a:ext>
            </a:extLst>
          </p:cNvPr>
          <p:cNvSpPr txBox="1">
            <a:spLocks/>
          </p:cNvSpPr>
          <p:nvPr/>
        </p:nvSpPr>
        <p:spPr>
          <a:xfrm>
            <a:off x="623888" y="3429000"/>
            <a:ext cx="9641439" cy="223278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What do you notice about the number line? Which number sits </a:t>
            </a: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half-way between </a:t>
            </a: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zero and one hundred?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you say some numbers which come before 50? After 50?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Where would 60 sit on the number line? Would it be nearer to 50 or to 100? How do you know?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Calibri" panose="020F0502020204030204"/>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585858"/>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0839347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childTnLst>
                          </p:cTn>
                        </p:par>
                        <p:par>
                          <p:cTn id="11" fill="hold">
                            <p:stCondLst>
                              <p:cond delay="0"/>
                            </p:stCondLst>
                            <p:childTnLst>
                              <p:par>
                                <p:cTn id="12" presetID="35" presetClass="path" presetSubtype="0" accel="50000" decel="50000" fill="hold" nodeType="afterEffect">
                                  <p:stCondLst>
                                    <p:cond delay="0"/>
                                  </p:stCondLst>
                                  <p:childTnLst>
                                    <p:animMotion origin="layout" path="M -2.29167E-6 -1.85185E-6 L -0.03607 -1.85185E-6 " pathEditMode="relative" rAng="0" ptsTypes="AA">
                                      <p:cBhvr>
                                        <p:cTn id="13" dur="2000" fill="hold"/>
                                        <p:tgtEl>
                                          <p:spTgt spid="149"/>
                                        </p:tgtEl>
                                        <p:attrNameLst>
                                          <p:attrName>ppt_x</p:attrName>
                                          <p:attrName>ppt_y</p:attrName>
                                        </p:attrNameLst>
                                      </p:cBhvr>
                                      <p:rCtr x="-1810" y="0"/>
                                    </p:animMotion>
                                  </p:childTnLst>
                                </p:cTn>
                              </p:par>
                            </p:childTnLst>
                          </p:cTn>
                        </p:par>
                        <p:par>
                          <p:cTn id="14" fill="hold">
                            <p:stCondLst>
                              <p:cond delay="2000"/>
                            </p:stCondLst>
                            <p:childTnLst>
                              <p:par>
                                <p:cTn id="15" presetID="1" presetClass="exit" presetSubtype="0" fill="hold" nodeType="afterEffect">
                                  <p:stCondLst>
                                    <p:cond delay="0"/>
                                  </p:stCondLst>
                                  <p:childTnLst>
                                    <p:set>
                                      <p:cBhvr>
                                        <p:cTn id="16" dur="1" fill="hold">
                                          <p:stCondLst>
                                            <p:cond delay="0"/>
                                          </p:stCondLst>
                                        </p:cTn>
                                        <p:tgtEl>
                                          <p:spTgt spid="149"/>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152"/>
                                        </p:tgtEl>
                                        <p:attrNameLst>
                                          <p:attrName>style.visibility</p:attrName>
                                        </p:attrNameLst>
                                      </p:cBhvr>
                                      <p:to>
                                        <p:strVal val="visible"/>
                                      </p:to>
                                    </p:set>
                                  </p:childTnLst>
                                </p:cTn>
                              </p:par>
                            </p:childTnLst>
                          </p:cTn>
                        </p:par>
                        <p:par>
                          <p:cTn id="20" fill="hold">
                            <p:stCondLst>
                              <p:cond delay="2000"/>
                            </p:stCondLst>
                            <p:childTnLst>
                              <p:par>
                                <p:cTn id="21" presetID="35" presetClass="path" presetSubtype="0" accel="50000" decel="50000" fill="hold" nodeType="afterEffect">
                                  <p:stCondLst>
                                    <p:cond delay="0"/>
                                  </p:stCondLst>
                                  <p:childTnLst>
                                    <p:animMotion origin="layout" path="M 1.25E-6 -1.85185E-6 L 0.07617 -0.00046 " pathEditMode="relative" rAng="0" ptsTypes="AA">
                                      <p:cBhvr>
                                        <p:cTn id="22" dur="2000" fill="hold"/>
                                        <p:tgtEl>
                                          <p:spTgt spid="152"/>
                                        </p:tgtEl>
                                        <p:attrNameLst>
                                          <p:attrName>ppt_x</p:attrName>
                                          <p:attrName>ppt_y</p:attrName>
                                        </p:attrNameLst>
                                      </p:cBhvr>
                                      <p:rCtr x="3802" y="-23"/>
                                    </p:animMotion>
                                  </p:childTnLst>
                                </p:cTn>
                              </p:par>
                            </p:childTnLst>
                          </p:cTn>
                        </p:par>
                        <p:par>
                          <p:cTn id="23" fill="hold">
                            <p:stCondLst>
                              <p:cond delay="4000"/>
                            </p:stCondLst>
                            <p:childTnLst>
                              <p:par>
                                <p:cTn id="24" presetID="1" presetClass="exit" presetSubtype="0" fill="hold" nodeType="afterEffect">
                                  <p:stCondLst>
                                    <p:cond delay="0"/>
                                  </p:stCondLst>
                                  <p:childTnLst>
                                    <p:set>
                                      <p:cBhvr>
                                        <p:cTn id="25" dur="1" fill="hold">
                                          <p:stCondLst>
                                            <p:cond delay="0"/>
                                          </p:stCondLst>
                                        </p:cTn>
                                        <p:tgtEl>
                                          <p:spTgt spid="152"/>
                                        </p:tgtEl>
                                        <p:attrNameLst>
                                          <p:attrName>style.visibility</p:attrName>
                                        </p:attrNameLst>
                                      </p:cBhvr>
                                      <p:to>
                                        <p:strVal val="hidden"/>
                                      </p:to>
                                    </p:set>
                                  </p:childTnLst>
                                </p:cTn>
                              </p:par>
                            </p:childTnLst>
                          </p:cTn>
                        </p:par>
                        <p:par>
                          <p:cTn id="26" fill="hold">
                            <p:stCondLst>
                              <p:cond delay="4000"/>
                            </p:stCondLst>
                            <p:childTnLst>
                              <p:par>
                                <p:cTn id="27" presetID="1" presetClass="entr" presetSubtype="0" fill="hold" nodeType="after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childTnLst>
                          </p:cTn>
                        </p:par>
                        <p:par>
                          <p:cTn id="29" fill="hold">
                            <p:stCondLst>
                              <p:cond delay="4000"/>
                            </p:stCondLst>
                            <p:childTnLst>
                              <p:par>
                                <p:cTn id="30" presetID="35" presetClass="path" presetSubtype="0" accel="50000" decel="50000" fill="hold" nodeType="afterEffect">
                                  <p:stCondLst>
                                    <p:cond delay="0"/>
                                  </p:stCondLst>
                                  <p:childTnLst>
                                    <p:animMotion origin="layout" path="M 6.25E-7 -3.7037E-7 L -0.03919 0.00023 " pathEditMode="relative" rAng="0" ptsTypes="AA">
                                      <p:cBhvr>
                                        <p:cTn id="31" dur="2000" fill="hold"/>
                                        <p:tgtEl>
                                          <p:spTgt spid="155"/>
                                        </p:tgtEl>
                                        <p:attrNameLst>
                                          <p:attrName>ppt_x</p:attrName>
                                          <p:attrName>ppt_y</p:attrName>
                                        </p:attrNameLst>
                                      </p:cBhvr>
                                      <p:rCtr x="-1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14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82832948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numbers 20-99 can be represented as a length</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2178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A picture containing sky&#10;&#10;Description generated with high confidence">
            <a:extLst>
              <a:ext uri="{FF2B5EF4-FFF2-40B4-BE49-F238E27FC236}">
                <a16:creationId xmlns:a16="http://schemas.microsoft.com/office/drawing/2014/main" id="{8092564E-71A3-4DC8-AA13-BE415A339FD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47659" y="2649600"/>
            <a:ext cx="4536033" cy="1548630"/>
          </a:xfrm>
          <a:prstGeom prst="rect">
            <a:avLst/>
          </a:prstGeom>
        </p:spPr>
      </p:pic>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26" name="Picture 25">
            <a:extLst>
              <a:ext uri="{FF2B5EF4-FFF2-40B4-BE49-F238E27FC236}">
                <a16:creationId xmlns:a16="http://schemas.microsoft.com/office/drawing/2014/main" id="{FA0ACC78-73B8-4882-9661-6896AA3D446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364"/>
          <a:stretch/>
        </p:blipFill>
        <p:spPr>
          <a:xfrm>
            <a:off x="7925158" y="2636912"/>
            <a:ext cx="2675467" cy="1548630"/>
          </a:xfrm>
          <a:prstGeom prst="rect">
            <a:avLst/>
          </a:prstGeom>
        </p:spPr>
      </p:pic>
      <p:pic>
        <p:nvPicPr>
          <p:cNvPr id="27" name="Picture 26" descr="A picture containing electronics, display&#10;&#10;Description generated with high confidence">
            <a:extLst>
              <a:ext uri="{FF2B5EF4-FFF2-40B4-BE49-F238E27FC236}">
                <a16:creationId xmlns:a16="http://schemas.microsoft.com/office/drawing/2014/main" id="{1CA15D1F-3648-44D4-A814-77A2C36885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36682">
            <a:off x="8783429" y="2844990"/>
            <a:ext cx="480852" cy="452567"/>
          </a:xfrm>
          <a:prstGeom prst="rect">
            <a:avLst/>
          </a:prstGeom>
        </p:spPr>
      </p:pic>
      <p:pic>
        <p:nvPicPr>
          <p:cNvPr id="28" name="Picture 27" descr="A picture containing electronics, display&#10;&#10;Description generated with high confidence">
            <a:extLst>
              <a:ext uri="{FF2B5EF4-FFF2-40B4-BE49-F238E27FC236}">
                <a16:creationId xmlns:a16="http://schemas.microsoft.com/office/drawing/2014/main" id="{DC693C7D-7676-4ED0-B8A3-667B2B8C88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483707">
            <a:off x="9202759" y="2717800"/>
            <a:ext cx="480852" cy="452567"/>
          </a:xfrm>
          <a:prstGeom prst="rect">
            <a:avLst/>
          </a:prstGeom>
        </p:spPr>
      </p:pic>
      <p:pic>
        <p:nvPicPr>
          <p:cNvPr id="29" name="Picture 28" descr="A picture containing electronics, display&#10;&#10;Description generated with high confidence">
            <a:extLst>
              <a:ext uri="{FF2B5EF4-FFF2-40B4-BE49-F238E27FC236}">
                <a16:creationId xmlns:a16="http://schemas.microsoft.com/office/drawing/2014/main" id="{8643E773-6267-4E80-8D91-A1FECB0650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9054248" y="2957346"/>
            <a:ext cx="480852" cy="452567"/>
          </a:xfrm>
          <a:prstGeom prst="rect">
            <a:avLst/>
          </a:prstGeom>
        </p:spPr>
      </p:pic>
      <p:pic>
        <p:nvPicPr>
          <p:cNvPr id="30" name="Picture 29" descr="A picture containing electronics, display&#10;&#10;Description generated with high confidence">
            <a:extLst>
              <a:ext uri="{FF2B5EF4-FFF2-40B4-BE49-F238E27FC236}">
                <a16:creationId xmlns:a16="http://schemas.microsoft.com/office/drawing/2014/main" id="{6F611543-CC63-4E8C-8440-27B3E8FC78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840" y="3259584"/>
            <a:ext cx="480852" cy="452567"/>
          </a:xfrm>
          <a:prstGeom prst="rect">
            <a:avLst/>
          </a:prstGeom>
        </p:spPr>
      </p:pic>
      <p:pic>
        <p:nvPicPr>
          <p:cNvPr id="31" name="Picture 30" descr="A picture containing electronics, display&#10;&#10;Description generated with high confidence">
            <a:extLst>
              <a:ext uri="{FF2B5EF4-FFF2-40B4-BE49-F238E27FC236}">
                <a16:creationId xmlns:a16="http://schemas.microsoft.com/office/drawing/2014/main" id="{E617F248-4597-46BA-BD8E-1CED5F2DDA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42994">
            <a:off x="8924032" y="3224843"/>
            <a:ext cx="480852" cy="452567"/>
          </a:xfrm>
          <a:prstGeom prst="rect">
            <a:avLst/>
          </a:prstGeom>
        </p:spPr>
      </p:pic>
      <p:pic>
        <p:nvPicPr>
          <p:cNvPr id="32" name="Picture 31" descr="A picture containing electronics, display&#10;&#10;Description generated with high confidence">
            <a:extLst>
              <a:ext uri="{FF2B5EF4-FFF2-40B4-BE49-F238E27FC236}">
                <a16:creationId xmlns:a16="http://schemas.microsoft.com/office/drawing/2014/main" id="{4200A9C4-BBC2-4850-BB21-D4BC93ADBE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42994">
            <a:off x="8671900" y="3635291"/>
            <a:ext cx="480852" cy="452567"/>
          </a:xfrm>
          <a:prstGeom prst="rect">
            <a:avLst/>
          </a:prstGeom>
        </p:spPr>
      </p:pic>
      <p:pic>
        <p:nvPicPr>
          <p:cNvPr id="33" name="Picture 32" descr="A picture containing electronics, display&#10;&#10;Description generated with high confidence">
            <a:extLst>
              <a:ext uri="{FF2B5EF4-FFF2-40B4-BE49-F238E27FC236}">
                <a16:creationId xmlns:a16="http://schemas.microsoft.com/office/drawing/2014/main" id="{9A4FDC61-1255-4A2A-81B2-431D7FDAD3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6292">
            <a:off x="9536361" y="3555056"/>
            <a:ext cx="480852" cy="452567"/>
          </a:xfrm>
          <a:prstGeom prst="rect">
            <a:avLst/>
          </a:prstGeom>
        </p:spPr>
      </p:pic>
      <p:pic>
        <p:nvPicPr>
          <p:cNvPr id="34" name="Picture 33" descr="A picture containing electronics, display&#10;&#10;Description generated with high confidence">
            <a:extLst>
              <a:ext uri="{FF2B5EF4-FFF2-40B4-BE49-F238E27FC236}">
                <a16:creationId xmlns:a16="http://schemas.microsoft.com/office/drawing/2014/main" id="{6E7EA175-F399-472C-B014-D0326ED696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8705">
            <a:off x="9201212" y="3131800"/>
            <a:ext cx="480852" cy="452567"/>
          </a:xfrm>
          <a:prstGeom prst="rect">
            <a:avLst/>
          </a:prstGeom>
        </p:spPr>
      </p:pic>
      <p:pic>
        <p:nvPicPr>
          <p:cNvPr id="35" name="Picture 34" descr="A picture containing electronics, display&#10;&#10;Description generated with high confidence">
            <a:extLst>
              <a:ext uri="{FF2B5EF4-FFF2-40B4-BE49-F238E27FC236}">
                <a16:creationId xmlns:a16="http://schemas.microsoft.com/office/drawing/2014/main" id="{32A62C4A-D20E-4C65-9934-B771EE2189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483707">
            <a:off x="9167628" y="3682204"/>
            <a:ext cx="480852" cy="452567"/>
          </a:xfrm>
          <a:prstGeom prst="rect">
            <a:avLst/>
          </a:prstGeom>
        </p:spPr>
      </p:pic>
      <p:pic>
        <p:nvPicPr>
          <p:cNvPr id="36" name="Picture 35" descr="A picture containing electronics, display&#10;&#10;Description generated with high confidence">
            <a:extLst>
              <a:ext uri="{FF2B5EF4-FFF2-40B4-BE49-F238E27FC236}">
                <a16:creationId xmlns:a16="http://schemas.microsoft.com/office/drawing/2014/main" id="{DECBF233-BB42-40D5-99DD-62CFE97CD4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477860">
            <a:off x="9439957" y="3070600"/>
            <a:ext cx="480852" cy="452567"/>
          </a:xfrm>
          <a:prstGeom prst="rect">
            <a:avLst/>
          </a:prstGeom>
        </p:spPr>
      </p:pic>
    </p:spTree>
    <p:custDataLst>
      <p:tags r:id="rId1"/>
    </p:custDataLst>
    <p:extLst>
      <p:ext uri="{BB962C8B-B14F-4D97-AF65-F5344CB8AC3E}">
        <p14:creationId xmlns:p14="http://schemas.microsoft.com/office/powerpoint/2010/main" val="213085884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95833E-6 -1.85185E-6 L -0.19154 -0.25324 " pathEditMode="relative" rAng="0" ptsTypes="AA">
                                      <p:cBhvr>
                                        <p:cTn id="6" dur="2000" fill="hold"/>
                                        <p:tgtEl>
                                          <p:spTgt spid="30"/>
                                        </p:tgtEl>
                                        <p:attrNameLst>
                                          <p:attrName>ppt_x</p:attrName>
                                          <p:attrName>ppt_y</p:attrName>
                                        </p:attrNameLst>
                                      </p:cBhvr>
                                      <p:rCtr x="-9583" y="-12662"/>
                                    </p:animMotion>
                                  </p:childTnLst>
                                </p:cTn>
                              </p:par>
                              <p:par>
                                <p:cTn id="7" presetID="8" presetClass="emph" presetSubtype="0" fill="hold" nodeType="withEffect">
                                  <p:stCondLst>
                                    <p:cond delay="0"/>
                                  </p:stCondLst>
                                  <p:childTnLst>
                                    <p:animRot by="-300000">
                                      <p:cBhvr>
                                        <p:cTn id="8" dur="2000" fill="hold"/>
                                        <p:tgtEl>
                                          <p:spTgt spid="30"/>
                                        </p:tgtEl>
                                        <p:attrNameLst>
                                          <p:attrName>r</p:attrName>
                                        </p:attrNameLst>
                                      </p:cBhvr>
                                    </p:animRot>
                                  </p:childTnLst>
                                </p:cTn>
                              </p:par>
                              <p:par>
                                <p:cTn id="9" presetID="64" presetClass="path" presetSubtype="0" accel="50000" decel="50000" fill="hold" nodeType="withEffect">
                                  <p:stCondLst>
                                    <p:cond delay="0"/>
                                  </p:stCondLst>
                                  <p:childTnLst>
                                    <p:animMotion origin="layout" path="M 4.16667E-7 4.81481E-6 L -0.18268 -0.19283 " pathEditMode="relative" rAng="0" ptsTypes="AA">
                                      <p:cBhvr>
                                        <p:cTn id="10" dur="2000" fill="hold"/>
                                        <p:tgtEl>
                                          <p:spTgt spid="27"/>
                                        </p:tgtEl>
                                        <p:attrNameLst>
                                          <p:attrName>ppt_x</p:attrName>
                                          <p:attrName>ppt_y</p:attrName>
                                        </p:attrNameLst>
                                      </p:cBhvr>
                                      <p:rCtr x="-9141" y="-9653"/>
                                    </p:animMotion>
                                  </p:childTnLst>
                                </p:cTn>
                              </p:par>
                              <p:par>
                                <p:cTn id="11" presetID="8" presetClass="emph" presetSubtype="0" fill="hold" nodeType="withEffect">
                                  <p:stCondLst>
                                    <p:cond delay="0"/>
                                  </p:stCondLst>
                                  <p:childTnLst>
                                    <p:animRot by="900000">
                                      <p:cBhvr>
                                        <p:cTn id="12" dur="2000" fill="hold"/>
                                        <p:tgtEl>
                                          <p:spTgt spid="27"/>
                                        </p:tgtEl>
                                        <p:attrNameLst>
                                          <p:attrName>r</p:attrName>
                                        </p:attrNameLst>
                                      </p:cBhvr>
                                    </p:animRot>
                                  </p:childTnLst>
                                </p:cTn>
                              </p:par>
                              <p:par>
                                <p:cTn id="13" presetID="64" presetClass="path" presetSubtype="0" accel="50000" decel="50000" fill="hold" nodeType="withEffect">
                                  <p:stCondLst>
                                    <p:cond delay="0"/>
                                  </p:stCondLst>
                                  <p:childTnLst>
                                    <p:animMotion origin="layout" path="M 1.875E-6 7.40741E-7 L -0.15781 -0.24699 " pathEditMode="relative" rAng="0" ptsTypes="AA">
                                      <p:cBhvr>
                                        <p:cTn id="14" dur="2000" fill="hold"/>
                                        <p:tgtEl>
                                          <p:spTgt spid="31"/>
                                        </p:tgtEl>
                                        <p:attrNameLst>
                                          <p:attrName>ppt_x</p:attrName>
                                          <p:attrName>ppt_y</p:attrName>
                                        </p:attrNameLst>
                                      </p:cBhvr>
                                      <p:rCtr x="-7891" y="-12361"/>
                                    </p:animMotion>
                                  </p:childTnLst>
                                </p:cTn>
                              </p:par>
                              <p:par>
                                <p:cTn id="15" presetID="8" presetClass="emph" presetSubtype="0" fill="hold" nodeType="withEffect">
                                  <p:stCondLst>
                                    <p:cond delay="0"/>
                                  </p:stCondLst>
                                  <p:childTnLst>
                                    <p:animRot by="240000">
                                      <p:cBhvr>
                                        <p:cTn id="16" dur="2000" fill="hold"/>
                                        <p:tgtEl>
                                          <p:spTgt spid="31"/>
                                        </p:tgtEl>
                                        <p:attrNameLst>
                                          <p:attrName>r</p:attrName>
                                        </p:attrNameLst>
                                      </p:cBhvr>
                                    </p:animRot>
                                  </p:childTnLst>
                                </p:cTn>
                              </p:par>
                              <p:par>
                                <p:cTn id="17" presetID="64" presetClass="path" presetSubtype="0" accel="50000" decel="50000" fill="hold" nodeType="withEffect">
                                  <p:stCondLst>
                                    <p:cond delay="0"/>
                                  </p:stCondLst>
                                  <p:childTnLst>
                                    <p:animMotion origin="layout" path="M -0.00911 -2.96296E-6 L -0.10105 -0.3081 " pathEditMode="relative" rAng="0" ptsTypes="AA">
                                      <p:cBhvr>
                                        <p:cTn id="18" dur="2000" fill="hold"/>
                                        <p:tgtEl>
                                          <p:spTgt spid="32"/>
                                        </p:tgtEl>
                                        <p:attrNameLst>
                                          <p:attrName>ppt_x</p:attrName>
                                          <p:attrName>ppt_y</p:attrName>
                                        </p:attrNameLst>
                                      </p:cBhvr>
                                      <p:rCtr x="-4596" y="-15417"/>
                                    </p:animMotion>
                                  </p:childTnLst>
                                </p:cTn>
                              </p:par>
                              <p:par>
                                <p:cTn id="19" presetID="8" presetClass="emph" presetSubtype="0" fill="hold" nodeType="withEffect">
                                  <p:stCondLst>
                                    <p:cond delay="0"/>
                                  </p:stCondLst>
                                  <p:childTnLst>
                                    <p:animRot by="300000">
                                      <p:cBhvr>
                                        <p:cTn id="20" dur="2000" fill="hold"/>
                                        <p:tgtEl>
                                          <p:spTgt spid="32"/>
                                        </p:tgtEl>
                                        <p:attrNameLst>
                                          <p:attrName>r</p:attrName>
                                        </p:attrNameLst>
                                      </p:cBhvr>
                                    </p:animRot>
                                  </p:childTnLst>
                                </p:cTn>
                              </p:par>
                              <p:par>
                                <p:cTn id="21" presetID="64" presetClass="path" presetSubtype="0" accel="50000" decel="50000" fill="hold" nodeType="withEffect">
                                  <p:stCondLst>
                                    <p:cond delay="0"/>
                                  </p:stCondLst>
                                  <p:childTnLst>
                                    <p:animMotion origin="layout" path="M 1.11022E-16 2.59259E-6 L -0.10677 -0.31505 " pathEditMode="relative" rAng="0" ptsTypes="AA">
                                      <p:cBhvr>
                                        <p:cTn id="22" dur="2000" fill="hold"/>
                                        <p:tgtEl>
                                          <p:spTgt spid="35"/>
                                        </p:tgtEl>
                                        <p:attrNameLst>
                                          <p:attrName>ppt_x</p:attrName>
                                          <p:attrName>ppt_y</p:attrName>
                                        </p:attrNameLst>
                                      </p:cBhvr>
                                      <p:rCtr x="-5339" y="-15764"/>
                                    </p:animMotion>
                                  </p:childTnLst>
                                </p:cTn>
                              </p:par>
                              <p:par>
                                <p:cTn id="23" presetID="8" presetClass="emph" presetSubtype="0" fill="hold" nodeType="withEffect">
                                  <p:stCondLst>
                                    <p:cond delay="0"/>
                                  </p:stCondLst>
                                  <p:childTnLst>
                                    <p:animRot by="10800000">
                                      <p:cBhvr>
                                        <p:cTn id="24" dur="2000" fill="hold"/>
                                        <p:tgtEl>
                                          <p:spTgt spid="35"/>
                                        </p:tgtEl>
                                        <p:attrNameLst>
                                          <p:attrName>r</p:attrName>
                                        </p:attrNameLst>
                                      </p:cBhvr>
                                    </p:animRot>
                                  </p:childTnLst>
                                </p:cTn>
                              </p:par>
                              <p:par>
                                <p:cTn id="25" presetID="64" presetClass="path" presetSubtype="0" accel="50000" decel="50000" fill="hold" nodeType="withEffect">
                                  <p:stCondLst>
                                    <p:cond delay="0"/>
                                  </p:stCondLst>
                                  <p:childTnLst>
                                    <p:animMotion origin="layout" path="M 4.79167E-6 -3.7037E-7 L -0.0599 -0.20926 " pathEditMode="relative" rAng="0" ptsTypes="AA">
                                      <p:cBhvr>
                                        <p:cTn id="26" dur="2000" fill="hold"/>
                                        <p:tgtEl>
                                          <p:spTgt spid="29"/>
                                        </p:tgtEl>
                                        <p:attrNameLst>
                                          <p:attrName>ppt_x</p:attrName>
                                          <p:attrName>ppt_y</p:attrName>
                                        </p:attrNameLst>
                                      </p:cBhvr>
                                      <p:rCtr x="-2995" y="-10463"/>
                                    </p:animMotion>
                                  </p:childTnLst>
                                </p:cTn>
                              </p:par>
                              <p:par>
                                <p:cTn id="27" presetID="8" presetClass="emph" presetSubtype="0" fill="hold" nodeType="withEffect">
                                  <p:stCondLst>
                                    <p:cond delay="0"/>
                                  </p:stCondLst>
                                  <p:childTnLst>
                                    <p:animRot by="10500000">
                                      <p:cBhvr>
                                        <p:cTn id="28" dur="2000" fill="hold"/>
                                        <p:tgtEl>
                                          <p:spTgt spid="29"/>
                                        </p:tgtEl>
                                        <p:attrNameLst>
                                          <p:attrName>r</p:attrName>
                                        </p:attrNameLst>
                                      </p:cBhvr>
                                    </p:animRot>
                                  </p:childTnLst>
                                </p:cTn>
                              </p:par>
                              <p:par>
                                <p:cTn id="29" presetID="64" presetClass="path" presetSubtype="0" accel="50000" decel="50000" fill="hold" nodeType="withEffect">
                                  <p:stCondLst>
                                    <p:cond delay="0"/>
                                  </p:stCondLst>
                                  <p:childTnLst>
                                    <p:animMotion origin="layout" path="M 1.45833E-6 2.59259E-6 L -0.06354 -0.29699 " pathEditMode="relative" rAng="0" ptsTypes="AA">
                                      <p:cBhvr>
                                        <p:cTn id="30" dur="2000" fill="hold"/>
                                        <p:tgtEl>
                                          <p:spTgt spid="33"/>
                                        </p:tgtEl>
                                        <p:attrNameLst>
                                          <p:attrName>ppt_x</p:attrName>
                                          <p:attrName>ppt_y</p:attrName>
                                        </p:attrNameLst>
                                      </p:cBhvr>
                                      <p:rCtr x="-3177" y="-14861"/>
                                    </p:animMotion>
                                  </p:childTnLst>
                                </p:cTn>
                              </p:par>
                              <p:par>
                                <p:cTn id="31" presetID="8" presetClass="emph" presetSubtype="0" fill="hold" nodeType="withEffect">
                                  <p:stCondLst>
                                    <p:cond delay="0"/>
                                  </p:stCondLst>
                                  <p:childTnLst>
                                    <p:animRot by="-480000">
                                      <p:cBhvr>
                                        <p:cTn id="32" dur="2000" fill="hold"/>
                                        <p:tgtEl>
                                          <p:spTgt spid="33"/>
                                        </p:tgtEl>
                                        <p:attrNameLst>
                                          <p:attrName>r</p:attrName>
                                        </p:attrNameLst>
                                      </p:cBhvr>
                                    </p:animRot>
                                  </p:childTnLst>
                                </p:cTn>
                              </p:par>
                              <p:par>
                                <p:cTn id="33" presetID="64" presetClass="path" presetSubtype="0" accel="50000" decel="50000" fill="hold" nodeType="withEffect">
                                  <p:stCondLst>
                                    <p:cond delay="0"/>
                                  </p:stCondLst>
                                  <p:childTnLst>
                                    <p:animMotion origin="layout" path="M -0.00013 -0.00069 L -0.00013 -0.23564 " pathEditMode="relative" rAng="0" ptsTypes="AA">
                                      <p:cBhvr>
                                        <p:cTn id="34" dur="2000" fill="hold"/>
                                        <p:tgtEl>
                                          <p:spTgt spid="34"/>
                                        </p:tgtEl>
                                        <p:attrNameLst>
                                          <p:attrName>ppt_x</p:attrName>
                                          <p:attrName>ppt_y</p:attrName>
                                        </p:attrNameLst>
                                      </p:cBhvr>
                                      <p:rCtr x="0" y="-11759"/>
                                    </p:animMotion>
                                  </p:childTnLst>
                                </p:cTn>
                              </p:par>
                              <p:par>
                                <p:cTn id="35" presetID="8" presetClass="emph" presetSubtype="0" fill="hold" nodeType="withEffect">
                                  <p:stCondLst>
                                    <p:cond delay="0"/>
                                  </p:stCondLst>
                                  <p:childTnLst>
                                    <p:animRot by="360000">
                                      <p:cBhvr>
                                        <p:cTn id="36" dur="2000" fill="hold"/>
                                        <p:tgtEl>
                                          <p:spTgt spid="34"/>
                                        </p:tgtEl>
                                        <p:attrNameLst>
                                          <p:attrName>r</p:attrName>
                                        </p:attrNameLst>
                                      </p:cBhvr>
                                    </p:animRot>
                                  </p:childTnLst>
                                </p:cTn>
                              </p:par>
                              <p:par>
                                <p:cTn id="37" presetID="64" presetClass="path" presetSubtype="0" accel="50000" decel="50000" fill="hold" nodeType="withEffect">
                                  <p:stCondLst>
                                    <p:cond delay="0"/>
                                  </p:stCondLst>
                                  <p:childTnLst>
                                    <p:animMotion origin="layout" path="M -4.58333E-6 3.33333E-6 L 0.03477 -0.175 " pathEditMode="relative" rAng="0" ptsTypes="AA">
                                      <p:cBhvr>
                                        <p:cTn id="38" dur="2000" fill="hold"/>
                                        <p:tgtEl>
                                          <p:spTgt spid="28"/>
                                        </p:tgtEl>
                                        <p:attrNameLst>
                                          <p:attrName>ppt_x</p:attrName>
                                          <p:attrName>ppt_y</p:attrName>
                                        </p:attrNameLst>
                                      </p:cBhvr>
                                      <p:rCtr x="1732" y="-8750"/>
                                    </p:animMotion>
                                  </p:childTnLst>
                                </p:cTn>
                              </p:par>
                              <p:par>
                                <p:cTn id="39" presetID="8" presetClass="emph" presetSubtype="0" fill="hold" nodeType="withEffect">
                                  <p:stCondLst>
                                    <p:cond delay="0"/>
                                  </p:stCondLst>
                                  <p:childTnLst>
                                    <p:animRot by="10860000">
                                      <p:cBhvr>
                                        <p:cTn id="40" dur="2000" fill="hold"/>
                                        <p:tgtEl>
                                          <p:spTgt spid="28"/>
                                        </p:tgtEl>
                                        <p:attrNameLst>
                                          <p:attrName>r</p:attrName>
                                        </p:attrNameLst>
                                      </p:cBhvr>
                                    </p:animRot>
                                  </p:childTnLst>
                                </p:cTn>
                              </p:par>
                              <p:par>
                                <p:cTn id="41" presetID="64" presetClass="path" presetSubtype="0" accel="50000" decel="50000" fill="hold" nodeType="withEffect">
                                  <p:stCondLst>
                                    <p:cond delay="0"/>
                                  </p:stCondLst>
                                  <p:childTnLst>
                                    <p:animMotion origin="layout" path="M -0.00092 4.44444E-6 L 0.05169 -0.22593 " pathEditMode="relative" rAng="0" ptsTypes="AA">
                                      <p:cBhvr>
                                        <p:cTn id="42" dur="2000" fill="hold"/>
                                        <p:tgtEl>
                                          <p:spTgt spid="36"/>
                                        </p:tgtEl>
                                        <p:attrNameLst>
                                          <p:attrName>ppt_x</p:attrName>
                                          <p:attrName>ppt_y</p:attrName>
                                        </p:attrNameLst>
                                      </p:cBhvr>
                                      <p:rCtr x="2630" y="-11296"/>
                                    </p:animMotion>
                                  </p:childTnLst>
                                </p:cTn>
                              </p:par>
                              <p:par>
                                <p:cTn id="43" presetID="8" presetClass="emph" presetSubtype="0" fill="hold" nodeType="withEffect">
                                  <p:stCondLst>
                                    <p:cond delay="0"/>
                                  </p:stCondLst>
                                  <p:childTnLst>
                                    <p:animRot by="9900000">
                                      <p:cBhvr>
                                        <p:cTn id="44" dur="2000" fill="hold"/>
                                        <p:tgtEl>
                                          <p:spTgt spid="36"/>
                                        </p:tgtEl>
                                        <p:attrNameLst>
                                          <p:attrName>r</p:attrName>
                                        </p:attrNameLst>
                                      </p:cBhvr>
                                    </p:animRot>
                                  </p:childTnLst>
                                </p:cTn>
                              </p:par>
                            </p:childTnLst>
                          </p:cTn>
                        </p:par>
                        <p:par>
                          <p:cTn id="45" fill="hold">
                            <p:stCondLst>
                              <p:cond delay="2000"/>
                            </p:stCondLst>
                            <p:childTnLst>
                              <p:par>
                                <p:cTn id="46" presetID="42" presetClass="path" presetSubtype="0" accel="50000" decel="50000" fill="hold" nodeType="afterEffect">
                                  <p:stCondLst>
                                    <p:cond delay="500"/>
                                  </p:stCondLst>
                                  <p:childTnLst>
                                    <p:animMotion origin="layout" path="M -0.19154 -0.25324 L -0.57748 0.12477 " pathEditMode="relative" rAng="0" ptsTypes="AA">
                                      <p:cBhvr>
                                        <p:cTn id="47" dur="2000" fill="hold"/>
                                        <p:tgtEl>
                                          <p:spTgt spid="30"/>
                                        </p:tgtEl>
                                        <p:attrNameLst>
                                          <p:attrName>ppt_x</p:attrName>
                                          <p:attrName>ppt_y</p:attrName>
                                        </p:attrNameLst>
                                      </p:cBhvr>
                                      <p:rCtr x="-19297" y="18889"/>
                                    </p:animMotion>
                                  </p:childTnLst>
                                </p:cTn>
                              </p:par>
                              <p:par>
                                <p:cTn id="48" presetID="42" presetClass="path" presetSubtype="0" accel="50000" decel="50000" fill="hold" nodeType="withEffect">
                                  <p:stCondLst>
                                    <p:cond delay="500"/>
                                  </p:stCondLst>
                                  <p:childTnLst>
                                    <p:animMotion origin="layout" path="M -0.18268 -0.19283 L -0.56862 0.18518 " pathEditMode="relative" rAng="0" ptsTypes="AA">
                                      <p:cBhvr>
                                        <p:cTn id="49" dur="2000" fill="hold"/>
                                        <p:tgtEl>
                                          <p:spTgt spid="27"/>
                                        </p:tgtEl>
                                        <p:attrNameLst>
                                          <p:attrName>ppt_x</p:attrName>
                                          <p:attrName>ppt_y</p:attrName>
                                        </p:attrNameLst>
                                      </p:cBhvr>
                                      <p:rCtr x="-19297" y="18889"/>
                                    </p:animMotion>
                                  </p:childTnLst>
                                </p:cTn>
                              </p:par>
                              <p:par>
                                <p:cTn id="50" presetID="42" presetClass="path" presetSubtype="0" accel="50000" decel="50000" fill="hold" nodeType="withEffect">
                                  <p:stCondLst>
                                    <p:cond delay="500"/>
                                  </p:stCondLst>
                                  <p:childTnLst>
                                    <p:animMotion origin="layout" path="M -0.15781 -0.24699 L -0.54388 0.13102 " pathEditMode="relative" rAng="0" ptsTypes="AA">
                                      <p:cBhvr>
                                        <p:cTn id="51" dur="2000" fill="hold"/>
                                        <p:tgtEl>
                                          <p:spTgt spid="31"/>
                                        </p:tgtEl>
                                        <p:attrNameLst>
                                          <p:attrName>ppt_x</p:attrName>
                                          <p:attrName>ppt_y</p:attrName>
                                        </p:attrNameLst>
                                      </p:cBhvr>
                                      <p:rCtr x="-19310" y="18889"/>
                                    </p:animMotion>
                                  </p:childTnLst>
                                </p:cTn>
                              </p:par>
                              <p:par>
                                <p:cTn id="52" presetID="42" presetClass="path" presetSubtype="0" accel="50000" decel="50000" fill="hold" nodeType="withEffect">
                                  <p:stCondLst>
                                    <p:cond delay="500"/>
                                  </p:stCondLst>
                                  <p:childTnLst>
                                    <p:animMotion origin="layout" path="M -0.10105 -0.3081 L -0.48764 0.06991 " pathEditMode="relative" rAng="0" ptsTypes="AA">
                                      <p:cBhvr>
                                        <p:cTn id="53" dur="2000" fill="hold"/>
                                        <p:tgtEl>
                                          <p:spTgt spid="32"/>
                                        </p:tgtEl>
                                        <p:attrNameLst>
                                          <p:attrName>ppt_x</p:attrName>
                                          <p:attrName>ppt_y</p:attrName>
                                        </p:attrNameLst>
                                      </p:cBhvr>
                                      <p:rCtr x="-19336" y="18889"/>
                                    </p:animMotion>
                                  </p:childTnLst>
                                </p:cTn>
                              </p:par>
                              <p:par>
                                <p:cTn id="54" presetID="42" presetClass="path" presetSubtype="0" accel="50000" decel="50000" fill="hold" nodeType="withEffect">
                                  <p:stCondLst>
                                    <p:cond delay="500"/>
                                  </p:stCondLst>
                                  <p:childTnLst>
                                    <p:animMotion origin="layout" path="M -0.10677 -0.31505 L -0.49271 0.06296 " pathEditMode="relative" rAng="0" ptsTypes="AA">
                                      <p:cBhvr>
                                        <p:cTn id="55" dur="2000" fill="hold"/>
                                        <p:tgtEl>
                                          <p:spTgt spid="35"/>
                                        </p:tgtEl>
                                        <p:attrNameLst>
                                          <p:attrName>ppt_x</p:attrName>
                                          <p:attrName>ppt_y</p:attrName>
                                        </p:attrNameLst>
                                      </p:cBhvr>
                                      <p:rCtr x="-19297" y="18889"/>
                                    </p:animMotion>
                                  </p:childTnLst>
                                </p:cTn>
                              </p:par>
                              <p:par>
                                <p:cTn id="56" presetID="42" presetClass="path" presetSubtype="0" accel="50000" decel="50000" fill="hold" nodeType="withEffect">
                                  <p:stCondLst>
                                    <p:cond delay="500"/>
                                  </p:stCondLst>
                                  <p:childTnLst>
                                    <p:animMotion origin="layout" path="M -0.0599 -0.20926 L -0.44701 0.16875 " pathEditMode="relative" rAng="0" ptsTypes="AA">
                                      <p:cBhvr>
                                        <p:cTn id="57" dur="2000" fill="hold"/>
                                        <p:tgtEl>
                                          <p:spTgt spid="29"/>
                                        </p:tgtEl>
                                        <p:attrNameLst>
                                          <p:attrName>ppt_x</p:attrName>
                                          <p:attrName>ppt_y</p:attrName>
                                        </p:attrNameLst>
                                      </p:cBhvr>
                                      <p:rCtr x="-19362" y="18889"/>
                                    </p:animMotion>
                                  </p:childTnLst>
                                </p:cTn>
                              </p:par>
                              <p:par>
                                <p:cTn id="58" presetID="42" presetClass="path" presetSubtype="0" accel="50000" decel="50000" fill="hold" nodeType="withEffect">
                                  <p:stCondLst>
                                    <p:cond delay="500"/>
                                  </p:stCondLst>
                                  <p:childTnLst>
                                    <p:animMotion origin="layout" path="M -0.06354 -0.29699 L -0.45065 0.08171 " pathEditMode="relative" rAng="0" ptsTypes="AA">
                                      <p:cBhvr>
                                        <p:cTn id="59" dur="2000" fill="hold"/>
                                        <p:tgtEl>
                                          <p:spTgt spid="33"/>
                                        </p:tgtEl>
                                        <p:attrNameLst>
                                          <p:attrName>ppt_x</p:attrName>
                                          <p:attrName>ppt_y</p:attrName>
                                        </p:attrNameLst>
                                      </p:cBhvr>
                                      <p:rCtr x="-19362" y="18935"/>
                                    </p:animMotion>
                                  </p:childTnLst>
                                </p:cTn>
                              </p:par>
                              <p:par>
                                <p:cTn id="60" presetID="42" presetClass="path" presetSubtype="0" accel="50000" decel="50000" fill="hold" nodeType="withEffect">
                                  <p:stCondLst>
                                    <p:cond delay="500"/>
                                  </p:stCondLst>
                                  <p:childTnLst>
                                    <p:animMotion origin="layout" path="M -0.00013 -0.23564 L -0.38802 0.14329 " pathEditMode="relative" rAng="0" ptsTypes="AA">
                                      <p:cBhvr>
                                        <p:cTn id="61" dur="2000" fill="hold"/>
                                        <p:tgtEl>
                                          <p:spTgt spid="34"/>
                                        </p:tgtEl>
                                        <p:attrNameLst>
                                          <p:attrName>ppt_x</p:attrName>
                                          <p:attrName>ppt_y</p:attrName>
                                        </p:attrNameLst>
                                      </p:cBhvr>
                                      <p:rCtr x="-19401" y="18935"/>
                                    </p:animMotion>
                                  </p:childTnLst>
                                </p:cTn>
                              </p:par>
                              <p:par>
                                <p:cTn id="62" presetID="42" presetClass="path" presetSubtype="0" accel="50000" decel="50000" fill="hold" nodeType="withEffect">
                                  <p:stCondLst>
                                    <p:cond delay="500"/>
                                  </p:stCondLst>
                                  <p:childTnLst>
                                    <p:animMotion origin="layout" path="M 0.03477 -0.175 L -0.35299 0.2037 " pathEditMode="relative" rAng="0" ptsTypes="AA">
                                      <p:cBhvr>
                                        <p:cTn id="63" dur="2000" fill="hold"/>
                                        <p:tgtEl>
                                          <p:spTgt spid="28"/>
                                        </p:tgtEl>
                                        <p:attrNameLst>
                                          <p:attrName>ppt_x</p:attrName>
                                          <p:attrName>ppt_y</p:attrName>
                                        </p:attrNameLst>
                                      </p:cBhvr>
                                      <p:rCtr x="-19388" y="18935"/>
                                    </p:animMotion>
                                  </p:childTnLst>
                                </p:cTn>
                              </p:par>
                              <p:par>
                                <p:cTn id="64" presetID="42" presetClass="path" presetSubtype="0" accel="50000" decel="50000" fill="hold" nodeType="withEffect">
                                  <p:stCondLst>
                                    <p:cond delay="500"/>
                                  </p:stCondLst>
                                  <p:childTnLst>
                                    <p:animMotion origin="layout" path="M 0.05169 -0.22593 L -0.33711 0.15231 " pathEditMode="relative" rAng="0" ptsTypes="AA">
                                      <p:cBhvr>
                                        <p:cTn id="65" dur="2000" fill="hold"/>
                                        <p:tgtEl>
                                          <p:spTgt spid="36"/>
                                        </p:tgtEl>
                                        <p:attrNameLst>
                                          <p:attrName>ppt_x</p:attrName>
                                          <p:attrName>ppt_y</p:attrName>
                                        </p:attrNameLst>
                                      </p:cBhvr>
                                      <p:rCtr x="-19440" y="18912"/>
                                    </p:animMotion>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0.57813 0.12477 L -0.00065 -1.85185E-6 " pathEditMode="relative" rAng="0" ptsTypes="AA">
                                      <p:cBhvr>
                                        <p:cTn id="69" dur="2000" fill="hold"/>
                                        <p:tgtEl>
                                          <p:spTgt spid="30"/>
                                        </p:tgtEl>
                                        <p:attrNameLst>
                                          <p:attrName>ppt_x</p:attrName>
                                          <p:attrName>ppt_y</p:attrName>
                                        </p:attrNameLst>
                                      </p:cBhvr>
                                      <p:rCtr x="28867" y="-6250"/>
                                    </p:animMotion>
                                  </p:childTnLst>
                                </p:cTn>
                              </p:par>
                              <p:par>
                                <p:cTn id="70" presetID="8" presetClass="emph" presetSubtype="0" fill="hold" nodeType="withEffect">
                                  <p:stCondLst>
                                    <p:cond delay="0"/>
                                  </p:stCondLst>
                                  <p:childTnLst>
                                    <p:animRot by="300000">
                                      <p:cBhvr>
                                        <p:cTn id="71" dur="2000" fill="hold"/>
                                        <p:tgtEl>
                                          <p:spTgt spid="30"/>
                                        </p:tgtEl>
                                        <p:attrNameLst>
                                          <p:attrName>r</p:attrName>
                                        </p:attrNameLst>
                                      </p:cBhvr>
                                    </p:animRot>
                                  </p:childTnLst>
                                </p:cTn>
                              </p:par>
                              <p:par>
                                <p:cTn id="72" presetID="63" presetClass="path" presetSubtype="0" accel="50000" decel="50000" fill="hold" nodeType="withEffect">
                                  <p:stCondLst>
                                    <p:cond delay="0"/>
                                  </p:stCondLst>
                                  <p:childTnLst>
                                    <p:animMotion origin="layout" path="M -0.56862 0.18518 L 4.16667E-7 4.81481E-6 " pathEditMode="relative" rAng="0" ptsTypes="AA">
                                      <p:cBhvr>
                                        <p:cTn id="73" dur="2000" fill="hold"/>
                                        <p:tgtEl>
                                          <p:spTgt spid="27"/>
                                        </p:tgtEl>
                                        <p:attrNameLst>
                                          <p:attrName>ppt_x</p:attrName>
                                          <p:attrName>ppt_y</p:attrName>
                                        </p:attrNameLst>
                                      </p:cBhvr>
                                      <p:rCtr x="28424" y="-9259"/>
                                    </p:animMotion>
                                  </p:childTnLst>
                                </p:cTn>
                              </p:par>
                              <p:par>
                                <p:cTn id="74" presetID="8" presetClass="emph" presetSubtype="0" fill="hold" nodeType="withEffect">
                                  <p:stCondLst>
                                    <p:cond delay="0"/>
                                  </p:stCondLst>
                                  <p:childTnLst>
                                    <p:animRot by="-900000">
                                      <p:cBhvr>
                                        <p:cTn id="75" dur="2000" fill="hold"/>
                                        <p:tgtEl>
                                          <p:spTgt spid="27"/>
                                        </p:tgtEl>
                                        <p:attrNameLst>
                                          <p:attrName>r</p:attrName>
                                        </p:attrNameLst>
                                      </p:cBhvr>
                                    </p:animRot>
                                  </p:childTnLst>
                                </p:cTn>
                              </p:par>
                              <p:par>
                                <p:cTn id="76" presetID="63" presetClass="path" presetSubtype="0" accel="50000" decel="50000" fill="hold" nodeType="withEffect">
                                  <p:stCondLst>
                                    <p:cond delay="0"/>
                                  </p:stCondLst>
                                  <p:childTnLst>
                                    <p:animMotion origin="layout" path="M -0.54518 0.13102 L -0.0013 7.40741E-7 " pathEditMode="relative" rAng="0" ptsTypes="AA">
                                      <p:cBhvr>
                                        <p:cTn id="77" dur="2000" fill="hold"/>
                                        <p:tgtEl>
                                          <p:spTgt spid="31"/>
                                        </p:tgtEl>
                                        <p:attrNameLst>
                                          <p:attrName>ppt_x</p:attrName>
                                          <p:attrName>ppt_y</p:attrName>
                                        </p:attrNameLst>
                                      </p:cBhvr>
                                      <p:rCtr x="27187" y="-6551"/>
                                    </p:animMotion>
                                  </p:childTnLst>
                                </p:cTn>
                              </p:par>
                              <p:par>
                                <p:cTn id="78" presetID="8" presetClass="emph" presetSubtype="0" fill="hold" nodeType="withEffect">
                                  <p:stCondLst>
                                    <p:cond delay="0"/>
                                  </p:stCondLst>
                                  <p:childTnLst>
                                    <p:animRot by="-240000">
                                      <p:cBhvr>
                                        <p:cTn id="79" dur="2000" fill="hold"/>
                                        <p:tgtEl>
                                          <p:spTgt spid="31"/>
                                        </p:tgtEl>
                                        <p:attrNameLst>
                                          <p:attrName>r</p:attrName>
                                        </p:attrNameLst>
                                      </p:cBhvr>
                                    </p:animRot>
                                  </p:childTnLst>
                                </p:cTn>
                              </p:par>
                              <p:par>
                                <p:cTn id="80" presetID="63" presetClass="path" presetSubtype="0" accel="50000" decel="50000" fill="hold" nodeType="withEffect">
                                  <p:stCondLst>
                                    <p:cond delay="0"/>
                                  </p:stCondLst>
                                  <p:childTnLst>
                                    <p:animMotion origin="layout" path="M -0.48764 0.06991 L 5E-6 -2.96296E-6 " pathEditMode="relative" rAng="0" ptsTypes="AA">
                                      <p:cBhvr>
                                        <p:cTn id="81" dur="2000" fill="hold"/>
                                        <p:tgtEl>
                                          <p:spTgt spid="32"/>
                                        </p:tgtEl>
                                        <p:attrNameLst>
                                          <p:attrName>ppt_x</p:attrName>
                                          <p:attrName>ppt_y</p:attrName>
                                        </p:attrNameLst>
                                      </p:cBhvr>
                                      <p:rCtr x="24375" y="-3495"/>
                                    </p:animMotion>
                                  </p:childTnLst>
                                </p:cTn>
                              </p:par>
                              <p:par>
                                <p:cTn id="82" presetID="8" presetClass="emph" presetSubtype="0" fill="hold" nodeType="withEffect">
                                  <p:stCondLst>
                                    <p:cond delay="0"/>
                                  </p:stCondLst>
                                  <p:childTnLst>
                                    <p:animRot by="-300000">
                                      <p:cBhvr>
                                        <p:cTn id="83" dur="2000" fill="hold"/>
                                        <p:tgtEl>
                                          <p:spTgt spid="32"/>
                                        </p:tgtEl>
                                        <p:attrNameLst>
                                          <p:attrName>r</p:attrName>
                                        </p:attrNameLst>
                                      </p:cBhvr>
                                    </p:animRot>
                                  </p:childTnLst>
                                </p:cTn>
                              </p:par>
                              <p:par>
                                <p:cTn id="84" presetID="63" presetClass="path" presetSubtype="0" accel="50000" decel="50000" fill="hold" nodeType="withEffect">
                                  <p:stCondLst>
                                    <p:cond delay="0"/>
                                  </p:stCondLst>
                                  <p:childTnLst>
                                    <p:animMotion origin="layout" path="M -0.49271 0.06296 L 1.11022E-16 2.59259E-6 " pathEditMode="relative" rAng="0" ptsTypes="AA">
                                      <p:cBhvr>
                                        <p:cTn id="85" dur="2000" fill="hold"/>
                                        <p:tgtEl>
                                          <p:spTgt spid="35"/>
                                        </p:tgtEl>
                                        <p:attrNameLst>
                                          <p:attrName>ppt_x</p:attrName>
                                          <p:attrName>ppt_y</p:attrName>
                                        </p:attrNameLst>
                                      </p:cBhvr>
                                      <p:rCtr x="24635" y="-3148"/>
                                    </p:animMotion>
                                  </p:childTnLst>
                                </p:cTn>
                              </p:par>
                              <p:par>
                                <p:cTn id="86" presetID="8" presetClass="emph" presetSubtype="0" fill="hold" nodeType="withEffect">
                                  <p:stCondLst>
                                    <p:cond delay="0"/>
                                  </p:stCondLst>
                                  <p:childTnLst>
                                    <p:animRot by="-10800000">
                                      <p:cBhvr>
                                        <p:cTn id="87" dur="2000" fill="hold"/>
                                        <p:tgtEl>
                                          <p:spTgt spid="35"/>
                                        </p:tgtEl>
                                        <p:attrNameLst>
                                          <p:attrName>r</p:attrName>
                                        </p:attrNameLst>
                                      </p:cBhvr>
                                    </p:animRot>
                                  </p:childTnLst>
                                </p:cTn>
                              </p:par>
                              <p:par>
                                <p:cTn id="88" presetID="8" presetClass="emph" presetSubtype="0" fill="hold" nodeType="withEffect">
                                  <p:stCondLst>
                                    <p:cond delay="0"/>
                                  </p:stCondLst>
                                  <p:childTnLst>
                                    <p:animRot by="10500000">
                                      <p:cBhvr>
                                        <p:cTn id="89" dur="2000" fill="hold"/>
                                        <p:tgtEl>
                                          <p:spTgt spid="29"/>
                                        </p:tgtEl>
                                        <p:attrNameLst>
                                          <p:attrName>r</p:attrName>
                                        </p:attrNameLst>
                                      </p:cBhvr>
                                    </p:animRot>
                                  </p:childTnLst>
                                </p:cTn>
                              </p:par>
                              <p:par>
                                <p:cTn id="90" presetID="63" presetClass="path" presetSubtype="0" accel="50000" decel="50000" fill="hold" nodeType="withEffect">
                                  <p:stCondLst>
                                    <p:cond delay="0"/>
                                  </p:stCondLst>
                                  <p:childTnLst>
                                    <p:animMotion origin="layout" path="M -0.44701 0.16875 L 4.79167E-6 -3.7037E-7 " pathEditMode="relative" rAng="0" ptsTypes="AA">
                                      <p:cBhvr>
                                        <p:cTn id="91" dur="2000" fill="hold"/>
                                        <p:tgtEl>
                                          <p:spTgt spid="29"/>
                                        </p:tgtEl>
                                        <p:attrNameLst>
                                          <p:attrName>ppt_x</p:attrName>
                                          <p:attrName>ppt_y</p:attrName>
                                        </p:attrNameLst>
                                      </p:cBhvr>
                                      <p:rCtr x="22344" y="-8449"/>
                                    </p:animMotion>
                                  </p:childTnLst>
                                </p:cTn>
                              </p:par>
                              <p:par>
                                <p:cTn id="92" presetID="8" presetClass="emph" presetSubtype="0" fill="hold" nodeType="withEffect">
                                  <p:stCondLst>
                                    <p:cond delay="0"/>
                                  </p:stCondLst>
                                  <p:childTnLst>
                                    <p:animRot by="600000">
                                      <p:cBhvr>
                                        <p:cTn id="93" dur="2000" fill="hold"/>
                                        <p:tgtEl>
                                          <p:spTgt spid="29"/>
                                        </p:tgtEl>
                                        <p:attrNameLst>
                                          <p:attrName>r</p:attrName>
                                        </p:attrNameLst>
                                      </p:cBhvr>
                                    </p:animRot>
                                  </p:childTnLst>
                                </p:cTn>
                              </p:par>
                              <p:par>
                                <p:cTn id="94" presetID="63" presetClass="path" presetSubtype="0" accel="50000" decel="50000" fill="hold" nodeType="withEffect">
                                  <p:stCondLst>
                                    <p:cond delay="0"/>
                                  </p:stCondLst>
                                  <p:childTnLst>
                                    <p:animMotion origin="layout" path="M -0.45065 0.08171 L 1.45833E-6 2.59259E-6 " pathEditMode="relative" rAng="0" ptsTypes="AA">
                                      <p:cBhvr>
                                        <p:cTn id="95" dur="2000" fill="hold"/>
                                        <p:tgtEl>
                                          <p:spTgt spid="33"/>
                                        </p:tgtEl>
                                        <p:attrNameLst>
                                          <p:attrName>ppt_x</p:attrName>
                                          <p:attrName>ppt_y</p:attrName>
                                        </p:attrNameLst>
                                      </p:cBhvr>
                                      <p:rCtr x="22526" y="-4097"/>
                                    </p:animMotion>
                                  </p:childTnLst>
                                </p:cTn>
                              </p:par>
                              <p:par>
                                <p:cTn id="96" presetID="8" presetClass="emph" presetSubtype="0" fill="hold" nodeType="withEffect">
                                  <p:stCondLst>
                                    <p:cond delay="0"/>
                                  </p:stCondLst>
                                  <p:childTnLst>
                                    <p:animRot by="480000">
                                      <p:cBhvr>
                                        <p:cTn id="97" dur="2000" fill="hold"/>
                                        <p:tgtEl>
                                          <p:spTgt spid="33"/>
                                        </p:tgtEl>
                                        <p:attrNameLst>
                                          <p:attrName>r</p:attrName>
                                        </p:attrNameLst>
                                      </p:cBhvr>
                                    </p:animRot>
                                  </p:childTnLst>
                                </p:cTn>
                              </p:par>
                              <p:par>
                                <p:cTn id="98" presetID="63" presetClass="path" presetSubtype="0" accel="50000" decel="50000" fill="hold" nodeType="withEffect">
                                  <p:stCondLst>
                                    <p:cond delay="0"/>
                                  </p:stCondLst>
                                  <p:childTnLst>
                                    <p:animMotion origin="layout" path="M -0.38802 0.14329 L -4.375E-6 -3.33333E-6 " pathEditMode="relative" rAng="0" ptsTypes="AA">
                                      <p:cBhvr>
                                        <p:cTn id="99" dur="2000" fill="hold"/>
                                        <p:tgtEl>
                                          <p:spTgt spid="34"/>
                                        </p:tgtEl>
                                        <p:attrNameLst>
                                          <p:attrName>ppt_x</p:attrName>
                                          <p:attrName>ppt_y</p:attrName>
                                        </p:attrNameLst>
                                      </p:cBhvr>
                                      <p:rCtr x="19401" y="-7176"/>
                                    </p:animMotion>
                                  </p:childTnLst>
                                </p:cTn>
                              </p:par>
                              <p:par>
                                <p:cTn id="100" presetID="8" presetClass="emph" presetSubtype="0" fill="hold" nodeType="withEffect">
                                  <p:stCondLst>
                                    <p:cond delay="0"/>
                                  </p:stCondLst>
                                  <p:childTnLst>
                                    <p:animRot by="-360000">
                                      <p:cBhvr>
                                        <p:cTn id="101" dur="2000" fill="hold"/>
                                        <p:tgtEl>
                                          <p:spTgt spid="34"/>
                                        </p:tgtEl>
                                        <p:attrNameLst>
                                          <p:attrName>r</p:attrName>
                                        </p:attrNameLst>
                                      </p:cBhvr>
                                    </p:animRot>
                                  </p:childTnLst>
                                </p:cTn>
                              </p:par>
                              <p:par>
                                <p:cTn id="102" presetID="8" presetClass="emph" presetSubtype="0" fill="hold" nodeType="withEffect">
                                  <p:stCondLst>
                                    <p:cond delay="0"/>
                                  </p:stCondLst>
                                  <p:childTnLst>
                                    <p:animRot by="-540000">
                                      <p:cBhvr>
                                        <p:cTn id="103" dur="2000" fill="hold"/>
                                        <p:tgtEl>
                                          <p:spTgt spid="28"/>
                                        </p:tgtEl>
                                        <p:attrNameLst>
                                          <p:attrName>r</p:attrName>
                                        </p:attrNameLst>
                                      </p:cBhvr>
                                    </p:animRot>
                                  </p:childTnLst>
                                </p:cTn>
                              </p:par>
                              <p:par>
                                <p:cTn id="104" presetID="63" presetClass="path" presetSubtype="0" accel="50000" decel="50000" fill="hold" nodeType="withEffect">
                                  <p:stCondLst>
                                    <p:cond delay="0"/>
                                  </p:stCondLst>
                                  <p:childTnLst>
                                    <p:animMotion origin="layout" path="M -0.35234 0.2037 L 0.00066 3.33333E-6 " pathEditMode="relative" rAng="0" ptsTypes="AA">
                                      <p:cBhvr>
                                        <p:cTn id="105" dur="2000" fill="hold"/>
                                        <p:tgtEl>
                                          <p:spTgt spid="28"/>
                                        </p:tgtEl>
                                        <p:attrNameLst>
                                          <p:attrName>ppt_x</p:attrName>
                                          <p:attrName>ppt_y</p:attrName>
                                        </p:attrNameLst>
                                      </p:cBhvr>
                                      <p:rCtr x="17643" y="-10185"/>
                                    </p:animMotion>
                                  </p:childTnLst>
                                </p:cTn>
                              </p:par>
                              <p:par>
                                <p:cTn id="106" presetID="8" presetClass="emph" presetSubtype="0" fill="hold" nodeType="withEffect">
                                  <p:stCondLst>
                                    <p:cond delay="0"/>
                                  </p:stCondLst>
                                  <p:childTnLst>
                                    <p:animRot by="-10320000">
                                      <p:cBhvr>
                                        <p:cTn id="107" dur="2000" fill="hold"/>
                                        <p:tgtEl>
                                          <p:spTgt spid="28"/>
                                        </p:tgtEl>
                                        <p:attrNameLst>
                                          <p:attrName>r</p:attrName>
                                        </p:attrNameLst>
                                      </p:cBhvr>
                                    </p:animRot>
                                  </p:childTnLst>
                                </p:cTn>
                              </p:par>
                              <p:par>
                                <p:cTn id="108" presetID="63" presetClass="path" presetSubtype="0" accel="50000" decel="50000" fill="hold" nodeType="withEffect">
                                  <p:stCondLst>
                                    <p:cond delay="0"/>
                                  </p:stCondLst>
                                  <p:childTnLst>
                                    <p:animMotion origin="layout" path="M -0.33711 0.15231 L 4.16667E-6 4.44444E-6 " pathEditMode="relative" rAng="0" ptsTypes="AA">
                                      <p:cBhvr>
                                        <p:cTn id="109" dur="2000" fill="hold"/>
                                        <p:tgtEl>
                                          <p:spTgt spid="36"/>
                                        </p:tgtEl>
                                        <p:attrNameLst>
                                          <p:attrName>ppt_x</p:attrName>
                                          <p:attrName>ppt_y</p:attrName>
                                        </p:attrNameLst>
                                      </p:cBhvr>
                                      <p:rCtr x="16849" y="-7616"/>
                                    </p:animMotion>
                                  </p:childTnLst>
                                </p:cTn>
                              </p:par>
                              <p:par>
                                <p:cTn id="110" presetID="8" presetClass="emph" presetSubtype="0" fill="hold" nodeType="withEffect">
                                  <p:stCondLst>
                                    <p:cond delay="0"/>
                                  </p:stCondLst>
                                  <p:childTnLst>
                                    <p:animRot by="-9900000">
                                      <p:cBhvr>
                                        <p:cTn id="111" dur="2000" fill="hold"/>
                                        <p:tgtEl>
                                          <p:spTgt spid="3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14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1.9 Composition of numbers: 20-100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41415597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3:6-3:7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19-20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315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3:6</a:t>
            </a:r>
          </a:p>
        </p:txBody>
      </p:sp>
      <p:pic>
        <p:nvPicPr>
          <p:cNvPr id="5" name="Picture 4">
            <a:extLst>
              <a:ext uri="{FF2B5EF4-FFF2-40B4-BE49-F238E27FC236}">
                <a16:creationId xmlns:a16="http://schemas.microsoft.com/office/drawing/2014/main" id="{2D19492D-228F-4F1D-B7F2-975A2DF420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3" y="3077634"/>
            <a:ext cx="2362591" cy="86789"/>
          </a:xfrm>
          <a:prstGeom prst="rect">
            <a:avLst/>
          </a:prstGeom>
        </p:spPr>
      </p:pic>
      <p:pic>
        <p:nvPicPr>
          <p:cNvPr id="7" name="Picture 6">
            <a:extLst>
              <a:ext uri="{FF2B5EF4-FFF2-40B4-BE49-F238E27FC236}">
                <a16:creationId xmlns:a16="http://schemas.microsoft.com/office/drawing/2014/main" id="{470507F0-BAED-4E01-801D-30BEDAEFF0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0234" y="3111384"/>
            <a:ext cx="626811" cy="19286"/>
          </a:xfrm>
          <a:prstGeom prst="rect">
            <a:avLst/>
          </a:prstGeom>
        </p:spPr>
      </p:pic>
      <p:pic>
        <p:nvPicPr>
          <p:cNvPr id="9" name="Picture 8">
            <a:extLst>
              <a:ext uri="{FF2B5EF4-FFF2-40B4-BE49-F238E27FC236}">
                <a16:creationId xmlns:a16="http://schemas.microsoft.com/office/drawing/2014/main" id="{5C768227-7FF7-4BB3-B4D9-39F5E40763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5946" y="3077634"/>
            <a:ext cx="4995192" cy="86789"/>
          </a:xfrm>
          <a:prstGeom prst="rect">
            <a:avLst/>
          </a:prstGeom>
        </p:spPr>
      </p:pic>
      <p:cxnSp>
        <p:nvCxnSpPr>
          <p:cNvPr id="13" name="Straight Connector 12">
            <a:extLst>
              <a:ext uri="{FF2B5EF4-FFF2-40B4-BE49-F238E27FC236}">
                <a16:creationId xmlns:a16="http://schemas.microsoft.com/office/drawing/2014/main" id="{00792E74-B9FA-4EC9-B8DD-4DABBA3CD0C4}"/>
              </a:ext>
            </a:extLst>
          </p:cNvPr>
          <p:cNvCxnSpPr>
            <a:cxnSpLocks/>
          </p:cNvCxnSpPr>
          <p:nvPr/>
        </p:nvCxnSpPr>
        <p:spPr bwMode="auto">
          <a:xfrm>
            <a:off x="2367643" y="3234016"/>
            <a:ext cx="738083"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7E6FA574-B7FE-4737-A426-DDBBF097FEFB}"/>
              </a:ext>
            </a:extLst>
          </p:cNvPr>
          <p:cNvCxnSpPr>
            <a:cxnSpLocks/>
          </p:cNvCxnSpPr>
          <p:nvPr/>
        </p:nvCxnSpPr>
        <p:spPr bwMode="auto">
          <a:xfrm>
            <a:off x="3100962" y="3234016"/>
            <a:ext cx="738083"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id="{A5B00A9F-0055-4F8F-B06C-D5B9017A3BD5}"/>
              </a:ext>
            </a:extLst>
          </p:cNvPr>
          <p:cNvCxnSpPr>
            <a:cxnSpLocks/>
          </p:cNvCxnSpPr>
          <p:nvPr/>
        </p:nvCxnSpPr>
        <p:spPr bwMode="auto">
          <a:xfrm>
            <a:off x="3835870" y="3234016"/>
            <a:ext cx="738083"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a:extLst>
              <a:ext uri="{FF2B5EF4-FFF2-40B4-BE49-F238E27FC236}">
                <a16:creationId xmlns:a16="http://schemas.microsoft.com/office/drawing/2014/main" id="{22DCEB50-A422-46C0-8B00-2C2713C96AC2}"/>
              </a:ext>
            </a:extLst>
          </p:cNvPr>
          <p:cNvCxnSpPr>
            <a:cxnSpLocks/>
          </p:cNvCxnSpPr>
          <p:nvPr/>
        </p:nvCxnSpPr>
        <p:spPr bwMode="auto">
          <a:xfrm>
            <a:off x="4571570" y="3234016"/>
            <a:ext cx="148342"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a:extLst>
              <a:ext uri="{FF2B5EF4-FFF2-40B4-BE49-F238E27FC236}">
                <a16:creationId xmlns:a16="http://schemas.microsoft.com/office/drawing/2014/main" id="{E1C773C0-CD87-4075-9F24-7946AF564509}"/>
              </a:ext>
            </a:extLst>
          </p:cNvPr>
          <p:cNvSpPr txBox="1"/>
          <p:nvPr/>
        </p:nvSpPr>
        <p:spPr bwMode="auto">
          <a:xfrm>
            <a:off x="3234349" y="3448689"/>
            <a:ext cx="629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32</a:t>
            </a:r>
          </a:p>
        </p:txBody>
      </p:sp>
    </p:spTree>
    <p:extLst>
      <p:ext uri="{BB962C8B-B14F-4D97-AF65-F5344CB8AC3E}">
        <p14:creationId xmlns:p14="http://schemas.microsoft.com/office/powerpoint/2010/main" val="26330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22222E-6 -2.59259E-6 L 0.06111 -2.59259E-6 " pathEditMode="relative" rAng="0" ptsTypes="AA">
                                      <p:cBhvr>
                                        <p:cTn id="6" dur="2000" fill="hold"/>
                                        <p:tgtEl>
                                          <p:spTgt spid="9"/>
                                        </p:tgtEl>
                                        <p:attrNameLst>
                                          <p:attrName>ppt_x</p:attrName>
                                          <p:attrName>ppt_y</p:attrName>
                                        </p:attrNameLst>
                                      </p:cBhvr>
                                      <p:rCtr x="3056" y="0"/>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750"/>
                                        <p:tgtEl>
                                          <p:spTgt spid="13"/>
                                        </p:tgtEl>
                                      </p:cBhvr>
                                    </p:animEffect>
                                  </p:childTnLst>
                                </p:cTn>
                              </p:par>
                            </p:childTnLst>
                          </p:cTn>
                        </p:par>
                        <p:par>
                          <p:cTn id="12" fill="hold">
                            <p:stCondLst>
                              <p:cond delay="750"/>
                            </p:stCondLst>
                            <p:childTnLst>
                              <p:par>
                                <p:cTn id="13" presetID="22" presetClass="entr" presetSubtype="8" fill="hold"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750"/>
                                        <p:tgtEl>
                                          <p:spTgt spid="16"/>
                                        </p:tgtEl>
                                      </p:cBhvr>
                                    </p:animEffect>
                                  </p:childTnLst>
                                </p:cTn>
                              </p:par>
                            </p:childTnLst>
                          </p:cTn>
                        </p:par>
                        <p:par>
                          <p:cTn id="16" fill="hold">
                            <p:stCondLst>
                              <p:cond delay="2000"/>
                            </p:stCondLst>
                            <p:childTnLst>
                              <p:par>
                                <p:cTn id="17" presetID="22" presetClass="entr" presetSubtype="8" fill="hold" nodeType="afterEffect">
                                  <p:stCondLst>
                                    <p:cond delay="5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750"/>
                                        <p:tgtEl>
                                          <p:spTgt spid="17"/>
                                        </p:tgtEl>
                                      </p:cBhvr>
                                    </p:animEffect>
                                  </p:childTnLst>
                                </p:cTn>
                              </p:par>
                            </p:childTnLst>
                          </p:cTn>
                        </p:par>
                        <p:par>
                          <p:cTn id="20" fill="hold">
                            <p:stCondLst>
                              <p:cond delay="3250"/>
                            </p:stCondLst>
                            <p:childTnLst>
                              <p:par>
                                <p:cTn id="21" presetID="22" presetClass="entr" presetSubtype="8" fill="hold" nodeType="after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75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C5AC890-B11C-485B-B178-FE8539F59589}"/>
              </a:ext>
            </a:extLst>
          </p:cNvPr>
          <p:cNvGrpSpPr/>
          <p:nvPr/>
        </p:nvGrpSpPr>
        <p:grpSpPr>
          <a:xfrm>
            <a:off x="2367642" y="3077634"/>
            <a:ext cx="7343496" cy="86789"/>
            <a:chOff x="843642" y="3077633"/>
            <a:chExt cx="7343496" cy="86789"/>
          </a:xfrm>
        </p:grpSpPr>
        <p:pic>
          <p:nvPicPr>
            <p:cNvPr id="10" name="Picture 9">
              <a:extLst>
                <a:ext uri="{FF2B5EF4-FFF2-40B4-BE49-F238E27FC236}">
                  <a16:creationId xmlns:a16="http://schemas.microsoft.com/office/drawing/2014/main" id="{53B6FB0A-EA6B-4FD9-B9B3-61F8A1793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2" y="3077633"/>
              <a:ext cx="2362591" cy="86789"/>
            </a:xfrm>
            <a:prstGeom prst="rect">
              <a:avLst/>
            </a:prstGeom>
          </p:spPr>
        </p:pic>
        <p:pic>
          <p:nvPicPr>
            <p:cNvPr id="11" name="Picture 10">
              <a:extLst>
                <a:ext uri="{FF2B5EF4-FFF2-40B4-BE49-F238E27FC236}">
                  <a16:creationId xmlns:a16="http://schemas.microsoft.com/office/drawing/2014/main" id="{7236800A-83A8-4D04-B827-2520AE6703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946" y="3077633"/>
              <a:ext cx="4995192" cy="86789"/>
            </a:xfrm>
            <a:prstGeom prst="rect">
              <a:avLst/>
            </a:prstGeom>
          </p:spPr>
        </p:pic>
      </p:grpSp>
      <p:sp>
        <p:nvSpPr>
          <p:cNvPr id="2" name="Text Placeholder 1"/>
          <p:cNvSpPr>
            <a:spLocks noGrp="1"/>
          </p:cNvSpPr>
          <p:nvPr>
            <p:ph type="body" sz="quarter" idx="11"/>
          </p:nvPr>
        </p:nvSpPr>
        <p:spPr/>
        <p:txBody>
          <a:bodyPr/>
          <a:lstStyle/>
          <a:p>
            <a:r>
              <a:rPr lang="en-GB" dirty="0"/>
              <a:t>1.9 Composition: 20–100</a:t>
            </a:r>
            <a:r>
              <a:rPr lang="en-US" dirty="0"/>
              <a:t> – step 3:6</a:t>
            </a:r>
          </a:p>
        </p:txBody>
      </p:sp>
      <p:pic>
        <p:nvPicPr>
          <p:cNvPr id="8" name="Picture 7">
            <a:extLst>
              <a:ext uri="{FF2B5EF4-FFF2-40B4-BE49-F238E27FC236}">
                <a16:creationId xmlns:a16="http://schemas.microsoft.com/office/drawing/2014/main" id="{D5EDC78B-0A42-436E-99D6-A30C376939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143" y="2903817"/>
            <a:ext cx="2368090" cy="434594"/>
          </a:xfrm>
          <a:prstGeom prst="rect">
            <a:avLst/>
          </a:prstGeom>
        </p:spPr>
      </p:pic>
      <p:sp>
        <p:nvSpPr>
          <p:cNvPr id="13" name="TextBox 12">
            <a:extLst>
              <a:ext uri="{FF2B5EF4-FFF2-40B4-BE49-F238E27FC236}">
                <a16:creationId xmlns:a16="http://schemas.microsoft.com/office/drawing/2014/main" id="{46E96356-7AE9-4BC5-B69A-F59DC22657E5}"/>
              </a:ext>
            </a:extLst>
          </p:cNvPr>
          <p:cNvSpPr txBox="1"/>
          <p:nvPr/>
        </p:nvSpPr>
        <p:spPr bwMode="auto">
          <a:xfrm>
            <a:off x="3231600" y="3448689"/>
            <a:ext cx="629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32</a:t>
            </a:r>
          </a:p>
        </p:txBody>
      </p:sp>
    </p:spTree>
    <p:extLst>
      <p:ext uri="{BB962C8B-B14F-4D97-AF65-F5344CB8AC3E}">
        <p14:creationId xmlns:p14="http://schemas.microsoft.com/office/powerpoint/2010/main" val="119635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9172D4B-37EB-4459-81B2-76A1D85C3D81}"/>
              </a:ext>
            </a:extLst>
          </p:cNvPr>
          <p:cNvCxnSpPr>
            <a:cxnSpLocks/>
          </p:cNvCxnSpPr>
          <p:nvPr/>
        </p:nvCxnSpPr>
        <p:spPr bwMode="auto">
          <a:xfrm>
            <a:off x="2367642" y="3234016"/>
            <a:ext cx="3018746" cy="0"/>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 Placeholder 1"/>
          <p:cNvSpPr>
            <a:spLocks noGrp="1"/>
          </p:cNvSpPr>
          <p:nvPr>
            <p:ph type="body" sz="quarter" idx="11"/>
          </p:nvPr>
        </p:nvSpPr>
        <p:spPr/>
        <p:txBody>
          <a:bodyPr/>
          <a:lstStyle/>
          <a:p>
            <a:r>
              <a:rPr lang="en-GB" dirty="0"/>
              <a:t>1.9 Composition: 20–100</a:t>
            </a:r>
            <a:r>
              <a:rPr lang="en-US" dirty="0"/>
              <a:t> – step 3:7</a:t>
            </a:r>
          </a:p>
        </p:txBody>
      </p:sp>
      <p:grpSp>
        <p:nvGrpSpPr>
          <p:cNvPr id="15" name="Group 14">
            <a:extLst>
              <a:ext uri="{FF2B5EF4-FFF2-40B4-BE49-F238E27FC236}">
                <a16:creationId xmlns:a16="http://schemas.microsoft.com/office/drawing/2014/main" id="{26CAA454-ABEB-4ED5-B1CD-0A01EA0E8362}"/>
              </a:ext>
            </a:extLst>
          </p:cNvPr>
          <p:cNvGrpSpPr/>
          <p:nvPr/>
        </p:nvGrpSpPr>
        <p:grpSpPr>
          <a:xfrm>
            <a:off x="2367642" y="3077634"/>
            <a:ext cx="7343496" cy="86789"/>
            <a:chOff x="843642" y="3077633"/>
            <a:chExt cx="7343496" cy="86789"/>
          </a:xfrm>
        </p:grpSpPr>
        <p:pic>
          <p:nvPicPr>
            <p:cNvPr id="11" name="Picture 10">
              <a:extLst>
                <a:ext uri="{FF2B5EF4-FFF2-40B4-BE49-F238E27FC236}">
                  <a16:creationId xmlns:a16="http://schemas.microsoft.com/office/drawing/2014/main" id="{F4284067-83D8-479E-9CD9-84018D6DC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642" y="3077633"/>
              <a:ext cx="2362591" cy="86789"/>
            </a:xfrm>
            <a:prstGeom prst="rect">
              <a:avLst/>
            </a:prstGeom>
          </p:spPr>
        </p:pic>
        <p:pic>
          <p:nvPicPr>
            <p:cNvPr id="12" name="Picture 11">
              <a:extLst>
                <a:ext uri="{FF2B5EF4-FFF2-40B4-BE49-F238E27FC236}">
                  <a16:creationId xmlns:a16="http://schemas.microsoft.com/office/drawing/2014/main" id="{57A1C8A0-7FD8-4E9A-AB2B-D08BE19CC0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946" y="3077633"/>
              <a:ext cx="4995192" cy="86789"/>
            </a:xfrm>
            <a:prstGeom prst="rect">
              <a:avLst/>
            </a:prstGeom>
          </p:spPr>
        </p:pic>
      </p:grpSp>
      <p:sp>
        <p:nvSpPr>
          <p:cNvPr id="14" name="TextBox 13">
            <a:extLst>
              <a:ext uri="{FF2B5EF4-FFF2-40B4-BE49-F238E27FC236}">
                <a16:creationId xmlns:a16="http://schemas.microsoft.com/office/drawing/2014/main" id="{7F5430F0-92FE-4FBE-80CE-3A251B03275D}"/>
              </a:ext>
            </a:extLst>
          </p:cNvPr>
          <p:cNvSpPr txBox="1"/>
          <p:nvPr/>
        </p:nvSpPr>
        <p:spPr bwMode="auto">
          <a:xfrm>
            <a:off x="3562427" y="3448689"/>
            <a:ext cx="6291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41</a:t>
            </a:r>
          </a:p>
        </p:txBody>
      </p:sp>
    </p:spTree>
    <p:extLst>
      <p:ext uri="{BB962C8B-B14F-4D97-AF65-F5344CB8AC3E}">
        <p14:creationId xmlns:p14="http://schemas.microsoft.com/office/powerpoint/2010/main" val="347017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3:7</a:t>
            </a:r>
          </a:p>
        </p:txBody>
      </p:sp>
      <p:pic>
        <p:nvPicPr>
          <p:cNvPr id="6" name="Picture 5">
            <a:extLst>
              <a:ext uri="{FF2B5EF4-FFF2-40B4-BE49-F238E27FC236}">
                <a16:creationId xmlns:a16="http://schemas.microsoft.com/office/drawing/2014/main" id="{8E99DEC4-FCDA-4621-94DC-EC21C1231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932" y="1203966"/>
            <a:ext cx="4133703" cy="673364"/>
          </a:xfrm>
          <a:prstGeom prst="rect">
            <a:avLst/>
          </a:prstGeom>
        </p:spPr>
      </p:pic>
      <p:pic>
        <p:nvPicPr>
          <p:cNvPr id="8" name="Picture 7">
            <a:extLst>
              <a:ext uri="{FF2B5EF4-FFF2-40B4-BE49-F238E27FC236}">
                <a16:creationId xmlns:a16="http://schemas.microsoft.com/office/drawing/2014/main" id="{14ECA5C2-DF64-4DE8-9F0E-04BE8961A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960" y="2526920"/>
            <a:ext cx="4071354" cy="1246970"/>
          </a:xfrm>
          <a:prstGeom prst="rect">
            <a:avLst/>
          </a:prstGeom>
        </p:spPr>
      </p:pic>
      <p:pic>
        <p:nvPicPr>
          <p:cNvPr id="10" name="Picture 9">
            <a:extLst>
              <a:ext uri="{FF2B5EF4-FFF2-40B4-BE49-F238E27FC236}">
                <a16:creationId xmlns:a16="http://schemas.microsoft.com/office/drawing/2014/main" id="{CD7AAAFA-111B-40B0-8E2B-4E817616F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5321" y="3693122"/>
            <a:ext cx="3485279" cy="2437826"/>
          </a:xfrm>
          <a:prstGeom prst="rect">
            <a:avLst/>
          </a:prstGeom>
        </p:spPr>
      </p:pic>
    </p:spTree>
    <p:extLst>
      <p:ext uri="{BB962C8B-B14F-4D97-AF65-F5344CB8AC3E}">
        <p14:creationId xmlns:p14="http://schemas.microsoft.com/office/powerpoint/2010/main" val="199712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15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658094952"/>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compare two, two-digit numbers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59749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15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1.9 Composition of numbers: 20-100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26438725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21-24</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17989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E39A93-0D7B-4E93-8CB4-4B144AEC45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426" y="1402695"/>
            <a:ext cx="4260478" cy="2220244"/>
          </a:xfrm>
          <a:prstGeom prst="rect">
            <a:avLst/>
          </a:prstGeom>
        </p:spPr>
      </p:pic>
      <p:pic>
        <p:nvPicPr>
          <p:cNvPr id="6" name="Picture 5">
            <a:extLst>
              <a:ext uri="{FF2B5EF4-FFF2-40B4-BE49-F238E27FC236}">
                <a16:creationId xmlns:a16="http://schemas.microsoft.com/office/drawing/2014/main" id="{BD882BF0-2B97-43A1-9B81-2352A78574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67924" y="3663621"/>
            <a:ext cx="4260478" cy="1793298"/>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4:1</a:t>
            </a:r>
          </a:p>
        </p:txBody>
      </p:sp>
    </p:spTree>
    <p:extLst>
      <p:ext uri="{BB962C8B-B14F-4D97-AF65-F5344CB8AC3E}">
        <p14:creationId xmlns:p14="http://schemas.microsoft.com/office/powerpoint/2010/main" val="232067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650CFA-B4D3-4FFF-86EB-458BA8BD4C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320391" y="4212704"/>
            <a:ext cx="7554555" cy="787997"/>
          </a:xfrm>
          <a:prstGeom prst="rect">
            <a:avLst/>
          </a:prstGeom>
        </p:spPr>
      </p:pic>
      <p:pic>
        <p:nvPicPr>
          <p:cNvPr id="6" name="Picture 5">
            <a:extLst>
              <a:ext uri="{FF2B5EF4-FFF2-40B4-BE49-F238E27FC236}">
                <a16:creationId xmlns:a16="http://schemas.microsoft.com/office/drawing/2014/main" id="{C58281B3-1881-4192-959A-513CA740FC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a:stretch/>
        </p:blipFill>
        <p:spPr>
          <a:xfrm>
            <a:off x="2320391" y="1855656"/>
            <a:ext cx="7554555" cy="2376264"/>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4:1</a:t>
            </a:r>
          </a:p>
        </p:txBody>
      </p:sp>
    </p:spTree>
    <p:extLst>
      <p:ext uri="{BB962C8B-B14F-4D97-AF65-F5344CB8AC3E}">
        <p14:creationId xmlns:p14="http://schemas.microsoft.com/office/powerpoint/2010/main" val="47943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024160-D08E-49A8-8389-45F1B8768570}"/>
              </a:ext>
            </a:extLst>
          </p:cNvPr>
          <p:cNvSpPr txBox="1"/>
          <p:nvPr/>
        </p:nvSpPr>
        <p:spPr bwMode="auto">
          <a:xfrm>
            <a:off x="6835132" y="4797152"/>
            <a:ext cx="10534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six tens</a:t>
            </a:r>
          </a:p>
        </p:txBody>
      </p:sp>
      <p:sp>
        <p:nvSpPr>
          <p:cNvPr id="2" name="Text Placeholder 1"/>
          <p:cNvSpPr>
            <a:spLocks noGrp="1"/>
          </p:cNvSpPr>
          <p:nvPr>
            <p:ph type="body" sz="quarter" idx="11"/>
          </p:nvPr>
        </p:nvSpPr>
        <p:spPr/>
        <p:txBody>
          <a:bodyPr/>
          <a:lstStyle/>
          <a:p>
            <a:r>
              <a:rPr lang="en-GB" dirty="0"/>
              <a:t>1.9 Composition: 20–100</a:t>
            </a:r>
            <a:r>
              <a:rPr lang="en-US" dirty="0"/>
              <a:t> – step 4:2</a:t>
            </a:r>
          </a:p>
        </p:txBody>
      </p:sp>
      <p:pic>
        <p:nvPicPr>
          <p:cNvPr id="6" name="Picture 5">
            <a:extLst>
              <a:ext uri="{FF2B5EF4-FFF2-40B4-BE49-F238E27FC236}">
                <a16:creationId xmlns:a16="http://schemas.microsoft.com/office/drawing/2014/main" id="{87EA1BDC-23C9-4D47-BA9A-6FE15F5F4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361" y="2609996"/>
            <a:ext cx="1900381" cy="1773191"/>
          </a:xfrm>
          <a:prstGeom prst="rect">
            <a:avLst/>
          </a:prstGeom>
        </p:spPr>
      </p:pic>
      <p:pic>
        <p:nvPicPr>
          <p:cNvPr id="8" name="Picture 7">
            <a:extLst>
              <a:ext uri="{FF2B5EF4-FFF2-40B4-BE49-F238E27FC236}">
                <a16:creationId xmlns:a16="http://schemas.microsoft.com/office/drawing/2014/main" id="{9B0CDC7B-67DD-4521-93BD-5D9A09B3F6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380" y="2609995"/>
            <a:ext cx="2199654" cy="1773191"/>
          </a:xfrm>
          <a:prstGeom prst="rect">
            <a:avLst/>
          </a:prstGeom>
        </p:spPr>
      </p:pic>
      <p:sp>
        <p:nvSpPr>
          <p:cNvPr id="9" name="TextBox 8">
            <a:extLst>
              <a:ext uri="{FF2B5EF4-FFF2-40B4-BE49-F238E27FC236}">
                <a16:creationId xmlns:a16="http://schemas.microsoft.com/office/drawing/2014/main" id="{C629B422-9A0A-4FB3-B05C-BC58F2DA3186}"/>
              </a:ext>
            </a:extLst>
          </p:cNvPr>
          <p:cNvSpPr txBox="1"/>
          <p:nvPr/>
        </p:nvSpPr>
        <p:spPr bwMode="auto">
          <a:xfrm>
            <a:off x="4039475" y="1760850"/>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47</a:t>
            </a:r>
          </a:p>
        </p:txBody>
      </p:sp>
      <p:sp>
        <p:nvSpPr>
          <p:cNvPr id="10" name="TextBox 9">
            <a:extLst>
              <a:ext uri="{FF2B5EF4-FFF2-40B4-BE49-F238E27FC236}">
                <a16:creationId xmlns:a16="http://schemas.microsoft.com/office/drawing/2014/main" id="{CEBFFF56-E3C3-4A0F-8B1A-29FC8C33F84B}"/>
              </a:ext>
            </a:extLst>
          </p:cNvPr>
          <p:cNvSpPr txBox="1"/>
          <p:nvPr/>
        </p:nvSpPr>
        <p:spPr bwMode="auto">
          <a:xfrm>
            <a:off x="7331448" y="1760850"/>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62</a:t>
            </a:r>
          </a:p>
        </p:txBody>
      </p:sp>
      <p:sp>
        <p:nvSpPr>
          <p:cNvPr id="11" name="TextBox 10">
            <a:extLst>
              <a:ext uri="{FF2B5EF4-FFF2-40B4-BE49-F238E27FC236}">
                <a16:creationId xmlns:a16="http://schemas.microsoft.com/office/drawing/2014/main" id="{0D481CFD-88F3-4A35-8763-D8F3C2EE7625}"/>
              </a:ext>
            </a:extLst>
          </p:cNvPr>
          <p:cNvSpPr txBox="1"/>
          <p:nvPr/>
        </p:nvSpPr>
        <p:spPr bwMode="auto">
          <a:xfrm>
            <a:off x="3199963" y="4797152"/>
            <a:ext cx="11801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four tens</a:t>
            </a:r>
          </a:p>
        </p:txBody>
      </p:sp>
      <p:sp>
        <p:nvSpPr>
          <p:cNvPr id="12" name="TextBox 11">
            <a:extLst>
              <a:ext uri="{FF2B5EF4-FFF2-40B4-BE49-F238E27FC236}">
                <a16:creationId xmlns:a16="http://schemas.microsoft.com/office/drawing/2014/main" id="{7E85CAB2-858A-4EB2-B5F5-8BB7CA7E1EE6}"/>
              </a:ext>
            </a:extLst>
          </p:cNvPr>
          <p:cNvSpPr txBox="1"/>
          <p:nvPr/>
        </p:nvSpPr>
        <p:spPr bwMode="auto">
          <a:xfrm>
            <a:off x="3192803" y="4797152"/>
            <a:ext cx="12736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b="1" u="sng" dirty="0">
                <a:solidFill>
                  <a:srgbClr val="000000"/>
                </a:solidFill>
                <a:latin typeface="Myriad Pro Semibold" charset="0"/>
                <a:ea typeface="Myriad Pro Semibold" charset="0"/>
                <a:cs typeface="Myriad Pro Semibold" charset="0"/>
              </a:rPr>
              <a:t>four tens</a:t>
            </a:r>
          </a:p>
        </p:txBody>
      </p:sp>
      <p:sp>
        <p:nvSpPr>
          <p:cNvPr id="13" name="TextBox 12">
            <a:extLst>
              <a:ext uri="{FF2B5EF4-FFF2-40B4-BE49-F238E27FC236}">
                <a16:creationId xmlns:a16="http://schemas.microsoft.com/office/drawing/2014/main" id="{5AB7386D-D52B-40BB-A80F-5C643446A1D5}"/>
              </a:ext>
            </a:extLst>
          </p:cNvPr>
          <p:cNvSpPr txBox="1"/>
          <p:nvPr/>
        </p:nvSpPr>
        <p:spPr bwMode="auto">
          <a:xfrm>
            <a:off x="6825606" y="4797735"/>
            <a:ext cx="1138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b="1" u="sng" dirty="0">
                <a:solidFill>
                  <a:srgbClr val="000000"/>
                </a:solidFill>
                <a:latin typeface="Myriad Pro Semibold" charset="0"/>
                <a:ea typeface="Myriad Pro Semibold" charset="0"/>
                <a:cs typeface="Myriad Pro Semibold" charset="0"/>
              </a:rPr>
              <a:t>six tens</a:t>
            </a:r>
          </a:p>
        </p:txBody>
      </p:sp>
      <p:sp>
        <p:nvSpPr>
          <p:cNvPr id="15" name="TextBox 14">
            <a:extLst>
              <a:ext uri="{FF2B5EF4-FFF2-40B4-BE49-F238E27FC236}">
                <a16:creationId xmlns:a16="http://schemas.microsoft.com/office/drawing/2014/main" id="{426F36D2-7F40-4CA1-A9CC-EDDCA59BA4F7}"/>
              </a:ext>
            </a:extLst>
          </p:cNvPr>
          <p:cNvSpPr txBox="1"/>
          <p:nvPr/>
        </p:nvSpPr>
        <p:spPr bwMode="auto">
          <a:xfrm>
            <a:off x="4498714" y="4797152"/>
            <a:ext cx="1495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seven ones</a:t>
            </a:r>
          </a:p>
        </p:txBody>
      </p:sp>
      <p:sp>
        <p:nvSpPr>
          <p:cNvPr id="16" name="TextBox 15">
            <a:extLst>
              <a:ext uri="{FF2B5EF4-FFF2-40B4-BE49-F238E27FC236}">
                <a16:creationId xmlns:a16="http://schemas.microsoft.com/office/drawing/2014/main" id="{750806AD-7585-437E-90E5-DA3E04346CB5}"/>
              </a:ext>
            </a:extLst>
          </p:cNvPr>
          <p:cNvSpPr txBox="1"/>
          <p:nvPr/>
        </p:nvSpPr>
        <p:spPr bwMode="auto">
          <a:xfrm>
            <a:off x="8021166" y="4797152"/>
            <a:ext cx="121783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two ones</a:t>
            </a:r>
          </a:p>
        </p:txBody>
      </p:sp>
      <p:sp>
        <p:nvSpPr>
          <p:cNvPr id="17" name="Oval 16">
            <a:extLst>
              <a:ext uri="{FF2B5EF4-FFF2-40B4-BE49-F238E27FC236}">
                <a16:creationId xmlns:a16="http://schemas.microsoft.com/office/drawing/2014/main" id="{10CC8582-89FE-4FE2-A819-18729901A8AF}"/>
              </a:ext>
            </a:extLst>
          </p:cNvPr>
          <p:cNvSpPr/>
          <p:nvPr/>
        </p:nvSpPr>
        <p:spPr bwMode="auto">
          <a:xfrm>
            <a:off x="3042742" y="2258634"/>
            <a:ext cx="1595932" cy="2466000"/>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Oval 17">
            <a:extLst>
              <a:ext uri="{FF2B5EF4-FFF2-40B4-BE49-F238E27FC236}">
                <a16:creationId xmlns:a16="http://schemas.microsoft.com/office/drawing/2014/main" id="{39363E35-DFB9-4044-B443-A82635A6767F}"/>
              </a:ext>
            </a:extLst>
          </p:cNvPr>
          <p:cNvSpPr>
            <a:spLocks/>
          </p:cNvSpPr>
          <p:nvPr/>
        </p:nvSpPr>
        <p:spPr bwMode="auto">
          <a:xfrm>
            <a:off x="6098540" y="2258634"/>
            <a:ext cx="2448000" cy="2466000"/>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Tree>
    <p:extLst>
      <p:ext uri="{BB962C8B-B14F-4D97-AF65-F5344CB8AC3E}">
        <p14:creationId xmlns:p14="http://schemas.microsoft.com/office/powerpoint/2010/main" val="1230855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 presetClass="entr" presetSubtype="0" fill="hold" grpId="0" nodeType="withEffect">
                                  <p:stCondLst>
                                    <p:cond delay="500"/>
                                  </p:stCondLst>
                                  <p:childTnLst>
                                    <p:set>
                                      <p:cBhvr>
                                        <p:cTn id="45" dur="1" fill="hold">
                                          <p:stCondLst>
                                            <p:cond delay="0"/>
                                          </p:stCondLst>
                                        </p:cTn>
                                        <p:tgtEl>
                                          <p:spTgt spid="13"/>
                                        </p:tgtEl>
                                        <p:attrNameLst>
                                          <p:attrName>style.visibility</p:attrName>
                                        </p:attrNameLst>
                                      </p:cBhvr>
                                      <p:to>
                                        <p:strVal val="visible"/>
                                      </p:to>
                                    </p:set>
                                  </p:childTnLst>
                                </p:cTn>
                              </p:par>
                              <p:par>
                                <p:cTn id="46" presetID="1" presetClass="exit" presetSubtype="0" fill="hold" grpId="1" nodeType="withEffect">
                                  <p:stCondLst>
                                    <p:cond delay="500"/>
                                  </p:stCondLst>
                                  <p:childTnLst>
                                    <p:set>
                                      <p:cBhvr>
                                        <p:cTn id="4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1" grpId="0"/>
      <p:bldP spid="11" grpId="1"/>
      <p:bldP spid="12" grpId="0"/>
      <p:bldP spid="13" grpId="0"/>
      <p:bldP spid="15" grpId="0"/>
      <p:bldP spid="16" grpId="0"/>
      <p:bldP spid="17"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AEDB1D-CE73-44A0-8569-AA1FD6F556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38332" y="2649600"/>
            <a:ext cx="4464025" cy="1548630"/>
          </a:xfrm>
          <a:prstGeom prst="rect">
            <a:avLst/>
          </a:prstGeom>
        </p:spPr>
      </p:pic>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6" name="Picture 15">
            <a:extLst>
              <a:ext uri="{FF2B5EF4-FFF2-40B4-BE49-F238E27FC236}">
                <a16:creationId xmlns:a16="http://schemas.microsoft.com/office/drawing/2014/main" id="{649E69B0-2B49-4E18-A9DB-821B0529DE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364"/>
          <a:stretch/>
        </p:blipFill>
        <p:spPr>
          <a:xfrm>
            <a:off x="7925158" y="2636912"/>
            <a:ext cx="2675467" cy="1548630"/>
          </a:xfrm>
          <a:prstGeom prst="rect">
            <a:avLst/>
          </a:prstGeom>
        </p:spPr>
      </p:pic>
      <p:pic>
        <p:nvPicPr>
          <p:cNvPr id="17" name="Picture 16" descr="A picture containing electronics, display&#10;&#10;Description generated with high confidence">
            <a:extLst>
              <a:ext uri="{FF2B5EF4-FFF2-40B4-BE49-F238E27FC236}">
                <a16:creationId xmlns:a16="http://schemas.microsoft.com/office/drawing/2014/main" id="{A26C266E-DC95-4482-96F2-897A09AA62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36682">
            <a:off x="8783429" y="2844990"/>
            <a:ext cx="480852" cy="452567"/>
          </a:xfrm>
          <a:prstGeom prst="rect">
            <a:avLst/>
          </a:prstGeom>
        </p:spPr>
      </p:pic>
      <p:pic>
        <p:nvPicPr>
          <p:cNvPr id="18" name="Picture 17" descr="A picture containing electronics, display&#10;&#10;Description generated with high confidence">
            <a:extLst>
              <a:ext uri="{FF2B5EF4-FFF2-40B4-BE49-F238E27FC236}">
                <a16:creationId xmlns:a16="http://schemas.microsoft.com/office/drawing/2014/main" id="{3E02B6DB-BCB2-43F1-AAA2-900365989C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483707">
            <a:off x="9202759" y="2717800"/>
            <a:ext cx="480852" cy="452567"/>
          </a:xfrm>
          <a:prstGeom prst="rect">
            <a:avLst/>
          </a:prstGeom>
        </p:spPr>
      </p:pic>
      <p:pic>
        <p:nvPicPr>
          <p:cNvPr id="19" name="Picture 18" descr="A picture containing electronics, display&#10;&#10;Description generated with high confidence">
            <a:extLst>
              <a:ext uri="{FF2B5EF4-FFF2-40B4-BE49-F238E27FC236}">
                <a16:creationId xmlns:a16="http://schemas.microsoft.com/office/drawing/2014/main" id="{C44A943A-E0C1-475C-910F-0D434B608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9054248" y="2957346"/>
            <a:ext cx="480852" cy="452567"/>
          </a:xfrm>
          <a:prstGeom prst="rect">
            <a:avLst/>
          </a:prstGeom>
        </p:spPr>
      </p:pic>
      <p:pic>
        <p:nvPicPr>
          <p:cNvPr id="20" name="Picture 19" descr="A picture containing electronics, display&#10;&#10;Description generated with high confidence">
            <a:extLst>
              <a:ext uri="{FF2B5EF4-FFF2-40B4-BE49-F238E27FC236}">
                <a16:creationId xmlns:a16="http://schemas.microsoft.com/office/drawing/2014/main" id="{047A5023-7D5B-4DCF-A210-5B1CB56871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840" y="3259584"/>
            <a:ext cx="480852" cy="452567"/>
          </a:xfrm>
          <a:prstGeom prst="rect">
            <a:avLst/>
          </a:prstGeom>
        </p:spPr>
      </p:pic>
      <p:pic>
        <p:nvPicPr>
          <p:cNvPr id="21" name="Picture 20" descr="A picture containing electronics, display&#10;&#10;Description generated with high confidence">
            <a:extLst>
              <a:ext uri="{FF2B5EF4-FFF2-40B4-BE49-F238E27FC236}">
                <a16:creationId xmlns:a16="http://schemas.microsoft.com/office/drawing/2014/main" id="{BBDD9C8D-B43D-48C2-9F31-160F101BF1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42994">
            <a:off x="8924032" y="3224843"/>
            <a:ext cx="480852" cy="452567"/>
          </a:xfrm>
          <a:prstGeom prst="rect">
            <a:avLst/>
          </a:prstGeom>
        </p:spPr>
      </p:pic>
      <p:pic>
        <p:nvPicPr>
          <p:cNvPr id="22" name="Picture 21" descr="A picture containing electronics, display&#10;&#10;Description generated with high confidence">
            <a:extLst>
              <a:ext uri="{FF2B5EF4-FFF2-40B4-BE49-F238E27FC236}">
                <a16:creationId xmlns:a16="http://schemas.microsoft.com/office/drawing/2014/main" id="{E97A1947-4202-4DA8-B43D-31786203D3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042994">
            <a:off x="8671900" y="3635291"/>
            <a:ext cx="480852" cy="452567"/>
          </a:xfrm>
          <a:prstGeom prst="rect">
            <a:avLst/>
          </a:prstGeom>
        </p:spPr>
      </p:pic>
      <p:pic>
        <p:nvPicPr>
          <p:cNvPr id="34" name="Picture 33" descr="A picture containing electronics, display&#10;&#10;Description generated with high confidence">
            <a:extLst>
              <a:ext uri="{FF2B5EF4-FFF2-40B4-BE49-F238E27FC236}">
                <a16:creationId xmlns:a16="http://schemas.microsoft.com/office/drawing/2014/main" id="{0DA75B77-3A67-46A6-9D36-882A54B067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6292">
            <a:off x="9536361" y="3555056"/>
            <a:ext cx="480852" cy="452567"/>
          </a:xfrm>
          <a:prstGeom prst="rect">
            <a:avLst/>
          </a:prstGeom>
        </p:spPr>
      </p:pic>
      <p:pic>
        <p:nvPicPr>
          <p:cNvPr id="35" name="Picture 34" descr="A picture containing electronics, display&#10;&#10;Description generated with high confidence">
            <a:extLst>
              <a:ext uri="{FF2B5EF4-FFF2-40B4-BE49-F238E27FC236}">
                <a16:creationId xmlns:a16="http://schemas.microsoft.com/office/drawing/2014/main" id="{497E66DE-1A96-4BDB-94E7-56ED11F3A5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938705">
            <a:off x="9201212" y="3131800"/>
            <a:ext cx="480852" cy="452567"/>
          </a:xfrm>
          <a:prstGeom prst="rect">
            <a:avLst/>
          </a:prstGeom>
        </p:spPr>
      </p:pic>
      <p:pic>
        <p:nvPicPr>
          <p:cNvPr id="36" name="Picture 35" descr="A picture containing electronics, display&#10;&#10;Description generated with high confidence">
            <a:extLst>
              <a:ext uri="{FF2B5EF4-FFF2-40B4-BE49-F238E27FC236}">
                <a16:creationId xmlns:a16="http://schemas.microsoft.com/office/drawing/2014/main" id="{252DEC4E-8A54-437F-AC3B-C3728A5F27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483707">
            <a:off x="9167628" y="3682204"/>
            <a:ext cx="480852" cy="452567"/>
          </a:xfrm>
          <a:prstGeom prst="rect">
            <a:avLst/>
          </a:prstGeom>
        </p:spPr>
      </p:pic>
      <p:pic>
        <p:nvPicPr>
          <p:cNvPr id="37" name="Picture 36" descr="A picture containing electronics, display&#10;&#10;Description generated with high confidence">
            <a:extLst>
              <a:ext uri="{FF2B5EF4-FFF2-40B4-BE49-F238E27FC236}">
                <a16:creationId xmlns:a16="http://schemas.microsoft.com/office/drawing/2014/main" id="{9A20117D-81F4-41A9-89F2-83008EB00A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477860">
            <a:off x="9439957" y="3070600"/>
            <a:ext cx="480852" cy="452567"/>
          </a:xfrm>
          <a:prstGeom prst="rect">
            <a:avLst/>
          </a:prstGeom>
        </p:spPr>
      </p:pic>
    </p:spTree>
    <p:custDataLst>
      <p:tags r:id="rId1"/>
    </p:custDataLst>
    <p:extLst>
      <p:ext uri="{BB962C8B-B14F-4D97-AF65-F5344CB8AC3E}">
        <p14:creationId xmlns:p14="http://schemas.microsoft.com/office/powerpoint/2010/main" val="268631180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95833E-6 -1.85185E-6 L -0.19154 -0.25324 " pathEditMode="relative" rAng="0" ptsTypes="AA">
                                      <p:cBhvr>
                                        <p:cTn id="6" dur="2000" fill="hold"/>
                                        <p:tgtEl>
                                          <p:spTgt spid="20"/>
                                        </p:tgtEl>
                                        <p:attrNameLst>
                                          <p:attrName>ppt_x</p:attrName>
                                          <p:attrName>ppt_y</p:attrName>
                                        </p:attrNameLst>
                                      </p:cBhvr>
                                      <p:rCtr x="-9583" y="-12662"/>
                                    </p:animMotion>
                                  </p:childTnLst>
                                </p:cTn>
                              </p:par>
                              <p:par>
                                <p:cTn id="7" presetID="8" presetClass="emph" presetSubtype="0" fill="hold" nodeType="withEffect">
                                  <p:stCondLst>
                                    <p:cond delay="0"/>
                                  </p:stCondLst>
                                  <p:childTnLst>
                                    <p:animRot by="-300000">
                                      <p:cBhvr>
                                        <p:cTn id="8" dur="2000" fill="hold"/>
                                        <p:tgtEl>
                                          <p:spTgt spid="20"/>
                                        </p:tgtEl>
                                        <p:attrNameLst>
                                          <p:attrName>r</p:attrName>
                                        </p:attrNameLst>
                                      </p:cBhvr>
                                    </p:animRot>
                                  </p:childTnLst>
                                </p:cTn>
                              </p:par>
                              <p:par>
                                <p:cTn id="9" presetID="64" presetClass="path" presetSubtype="0" accel="50000" decel="50000" fill="hold" nodeType="withEffect">
                                  <p:stCondLst>
                                    <p:cond delay="0"/>
                                  </p:stCondLst>
                                  <p:childTnLst>
                                    <p:animMotion origin="layout" path="M 4.16667E-7 4.81481E-6 L -0.18268 -0.19283 " pathEditMode="relative" rAng="0" ptsTypes="AA">
                                      <p:cBhvr>
                                        <p:cTn id="10" dur="2000" fill="hold"/>
                                        <p:tgtEl>
                                          <p:spTgt spid="17"/>
                                        </p:tgtEl>
                                        <p:attrNameLst>
                                          <p:attrName>ppt_x</p:attrName>
                                          <p:attrName>ppt_y</p:attrName>
                                        </p:attrNameLst>
                                      </p:cBhvr>
                                      <p:rCtr x="-9141" y="-9653"/>
                                    </p:animMotion>
                                  </p:childTnLst>
                                </p:cTn>
                              </p:par>
                              <p:par>
                                <p:cTn id="11" presetID="8" presetClass="emph" presetSubtype="0" fill="hold" nodeType="withEffect">
                                  <p:stCondLst>
                                    <p:cond delay="0"/>
                                  </p:stCondLst>
                                  <p:childTnLst>
                                    <p:animRot by="900000">
                                      <p:cBhvr>
                                        <p:cTn id="12" dur="2000" fill="hold"/>
                                        <p:tgtEl>
                                          <p:spTgt spid="17"/>
                                        </p:tgtEl>
                                        <p:attrNameLst>
                                          <p:attrName>r</p:attrName>
                                        </p:attrNameLst>
                                      </p:cBhvr>
                                    </p:animRot>
                                  </p:childTnLst>
                                </p:cTn>
                              </p:par>
                              <p:par>
                                <p:cTn id="13" presetID="64" presetClass="path" presetSubtype="0" accel="50000" decel="50000" fill="hold" nodeType="withEffect">
                                  <p:stCondLst>
                                    <p:cond delay="0"/>
                                  </p:stCondLst>
                                  <p:childTnLst>
                                    <p:animMotion origin="layout" path="M 1.875E-6 7.40741E-7 L -0.15781 -0.24699 " pathEditMode="relative" rAng="0" ptsTypes="AA">
                                      <p:cBhvr>
                                        <p:cTn id="14" dur="2000" fill="hold"/>
                                        <p:tgtEl>
                                          <p:spTgt spid="21"/>
                                        </p:tgtEl>
                                        <p:attrNameLst>
                                          <p:attrName>ppt_x</p:attrName>
                                          <p:attrName>ppt_y</p:attrName>
                                        </p:attrNameLst>
                                      </p:cBhvr>
                                      <p:rCtr x="-7891" y="-12361"/>
                                    </p:animMotion>
                                  </p:childTnLst>
                                </p:cTn>
                              </p:par>
                              <p:par>
                                <p:cTn id="15" presetID="8" presetClass="emph" presetSubtype="0" fill="hold" nodeType="withEffect">
                                  <p:stCondLst>
                                    <p:cond delay="0"/>
                                  </p:stCondLst>
                                  <p:childTnLst>
                                    <p:animRot by="240000">
                                      <p:cBhvr>
                                        <p:cTn id="16" dur="2000" fill="hold"/>
                                        <p:tgtEl>
                                          <p:spTgt spid="21"/>
                                        </p:tgtEl>
                                        <p:attrNameLst>
                                          <p:attrName>r</p:attrName>
                                        </p:attrNameLst>
                                      </p:cBhvr>
                                    </p:animRot>
                                  </p:childTnLst>
                                </p:cTn>
                              </p:par>
                              <p:par>
                                <p:cTn id="17" presetID="64" presetClass="path" presetSubtype="0" accel="50000" decel="50000" fill="hold" nodeType="withEffect">
                                  <p:stCondLst>
                                    <p:cond delay="0"/>
                                  </p:stCondLst>
                                  <p:childTnLst>
                                    <p:animMotion origin="layout" path="M -0.00911 -2.96296E-6 L -0.10105 -0.3081 " pathEditMode="relative" rAng="0" ptsTypes="AA">
                                      <p:cBhvr>
                                        <p:cTn id="18" dur="2000" fill="hold"/>
                                        <p:tgtEl>
                                          <p:spTgt spid="22"/>
                                        </p:tgtEl>
                                        <p:attrNameLst>
                                          <p:attrName>ppt_x</p:attrName>
                                          <p:attrName>ppt_y</p:attrName>
                                        </p:attrNameLst>
                                      </p:cBhvr>
                                      <p:rCtr x="-4596" y="-15417"/>
                                    </p:animMotion>
                                  </p:childTnLst>
                                </p:cTn>
                              </p:par>
                              <p:par>
                                <p:cTn id="19" presetID="8" presetClass="emph" presetSubtype="0" fill="hold" nodeType="withEffect">
                                  <p:stCondLst>
                                    <p:cond delay="0"/>
                                  </p:stCondLst>
                                  <p:childTnLst>
                                    <p:animRot by="300000">
                                      <p:cBhvr>
                                        <p:cTn id="20" dur="2000" fill="hold"/>
                                        <p:tgtEl>
                                          <p:spTgt spid="22"/>
                                        </p:tgtEl>
                                        <p:attrNameLst>
                                          <p:attrName>r</p:attrName>
                                        </p:attrNameLst>
                                      </p:cBhvr>
                                    </p:animRot>
                                  </p:childTnLst>
                                </p:cTn>
                              </p:par>
                              <p:par>
                                <p:cTn id="21" presetID="64" presetClass="path" presetSubtype="0" accel="50000" decel="50000" fill="hold" nodeType="withEffect">
                                  <p:stCondLst>
                                    <p:cond delay="0"/>
                                  </p:stCondLst>
                                  <p:childTnLst>
                                    <p:animMotion origin="layout" path="M 1.11022E-16 2.59259E-6 L -0.10677 -0.31505 " pathEditMode="relative" rAng="0" ptsTypes="AA">
                                      <p:cBhvr>
                                        <p:cTn id="22" dur="2000" fill="hold"/>
                                        <p:tgtEl>
                                          <p:spTgt spid="36"/>
                                        </p:tgtEl>
                                        <p:attrNameLst>
                                          <p:attrName>ppt_x</p:attrName>
                                          <p:attrName>ppt_y</p:attrName>
                                        </p:attrNameLst>
                                      </p:cBhvr>
                                      <p:rCtr x="-5339" y="-15764"/>
                                    </p:animMotion>
                                  </p:childTnLst>
                                </p:cTn>
                              </p:par>
                              <p:par>
                                <p:cTn id="23" presetID="8" presetClass="emph" presetSubtype="0" fill="hold" nodeType="withEffect">
                                  <p:stCondLst>
                                    <p:cond delay="0"/>
                                  </p:stCondLst>
                                  <p:childTnLst>
                                    <p:animRot by="10800000">
                                      <p:cBhvr>
                                        <p:cTn id="24" dur="2000" fill="hold"/>
                                        <p:tgtEl>
                                          <p:spTgt spid="36"/>
                                        </p:tgtEl>
                                        <p:attrNameLst>
                                          <p:attrName>r</p:attrName>
                                        </p:attrNameLst>
                                      </p:cBhvr>
                                    </p:animRot>
                                  </p:childTnLst>
                                </p:cTn>
                              </p:par>
                              <p:par>
                                <p:cTn id="25" presetID="64" presetClass="path" presetSubtype="0" accel="50000" decel="50000" fill="hold" nodeType="withEffect">
                                  <p:stCondLst>
                                    <p:cond delay="0"/>
                                  </p:stCondLst>
                                  <p:childTnLst>
                                    <p:animMotion origin="layout" path="M 4.79167E-6 -3.7037E-7 L -0.0599 -0.20926 " pathEditMode="relative" rAng="0" ptsTypes="AA">
                                      <p:cBhvr>
                                        <p:cTn id="26" dur="2000" fill="hold"/>
                                        <p:tgtEl>
                                          <p:spTgt spid="19"/>
                                        </p:tgtEl>
                                        <p:attrNameLst>
                                          <p:attrName>ppt_x</p:attrName>
                                          <p:attrName>ppt_y</p:attrName>
                                        </p:attrNameLst>
                                      </p:cBhvr>
                                      <p:rCtr x="-2995" y="-10463"/>
                                    </p:animMotion>
                                  </p:childTnLst>
                                </p:cTn>
                              </p:par>
                              <p:par>
                                <p:cTn id="27" presetID="8" presetClass="emph" presetSubtype="0" fill="hold" nodeType="withEffect">
                                  <p:stCondLst>
                                    <p:cond delay="0"/>
                                  </p:stCondLst>
                                  <p:childTnLst>
                                    <p:animRot by="10500000">
                                      <p:cBhvr>
                                        <p:cTn id="28" dur="2000" fill="hold"/>
                                        <p:tgtEl>
                                          <p:spTgt spid="19"/>
                                        </p:tgtEl>
                                        <p:attrNameLst>
                                          <p:attrName>r</p:attrName>
                                        </p:attrNameLst>
                                      </p:cBhvr>
                                    </p:animRot>
                                  </p:childTnLst>
                                </p:cTn>
                              </p:par>
                              <p:par>
                                <p:cTn id="29" presetID="64" presetClass="path" presetSubtype="0" accel="50000" decel="50000" fill="hold" nodeType="withEffect">
                                  <p:stCondLst>
                                    <p:cond delay="0"/>
                                  </p:stCondLst>
                                  <p:childTnLst>
                                    <p:animMotion origin="layout" path="M 1.45833E-6 2.59259E-6 L -0.06354 -0.29699 " pathEditMode="relative" rAng="0" ptsTypes="AA">
                                      <p:cBhvr>
                                        <p:cTn id="30" dur="2000" fill="hold"/>
                                        <p:tgtEl>
                                          <p:spTgt spid="34"/>
                                        </p:tgtEl>
                                        <p:attrNameLst>
                                          <p:attrName>ppt_x</p:attrName>
                                          <p:attrName>ppt_y</p:attrName>
                                        </p:attrNameLst>
                                      </p:cBhvr>
                                      <p:rCtr x="-3177" y="-14861"/>
                                    </p:animMotion>
                                  </p:childTnLst>
                                </p:cTn>
                              </p:par>
                              <p:par>
                                <p:cTn id="31" presetID="8" presetClass="emph" presetSubtype="0" fill="hold" nodeType="withEffect">
                                  <p:stCondLst>
                                    <p:cond delay="0"/>
                                  </p:stCondLst>
                                  <p:childTnLst>
                                    <p:animRot by="-480000">
                                      <p:cBhvr>
                                        <p:cTn id="32" dur="2000" fill="hold"/>
                                        <p:tgtEl>
                                          <p:spTgt spid="34"/>
                                        </p:tgtEl>
                                        <p:attrNameLst>
                                          <p:attrName>r</p:attrName>
                                        </p:attrNameLst>
                                      </p:cBhvr>
                                    </p:animRot>
                                  </p:childTnLst>
                                </p:cTn>
                              </p:par>
                              <p:par>
                                <p:cTn id="33" presetID="64" presetClass="path" presetSubtype="0" accel="50000" decel="50000" fill="hold" nodeType="withEffect">
                                  <p:stCondLst>
                                    <p:cond delay="0"/>
                                  </p:stCondLst>
                                  <p:childTnLst>
                                    <p:animMotion origin="layout" path="M -0.00013 -0.00069 L -0.00013 -0.23564 " pathEditMode="relative" rAng="0" ptsTypes="AA">
                                      <p:cBhvr>
                                        <p:cTn id="34" dur="2000" fill="hold"/>
                                        <p:tgtEl>
                                          <p:spTgt spid="35"/>
                                        </p:tgtEl>
                                        <p:attrNameLst>
                                          <p:attrName>ppt_x</p:attrName>
                                          <p:attrName>ppt_y</p:attrName>
                                        </p:attrNameLst>
                                      </p:cBhvr>
                                      <p:rCtr x="0" y="-11759"/>
                                    </p:animMotion>
                                  </p:childTnLst>
                                </p:cTn>
                              </p:par>
                              <p:par>
                                <p:cTn id="35" presetID="8" presetClass="emph" presetSubtype="0" fill="hold" nodeType="withEffect">
                                  <p:stCondLst>
                                    <p:cond delay="0"/>
                                  </p:stCondLst>
                                  <p:childTnLst>
                                    <p:animRot by="360000">
                                      <p:cBhvr>
                                        <p:cTn id="36" dur="2000" fill="hold"/>
                                        <p:tgtEl>
                                          <p:spTgt spid="35"/>
                                        </p:tgtEl>
                                        <p:attrNameLst>
                                          <p:attrName>r</p:attrName>
                                        </p:attrNameLst>
                                      </p:cBhvr>
                                    </p:animRot>
                                  </p:childTnLst>
                                </p:cTn>
                              </p:par>
                              <p:par>
                                <p:cTn id="37" presetID="64" presetClass="path" presetSubtype="0" accel="50000" decel="50000" fill="hold" nodeType="withEffect">
                                  <p:stCondLst>
                                    <p:cond delay="0"/>
                                  </p:stCondLst>
                                  <p:childTnLst>
                                    <p:animMotion origin="layout" path="M -4.58333E-6 3.33333E-6 L 0.03477 -0.175 " pathEditMode="relative" rAng="0" ptsTypes="AA">
                                      <p:cBhvr>
                                        <p:cTn id="38" dur="2000" fill="hold"/>
                                        <p:tgtEl>
                                          <p:spTgt spid="18"/>
                                        </p:tgtEl>
                                        <p:attrNameLst>
                                          <p:attrName>ppt_x</p:attrName>
                                          <p:attrName>ppt_y</p:attrName>
                                        </p:attrNameLst>
                                      </p:cBhvr>
                                      <p:rCtr x="1732" y="-8750"/>
                                    </p:animMotion>
                                  </p:childTnLst>
                                </p:cTn>
                              </p:par>
                              <p:par>
                                <p:cTn id="39" presetID="8" presetClass="emph" presetSubtype="0" fill="hold" nodeType="withEffect">
                                  <p:stCondLst>
                                    <p:cond delay="0"/>
                                  </p:stCondLst>
                                  <p:childTnLst>
                                    <p:animRot by="10860000">
                                      <p:cBhvr>
                                        <p:cTn id="40" dur="2000" fill="hold"/>
                                        <p:tgtEl>
                                          <p:spTgt spid="18"/>
                                        </p:tgtEl>
                                        <p:attrNameLst>
                                          <p:attrName>r</p:attrName>
                                        </p:attrNameLst>
                                      </p:cBhvr>
                                    </p:animRot>
                                  </p:childTnLst>
                                </p:cTn>
                              </p:par>
                              <p:par>
                                <p:cTn id="41" presetID="64" presetClass="path" presetSubtype="0" accel="50000" decel="50000" fill="hold" nodeType="withEffect">
                                  <p:stCondLst>
                                    <p:cond delay="0"/>
                                  </p:stCondLst>
                                  <p:childTnLst>
                                    <p:animMotion origin="layout" path="M -0.00092 4.44444E-6 L 0.05169 -0.22593 " pathEditMode="relative" rAng="0" ptsTypes="AA">
                                      <p:cBhvr>
                                        <p:cTn id="42" dur="2000" fill="hold"/>
                                        <p:tgtEl>
                                          <p:spTgt spid="37"/>
                                        </p:tgtEl>
                                        <p:attrNameLst>
                                          <p:attrName>ppt_x</p:attrName>
                                          <p:attrName>ppt_y</p:attrName>
                                        </p:attrNameLst>
                                      </p:cBhvr>
                                      <p:rCtr x="2630" y="-11296"/>
                                    </p:animMotion>
                                  </p:childTnLst>
                                </p:cTn>
                              </p:par>
                              <p:par>
                                <p:cTn id="43" presetID="8" presetClass="emph" presetSubtype="0" fill="hold" nodeType="withEffect">
                                  <p:stCondLst>
                                    <p:cond delay="0"/>
                                  </p:stCondLst>
                                  <p:childTnLst>
                                    <p:animRot by="9900000">
                                      <p:cBhvr>
                                        <p:cTn id="44" dur="2000" fill="hold"/>
                                        <p:tgtEl>
                                          <p:spTgt spid="37"/>
                                        </p:tgtEl>
                                        <p:attrNameLst>
                                          <p:attrName>r</p:attrName>
                                        </p:attrNameLst>
                                      </p:cBhvr>
                                    </p:animRot>
                                  </p:childTnLst>
                                </p:cTn>
                              </p:par>
                            </p:childTnLst>
                          </p:cTn>
                        </p:par>
                        <p:par>
                          <p:cTn id="45" fill="hold">
                            <p:stCondLst>
                              <p:cond delay="2000"/>
                            </p:stCondLst>
                            <p:childTnLst>
                              <p:par>
                                <p:cTn id="46" presetID="42" presetClass="path" presetSubtype="0" accel="50000" decel="50000" fill="hold" nodeType="afterEffect">
                                  <p:stCondLst>
                                    <p:cond delay="500"/>
                                  </p:stCondLst>
                                  <p:childTnLst>
                                    <p:animMotion origin="layout" path="M -0.19154 -0.25324 L -0.57748 0.12477 " pathEditMode="relative" rAng="0" ptsTypes="AA">
                                      <p:cBhvr>
                                        <p:cTn id="47" dur="2000" fill="hold"/>
                                        <p:tgtEl>
                                          <p:spTgt spid="20"/>
                                        </p:tgtEl>
                                        <p:attrNameLst>
                                          <p:attrName>ppt_x</p:attrName>
                                          <p:attrName>ppt_y</p:attrName>
                                        </p:attrNameLst>
                                      </p:cBhvr>
                                      <p:rCtr x="-19297" y="18889"/>
                                    </p:animMotion>
                                  </p:childTnLst>
                                </p:cTn>
                              </p:par>
                              <p:par>
                                <p:cTn id="48" presetID="42" presetClass="path" presetSubtype="0" accel="50000" decel="50000" fill="hold" nodeType="withEffect">
                                  <p:stCondLst>
                                    <p:cond delay="500"/>
                                  </p:stCondLst>
                                  <p:childTnLst>
                                    <p:animMotion origin="layout" path="M -0.18268 -0.19283 L -0.56862 0.18518 " pathEditMode="relative" rAng="0" ptsTypes="AA">
                                      <p:cBhvr>
                                        <p:cTn id="49" dur="2000" fill="hold"/>
                                        <p:tgtEl>
                                          <p:spTgt spid="17"/>
                                        </p:tgtEl>
                                        <p:attrNameLst>
                                          <p:attrName>ppt_x</p:attrName>
                                          <p:attrName>ppt_y</p:attrName>
                                        </p:attrNameLst>
                                      </p:cBhvr>
                                      <p:rCtr x="-19297" y="18889"/>
                                    </p:animMotion>
                                  </p:childTnLst>
                                </p:cTn>
                              </p:par>
                              <p:par>
                                <p:cTn id="50" presetID="42" presetClass="path" presetSubtype="0" accel="50000" decel="50000" fill="hold" nodeType="withEffect">
                                  <p:stCondLst>
                                    <p:cond delay="500"/>
                                  </p:stCondLst>
                                  <p:childTnLst>
                                    <p:animMotion origin="layout" path="M -0.15781 -0.24699 L -0.54388 0.13102 " pathEditMode="relative" rAng="0" ptsTypes="AA">
                                      <p:cBhvr>
                                        <p:cTn id="51" dur="2000" fill="hold"/>
                                        <p:tgtEl>
                                          <p:spTgt spid="21"/>
                                        </p:tgtEl>
                                        <p:attrNameLst>
                                          <p:attrName>ppt_x</p:attrName>
                                          <p:attrName>ppt_y</p:attrName>
                                        </p:attrNameLst>
                                      </p:cBhvr>
                                      <p:rCtr x="-19310" y="18889"/>
                                    </p:animMotion>
                                  </p:childTnLst>
                                </p:cTn>
                              </p:par>
                              <p:par>
                                <p:cTn id="52" presetID="42" presetClass="path" presetSubtype="0" accel="50000" decel="50000" fill="hold" nodeType="withEffect">
                                  <p:stCondLst>
                                    <p:cond delay="500"/>
                                  </p:stCondLst>
                                  <p:childTnLst>
                                    <p:animMotion origin="layout" path="M -0.10105 -0.3081 L -0.48764 0.06991 " pathEditMode="relative" rAng="0" ptsTypes="AA">
                                      <p:cBhvr>
                                        <p:cTn id="53" dur="2000" fill="hold"/>
                                        <p:tgtEl>
                                          <p:spTgt spid="22"/>
                                        </p:tgtEl>
                                        <p:attrNameLst>
                                          <p:attrName>ppt_x</p:attrName>
                                          <p:attrName>ppt_y</p:attrName>
                                        </p:attrNameLst>
                                      </p:cBhvr>
                                      <p:rCtr x="-19336" y="18889"/>
                                    </p:animMotion>
                                  </p:childTnLst>
                                </p:cTn>
                              </p:par>
                              <p:par>
                                <p:cTn id="54" presetID="42" presetClass="path" presetSubtype="0" accel="50000" decel="50000" fill="hold" nodeType="withEffect">
                                  <p:stCondLst>
                                    <p:cond delay="500"/>
                                  </p:stCondLst>
                                  <p:childTnLst>
                                    <p:animMotion origin="layout" path="M -0.10677 -0.31505 L -0.49271 0.06296 " pathEditMode="relative" rAng="0" ptsTypes="AA">
                                      <p:cBhvr>
                                        <p:cTn id="55" dur="2000" fill="hold"/>
                                        <p:tgtEl>
                                          <p:spTgt spid="36"/>
                                        </p:tgtEl>
                                        <p:attrNameLst>
                                          <p:attrName>ppt_x</p:attrName>
                                          <p:attrName>ppt_y</p:attrName>
                                        </p:attrNameLst>
                                      </p:cBhvr>
                                      <p:rCtr x="-19297" y="18889"/>
                                    </p:animMotion>
                                  </p:childTnLst>
                                </p:cTn>
                              </p:par>
                              <p:par>
                                <p:cTn id="56" presetID="42" presetClass="path" presetSubtype="0" accel="50000" decel="50000" fill="hold" nodeType="withEffect">
                                  <p:stCondLst>
                                    <p:cond delay="500"/>
                                  </p:stCondLst>
                                  <p:childTnLst>
                                    <p:animMotion origin="layout" path="M -0.0599 -0.20926 L -0.44701 0.16875 " pathEditMode="relative" rAng="0" ptsTypes="AA">
                                      <p:cBhvr>
                                        <p:cTn id="57" dur="2000" fill="hold"/>
                                        <p:tgtEl>
                                          <p:spTgt spid="19"/>
                                        </p:tgtEl>
                                        <p:attrNameLst>
                                          <p:attrName>ppt_x</p:attrName>
                                          <p:attrName>ppt_y</p:attrName>
                                        </p:attrNameLst>
                                      </p:cBhvr>
                                      <p:rCtr x="-19362" y="18889"/>
                                    </p:animMotion>
                                  </p:childTnLst>
                                </p:cTn>
                              </p:par>
                              <p:par>
                                <p:cTn id="58" presetID="42" presetClass="path" presetSubtype="0" accel="50000" decel="50000" fill="hold" nodeType="withEffect">
                                  <p:stCondLst>
                                    <p:cond delay="500"/>
                                  </p:stCondLst>
                                  <p:childTnLst>
                                    <p:animMotion origin="layout" path="M -0.06354 -0.29699 L -0.45065 0.08171 " pathEditMode="relative" rAng="0" ptsTypes="AA">
                                      <p:cBhvr>
                                        <p:cTn id="59" dur="2000" fill="hold"/>
                                        <p:tgtEl>
                                          <p:spTgt spid="34"/>
                                        </p:tgtEl>
                                        <p:attrNameLst>
                                          <p:attrName>ppt_x</p:attrName>
                                          <p:attrName>ppt_y</p:attrName>
                                        </p:attrNameLst>
                                      </p:cBhvr>
                                      <p:rCtr x="-19362" y="18935"/>
                                    </p:animMotion>
                                  </p:childTnLst>
                                </p:cTn>
                              </p:par>
                              <p:par>
                                <p:cTn id="60" presetID="42" presetClass="path" presetSubtype="0" accel="50000" decel="50000" fill="hold" nodeType="withEffect">
                                  <p:stCondLst>
                                    <p:cond delay="500"/>
                                  </p:stCondLst>
                                  <p:childTnLst>
                                    <p:animMotion origin="layout" path="M -0.00013 -0.23564 L -0.38802 0.14329 " pathEditMode="relative" rAng="0" ptsTypes="AA">
                                      <p:cBhvr>
                                        <p:cTn id="61" dur="2000" fill="hold"/>
                                        <p:tgtEl>
                                          <p:spTgt spid="35"/>
                                        </p:tgtEl>
                                        <p:attrNameLst>
                                          <p:attrName>ppt_x</p:attrName>
                                          <p:attrName>ppt_y</p:attrName>
                                        </p:attrNameLst>
                                      </p:cBhvr>
                                      <p:rCtr x="-19401" y="18935"/>
                                    </p:animMotion>
                                  </p:childTnLst>
                                </p:cTn>
                              </p:par>
                              <p:par>
                                <p:cTn id="62" presetID="42" presetClass="path" presetSubtype="0" accel="50000" decel="50000" fill="hold" nodeType="withEffect">
                                  <p:stCondLst>
                                    <p:cond delay="500"/>
                                  </p:stCondLst>
                                  <p:childTnLst>
                                    <p:animMotion origin="layout" path="M 0.03477 -0.175 L -0.35299 0.2037 " pathEditMode="relative" rAng="0" ptsTypes="AA">
                                      <p:cBhvr>
                                        <p:cTn id="63" dur="2000" fill="hold"/>
                                        <p:tgtEl>
                                          <p:spTgt spid="18"/>
                                        </p:tgtEl>
                                        <p:attrNameLst>
                                          <p:attrName>ppt_x</p:attrName>
                                          <p:attrName>ppt_y</p:attrName>
                                        </p:attrNameLst>
                                      </p:cBhvr>
                                      <p:rCtr x="-19388" y="18935"/>
                                    </p:animMotion>
                                  </p:childTnLst>
                                </p:cTn>
                              </p:par>
                              <p:par>
                                <p:cTn id="64" presetID="42" presetClass="path" presetSubtype="0" accel="50000" decel="50000" fill="hold" nodeType="withEffect">
                                  <p:stCondLst>
                                    <p:cond delay="500"/>
                                  </p:stCondLst>
                                  <p:childTnLst>
                                    <p:animMotion origin="layout" path="M 0.05169 -0.22593 L -0.33711 0.15231 " pathEditMode="relative" rAng="0" ptsTypes="AA">
                                      <p:cBhvr>
                                        <p:cTn id="65" dur="2000" fill="hold"/>
                                        <p:tgtEl>
                                          <p:spTgt spid="37"/>
                                        </p:tgtEl>
                                        <p:attrNameLst>
                                          <p:attrName>ppt_x</p:attrName>
                                          <p:attrName>ppt_y</p:attrName>
                                        </p:attrNameLst>
                                      </p:cBhvr>
                                      <p:rCtr x="-19440" y="18912"/>
                                    </p:animMotion>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0.57813 0.12477 L -0.00065 -1.85185E-6 " pathEditMode="relative" rAng="0" ptsTypes="AA">
                                      <p:cBhvr>
                                        <p:cTn id="69" dur="2000" fill="hold"/>
                                        <p:tgtEl>
                                          <p:spTgt spid="20"/>
                                        </p:tgtEl>
                                        <p:attrNameLst>
                                          <p:attrName>ppt_x</p:attrName>
                                          <p:attrName>ppt_y</p:attrName>
                                        </p:attrNameLst>
                                      </p:cBhvr>
                                      <p:rCtr x="28867" y="-6250"/>
                                    </p:animMotion>
                                  </p:childTnLst>
                                </p:cTn>
                              </p:par>
                              <p:par>
                                <p:cTn id="70" presetID="8" presetClass="emph" presetSubtype="0" fill="hold" nodeType="withEffect">
                                  <p:stCondLst>
                                    <p:cond delay="0"/>
                                  </p:stCondLst>
                                  <p:childTnLst>
                                    <p:animRot by="300000">
                                      <p:cBhvr>
                                        <p:cTn id="71" dur="2000" fill="hold"/>
                                        <p:tgtEl>
                                          <p:spTgt spid="20"/>
                                        </p:tgtEl>
                                        <p:attrNameLst>
                                          <p:attrName>r</p:attrName>
                                        </p:attrNameLst>
                                      </p:cBhvr>
                                    </p:animRot>
                                  </p:childTnLst>
                                </p:cTn>
                              </p:par>
                              <p:par>
                                <p:cTn id="72" presetID="63" presetClass="path" presetSubtype="0" accel="50000" decel="50000" fill="hold" nodeType="withEffect">
                                  <p:stCondLst>
                                    <p:cond delay="0"/>
                                  </p:stCondLst>
                                  <p:childTnLst>
                                    <p:animMotion origin="layout" path="M -0.56862 0.18518 L 4.16667E-7 4.81481E-6 " pathEditMode="relative" rAng="0" ptsTypes="AA">
                                      <p:cBhvr>
                                        <p:cTn id="73" dur="2000" fill="hold"/>
                                        <p:tgtEl>
                                          <p:spTgt spid="17"/>
                                        </p:tgtEl>
                                        <p:attrNameLst>
                                          <p:attrName>ppt_x</p:attrName>
                                          <p:attrName>ppt_y</p:attrName>
                                        </p:attrNameLst>
                                      </p:cBhvr>
                                      <p:rCtr x="28424" y="-9259"/>
                                    </p:animMotion>
                                  </p:childTnLst>
                                </p:cTn>
                              </p:par>
                              <p:par>
                                <p:cTn id="74" presetID="8" presetClass="emph" presetSubtype="0" fill="hold" nodeType="withEffect">
                                  <p:stCondLst>
                                    <p:cond delay="0"/>
                                  </p:stCondLst>
                                  <p:childTnLst>
                                    <p:animRot by="-900000">
                                      <p:cBhvr>
                                        <p:cTn id="75" dur="2000" fill="hold"/>
                                        <p:tgtEl>
                                          <p:spTgt spid="17"/>
                                        </p:tgtEl>
                                        <p:attrNameLst>
                                          <p:attrName>r</p:attrName>
                                        </p:attrNameLst>
                                      </p:cBhvr>
                                    </p:animRot>
                                  </p:childTnLst>
                                </p:cTn>
                              </p:par>
                              <p:par>
                                <p:cTn id="76" presetID="63" presetClass="path" presetSubtype="0" accel="50000" decel="50000" fill="hold" nodeType="withEffect">
                                  <p:stCondLst>
                                    <p:cond delay="0"/>
                                  </p:stCondLst>
                                  <p:childTnLst>
                                    <p:animMotion origin="layout" path="M -0.54518 0.13102 L -0.0013 7.40741E-7 " pathEditMode="relative" rAng="0" ptsTypes="AA">
                                      <p:cBhvr>
                                        <p:cTn id="77" dur="2000" fill="hold"/>
                                        <p:tgtEl>
                                          <p:spTgt spid="21"/>
                                        </p:tgtEl>
                                        <p:attrNameLst>
                                          <p:attrName>ppt_x</p:attrName>
                                          <p:attrName>ppt_y</p:attrName>
                                        </p:attrNameLst>
                                      </p:cBhvr>
                                      <p:rCtr x="27187" y="-6551"/>
                                    </p:animMotion>
                                  </p:childTnLst>
                                </p:cTn>
                              </p:par>
                              <p:par>
                                <p:cTn id="78" presetID="8" presetClass="emph" presetSubtype="0" fill="hold" nodeType="withEffect">
                                  <p:stCondLst>
                                    <p:cond delay="0"/>
                                  </p:stCondLst>
                                  <p:childTnLst>
                                    <p:animRot by="-240000">
                                      <p:cBhvr>
                                        <p:cTn id="79" dur="2000" fill="hold"/>
                                        <p:tgtEl>
                                          <p:spTgt spid="21"/>
                                        </p:tgtEl>
                                        <p:attrNameLst>
                                          <p:attrName>r</p:attrName>
                                        </p:attrNameLst>
                                      </p:cBhvr>
                                    </p:animRot>
                                  </p:childTnLst>
                                </p:cTn>
                              </p:par>
                              <p:par>
                                <p:cTn id="80" presetID="63" presetClass="path" presetSubtype="0" accel="50000" decel="50000" fill="hold" nodeType="withEffect">
                                  <p:stCondLst>
                                    <p:cond delay="0"/>
                                  </p:stCondLst>
                                  <p:childTnLst>
                                    <p:animMotion origin="layout" path="M -0.48764 0.06991 L 5E-6 -2.96296E-6 " pathEditMode="relative" rAng="0" ptsTypes="AA">
                                      <p:cBhvr>
                                        <p:cTn id="81" dur="2000" fill="hold"/>
                                        <p:tgtEl>
                                          <p:spTgt spid="22"/>
                                        </p:tgtEl>
                                        <p:attrNameLst>
                                          <p:attrName>ppt_x</p:attrName>
                                          <p:attrName>ppt_y</p:attrName>
                                        </p:attrNameLst>
                                      </p:cBhvr>
                                      <p:rCtr x="24375" y="-3495"/>
                                    </p:animMotion>
                                  </p:childTnLst>
                                </p:cTn>
                              </p:par>
                              <p:par>
                                <p:cTn id="82" presetID="8" presetClass="emph" presetSubtype="0" fill="hold" nodeType="withEffect">
                                  <p:stCondLst>
                                    <p:cond delay="0"/>
                                  </p:stCondLst>
                                  <p:childTnLst>
                                    <p:animRot by="-300000">
                                      <p:cBhvr>
                                        <p:cTn id="83" dur="2000" fill="hold"/>
                                        <p:tgtEl>
                                          <p:spTgt spid="22"/>
                                        </p:tgtEl>
                                        <p:attrNameLst>
                                          <p:attrName>r</p:attrName>
                                        </p:attrNameLst>
                                      </p:cBhvr>
                                    </p:animRot>
                                  </p:childTnLst>
                                </p:cTn>
                              </p:par>
                              <p:par>
                                <p:cTn id="84" presetID="63" presetClass="path" presetSubtype="0" accel="50000" decel="50000" fill="hold" nodeType="withEffect">
                                  <p:stCondLst>
                                    <p:cond delay="0"/>
                                  </p:stCondLst>
                                  <p:childTnLst>
                                    <p:animMotion origin="layout" path="M -0.49271 0.06296 L 1.11022E-16 2.59259E-6 " pathEditMode="relative" rAng="0" ptsTypes="AA">
                                      <p:cBhvr>
                                        <p:cTn id="85" dur="2000" fill="hold"/>
                                        <p:tgtEl>
                                          <p:spTgt spid="36"/>
                                        </p:tgtEl>
                                        <p:attrNameLst>
                                          <p:attrName>ppt_x</p:attrName>
                                          <p:attrName>ppt_y</p:attrName>
                                        </p:attrNameLst>
                                      </p:cBhvr>
                                      <p:rCtr x="24635" y="-3148"/>
                                    </p:animMotion>
                                  </p:childTnLst>
                                </p:cTn>
                              </p:par>
                              <p:par>
                                <p:cTn id="86" presetID="8" presetClass="emph" presetSubtype="0" fill="hold" nodeType="withEffect">
                                  <p:stCondLst>
                                    <p:cond delay="0"/>
                                  </p:stCondLst>
                                  <p:childTnLst>
                                    <p:animRot by="-10800000">
                                      <p:cBhvr>
                                        <p:cTn id="87" dur="2000" fill="hold"/>
                                        <p:tgtEl>
                                          <p:spTgt spid="36"/>
                                        </p:tgtEl>
                                        <p:attrNameLst>
                                          <p:attrName>r</p:attrName>
                                        </p:attrNameLst>
                                      </p:cBhvr>
                                    </p:animRot>
                                  </p:childTnLst>
                                </p:cTn>
                              </p:par>
                              <p:par>
                                <p:cTn id="88" presetID="8" presetClass="emph" presetSubtype="0" fill="hold" nodeType="withEffect">
                                  <p:stCondLst>
                                    <p:cond delay="0"/>
                                  </p:stCondLst>
                                  <p:childTnLst>
                                    <p:animRot by="10500000">
                                      <p:cBhvr>
                                        <p:cTn id="89" dur="2000" fill="hold"/>
                                        <p:tgtEl>
                                          <p:spTgt spid="19"/>
                                        </p:tgtEl>
                                        <p:attrNameLst>
                                          <p:attrName>r</p:attrName>
                                        </p:attrNameLst>
                                      </p:cBhvr>
                                    </p:animRot>
                                  </p:childTnLst>
                                </p:cTn>
                              </p:par>
                              <p:par>
                                <p:cTn id="90" presetID="63" presetClass="path" presetSubtype="0" accel="50000" decel="50000" fill="hold" nodeType="withEffect">
                                  <p:stCondLst>
                                    <p:cond delay="0"/>
                                  </p:stCondLst>
                                  <p:childTnLst>
                                    <p:animMotion origin="layout" path="M -0.44701 0.16875 L 4.79167E-6 -3.7037E-7 " pathEditMode="relative" rAng="0" ptsTypes="AA">
                                      <p:cBhvr>
                                        <p:cTn id="91" dur="2000" fill="hold"/>
                                        <p:tgtEl>
                                          <p:spTgt spid="19"/>
                                        </p:tgtEl>
                                        <p:attrNameLst>
                                          <p:attrName>ppt_x</p:attrName>
                                          <p:attrName>ppt_y</p:attrName>
                                        </p:attrNameLst>
                                      </p:cBhvr>
                                      <p:rCtr x="22344" y="-8449"/>
                                    </p:animMotion>
                                  </p:childTnLst>
                                </p:cTn>
                              </p:par>
                              <p:par>
                                <p:cTn id="92" presetID="8" presetClass="emph" presetSubtype="0" fill="hold" nodeType="withEffect">
                                  <p:stCondLst>
                                    <p:cond delay="0"/>
                                  </p:stCondLst>
                                  <p:childTnLst>
                                    <p:animRot by="600000">
                                      <p:cBhvr>
                                        <p:cTn id="93" dur="2000" fill="hold"/>
                                        <p:tgtEl>
                                          <p:spTgt spid="19"/>
                                        </p:tgtEl>
                                        <p:attrNameLst>
                                          <p:attrName>r</p:attrName>
                                        </p:attrNameLst>
                                      </p:cBhvr>
                                    </p:animRot>
                                  </p:childTnLst>
                                </p:cTn>
                              </p:par>
                              <p:par>
                                <p:cTn id="94" presetID="63" presetClass="path" presetSubtype="0" accel="50000" decel="50000" fill="hold" nodeType="withEffect">
                                  <p:stCondLst>
                                    <p:cond delay="0"/>
                                  </p:stCondLst>
                                  <p:childTnLst>
                                    <p:animMotion origin="layout" path="M -0.45065 0.08171 L 1.45833E-6 2.59259E-6 " pathEditMode="relative" rAng="0" ptsTypes="AA">
                                      <p:cBhvr>
                                        <p:cTn id="95" dur="2000" fill="hold"/>
                                        <p:tgtEl>
                                          <p:spTgt spid="34"/>
                                        </p:tgtEl>
                                        <p:attrNameLst>
                                          <p:attrName>ppt_x</p:attrName>
                                          <p:attrName>ppt_y</p:attrName>
                                        </p:attrNameLst>
                                      </p:cBhvr>
                                      <p:rCtr x="22526" y="-4097"/>
                                    </p:animMotion>
                                  </p:childTnLst>
                                </p:cTn>
                              </p:par>
                              <p:par>
                                <p:cTn id="96" presetID="8" presetClass="emph" presetSubtype="0" fill="hold" nodeType="withEffect">
                                  <p:stCondLst>
                                    <p:cond delay="0"/>
                                  </p:stCondLst>
                                  <p:childTnLst>
                                    <p:animRot by="480000">
                                      <p:cBhvr>
                                        <p:cTn id="97" dur="2000" fill="hold"/>
                                        <p:tgtEl>
                                          <p:spTgt spid="34"/>
                                        </p:tgtEl>
                                        <p:attrNameLst>
                                          <p:attrName>r</p:attrName>
                                        </p:attrNameLst>
                                      </p:cBhvr>
                                    </p:animRot>
                                  </p:childTnLst>
                                </p:cTn>
                              </p:par>
                              <p:par>
                                <p:cTn id="98" presetID="63" presetClass="path" presetSubtype="0" accel="50000" decel="50000" fill="hold" nodeType="withEffect">
                                  <p:stCondLst>
                                    <p:cond delay="0"/>
                                  </p:stCondLst>
                                  <p:childTnLst>
                                    <p:animMotion origin="layout" path="M -0.38802 0.14329 L -4.375E-6 -3.33333E-6 " pathEditMode="relative" rAng="0" ptsTypes="AA">
                                      <p:cBhvr>
                                        <p:cTn id="99" dur="2000" fill="hold"/>
                                        <p:tgtEl>
                                          <p:spTgt spid="35"/>
                                        </p:tgtEl>
                                        <p:attrNameLst>
                                          <p:attrName>ppt_x</p:attrName>
                                          <p:attrName>ppt_y</p:attrName>
                                        </p:attrNameLst>
                                      </p:cBhvr>
                                      <p:rCtr x="19401" y="-7176"/>
                                    </p:animMotion>
                                  </p:childTnLst>
                                </p:cTn>
                              </p:par>
                              <p:par>
                                <p:cTn id="100" presetID="8" presetClass="emph" presetSubtype="0" fill="hold" nodeType="withEffect">
                                  <p:stCondLst>
                                    <p:cond delay="0"/>
                                  </p:stCondLst>
                                  <p:childTnLst>
                                    <p:animRot by="-360000">
                                      <p:cBhvr>
                                        <p:cTn id="101" dur="2000" fill="hold"/>
                                        <p:tgtEl>
                                          <p:spTgt spid="35"/>
                                        </p:tgtEl>
                                        <p:attrNameLst>
                                          <p:attrName>r</p:attrName>
                                        </p:attrNameLst>
                                      </p:cBhvr>
                                    </p:animRot>
                                  </p:childTnLst>
                                </p:cTn>
                              </p:par>
                              <p:par>
                                <p:cTn id="102" presetID="8" presetClass="emph" presetSubtype="0" fill="hold" nodeType="withEffect">
                                  <p:stCondLst>
                                    <p:cond delay="0"/>
                                  </p:stCondLst>
                                  <p:childTnLst>
                                    <p:animRot by="-540000">
                                      <p:cBhvr>
                                        <p:cTn id="103" dur="2000" fill="hold"/>
                                        <p:tgtEl>
                                          <p:spTgt spid="18"/>
                                        </p:tgtEl>
                                        <p:attrNameLst>
                                          <p:attrName>r</p:attrName>
                                        </p:attrNameLst>
                                      </p:cBhvr>
                                    </p:animRot>
                                  </p:childTnLst>
                                </p:cTn>
                              </p:par>
                              <p:par>
                                <p:cTn id="104" presetID="63" presetClass="path" presetSubtype="0" accel="50000" decel="50000" fill="hold" nodeType="withEffect">
                                  <p:stCondLst>
                                    <p:cond delay="0"/>
                                  </p:stCondLst>
                                  <p:childTnLst>
                                    <p:animMotion origin="layout" path="M -0.35234 0.2037 L 0.00066 3.33333E-6 " pathEditMode="relative" rAng="0" ptsTypes="AA">
                                      <p:cBhvr>
                                        <p:cTn id="105" dur="2000" fill="hold"/>
                                        <p:tgtEl>
                                          <p:spTgt spid="18"/>
                                        </p:tgtEl>
                                        <p:attrNameLst>
                                          <p:attrName>ppt_x</p:attrName>
                                          <p:attrName>ppt_y</p:attrName>
                                        </p:attrNameLst>
                                      </p:cBhvr>
                                      <p:rCtr x="17643" y="-10185"/>
                                    </p:animMotion>
                                  </p:childTnLst>
                                </p:cTn>
                              </p:par>
                              <p:par>
                                <p:cTn id="106" presetID="8" presetClass="emph" presetSubtype="0" fill="hold" nodeType="withEffect">
                                  <p:stCondLst>
                                    <p:cond delay="0"/>
                                  </p:stCondLst>
                                  <p:childTnLst>
                                    <p:animRot by="-10320000">
                                      <p:cBhvr>
                                        <p:cTn id="107" dur="2000" fill="hold"/>
                                        <p:tgtEl>
                                          <p:spTgt spid="18"/>
                                        </p:tgtEl>
                                        <p:attrNameLst>
                                          <p:attrName>r</p:attrName>
                                        </p:attrNameLst>
                                      </p:cBhvr>
                                    </p:animRot>
                                  </p:childTnLst>
                                </p:cTn>
                              </p:par>
                              <p:par>
                                <p:cTn id="108" presetID="63" presetClass="path" presetSubtype="0" accel="50000" decel="50000" fill="hold" nodeType="withEffect">
                                  <p:stCondLst>
                                    <p:cond delay="0"/>
                                  </p:stCondLst>
                                  <p:childTnLst>
                                    <p:animMotion origin="layout" path="M -0.33711 0.15231 L 4.16667E-6 4.44444E-6 " pathEditMode="relative" rAng="0" ptsTypes="AA">
                                      <p:cBhvr>
                                        <p:cTn id="109" dur="2000" fill="hold"/>
                                        <p:tgtEl>
                                          <p:spTgt spid="37"/>
                                        </p:tgtEl>
                                        <p:attrNameLst>
                                          <p:attrName>ppt_x</p:attrName>
                                          <p:attrName>ppt_y</p:attrName>
                                        </p:attrNameLst>
                                      </p:cBhvr>
                                      <p:rCtr x="16849" y="-7616"/>
                                    </p:animMotion>
                                  </p:childTnLst>
                                </p:cTn>
                              </p:par>
                              <p:par>
                                <p:cTn id="110" presetID="8" presetClass="emph" presetSubtype="0" fill="hold" nodeType="withEffect">
                                  <p:stCondLst>
                                    <p:cond delay="0"/>
                                  </p:stCondLst>
                                  <p:childTnLst>
                                    <p:animRot by="-9900000">
                                      <p:cBhvr>
                                        <p:cTn id="111" dur="2000" fill="hold"/>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123F7632-38FD-4378-BB87-9382F72DB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789" y="3052312"/>
            <a:ext cx="249394" cy="493593"/>
          </a:xfrm>
          <a:prstGeom prst="rect">
            <a:avLst/>
          </a:prstGeom>
        </p:spPr>
      </p:pic>
      <p:sp>
        <p:nvSpPr>
          <p:cNvPr id="37" name="TextBox 36">
            <a:extLst>
              <a:ext uri="{FF2B5EF4-FFF2-40B4-BE49-F238E27FC236}">
                <a16:creationId xmlns:a16="http://schemas.microsoft.com/office/drawing/2014/main" id="{4DA1D5A8-A214-4958-AAC3-7B9376F090CE}"/>
              </a:ext>
            </a:extLst>
          </p:cNvPr>
          <p:cNvSpPr txBox="1"/>
          <p:nvPr/>
        </p:nvSpPr>
        <p:spPr bwMode="auto">
          <a:xfrm>
            <a:off x="5634512" y="302496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a:t>
            </a:r>
          </a:p>
        </p:txBody>
      </p:sp>
      <p:pic>
        <p:nvPicPr>
          <p:cNvPr id="35" name="Picture 34">
            <a:extLst>
              <a:ext uri="{FF2B5EF4-FFF2-40B4-BE49-F238E27FC236}">
                <a16:creationId xmlns:a16="http://schemas.microsoft.com/office/drawing/2014/main" id="{BF640433-B53A-49EE-88DF-E4356DBAD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5672" y="3388906"/>
            <a:ext cx="732595" cy="46761"/>
          </a:xfrm>
          <a:prstGeom prst="rect">
            <a:avLst/>
          </a:prstGeom>
        </p:spPr>
      </p:pic>
      <p:pic>
        <p:nvPicPr>
          <p:cNvPr id="36" name="Picture 35">
            <a:extLst>
              <a:ext uri="{FF2B5EF4-FFF2-40B4-BE49-F238E27FC236}">
                <a16:creationId xmlns:a16="http://schemas.microsoft.com/office/drawing/2014/main" id="{C6A2357D-B7F9-4547-9151-0E9DDDD20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078" y="3052311"/>
            <a:ext cx="249394" cy="493593"/>
          </a:xfrm>
          <a:prstGeom prst="rect">
            <a:avLst/>
          </a:prstGeom>
        </p:spPr>
      </p:pic>
      <p:sp>
        <p:nvSpPr>
          <p:cNvPr id="38" name="TextBox 37">
            <a:extLst>
              <a:ext uri="{FF2B5EF4-FFF2-40B4-BE49-F238E27FC236}">
                <a16:creationId xmlns:a16="http://schemas.microsoft.com/office/drawing/2014/main" id="{C1FBE62A-0AB2-493A-8962-32190B287159}"/>
              </a:ext>
            </a:extLst>
          </p:cNvPr>
          <p:cNvSpPr txBox="1"/>
          <p:nvPr/>
        </p:nvSpPr>
        <p:spPr bwMode="auto">
          <a:xfrm>
            <a:off x="6732522" y="302496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6</a:t>
            </a:r>
          </a:p>
        </p:txBody>
      </p:sp>
      <p:pic>
        <p:nvPicPr>
          <p:cNvPr id="33" name="Picture 32">
            <a:extLst>
              <a:ext uri="{FF2B5EF4-FFF2-40B4-BE49-F238E27FC236}">
                <a16:creationId xmlns:a16="http://schemas.microsoft.com/office/drawing/2014/main" id="{C014AC58-CAE8-48A2-BE6A-B01F473E4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999" y="3388906"/>
            <a:ext cx="732595" cy="46761"/>
          </a:xfrm>
          <a:prstGeom prst="rect">
            <a:avLst/>
          </a:prstGeom>
        </p:spPr>
      </p:pic>
      <p:pic>
        <p:nvPicPr>
          <p:cNvPr id="29" name="Picture 28">
            <a:extLst>
              <a:ext uri="{FF2B5EF4-FFF2-40B4-BE49-F238E27FC236}">
                <a16:creationId xmlns:a16="http://schemas.microsoft.com/office/drawing/2014/main" id="{626A0542-5CEE-4FBF-A7E6-59C61111D9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9680" y="3429001"/>
            <a:ext cx="7367510" cy="11950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4:2</a:t>
            </a:r>
          </a:p>
        </p:txBody>
      </p:sp>
      <p:sp>
        <p:nvSpPr>
          <p:cNvPr id="17" name="TextBox 16">
            <a:extLst>
              <a:ext uri="{FF2B5EF4-FFF2-40B4-BE49-F238E27FC236}">
                <a16:creationId xmlns:a16="http://schemas.microsoft.com/office/drawing/2014/main" id="{25361DFD-942D-4D3F-9F5C-D3EA0C18B0A0}"/>
              </a:ext>
            </a:extLst>
          </p:cNvPr>
          <p:cNvSpPr txBox="1"/>
          <p:nvPr/>
        </p:nvSpPr>
        <p:spPr bwMode="auto">
          <a:xfrm>
            <a:off x="4378755"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30</a:t>
            </a:r>
          </a:p>
        </p:txBody>
      </p:sp>
      <p:sp>
        <p:nvSpPr>
          <p:cNvPr id="18" name="TextBox 17">
            <a:extLst>
              <a:ext uri="{FF2B5EF4-FFF2-40B4-BE49-F238E27FC236}">
                <a16:creationId xmlns:a16="http://schemas.microsoft.com/office/drawing/2014/main" id="{793BCC85-6155-4F66-8C6C-7129E68F11C0}"/>
              </a:ext>
            </a:extLst>
          </p:cNvPr>
          <p:cNvSpPr txBox="1"/>
          <p:nvPr/>
        </p:nvSpPr>
        <p:spPr bwMode="auto">
          <a:xfrm>
            <a:off x="2908231"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a:t>
            </a:r>
          </a:p>
        </p:txBody>
      </p:sp>
      <p:sp>
        <p:nvSpPr>
          <p:cNvPr id="19" name="TextBox 18">
            <a:extLst>
              <a:ext uri="{FF2B5EF4-FFF2-40B4-BE49-F238E27FC236}">
                <a16:creationId xmlns:a16="http://schemas.microsoft.com/office/drawing/2014/main" id="{0AAF6BB3-26A1-44E3-AAB3-D84FAA60EFE2}"/>
              </a:ext>
            </a:extLst>
          </p:cNvPr>
          <p:cNvSpPr txBox="1"/>
          <p:nvPr/>
        </p:nvSpPr>
        <p:spPr bwMode="auto">
          <a:xfrm>
            <a:off x="3643764"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20</a:t>
            </a:r>
          </a:p>
        </p:txBody>
      </p:sp>
      <p:sp>
        <p:nvSpPr>
          <p:cNvPr id="21" name="TextBox 20">
            <a:extLst>
              <a:ext uri="{FF2B5EF4-FFF2-40B4-BE49-F238E27FC236}">
                <a16:creationId xmlns:a16="http://schemas.microsoft.com/office/drawing/2014/main" id="{2266DE13-A106-4A29-8FB0-7E6093463774}"/>
              </a:ext>
            </a:extLst>
          </p:cNvPr>
          <p:cNvSpPr txBox="1"/>
          <p:nvPr/>
        </p:nvSpPr>
        <p:spPr bwMode="auto">
          <a:xfrm>
            <a:off x="5851275"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50</a:t>
            </a:r>
          </a:p>
        </p:txBody>
      </p:sp>
      <p:sp>
        <p:nvSpPr>
          <p:cNvPr id="23" name="TextBox 22">
            <a:extLst>
              <a:ext uri="{FF2B5EF4-FFF2-40B4-BE49-F238E27FC236}">
                <a16:creationId xmlns:a16="http://schemas.microsoft.com/office/drawing/2014/main" id="{EF3E0371-9F6A-4BD6-964C-E8C16D6F7E19}"/>
              </a:ext>
            </a:extLst>
          </p:cNvPr>
          <p:cNvSpPr txBox="1"/>
          <p:nvPr/>
        </p:nvSpPr>
        <p:spPr bwMode="auto">
          <a:xfrm>
            <a:off x="7322488"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70</a:t>
            </a:r>
          </a:p>
        </p:txBody>
      </p:sp>
      <p:sp>
        <p:nvSpPr>
          <p:cNvPr id="24" name="TextBox 23">
            <a:extLst>
              <a:ext uri="{FF2B5EF4-FFF2-40B4-BE49-F238E27FC236}">
                <a16:creationId xmlns:a16="http://schemas.microsoft.com/office/drawing/2014/main" id="{63B16C09-EEB4-4684-B7CE-91631F048644}"/>
              </a:ext>
            </a:extLst>
          </p:cNvPr>
          <p:cNvSpPr txBox="1"/>
          <p:nvPr/>
        </p:nvSpPr>
        <p:spPr bwMode="auto">
          <a:xfrm>
            <a:off x="8790128"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90</a:t>
            </a:r>
          </a:p>
        </p:txBody>
      </p:sp>
      <p:sp>
        <p:nvSpPr>
          <p:cNvPr id="25" name="TextBox 24">
            <a:extLst>
              <a:ext uri="{FF2B5EF4-FFF2-40B4-BE49-F238E27FC236}">
                <a16:creationId xmlns:a16="http://schemas.microsoft.com/office/drawing/2014/main" id="{E012095F-3525-406F-9ABC-2DC79BC401F5}"/>
              </a:ext>
            </a:extLst>
          </p:cNvPr>
          <p:cNvSpPr txBox="1"/>
          <p:nvPr/>
        </p:nvSpPr>
        <p:spPr bwMode="auto">
          <a:xfrm>
            <a:off x="9473755" y="3527395"/>
            <a:ext cx="5068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100</a:t>
            </a:r>
          </a:p>
        </p:txBody>
      </p:sp>
      <p:sp>
        <p:nvSpPr>
          <p:cNvPr id="26" name="TextBox 25">
            <a:extLst>
              <a:ext uri="{FF2B5EF4-FFF2-40B4-BE49-F238E27FC236}">
                <a16:creationId xmlns:a16="http://schemas.microsoft.com/office/drawing/2014/main" id="{90D8E798-C02B-40C7-B180-DAAB8E68B557}"/>
              </a:ext>
            </a:extLst>
          </p:cNvPr>
          <p:cNvSpPr txBox="1"/>
          <p:nvPr/>
        </p:nvSpPr>
        <p:spPr bwMode="auto">
          <a:xfrm>
            <a:off x="2225085" y="352739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0</a:t>
            </a:r>
          </a:p>
        </p:txBody>
      </p:sp>
      <p:sp>
        <p:nvSpPr>
          <p:cNvPr id="27" name="TextBox 26">
            <a:extLst>
              <a:ext uri="{FF2B5EF4-FFF2-40B4-BE49-F238E27FC236}">
                <a16:creationId xmlns:a16="http://schemas.microsoft.com/office/drawing/2014/main" id="{01251589-C740-431B-B26A-3327128FF814}"/>
              </a:ext>
            </a:extLst>
          </p:cNvPr>
          <p:cNvSpPr txBox="1"/>
          <p:nvPr/>
        </p:nvSpPr>
        <p:spPr bwMode="auto">
          <a:xfrm>
            <a:off x="8054521"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80</a:t>
            </a:r>
          </a:p>
        </p:txBody>
      </p:sp>
      <p:sp>
        <p:nvSpPr>
          <p:cNvPr id="44" name="TextBox 43">
            <a:extLst>
              <a:ext uri="{FF2B5EF4-FFF2-40B4-BE49-F238E27FC236}">
                <a16:creationId xmlns:a16="http://schemas.microsoft.com/office/drawing/2014/main" id="{3BAA5224-B97C-4B73-9DC1-CD264B5E85C6}"/>
              </a:ext>
            </a:extLst>
          </p:cNvPr>
          <p:cNvSpPr txBox="1"/>
          <p:nvPr/>
        </p:nvSpPr>
        <p:spPr bwMode="auto">
          <a:xfrm>
            <a:off x="5114475"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40</a:t>
            </a:r>
          </a:p>
        </p:txBody>
      </p:sp>
      <p:sp>
        <p:nvSpPr>
          <p:cNvPr id="45" name="TextBox 44">
            <a:extLst>
              <a:ext uri="{FF2B5EF4-FFF2-40B4-BE49-F238E27FC236}">
                <a16:creationId xmlns:a16="http://schemas.microsoft.com/office/drawing/2014/main" id="{629F2917-D49E-4C93-AB16-2124AAB9739F}"/>
              </a:ext>
            </a:extLst>
          </p:cNvPr>
          <p:cNvSpPr txBox="1"/>
          <p:nvPr/>
        </p:nvSpPr>
        <p:spPr bwMode="auto">
          <a:xfrm>
            <a:off x="6584492"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60</a:t>
            </a:r>
          </a:p>
        </p:txBody>
      </p:sp>
      <p:sp>
        <p:nvSpPr>
          <p:cNvPr id="22" name="TextBox 21">
            <a:extLst>
              <a:ext uri="{FF2B5EF4-FFF2-40B4-BE49-F238E27FC236}">
                <a16:creationId xmlns:a16="http://schemas.microsoft.com/office/drawing/2014/main" id="{44E6B3D6-538B-431A-B8F0-CFDE4645FF94}"/>
              </a:ext>
            </a:extLst>
          </p:cNvPr>
          <p:cNvSpPr txBox="1"/>
          <p:nvPr/>
        </p:nvSpPr>
        <p:spPr bwMode="auto">
          <a:xfrm>
            <a:off x="5727598" y="302496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7</a:t>
            </a:r>
          </a:p>
        </p:txBody>
      </p:sp>
      <p:sp>
        <p:nvSpPr>
          <p:cNvPr id="30" name="TextBox 29">
            <a:extLst>
              <a:ext uri="{FF2B5EF4-FFF2-40B4-BE49-F238E27FC236}">
                <a16:creationId xmlns:a16="http://schemas.microsoft.com/office/drawing/2014/main" id="{1E27A7AD-CFDA-4FD1-9BEB-D44757C3036C}"/>
              </a:ext>
            </a:extLst>
          </p:cNvPr>
          <p:cNvSpPr txBox="1"/>
          <p:nvPr/>
        </p:nvSpPr>
        <p:spPr bwMode="auto">
          <a:xfrm>
            <a:off x="6831186" y="302496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231277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7"/>
                                        </p:tgtEl>
                                      </p:cBhvr>
                                    </p:animEffect>
                                    <p:set>
                                      <p:cBhvr>
                                        <p:cTn id="35" dur="1" fill="hold">
                                          <p:stCondLst>
                                            <p:cond delay="499"/>
                                          </p:stCondLst>
                                        </p:cTn>
                                        <p:tgtEl>
                                          <p:spTgt spid="37"/>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5"/>
                                        </p:tgtEl>
                                      </p:cBhvr>
                                    </p:animEffect>
                                    <p:set>
                                      <p:cBhvr>
                                        <p:cTn id="38" dur="1" fill="hold">
                                          <p:stCondLst>
                                            <p:cond delay="499"/>
                                          </p:stCondLst>
                                        </p:cTn>
                                        <p:tgtEl>
                                          <p:spTgt spid="35"/>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2"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childTnLst>
                          </p:cTn>
                        </p:par>
                        <p:par>
                          <p:cTn id="46" fill="hold">
                            <p:stCondLst>
                              <p:cond delay="1000"/>
                            </p:stCondLst>
                            <p:childTnLst>
                              <p:par>
                                <p:cTn id="47" presetID="10" presetClass="exit" presetSubtype="0" fill="hold" grpId="3" nodeType="afterEffect">
                                  <p:stCondLst>
                                    <p:cond delay="0"/>
                                  </p:stCondLst>
                                  <p:childTnLst>
                                    <p:animEffect transition="out" filter="fade">
                                      <p:cBhvr>
                                        <p:cTn id="48" dur="500"/>
                                        <p:tgtEl>
                                          <p:spTgt spid="37"/>
                                        </p:tgtEl>
                                      </p:cBhvr>
                                    </p:animEffect>
                                    <p:set>
                                      <p:cBhvr>
                                        <p:cTn id="49" dur="1" fill="hold">
                                          <p:stCondLst>
                                            <p:cond delay="499"/>
                                          </p:stCondLst>
                                        </p:cTn>
                                        <p:tgtEl>
                                          <p:spTgt spid="3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35"/>
                                        </p:tgtEl>
                                      </p:cBhvr>
                                    </p:animEffect>
                                    <p:set>
                                      <p:cBhvr>
                                        <p:cTn id="52" dur="1" fill="hold">
                                          <p:stCondLst>
                                            <p:cond delay="499"/>
                                          </p:stCondLst>
                                        </p:cTn>
                                        <p:tgtEl>
                                          <p:spTgt spid="35"/>
                                        </p:tgtEl>
                                        <p:attrNameLst>
                                          <p:attrName>style.visibility</p:attrName>
                                        </p:attrNameLst>
                                      </p:cBhvr>
                                      <p:to>
                                        <p:strVal val="hidden"/>
                                      </p:to>
                                    </p:set>
                                  </p:childTnLst>
                                </p:cTn>
                              </p:par>
                            </p:childTnLst>
                          </p:cTn>
                        </p:par>
                        <p:par>
                          <p:cTn id="53" fill="hold">
                            <p:stCondLst>
                              <p:cond delay="1500"/>
                            </p:stCondLst>
                            <p:childTnLst>
                              <p:par>
                                <p:cTn id="54" presetID="10" presetClass="entr" presetSubtype="0" fill="hold" grpId="4"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par>
                                <p:cTn id="57" presetID="10"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2000"/>
                            </p:stCondLst>
                            <p:childTnLst>
                              <p:par>
                                <p:cTn id="61" presetID="10" presetClass="exit" presetSubtype="0" fill="hold" grpId="5" nodeType="afterEffect">
                                  <p:stCondLst>
                                    <p:cond delay="0"/>
                                  </p:stCondLst>
                                  <p:childTnLst>
                                    <p:animEffect transition="out" filter="fade">
                                      <p:cBhvr>
                                        <p:cTn id="62" dur="500"/>
                                        <p:tgtEl>
                                          <p:spTgt spid="37"/>
                                        </p:tgtEl>
                                      </p:cBhvr>
                                    </p:animEffect>
                                    <p:set>
                                      <p:cBhvr>
                                        <p:cTn id="63" dur="1" fill="hold">
                                          <p:stCondLst>
                                            <p:cond delay="499"/>
                                          </p:stCondLst>
                                        </p:cTn>
                                        <p:tgtEl>
                                          <p:spTgt spid="37"/>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35"/>
                                        </p:tgtEl>
                                      </p:cBhvr>
                                    </p:animEffect>
                                    <p:set>
                                      <p:cBhvr>
                                        <p:cTn id="66" dur="1" fill="hold">
                                          <p:stCondLst>
                                            <p:cond delay="499"/>
                                          </p:stCondLst>
                                        </p:cTn>
                                        <p:tgtEl>
                                          <p:spTgt spid="35"/>
                                        </p:tgtEl>
                                        <p:attrNameLst>
                                          <p:attrName>style.visibility</p:attrName>
                                        </p:attrNameLst>
                                      </p:cBhvr>
                                      <p:to>
                                        <p:strVal val="hidden"/>
                                      </p:to>
                                    </p:set>
                                  </p:childTnLst>
                                </p:cTn>
                              </p:par>
                            </p:childTnLst>
                          </p:cTn>
                        </p:par>
                        <p:par>
                          <p:cTn id="67" fill="hold">
                            <p:stCondLst>
                              <p:cond delay="2500"/>
                            </p:stCondLst>
                            <p:childTnLst>
                              <p:par>
                                <p:cTn id="68" presetID="10" presetClass="entr" presetSubtype="0" fill="hold" grpId="6" nodeType="after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fade">
                                      <p:cBhvr>
                                        <p:cTn id="70" dur="500"/>
                                        <p:tgtEl>
                                          <p:spTgt spid="37"/>
                                        </p:tgtEl>
                                      </p:cBhvr>
                                    </p:animEffect>
                                  </p:childTnLst>
                                </p:cTn>
                              </p:par>
                              <p:par>
                                <p:cTn id="71" presetID="10" presetClass="entr" presetSubtype="0" fill="hold"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500"/>
                                        <p:tgtEl>
                                          <p:spTgt spid="38"/>
                                        </p:tgtEl>
                                      </p:cBhvr>
                                    </p:animEffect>
                                    <p:set>
                                      <p:cBhvr>
                                        <p:cTn id="78" dur="1" fill="hold">
                                          <p:stCondLst>
                                            <p:cond delay="499"/>
                                          </p:stCondLst>
                                        </p:cTn>
                                        <p:tgtEl>
                                          <p:spTgt spid="38"/>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3"/>
                                        </p:tgtEl>
                                      </p:cBhvr>
                                    </p:animEffect>
                                    <p:set>
                                      <p:cBhvr>
                                        <p:cTn id="81" dur="1" fill="hold">
                                          <p:stCondLst>
                                            <p:cond delay="499"/>
                                          </p:stCondLst>
                                        </p:cTn>
                                        <p:tgtEl>
                                          <p:spTgt spid="33"/>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2"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500"/>
                                        <p:tgtEl>
                                          <p:spTgt spid="38"/>
                                        </p:tgtEl>
                                      </p:cBhvr>
                                    </p:animEffect>
                                  </p:childTnLst>
                                </p:cTn>
                              </p:par>
                              <p:par>
                                <p:cTn id="86" presetID="10" presetClass="entr" presetSubtype="0" fill="hold"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childTnLst>
                          </p:cTn>
                        </p:par>
                        <p:par>
                          <p:cTn id="89" fill="hold">
                            <p:stCondLst>
                              <p:cond delay="1000"/>
                            </p:stCondLst>
                            <p:childTnLst>
                              <p:par>
                                <p:cTn id="90" presetID="10" presetClass="exit" presetSubtype="0" fill="hold" grpId="3" nodeType="afterEffect">
                                  <p:stCondLst>
                                    <p:cond delay="0"/>
                                  </p:stCondLst>
                                  <p:childTnLst>
                                    <p:animEffect transition="out" filter="fade">
                                      <p:cBhvr>
                                        <p:cTn id="91" dur="500"/>
                                        <p:tgtEl>
                                          <p:spTgt spid="38"/>
                                        </p:tgtEl>
                                      </p:cBhvr>
                                    </p:animEffect>
                                    <p:set>
                                      <p:cBhvr>
                                        <p:cTn id="92" dur="1" fill="hold">
                                          <p:stCondLst>
                                            <p:cond delay="499"/>
                                          </p:stCondLst>
                                        </p:cTn>
                                        <p:tgtEl>
                                          <p:spTgt spid="38"/>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500"/>
                                        <p:tgtEl>
                                          <p:spTgt spid="33"/>
                                        </p:tgtEl>
                                      </p:cBhvr>
                                    </p:animEffect>
                                    <p:set>
                                      <p:cBhvr>
                                        <p:cTn id="95" dur="1" fill="hold">
                                          <p:stCondLst>
                                            <p:cond delay="499"/>
                                          </p:stCondLst>
                                        </p:cTn>
                                        <p:tgtEl>
                                          <p:spTgt spid="33"/>
                                        </p:tgtEl>
                                        <p:attrNameLst>
                                          <p:attrName>style.visibility</p:attrName>
                                        </p:attrNameLst>
                                      </p:cBhvr>
                                      <p:to>
                                        <p:strVal val="hidden"/>
                                      </p:to>
                                    </p:set>
                                  </p:childTnLst>
                                </p:cTn>
                              </p:par>
                            </p:childTnLst>
                          </p:cTn>
                        </p:par>
                        <p:par>
                          <p:cTn id="96" fill="hold">
                            <p:stCondLst>
                              <p:cond delay="1500"/>
                            </p:stCondLst>
                            <p:childTnLst>
                              <p:par>
                                <p:cTn id="97" presetID="10" presetClass="entr" presetSubtype="0" fill="hold" grpId="4"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10" presetClass="entr" presetSubtype="0" fill="hold" nodeType="with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500"/>
                                        <p:tgtEl>
                                          <p:spTgt spid="33"/>
                                        </p:tgtEl>
                                      </p:cBhvr>
                                    </p:animEffect>
                                  </p:childTnLst>
                                </p:cTn>
                              </p:par>
                            </p:childTnLst>
                          </p:cTn>
                        </p:par>
                        <p:par>
                          <p:cTn id="103" fill="hold">
                            <p:stCondLst>
                              <p:cond delay="2000"/>
                            </p:stCondLst>
                            <p:childTnLst>
                              <p:par>
                                <p:cTn id="104" presetID="10" presetClass="exit" presetSubtype="0" fill="hold" grpId="5" nodeType="afterEffect">
                                  <p:stCondLst>
                                    <p:cond delay="0"/>
                                  </p:stCondLst>
                                  <p:childTnLst>
                                    <p:animEffect transition="out" filter="fade">
                                      <p:cBhvr>
                                        <p:cTn id="105" dur="500"/>
                                        <p:tgtEl>
                                          <p:spTgt spid="38"/>
                                        </p:tgtEl>
                                      </p:cBhvr>
                                    </p:animEffect>
                                    <p:set>
                                      <p:cBhvr>
                                        <p:cTn id="106" dur="1" fill="hold">
                                          <p:stCondLst>
                                            <p:cond delay="499"/>
                                          </p:stCondLst>
                                        </p:cTn>
                                        <p:tgtEl>
                                          <p:spTgt spid="38"/>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33"/>
                                        </p:tgtEl>
                                      </p:cBhvr>
                                    </p:animEffect>
                                    <p:set>
                                      <p:cBhvr>
                                        <p:cTn id="109" dur="1" fill="hold">
                                          <p:stCondLst>
                                            <p:cond delay="499"/>
                                          </p:stCondLst>
                                        </p:cTn>
                                        <p:tgtEl>
                                          <p:spTgt spid="33"/>
                                        </p:tgtEl>
                                        <p:attrNameLst>
                                          <p:attrName>style.visibility</p:attrName>
                                        </p:attrNameLst>
                                      </p:cBhvr>
                                      <p:to>
                                        <p:strVal val="hidden"/>
                                      </p:to>
                                    </p:set>
                                  </p:childTnLst>
                                </p:cTn>
                              </p:par>
                            </p:childTnLst>
                          </p:cTn>
                        </p:par>
                        <p:par>
                          <p:cTn id="110" fill="hold">
                            <p:stCondLst>
                              <p:cond delay="2500"/>
                            </p:stCondLst>
                            <p:childTnLst>
                              <p:par>
                                <p:cTn id="111" presetID="10" presetClass="entr" presetSubtype="0" fill="hold" grpId="6"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500"/>
                                        <p:tgtEl>
                                          <p:spTgt spid="38"/>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7" grpId="2"/>
      <p:bldP spid="37" grpId="3"/>
      <p:bldP spid="37" grpId="4"/>
      <p:bldP spid="37" grpId="5"/>
      <p:bldP spid="37" grpId="6"/>
      <p:bldP spid="38" grpId="0"/>
      <p:bldP spid="38" grpId="1"/>
      <p:bldP spid="38" grpId="2"/>
      <p:bldP spid="38" grpId="3"/>
      <p:bldP spid="38" grpId="4"/>
      <p:bldP spid="38" grpId="5"/>
      <p:bldP spid="38" grpId="6"/>
      <p:bldP spid="22" grpId="0"/>
      <p:bldP spid="30"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024160-D08E-49A8-8389-45F1B8768570}"/>
              </a:ext>
            </a:extLst>
          </p:cNvPr>
          <p:cNvSpPr txBox="1"/>
          <p:nvPr/>
        </p:nvSpPr>
        <p:spPr bwMode="auto">
          <a:xfrm>
            <a:off x="6835132" y="4797152"/>
            <a:ext cx="10534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six tens</a:t>
            </a:r>
          </a:p>
        </p:txBody>
      </p:sp>
      <p:sp>
        <p:nvSpPr>
          <p:cNvPr id="2" name="Text Placeholder 1"/>
          <p:cNvSpPr>
            <a:spLocks noGrp="1"/>
          </p:cNvSpPr>
          <p:nvPr>
            <p:ph type="body" sz="quarter" idx="11"/>
          </p:nvPr>
        </p:nvSpPr>
        <p:spPr/>
        <p:txBody>
          <a:bodyPr/>
          <a:lstStyle/>
          <a:p>
            <a:r>
              <a:rPr lang="en-GB" dirty="0"/>
              <a:t>1.9 Composition: 20–100</a:t>
            </a:r>
            <a:r>
              <a:rPr lang="en-US" dirty="0"/>
              <a:t> – step 4:2</a:t>
            </a:r>
          </a:p>
        </p:txBody>
      </p:sp>
      <p:sp>
        <p:nvSpPr>
          <p:cNvPr id="9" name="TextBox 8">
            <a:extLst>
              <a:ext uri="{FF2B5EF4-FFF2-40B4-BE49-F238E27FC236}">
                <a16:creationId xmlns:a16="http://schemas.microsoft.com/office/drawing/2014/main" id="{C629B422-9A0A-4FB3-B05C-BC58F2DA3186}"/>
              </a:ext>
            </a:extLst>
          </p:cNvPr>
          <p:cNvSpPr txBox="1"/>
          <p:nvPr/>
        </p:nvSpPr>
        <p:spPr bwMode="auto">
          <a:xfrm>
            <a:off x="4039475" y="1760850"/>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44</a:t>
            </a:r>
          </a:p>
        </p:txBody>
      </p:sp>
      <p:sp>
        <p:nvSpPr>
          <p:cNvPr id="10" name="TextBox 9">
            <a:extLst>
              <a:ext uri="{FF2B5EF4-FFF2-40B4-BE49-F238E27FC236}">
                <a16:creationId xmlns:a16="http://schemas.microsoft.com/office/drawing/2014/main" id="{CEBFFF56-E3C3-4A0F-8B1A-29FC8C33F84B}"/>
              </a:ext>
            </a:extLst>
          </p:cNvPr>
          <p:cNvSpPr txBox="1"/>
          <p:nvPr/>
        </p:nvSpPr>
        <p:spPr bwMode="auto">
          <a:xfrm>
            <a:off x="7331448" y="1760850"/>
            <a:ext cx="47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65</a:t>
            </a:r>
          </a:p>
        </p:txBody>
      </p:sp>
      <p:sp>
        <p:nvSpPr>
          <p:cNvPr id="11" name="TextBox 10">
            <a:extLst>
              <a:ext uri="{FF2B5EF4-FFF2-40B4-BE49-F238E27FC236}">
                <a16:creationId xmlns:a16="http://schemas.microsoft.com/office/drawing/2014/main" id="{0D481CFD-88F3-4A35-8763-D8F3C2EE7625}"/>
              </a:ext>
            </a:extLst>
          </p:cNvPr>
          <p:cNvSpPr txBox="1"/>
          <p:nvPr/>
        </p:nvSpPr>
        <p:spPr bwMode="auto">
          <a:xfrm>
            <a:off x="3199963" y="4797152"/>
            <a:ext cx="11801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four tens</a:t>
            </a:r>
          </a:p>
        </p:txBody>
      </p:sp>
      <p:sp>
        <p:nvSpPr>
          <p:cNvPr id="12" name="TextBox 11">
            <a:extLst>
              <a:ext uri="{FF2B5EF4-FFF2-40B4-BE49-F238E27FC236}">
                <a16:creationId xmlns:a16="http://schemas.microsoft.com/office/drawing/2014/main" id="{7E85CAB2-858A-4EB2-B5F5-8BB7CA7E1EE6}"/>
              </a:ext>
            </a:extLst>
          </p:cNvPr>
          <p:cNvSpPr txBox="1"/>
          <p:nvPr/>
        </p:nvSpPr>
        <p:spPr bwMode="auto">
          <a:xfrm>
            <a:off x="3192803" y="4797152"/>
            <a:ext cx="12736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b="1" u="sng" dirty="0">
                <a:solidFill>
                  <a:srgbClr val="000000"/>
                </a:solidFill>
                <a:latin typeface="Myriad Pro Semibold" charset="0"/>
                <a:ea typeface="Myriad Pro Semibold" charset="0"/>
                <a:cs typeface="Myriad Pro Semibold" charset="0"/>
              </a:rPr>
              <a:t>four tens</a:t>
            </a:r>
          </a:p>
        </p:txBody>
      </p:sp>
      <p:sp>
        <p:nvSpPr>
          <p:cNvPr id="13" name="TextBox 12">
            <a:extLst>
              <a:ext uri="{FF2B5EF4-FFF2-40B4-BE49-F238E27FC236}">
                <a16:creationId xmlns:a16="http://schemas.microsoft.com/office/drawing/2014/main" id="{5AB7386D-D52B-40BB-A80F-5C643446A1D5}"/>
              </a:ext>
            </a:extLst>
          </p:cNvPr>
          <p:cNvSpPr txBox="1"/>
          <p:nvPr/>
        </p:nvSpPr>
        <p:spPr bwMode="auto">
          <a:xfrm>
            <a:off x="6825606" y="4797735"/>
            <a:ext cx="11384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b="1" u="sng" dirty="0">
                <a:solidFill>
                  <a:srgbClr val="000000"/>
                </a:solidFill>
                <a:latin typeface="Myriad Pro Semibold" charset="0"/>
                <a:ea typeface="Myriad Pro Semibold" charset="0"/>
                <a:cs typeface="Myriad Pro Semibold" charset="0"/>
              </a:rPr>
              <a:t>six tens</a:t>
            </a:r>
          </a:p>
        </p:txBody>
      </p:sp>
      <p:sp>
        <p:nvSpPr>
          <p:cNvPr id="15" name="TextBox 14">
            <a:extLst>
              <a:ext uri="{FF2B5EF4-FFF2-40B4-BE49-F238E27FC236}">
                <a16:creationId xmlns:a16="http://schemas.microsoft.com/office/drawing/2014/main" id="{426F36D2-7F40-4CA1-A9CC-EDDCA59BA4F7}"/>
              </a:ext>
            </a:extLst>
          </p:cNvPr>
          <p:cNvSpPr txBox="1"/>
          <p:nvPr/>
        </p:nvSpPr>
        <p:spPr bwMode="auto">
          <a:xfrm>
            <a:off x="4615734" y="4797152"/>
            <a:ext cx="1261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four ones</a:t>
            </a:r>
          </a:p>
        </p:txBody>
      </p:sp>
      <p:sp>
        <p:nvSpPr>
          <p:cNvPr id="16" name="TextBox 15">
            <a:extLst>
              <a:ext uri="{FF2B5EF4-FFF2-40B4-BE49-F238E27FC236}">
                <a16:creationId xmlns:a16="http://schemas.microsoft.com/office/drawing/2014/main" id="{750806AD-7585-437E-90E5-DA3E04346CB5}"/>
              </a:ext>
            </a:extLst>
          </p:cNvPr>
          <p:cNvSpPr txBox="1"/>
          <p:nvPr/>
        </p:nvSpPr>
        <p:spPr bwMode="auto">
          <a:xfrm>
            <a:off x="8024790" y="4797152"/>
            <a:ext cx="12105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five ones</a:t>
            </a:r>
          </a:p>
        </p:txBody>
      </p:sp>
      <p:sp>
        <p:nvSpPr>
          <p:cNvPr id="17" name="Oval 16">
            <a:extLst>
              <a:ext uri="{FF2B5EF4-FFF2-40B4-BE49-F238E27FC236}">
                <a16:creationId xmlns:a16="http://schemas.microsoft.com/office/drawing/2014/main" id="{10CC8582-89FE-4FE2-A819-18729901A8AF}"/>
              </a:ext>
            </a:extLst>
          </p:cNvPr>
          <p:cNvSpPr/>
          <p:nvPr/>
        </p:nvSpPr>
        <p:spPr bwMode="auto">
          <a:xfrm>
            <a:off x="3042742" y="2258634"/>
            <a:ext cx="1595932" cy="2466000"/>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8" name="Oval 17">
            <a:extLst>
              <a:ext uri="{FF2B5EF4-FFF2-40B4-BE49-F238E27FC236}">
                <a16:creationId xmlns:a16="http://schemas.microsoft.com/office/drawing/2014/main" id="{39363E35-DFB9-4044-B443-A82635A6767F}"/>
              </a:ext>
            </a:extLst>
          </p:cNvPr>
          <p:cNvSpPr/>
          <p:nvPr/>
        </p:nvSpPr>
        <p:spPr bwMode="auto">
          <a:xfrm>
            <a:off x="6099600" y="2258634"/>
            <a:ext cx="2448000" cy="2466000"/>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4" name="Picture 3">
            <a:extLst>
              <a:ext uri="{FF2B5EF4-FFF2-40B4-BE49-F238E27FC236}">
                <a16:creationId xmlns:a16="http://schemas.microsoft.com/office/drawing/2014/main" id="{825D2925-E5AC-47F2-A6CE-BD44105209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360" y="2609996"/>
            <a:ext cx="1616072" cy="1773191"/>
          </a:xfrm>
          <a:prstGeom prst="rect">
            <a:avLst/>
          </a:prstGeom>
        </p:spPr>
      </p:pic>
      <p:pic>
        <p:nvPicPr>
          <p:cNvPr id="19" name="Picture 18">
            <a:extLst>
              <a:ext uri="{FF2B5EF4-FFF2-40B4-BE49-F238E27FC236}">
                <a16:creationId xmlns:a16="http://schemas.microsoft.com/office/drawing/2014/main" id="{EAC7651A-CDAA-4E93-BAF2-16626E260C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0380" y="2609995"/>
            <a:ext cx="2304400" cy="1773191"/>
          </a:xfrm>
          <a:prstGeom prst="rect">
            <a:avLst/>
          </a:prstGeom>
        </p:spPr>
      </p:pic>
    </p:spTree>
    <p:extLst>
      <p:ext uri="{BB962C8B-B14F-4D97-AF65-F5344CB8AC3E}">
        <p14:creationId xmlns:p14="http://schemas.microsoft.com/office/powerpoint/2010/main" val="297324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childTnLst>
                                </p:cTn>
                              </p:par>
                              <p:par>
                                <p:cTn id="38" presetID="1" presetClass="exit" presetSubtype="0" fill="hold" grpId="1"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50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 presetClass="entr" presetSubtype="0" fill="hold" grpId="0" nodeType="withEffect">
                                  <p:stCondLst>
                                    <p:cond delay="500"/>
                                  </p:stCondLst>
                                  <p:childTnLst>
                                    <p:set>
                                      <p:cBhvr>
                                        <p:cTn id="45" dur="1" fill="hold">
                                          <p:stCondLst>
                                            <p:cond delay="0"/>
                                          </p:stCondLst>
                                        </p:cTn>
                                        <p:tgtEl>
                                          <p:spTgt spid="13"/>
                                        </p:tgtEl>
                                        <p:attrNameLst>
                                          <p:attrName>style.visibility</p:attrName>
                                        </p:attrNameLst>
                                      </p:cBhvr>
                                      <p:to>
                                        <p:strVal val="visible"/>
                                      </p:to>
                                    </p:set>
                                  </p:childTnLst>
                                </p:cTn>
                              </p:par>
                              <p:par>
                                <p:cTn id="46" presetID="1" presetClass="exit" presetSubtype="0" fill="hold" grpId="1" nodeType="withEffect">
                                  <p:stCondLst>
                                    <p:cond delay="500"/>
                                  </p:stCondLst>
                                  <p:childTnLst>
                                    <p:set>
                                      <p:cBhvr>
                                        <p:cTn id="4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1" grpId="0"/>
      <p:bldP spid="11" grpId="1"/>
      <p:bldP spid="12" grpId="0"/>
      <p:bldP spid="13" grpId="0"/>
      <p:bldP spid="15" grpId="0"/>
      <p:bldP spid="16" grpId="0"/>
      <p:bldP spid="17" grpId="0" animBg="1"/>
      <p:bldP spid="18"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123F7632-38FD-4378-BB87-9382F72DB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331" y="3052312"/>
            <a:ext cx="249394" cy="493593"/>
          </a:xfrm>
          <a:prstGeom prst="rect">
            <a:avLst/>
          </a:prstGeom>
        </p:spPr>
      </p:pic>
      <p:sp>
        <p:nvSpPr>
          <p:cNvPr id="37" name="TextBox 36">
            <a:extLst>
              <a:ext uri="{FF2B5EF4-FFF2-40B4-BE49-F238E27FC236}">
                <a16:creationId xmlns:a16="http://schemas.microsoft.com/office/drawing/2014/main" id="{4DA1D5A8-A214-4958-AAC3-7B9376F090CE}"/>
              </a:ext>
            </a:extLst>
          </p:cNvPr>
          <p:cNvSpPr txBox="1"/>
          <p:nvPr/>
        </p:nvSpPr>
        <p:spPr bwMode="auto">
          <a:xfrm>
            <a:off x="5411451" y="302496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a:t>
            </a:r>
          </a:p>
        </p:txBody>
      </p:sp>
      <p:pic>
        <p:nvPicPr>
          <p:cNvPr id="35" name="Picture 34">
            <a:extLst>
              <a:ext uri="{FF2B5EF4-FFF2-40B4-BE49-F238E27FC236}">
                <a16:creationId xmlns:a16="http://schemas.microsoft.com/office/drawing/2014/main" id="{BF640433-B53A-49EE-88DF-E4356DBADC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5672" y="3388906"/>
            <a:ext cx="732595" cy="46761"/>
          </a:xfrm>
          <a:prstGeom prst="rect">
            <a:avLst/>
          </a:prstGeom>
        </p:spPr>
      </p:pic>
      <p:pic>
        <p:nvPicPr>
          <p:cNvPr id="36" name="Picture 35">
            <a:extLst>
              <a:ext uri="{FF2B5EF4-FFF2-40B4-BE49-F238E27FC236}">
                <a16:creationId xmlns:a16="http://schemas.microsoft.com/office/drawing/2014/main" id="{C6A2357D-B7F9-4547-9151-0E9DDDD20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146" y="3052311"/>
            <a:ext cx="249394" cy="493593"/>
          </a:xfrm>
          <a:prstGeom prst="rect">
            <a:avLst/>
          </a:prstGeom>
        </p:spPr>
      </p:pic>
      <p:sp>
        <p:nvSpPr>
          <p:cNvPr id="38" name="TextBox 37">
            <a:extLst>
              <a:ext uri="{FF2B5EF4-FFF2-40B4-BE49-F238E27FC236}">
                <a16:creationId xmlns:a16="http://schemas.microsoft.com/office/drawing/2014/main" id="{C1FBE62A-0AB2-493A-8962-32190B287159}"/>
              </a:ext>
            </a:extLst>
          </p:cNvPr>
          <p:cNvSpPr txBox="1"/>
          <p:nvPr/>
        </p:nvSpPr>
        <p:spPr bwMode="auto">
          <a:xfrm>
            <a:off x="6949987" y="302496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6</a:t>
            </a:r>
          </a:p>
        </p:txBody>
      </p:sp>
      <p:pic>
        <p:nvPicPr>
          <p:cNvPr id="33" name="Picture 32">
            <a:extLst>
              <a:ext uri="{FF2B5EF4-FFF2-40B4-BE49-F238E27FC236}">
                <a16:creationId xmlns:a16="http://schemas.microsoft.com/office/drawing/2014/main" id="{C014AC58-CAE8-48A2-BE6A-B01F473E4A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999" y="3388906"/>
            <a:ext cx="732595" cy="46761"/>
          </a:xfrm>
          <a:prstGeom prst="rect">
            <a:avLst/>
          </a:prstGeom>
        </p:spPr>
      </p:pic>
      <p:pic>
        <p:nvPicPr>
          <p:cNvPr id="29" name="Picture 28">
            <a:extLst>
              <a:ext uri="{FF2B5EF4-FFF2-40B4-BE49-F238E27FC236}">
                <a16:creationId xmlns:a16="http://schemas.microsoft.com/office/drawing/2014/main" id="{626A0542-5CEE-4FBF-A7E6-59C61111D9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9680" y="3429001"/>
            <a:ext cx="7367510" cy="119501"/>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4:2</a:t>
            </a:r>
          </a:p>
        </p:txBody>
      </p:sp>
      <p:sp>
        <p:nvSpPr>
          <p:cNvPr id="17" name="TextBox 16">
            <a:extLst>
              <a:ext uri="{FF2B5EF4-FFF2-40B4-BE49-F238E27FC236}">
                <a16:creationId xmlns:a16="http://schemas.microsoft.com/office/drawing/2014/main" id="{25361DFD-942D-4D3F-9F5C-D3EA0C18B0A0}"/>
              </a:ext>
            </a:extLst>
          </p:cNvPr>
          <p:cNvSpPr txBox="1"/>
          <p:nvPr/>
        </p:nvSpPr>
        <p:spPr bwMode="auto">
          <a:xfrm>
            <a:off x="4378755"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30</a:t>
            </a:r>
          </a:p>
        </p:txBody>
      </p:sp>
      <p:sp>
        <p:nvSpPr>
          <p:cNvPr id="18" name="TextBox 17">
            <a:extLst>
              <a:ext uri="{FF2B5EF4-FFF2-40B4-BE49-F238E27FC236}">
                <a16:creationId xmlns:a16="http://schemas.microsoft.com/office/drawing/2014/main" id="{793BCC85-6155-4F66-8C6C-7129E68F11C0}"/>
              </a:ext>
            </a:extLst>
          </p:cNvPr>
          <p:cNvSpPr txBox="1"/>
          <p:nvPr/>
        </p:nvSpPr>
        <p:spPr bwMode="auto">
          <a:xfrm>
            <a:off x="2908231"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a:t>
            </a:r>
          </a:p>
        </p:txBody>
      </p:sp>
      <p:sp>
        <p:nvSpPr>
          <p:cNvPr id="19" name="TextBox 18">
            <a:extLst>
              <a:ext uri="{FF2B5EF4-FFF2-40B4-BE49-F238E27FC236}">
                <a16:creationId xmlns:a16="http://schemas.microsoft.com/office/drawing/2014/main" id="{0AAF6BB3-26A1-44E3-AAB3-D84FAA60EFE2}"/>
              </a:ext>
            </a:extLst>
          </p:cNvPr>
          <p:cNvSpPr txBox="1"/>
          <p:nvPr/>
        </p:nvSpPr>
        <p:spPr bwMode="auto">
          <a:xfrm>
            <a:off x="3643764"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20</a:t>
            </a:r>
          </a:p>
        </p:txBody>
      </p:sp>
      <p:sp>
        <p:nvSpPr>
          <p:cNvPr id="21" name="TextBox 20">
            <a:extLst>
              <a:ext uri="{FF2B5EF4-FFF2-40B4-BE49-F238E27FC236}">
                <a16:creationId xmlns:a16="http://schemas.microsoft.com/office/drawing/2014/main" id="{2266DE13-A106-4A29-8FB0-7E6093463774}"/>
              </a:ext>
            </a:extLst>
          </p:cNvPr>
          <p:cNvSpPr txBox="1"/>
          <p:nvPr/>
        </p:nvSpPr>
        <p:spPr bwMode="auto">
          <a:xfrm>
            <a:off x="5851275"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50</a:t>
            </a:r>
          </a:p>
        </p:txBody>
      </p:sp>
      <p:sp>
        <p:nvSpPr>
          <p:cNvPr id="23" name="TextBox 22">
            <a:extLst>
              <a:ext uri="{FF2B5EF4-FFF2-40B4-BE49-F238E27FC236}">
                <a16:creationId xmlns:a16="http://schemas.microsoft.com/office/drawing/2014/main" id="{EF3E0371-9F6A-4BD6-964C-E8C16D6F7E19}"/>
              </a:ext>
            </a:extLst>
          </p:cNvPr>
          <p:cNvSpPr txBox="1"/>
          <p:nvPr/>
        </p:nvSpPr>
        <p:spPr bwMode="auto">
          <a:xfrm>
            <a:off x="7322488"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70</a:t>
            </a:r>
          </a:p>
        </p:txBody>
      </p:sp>
      <p:sp>
        <p:nvSpPr>
          <p:cNvPr id="24" name="TextBox 23">
            <a:extLst>
              <a:ext uri="{FF2B5EF4-FFF2-40B4-BE49-F238E27FC236}">
                <a16:creationId xmlns:a16="http://schemas.microsoft.com/office/drawing/2014/main" id="{63B16C09-EEB4-4684-B7CE-91631F048644}"/>
              </a:ext>
            </a:extLst>
          </p:cNvPr>
          <p:cNvSpPr txBox="1"/>
          <p:nvPr/>
        </p:nvSpPr>
        <p:spPr bwMode="auto">
          <a:xfrm>
            <a:off x="8790128"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90</a:t>
            </a:r>
          </a:p>
        </p:txBody>
      </p:sp>
      <p:sp>
        <p:nvSpPr>
          <p:cNvPr id="25" name="TextBox 24">
            <a:extLst>
              <a:ext uri="{FF2B5EF4-FFF2-40B4-BE49-F238E27FC236}">
                <a16:creationId xmlns:a16="http://schemas.microsoft.com/office/drawing/2014/main" id="{E012095F-3525-406F-9ABC-2DC79BC401F5}"/>
              </a:ext>
            </a:extLst>
          </p:cNvPr>
          <p:cNvSpPr txBox="1"/>
          <p:nvPr/>
        </p:nvSpPr>
        <p:spPr bwMode="auto">
          <a:xfrm>
            <a:off x="9473755" y="3527395"/>
            <a:ext cx="5068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100</a:t>
            </a:r>
          </a:p>
        </p:txBody>
      </p:sp>
      <p:sp>
        <p:nvSpPr>
          <p:cNvPr id="26" name="TextBox 25">
            <a:extLst>
              <a:ext uri="{FF2B5EF4-FFF2-40B4-BE49-F238E27FC236}">
                <a16:creationId xmlns:a16="http://schemas.microsoft.com/office/drawing/2014/main" id="{90D8E798-C02B-40C7-B180-DAAB8E68B557}"/>
              </a:ext>
            </a:extLst>
          </p:cNvPr>
          <p:cNvSpPr txBox="1"/>
          <p:nvPr/>
        </p:nvSpPr>
        <p:spPr bwMode="auto">
          <a:xfrm>
            <a:off x="2225085" y="352739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0</a:t>
            </a:r>
          </a:p>
        </p:txBody>
      </p:sp>
      <p:sp>
        <p:nvSpPr>
          <p:cNvPr id="27" name="TextBox 26">
            <a:extLst>
              <a:ext uri="{FF2B5EF4-FFF2-40B4-BE49-F238E27FC236}">
                <a16:creationId xmlns:a16="http://schemas.microsoft.com/office/drawing/2014/main" id="{01251589-C740-431B-B26A-3327128FF814}"/>
              </a:ext>
            </a:extLst>
          </p:cNvPr>
          <p:cNvSpPr txBox="1"/>
          <p:nvPr/>
        </p:nvSpPr>
        <p:spPr bwMode="auto">
          <a:xfrm>
            <a:off x="8054521"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80</a:t>
            </a:r>
          </a:p>
        </p:txBody>
      </p:sp>
      <p:sp>
        <p:nvSpPr>
          <p:cNvPr id="28" name="TextBox 27">
            <a:extLst>
              <a:ext uri="{FF2B5EF4-FFF2-40B4-BE49-F238E27FC236}">
                <a16:creationId xmlns:a16="http://schemas.microsoft.com/office/drawing/2014/main" id="{3B8D12D0-EE29-474E-BEAD-804D23C442EE}"/>
              </a:ext>
            </a:extLst>
          </p:cNvPr>
          <p:cNvSpPr txBox="1"/>
          <p:nvPr/>
        </p:nvSpPr>
        <p:spPr bwMode="auto">
          <a:xfrm>
            <a:off x="5114475"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40</a:t>
            </a:r>
          </a:p>
        </p:txBody>
      </p:sp>
      <p:sp>
        <p:nvSpPr>
          <p:cNvPr id="30" name="TextBox 29">
            <a:extLst>
              <a:ext uri="{FF2B5EF4-FFF2-40B4-BE49-F238E27FC236}">
                <a16:creationId xmlns:a16="http://schemas.microsoft.com/office/drawing/2014/main" id="{307FFB6C-46FC-404F-95C9-23042CA1BDEA}"/>
              </a:ext>
            </a:extLst>
          </p:cNvPr>
          <p:cNvSpPr txBox="1"/>
          <p:nvPr/>
        </p:nvSpPr>
        <p:spPr bwMode="auto">
          <a:xfrm>
            <a:off x="6584492" y="3527395"/>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60</a:t>
            </a:r>
          </a:p>
        </p:txBody>
      </p:sp>
      <p:sp>
        <p:nvSpPr>
          <p:cNvPr id="44" name="TextBox 43">
            <a:extLst>
              <a:ext uri="{FF2B5EF4-FFF2-40B4-BE49-F238E27FC236}">
                <a16:creationId xmlns:a16="http://schemas.microsoft.com/office/drawing/2014/main" id="{54C0C214-7D8E-4AE5-8F6A-1C1EE5EBA64C}"/>
              </a:ext>
            </a:extLst>
          </p:cNvPr>
          <p:cNvSpPr txBox="1"/>
          <p:nvPr/>
        </p:nvSpPr>
        <p:spPr bwMode="auto">
          <a:xfrm>
            <a:off x="5500587" y="3024965"/>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a:t>
            </a:r>
          </a:p>
        </p:txBody>
      </p:sp>
      <p:sp>
        <p:nvSpPr>
          <p:cNvPr id="46" name="TextBox 45">
            <a:extLst>
              <a:ext uri="{FF2B5EF4-FFF2-40B4-BE49-F238E27FC236}">
                <a16:creationId xmlns:a16="http://schemas.microsoft.com/office/drawing/2014/main" id="{F510C49D-A4EB-4FC0-B16F-50A53403E9B8}"/>
              </a:ext>
            </a:extLst>
          </p:cNvPr>
          <p:cNvSpPr txBox="1"/>
          <p:nvPr/>
        </p:nvSpPr>
        <p:spPr bwMode="auto">
          <a:xfrm>
            <a:off x="7036573" y="3024964"/>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100159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5"/>
                                        </p:tgtEl>
                                      </p:cBhvr>
                                    </p:animEffect>
                                    <p:set>
                                      <p:cBhvr>
                                        <p:cTn id="35" dur="1" fill="hold">
                                          <p:stCondLst>
                                            <p:cond delay="499"/>
                                          </p:stCondLst>
                                        </p:cTn>
                                        <p:tgtEl>
                                          <p:spTgt spid="35"/>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2"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childTnLst>
                          </p:cTn>
                        </p:par>
                        <p:par>
                          <p:cTn id="46" fill="hold">
                            <p:stCondLst>
                              <p:cond delay="1000"/>
                            </p:stCondLst>
                            <p:childTnLst>
                              <p:par>
                                <p:cTn id="47" presetID="10" presetClass="exit" presetSubtype="0" fill="hold" nodeType="afterEffect">
                                  <p:stCondLst>
                                    <p:cond delay="0"/>
                                  </p:stCondLst>
                                  <p:childTnLst>
                                    <p:animEffect transition="out" filter="fade">
                                      <p:cBhvr>
                                        <p:cTn id="48" dur="500"/>
                                        <p:tgtEl>
                                          <p:spTgt spid="35"/>
                                        </p:tgtEl>
                                      </p:cBhvr>
                                    </p:animEffect>
                                    <p:set>
                                      <p:cBhvr>
                                        <p:cTn id="49" dur="1" fill="hold">
                                          <p:stCondLst>
                                            <p:cond delay="499"/>
                                          </p:stCondLst>
                                        </p:cTn>
                                        <p:tgtEl>
                                          <p:spTgt spid="35"/>
                                        </p:tgtEl>
                                        <p:attrNameLst>
                                          <p:attrName>style.visibility</p:attrName>
                                        </p:attrNameLst>
                                      </p:cBhvr>
                                      <p:to>
                                        <p:strVal val="hidden"/>
                                      </p:to>
                                    </p:set>
                                  </p:childTnLst>
                                </p:cTn>
                              </p:par>
                              <p:par>
                                <p:cTn id="50" presetID="10" presetClass="exit" presetSubtype="0" fill="hold" grpId="3" nodeType="withEffect">
                                  <p:stCondLst>
                                    <p:cond delay="0"/>
                                  </p:stCondLst>
                                  <p:childTnLst>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childTnLst>
                          </p:cTn>
                        </p:par>
                        <p:par>
                          <p:cTn id="53" fill="hold">
                            <p:stCondLst>
                              <p:cond delay="1500"/>
                            </p:stCondLst>
                            <p:childTnLst>
                              <p:par>
                                <p:cTn id="54" presetID="10" presetClass="entr" presetSubtype="0"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grpId="4"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par>
                          <p:cTn id="60" fill="hold">
                            <p:stCondLst>
                              <p:cond delay="2000"/>
                            </p:stCondLst>
                            <p:childTnLst>
                              <p:par>
                                <p:cTn id="61" presetID="10" presetClass="exit" presetSubtype="0" fill="hold" nodeType="afterEffect">
                                  <p:stCondLst>
                                    <p:cond delay="0"/>
                                  </p:stCondLst>
                                  <p:childTnLst>
                                    <p:animEffect transition="out" filter="fade">
                                      <p:cBhvr>
                                        <p:cTn id="62" dur="500"/>
                                        <p:tgtEl>
                                          <p:spTgt spid="35"/>
                                        </p:tgtEl>
                                      </p:cBhvr>
                                    </p:animEffect>
                                    <p:set>
                                      <p:cBhvr>
                                        <p:cTn id="63" dur="1" fill="hold">
                                          <p:stCondLst>
                                            <p:cond delay="499"/>
                                          </p:stCondLst>
                                        </p:cTn>
                                        <p:tgtEl>
                                          <p:spTgt spid="35"/>
                                        </p:tgtEl>
                                        <p:attrNameLst>
                                          <p:attrName>style.visibility</p:attrName>
                                        </p:attrNameLst>
                                      </p:cBhvr>
                                      <p:to>
                                        <p:strVal val="hidden"/>
                                      </p:to>
                                    </p:set>
                                  </p:childTnLst>
                                </p:cTn>
                              </p:par>
                              <p:par>
                                <p:cTn id="64" presetID="10" presetClass="exit" presetSubtype="0" fill="hold" grpId="5" nodeType="withEffect">
                                  <p:stCondLst>
                                    <p:cond delay="0"/>
                                  </p:stCondLst>
                                  <p:childTnLst>
                                    <p:animEffect transition="out" filter="fade">
                                      <p:cBhvr>
                                        <p:cTn id="65" dur="500"/>
                                        <p:tgtEl>
                                          <p:spTgt spid="37"/>
                                        </p:tgtEl>
                                      </p:cBhvr>
                                    </p:animEffect>
                                    <p:set>
                                      <p:cBhvr>
                                        <p:cTn id="66" dur="1" fill="hold">
                                          <p:stCondLst>
                                            <p:cond delay="499"/>
                                          </p:stCondLst>
                                        </p:cTn>
                                        <p:tgtEl>
                                          <p:spTgt spid="37"/>
                                        </p:tgtEl>
                                        <p:attrNameLst>
                                          <p:attrName>style.visibility</p:attrName>
                                        </p:attrNameLst>
                                      </p:cBhvr>
                                      <p:to>
                                        <p:strVal val="hidden"/>
                                      </p:to>
                                    </p:set>
                                  </p:childTnLst>
                                </p:cTn>
                              </p:par>
                            </p:childTnLst>
                          </p:cTn>
                        </p:par>
                        <p:par>
                          <p:cTn id="67" fill="hold">
                            <p:stCondLst>
                              <p:cond delay="2500"/>
                            </p:stCondLst>
                            <p:childTnLst>
                              <p:par>
                                <p:cTn id="68" presetID="10" presetClass="entr" presetSubtype="0"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6"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33"/>
                                        </p:tgtEl>
                                      </p:cBhvr>
                                    </p:animEffect>
                                    <p:set>
                                      <p:cBhvr>
                                        <p:cTn id="78" dur="1" fill="hold">
                                          <p:stCondLst>
                                            <p:cond delay="499"/>
                                          </p:stCondLst>
                                        </p:cTn>
                                        <p:tgtEl>
                                          <p:spTgt spid="33"/>
                                        </p:tgtEl>
                                        <p:attrNameLst>
                                          <p:attrName>style.visibility</p:attrName>
                                        </p:attrNameLst>
                                      </p:cBhvr>
                                      <p:to>
                                        <p:strVal val="hidden"/>
                                      </p:to>
                                    </p:set>
                                  </p:childTnLst>
                                </p:cTn>
                              </p:par>
                              <p:par>
                                <p:cTn id="79" presetID="10" presetClass="exit" presetSubtype="0" fill="hold" grpId="1" nodeType="withEffect">
                                  <p:stCondLst>
                                    <p:cond delay="0"/>
                                  </p:stCondLst>
                                  <p:childTnLst>
                                    <p:animEffect transition="out" filter="fade">
                                      <p:cBhvr>
                                        <p:cTn id="80" dur="500"/>
                                        <p:tgtEl>
                                          <p:spTgt spid="38"/>
                                        </p:tgtEl>
                                      </p:cBhvr>
                                    </p:animEffect>
                                    <p:set>
                                      <p:cBhvr>
                                        <p:cTn id="81" dur="1" fill="hold">
                                          <p:stCondLst>
                                            <p:cond delay="499"/>
                                          </p:stCondLst>
                                        </p:cTn>
                                        <p:tgtEl>
                                          <p:spTgt spid="38"/>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500"/>
                                        <p:tgtEl>
                                          <p:spTgt spid="33"/>
                                        </p:tgtEl>
                                      </p:cBhvr>
                                    </p:animEffect>
                                  </p:childTnLst>
                                </p:cTn>
                              </p:par>
                              <p:par>
                                <p:cTn id="86" presetID="10" presetClass="entr" presetSubtype="0" fill="hold" grpId="2"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500"/>
                                        <p:tgtEl>
                                          <p:spTgt spid="38"/>
                                        </p:tgtEl>
                                      </p:cBhvr>
                                    </p:animEffect>
                                  </p:childTnLst>
                                </p:cTn>
                              </p:par>
                            </p:childTnLst>
                          </p:cTn>
                        </p:par>
                        <p:par>
                          <p:cTn id="89" fill="hold">
                            <p:stCondLst>
                              <p:cond delay="1000"/>
                            </p:stCondLst>
                            <p:childTnLst>
                              <p:par>
                                <p:cTn id="90" presetID="10" presetClass="exit" presetSubtype="0" fill="hold" nodeType="afterEffect">
                                  <p:stCondLst>
                                    <p:cond delay="0"/>
                                  </p:stCondLst>
                                  <p:childTnLst>
                                    <p:animEffect transition="out" filter="fade">
                                      <p:cBhvr>
                                        <p:cTn id="91" dur="500"/>
                                        <p:tgtEl>
                                          <p:spTgt spid="33"/>
                                        </p:tgtEl>
                                      </p:cBhvr>
                                    </p:animEffect>
                                    <p:set>
                                      <p:cBhvr>
                                        <p:cTn id="92" dur="1" fill="hold">
                                          <p:stCondLst>
                                            <p:cond delay="499"/>
                                          </p:stCondLst>
                                        </p:cTn>
                                        <p:tgtEl>
                                          <p:spTgt spid="33"/>
                                        </p:tgtEl>
                                        <p:attrNameLst>
                                          <p:attrName>style.visibility</p:attrName>
                                        </p:attrNameLst>
                                      </p:cBhvr>
                                      <p:to>
                                        <p:strVal val="hidden"/>
                                      </p:to>
                                    </p:set>
                                  </p:childTnLst>
                                </p:cTn>
                              </p:par>
                              <p:par>
                                <p:cTn id="93" presetID="10" presetClass="exit" presetSubtype="0" fill="hold" grpId="3" nodeType="withEffect">
                                  <p:stCondLst>
                                    <p:cond delay="0"/>
                                  </p:stCondLst>
                                  <p:childTnLst>
                                    <p:animEffect transition="out" filter="fade">
                                      <p:cBhvr>
                                        <p:cTn id="94" dur="500"/>
                                        <p:tgtEl>
                                          <p:spTgt spid="38"/>
                                        </p:tgtEl>
                                      </p:cBhvr>
                                    </p:animEffect>
                                    <p:set>
                                      <p:cBhvr>
                                        <p:cTn id="95" dur="1" fill="hold">
                                          <p:stCondLst>
                                            <p:cond delay="499"/>
                                          </p:stCondLst>
                                        </p:cTn>
                                        <p:tgtEl>
                                          <p:spTgt spid="38"/>
                                        </p:tgtEl>
                                        <p:attrNameLst>
                                          <p:attrName>style.visibility</p:attrName>
                                        </p:attrNameLst>
                                      </p:cBhvr>
                                      <p:to>
                                        <p:strVal val="hidden"/>
                                      </p:to>
                                    </p:set>
                                  </p:childTnLst>
                                </p:cTn>
                              </p:par>
                            </p:childTnLst>
                          </p:cTn>
                        </p:par>
                        <p:par>
                          <p:cTn id="96" fill="hold">
                            <p:stCondLst>
                              <p:cond delay="1500"/>
                            </p:stCondLst>
                            <p:childTnLst>
                              <p:par>
                                <p:cTn id="97" presetID="10" presetClass="entr" presetSubtype="0"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par>
                                <p:cTn id="100" presetID="10" presetClass="entr" presetSubtype="0" fill="hold" grpId="4"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childTnLst>
                          </p:cTn>
                        </p:par>
                        <p:par>
                          <p:cTn id="103" fill="hold">
                            <p:stCondLst>
                              <p:cond delay="2000"/>
                            </p:stCondLst>
                            <p:childTnLst>
                              <p:par>
                                <p:cTn id="104" presetID="10" presetClass="exit" presetSubtype="0" fill="hold" nodeType="afterEffect">
                                  <p:stCondLst>
                                    <p:cond delay="0"/>
                                  </p:stCondLst>
                                  <p:childTnLst>
                                    <p:animEffect transition="out" filter="fade">
                                      <p:cBhvr>
                                        <p:cTn id="105" dur="500"/>
                                        <p:tgtEl>
                                          <p:spTgt spid="33"/>
                                        </p:tgtEl>
                                      </p:cBhvr>
                                    </p:animEffect>
                                    <p:set>
                                      <p:cBhvr>
                                        <p:cTn id="106" dur="1" fill="hold">
                                          <p:stCondLst>
                                            <p:cond delay="499"/>
                                          </p:stCondLst>
                                        </p:cTn>
                                        <p:tgtEl>
                                          <p:spTgt spid="33"/>
                                        </p:tgtEl>
                                        <p:attrNameLst>
                                          <p:attrName>style.visibility</p:attrName>
                                        </p:attrNameLst>
                                      </p:cBhvr>
                                      <p:to>
                                        <p:strVal val="hidden"/>
                                      </p:to>
                                    </p:set>
                                  </p:childTnLst>
                                </p:cTn>
                              </p:par>
                              <p:par>
                                <p:cTn id="107" presetID="10" presetClass="exit" presetSubtype="0" fill="hold" grpId="5" nodeType="withEffect">
                                  <p:stCondLst>
                                    <p:cond delay="0"/>
                                  </p:stCondLst>
                                  <p:childTnLst>
                                    <p:animEffect transition="out" filter="fade">
                                      <p:cBhvr>
                                        <p:cTn id="108" dur="500"/>
                                        <p:tgtEl>
                                          <p:spTgt spid="38"/>
                                        </p:tgtEl>
                                      </p:cBhvr>
                                    </p:animEffect>
                                    <p:set>
                                      <p:cBhvr>
                                        <p:cTn id="109" dur="1" fill="hold">
                                          <p:stCondLst>
                                            <p:cond delay="499"/>
                                          </p:stCondLst>
                                        </p:cTn>
                                        <p:tgtEl>
                                          <p:spTgt spid="38"/>
                                        </p:tgtEl>
                                        <p:attrNameLst>
                                          <p:attrName>style.visibility</p:attrName>
                                        </p:attrNameLst>
                                      </p:cBhvr>
                                      <p:to>
                                        <p:strVal val="hidden"/>
                                      </p:to>
                                    </p:set>
                                  </p:childTnLst>
                                </p:cTn>
                              </p:par>
                            </p:childTnLst>
                          </p:cTn>
                        </p:par>
                        <p:par>
                          <p:cTn id="110" fill="hold">
                            <p:stCondLst>
                              <p:cond delay="2500"/>
                            </p:stCondLst>
                            <p:childTnLst>
                              <p:par>
                                <p:cTn id="111" presetID="10" presetClass="entr" presetSubtype="0" fill="hold" nodeType="after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fade">
                                      <p:cBhvr>
                                        <p:cTn id="113" dur="500"/>
                                        <p:tgtEl>
                                          <p:spTgt spid="33"/>
                                        </p:tgtEl>
                                      </p:cBhvr>
                                    </p:animEffect>
                                  </p:childTnLst>
                                </p:cTn>
                              </p:par>
                              <p:par>
                                <p:cTn id="114" presetID="10" presetClass="entr" presetSubtype="0" fill="hold" grpId="6"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fade">
                                      <p:cBhvr>
                                        <p:cTn id="1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37" grpId="2"/>
      <p:bldP spid="37" grpId="3"/>
      <p:bldP spid="37" grpId="4"/>
      <p:bldP spid="37" grpId="5"/>
      <p:bldP spid="37" grpId="6"/>
      <p:bldP spid="38" grpId="0"/>
      <p:bldP spid="38" grpId="1"/>
      <p:bldP spid="38" grpId="2"/>
      <p:bldP spid="38" grpId="3"/>
      <p:bldP spid="38" grpId="4"/>
      <p:bldP spid="38" grpId="5"/>
      <p:bldP spid="38" grpId="6"/>
      <p:bldP spid="44" grpId="0"/>
      <p:bldP spid="46"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4:3</a:t>
            </a:r>
          </a:p>
        </p:txBody>
      </p:sp>
      <p:pic>
        <p:nvPicPr>
          <p:cNvPr id="4" name="Picture 3">
            <a:extLst>
              <a:ext uri="{FF2B5EF4-FFF2-40B4-BE49-F238E27FC236}">
                <a16:creationId xmlns:a16="http://schemas.microsoft.com/office/drawing/2014/main" id="{D87F2D33-1A4D-48FA-92F9-05AA21CC4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1764296"/>
            <a:ext cx="6135088" cy="3329408"/>
          </a:xfrm>
          <a:prstGeom prst="rect">
            <a:avLst/>
          </a:prstGeom>
        </p:spPr>
      </p:pic>
    </p:spTree>
    <p:extLst>
      <p:ext uri="{BB962C8B-B14F-4D97-AF65-F5344CB8AC3E}">
        <p14:creationId xmlns:p14="http://schemas.microsoft.com/office/powerpoint/2010/main" val="299171351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4:3</a:t>
            </a:r>
          </a:p>
        </p:txBody>
      </p:sp>
      <p:pic>
        <p:nvPicPr>
          <p:cNvPr id="4" name="Picture 3">
            <a:extLst>
              <a:ext uri="{FF2B5EF4-FFF2-40B4-BE49-F238E27FC236}">
                <a16:creationId xmlns:a16="http://schemas.microsoft.com/office/drawing/2014/main" id="{208D27FD-5656-4911-9A11-3FE3A8666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724" y="3041920"/>
            <a:ext cx="7554555" cy="774160"/>
          </a:xfrm>
          <a:prstGeom prst="rect">
            <a:avLst/>
          </a:prstGeom>
        </p:spPr>
      </p:pic>
    </p:spTree>
    <p:extLst>
      <p:ext uri="{BB962C8B-B14F-4D97-AF65-F5344CB8AC3E}">
        <p14:creationId xmlns:p14="http://schemas.microsoft.com/office/powerpoint/2010/main" val="126442545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4:3</a:t>
            </a:r>
          </a:p>
        </p:txBody>
      </p:sp>
      <p:pic>
        <p:nvPicPr>
          <p:cNvPr id="6" name="Picture 5">
            <a:extLst>
              <a:ext uri="{FF2B5EF4-FFF2-40B4-BE49-F238E27FC236}">
                <a16:creationId xmlns:a16="http://schemas.microsoft.com/office/drawing/2014/main" id="{8C28D9FF-9D87-4747-B909-DFB647CFB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8456" y="2542405"/>
            <a:ext cx="1324282" cy="1773191"/>
          </a:xfrm>
          <a:prstGeom prst="rect">
            <a:avLst/>
          </a:prstGeom>
        </p:spPr>
      </p:pic>
      <p:pic>
        <p:nvPicPr>
          <p:cNvPr id="8" name="Picture 7">
            <a:extLst>
              <a:ext uri="{FF2B5EF4-FFF2-40B4-BE49-F238E27FC236}">
                <a16:creationId xmlns:a16="http://schemas.microsoft.com/office/drawing/2014/main" id="{C55829AE-19C9-49A7-AA70-F5886759CC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980" y="2542404"/>
            <a:ext cx="456390" cy="1241982"/>
          </a:xfrm>
          <a:prstGeom prst="rect">
            <a:avLst/>
          </a:prstGeom>
        </p:spPr>
      </p:pic>
      <p:pic>
        <p:nvPicPr>
          <p:cNvPr id="10" name="Picture 9">
            <a:extLst>
              <a:ext uri="{FF2B5EF4-FFF2-40B4-BE49-F238E27FC236}">
                <a16:creationId xmlns:a16="http://schemas.microsoft.com/office/drawing/2014/main" id="{FA1E870D-B1C3-46C3-9C6E-81BA092481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94258" y="2542404"/>
            <a:ext cx="187045" cy="980118"/>
          </a:xfrm>
          <a:prstGeom prst="rect">
            <a:avLst/>
          </a:prstGeom>
        </p:spPr>
      </p:pic>
      <p:pic>
        <p:nvPicPr>
          <p:cNvPr id="11" name="Picture 10">
            <a:extLst>
              <a:ext uri="{FF2B5EF4-FFF2-40B4-BE49-F238E27FC236}">
                <a16:creationId xmlns:a16="http://schemas.microsoft.com/office/drawing/2014/main" id="{A1097995-2761-492C-A2B3-C6A1138BCE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021" y="2542405"/>
            <a:ext cx="1324282" cy="1773191"/>
          </a:xfrm>
          <a:prstGeom prst="rect">
            <a:avLst/>
          </a:prstGeom>
        </p:spPr>
      </p:pic>
      <p:sp>
        <p:nvSpPr>
          <p:cNvPr id="13" name="Oval 12">
            <a:extLst>
              <a:ext uri="{FF2B5EF4-FFF2-40B4-BE49-F238E27FC236}">
                <a16:creationId xmlns:a16="http://schemas.microsoft.com/office/drawing/2014/main" id="{C3B73629-E09C-423D-82D5-088831BB27AA}"/>
              </a:ext>
            </a:extLst>
          </p:cNvPr>
          <p:cNvSpPr/>
          <p:nvPr/>
        </p:nvSpPr>
        <p:spPr bwMode="auto">
          <a:xfrm>
            <a:off x="4525483" y="2360612"/>
            <a:ext cx="885385" cy="1638632"/>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Oval 14">
            <a:extLst>
              <a:ext uri="{FF2B5EF4-FFF2-40B4-BE49-F238E27FC236}">
                <a16:creationId xmlns:a16="http://schemas.microsoft.com/office/drawing/2014/main" id="{B83FAE07-6B90-4BC2-A3F6-0A2F98A405B2}"/>
              </a:ext>
            </a:extLst>
          </p:cNvPr>
          <p:cNvSpPr/>
          <p:nvPr/>
        </p:nvSpPr>
        <p:spPr bwMode="auto">
          <a:xfrm>
            <a:off x="8145087" y="2360612"/>
            <a:ext cx="885385" cy="1638632"/>
          </a:xfrm>
          <a:prstGeom prst="ellips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3" name="TextBox 22">
            <a:extLst>
              <a:ext uri="{FF2B5EF4-FFF2-40B4-BE49-F238E27FC236}">
                <a16:creationId xmlns:a16="http://schemas.microsoft.com/office/drawing/2014/main" id="{1591ED73-2B8C-4976-8F54-B4C594C5A7EE}"/>
              </a:ext>
            </a:extLst>
          </p:cNvPr>
          <p:cNvSpPr txBox="1"/>
          <p:nvPr/>
        </p:nvSpPr>
        <p:spPr bwMode="auto">
          <a:xfrm>
            <a:off x="6806788" y="4730643"/>
            <a:ext cx="1128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five tens</a:t>
            </a:r>
          </a:p>
        </p:txBody>
      </p:sp>
      <p:sp>
        <p:nvSpPr>
          <p:cNvPr id="24" name="TextBox 23">
            <a:extLst>
              <a:ext uri="{FF2B5EF4-FFF2-40B4-BE49-F238E27FC236}">
                <a16:creationId xmlns:a16="http://schemas.microsoft.com/office/drawing/2014/main" id="{81EDFD40-F820-4775-95D7-5ECAC4B62495}"/>
              </a:ext>
            </a:extLst>
          </p:cNvPr>
          <p:cNvSpPr txBox="1"/>
          <p:nvPr/>
        </p:nvSpPr>
        <p:spPr bwMode="auto">
          <a:xfrm>
            <a:off x="3128257" y="4730643"/>
            <a:ext cx="11285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five tens</a:t>
            </a:r>
          </a:p>
        </p:txBody>
      </p:sp>
      <p:sp>
        <p:nvSpPr>
          <p:cNvPr id="25" name="TextBox 24">
            <a:extLst>
              <a:ext uri="{FF2B5EF4-FFF2-40B4-BE49-F238E27FC236}">
                <a16:creationId xmlns:a16="http://schemas.microsoft.com/office/drawing/2014/main" id="{71C4C125-860B-4B48-9D55-B87F7C905FCC}"/>
              </a:ext>
            </a:extLst>
          </p:cNvPr>
          <p:cNvSpPr txBox="1"/>
          <p:nvPr/>
        </p:nvSpPr>
        <p:spPr bwMode="auto">
          <a:xfrm>
            <a:off x="4274435" y="4730643"/>
            <a:ext cx="14959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seven ones</a:t>
            </a:r>
          </a:p>
        </p:txBody>
      </p:sp>
      <p:sp>
        <p:nvSpPr>
          <p:cNvPr id="26" name="TextBox 25">
            <a:extLst>
              <a:ext uri="{FF2B5EF4-FFF2-40B4-BE49-F238E27FC236}">
                <a16:creationId xmlns:a16="http://schemas.microsoft.com/office/drawing/2014/main" id="{1AB8E273-9D6F-4903-836E-F8BD9CD85959}"/>
              </a:ext>
            </a:extLst>
          </p:cNvPr>
          <p:cNvSpPr txBox="1"/>
          <p:nvPr/>
        </p:nvSpPr>
        <p:spPr bwMode="auto">
          <a:xfrm>
            <a:off x="7940160" y="4730643"/>
            <a:ext cx="1261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four ones</a:t>
            </a:r>
          </a:p>
        </p:txBody>
      </p:sp>
      <p:sp>
        <p:nvSpPr>
          <p:cNvPr id="32" name="TextBox 31">
            <a:extLst>
              <a:ext uri="{FF2B5EF4-FFF2-40B4-BE49-F238E27FC236}">
                <a16:creationId xmlns:a16="http://schemas.microsoft.com/office/drawing/2014/main" id="{26AB4BDB-13B9-4C75-B3A3-A2AB8AD62FA0}"/>
              </a:ext>
            </a:extLst>
          </p:cNvPr>
          <p:cNvSpPr txBox="1"/>
          <p:nvPr/>
        </p:nvSpPr>
        <p:spPr bwMode="auto">
          <a:xfrm>
            <a:off x="3853629" y="1687316"/>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57</a:t>
            </a:r>
          </a:p>
        </p:txBody>
      </p:sp>
      <p:sp>
        <p:nvSpPr>
          <p:cNvPr id="33" name="TextBox 32">
            <a:extLst>
              <a:ext uri="{FF2B5EF4-FFF2-40B4-BE49-F238E27FC236}">
                <a16:creationId xmlns:a16="http://schemas.microsoft.com/office/drawing/2014/main" id="{BDD31314-E2C3-4963-A1DC-ABDEFCA3FF2F}"/>
              </a:ext>
            </a:extLst>
          </p:cNvPr>
          <p:cNvSpPr txBox="1"/>
          <p:nvPr/>
        </p:nvSpPr>
        <p:spPr bwMode="auto">
          <a:xfrm>
            <a:off x="7645125" y="1687316"/>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54</a:t>
            </a:r>
          </a:p>
        </p:txBody>
      </p:sp>
      <p:sp>
        <p:nvSpPr>
          <p:cNvPr id="34" name="TextBox 33">
            <a:extLst>
              <a:ext uri="{FF2B5EF4-FFF2-40B4-BE49-F238E27FC236}">
                <a16:creationId xmlns:a16="http://schemas.microsoft.com/office/drawing/2014/main" id="{CF0B7670-1E26-4D36-A16B-78065601CA0A}"/>
              </a:ext>
            </a:extLst>
          </p:cNvPr>
          <p:cNvSpPr txBox="1"/>
          <p:nvPr/>
        </p:nvSpPr>
        <p:spPr bwMode="auto">
          <a:xfrm>
            <a:off x="7908980" y="1774181"/>
            <a:ext cx="288000" cy="288000"/>
          </a:xfrm>
          <a:prstGeom prst="rect">
            <a:avLst/>
          </a:prstGeom>
          <a:solidFill>
            <a:srgbClr val="004E64"/>
          </a:solidFill>
          <a:ln>
            <a:noFill/>
          </a:ln>
          <a:extLst>
            <a:ext uri="{FAA26D3D-D897-4be2-8F04-BA451C77F1D7}">
              <ma14:placeholderFlag xmlns:ma14="http://schemas.microsoft.com/office/mac/drawingml/2011/main" xmlns="" val="1"/>
            </a:ext>
          </a:extLst>
        </p:spPr>
        <p:txBody>
          <a:bodyPr vert="horz" wrap="none" lIns="0" tIns="0" rIns="0" bIns="0" numCol="1" rtlCol="0" anchor="ctr" anchorCtr="0" compatLnSpc="1">
            <a:prstTxWarp prst="textNoShape">
              <a:avLst/>
            </a:prstTxWarp>
            <a:noAutofit/>
          </a:bodyPr>
          <a:lstStyle/>
          <a:p>
            <a:pPr algn="ctr" fontAlgn="base">
              <a:spcBef>
                <a:spcPct val="20000"/>
              </a:spcBef>
              <a:spcAft>
                <a:spcPct val="0"/>
              </a:spcAft>
              <a:buClr>
                <a:srgbClr val="82CBDD"/>
              </a:buClr>
            </a:pPr>
            <a:r>
              <a:rPr lang="en-GB" sz="1600" dirty="0">
                <a:solidFill>
                  <a:srgbClr val="FFFFFF"/>
                </a:solidFill>
                <a:latin typeface="Myriad Pro Semibold" charset="0"/>
                <a:ea typeface="Myriad Pro Semibold" charset="0"/>
                <a:cs typeface="Myriad Pro Semibold" charset="0"/>
              </a:rPr>
              <a:t>?</a:t>
            </a:r>
          </a:p>
        </p:txBody>
      </p:sp>
      <p:sp>
        <p:nvSpPr>
          <p:cNvPr id="30" name="TextBox 29">
            <a:extLst>
              <a:ext uri="{FF2B5EF4-FFF2-40B4-BE49-F238E27FC236}">
                <a16:creationId xmlns:a16="http://schemas.microsoft.com/office/drawing/2014/main" id="{6AEA698D-3F4F-42C4-B65C-92D4D3A0DD18}"/>
              </a:ext>
            </a:extLst>
          </p:cNvPr>
          <p:cNvSpPr txBox="1"/>
          <p:nvPr/>
        </p:nvSpPr>
        <p:spPr bwMode="auto">
          <a:xfrm>
            <a:off x="4112835" y="1774181"/>
            <a:ext cx="288000" cy="288000"/>
          </a:xfrm>
          <a:prstGeom prst="rect">
            <a:avLst/>
          </a:prstGeom>
          <a:solidFill>
            <a:srgbClr val="004E64"/>
          </a:solidFill>
          <a:ln>
            <a:noFill/>
          </a:ln>
          <a:extLst>
            <a:ext uri="{FAA26D3D-D897-4be2-8F04-BA451C77F1D7}">
              <ma14:placeholderFlag xmlns:ma14="http://schemas.microsoft.com/office/mac/drawingml/2011/main" xmlns="" val="1"/>
            </a:ext>
          </a:extLst>
        </p:spPr>
        <p:txBody>
          <a:bodyPr vert="horz" wrap="none" lIns="0" tIns="0" rIns="0" bIns="0" numCol="1" rtlCol="0" anchor="ctr" anchorCtr="0" compatLnSpc="1">
            <a:prstTxWarp prst="textNoShape">
              <a:avLst/>
            </a:prstTxWarp>
            <a:noAutofit/>
          </a:bodyPr>
          <a:lstStyle/>
          <a:p>
            <a:pPr algn="ctr" fontAlgn="base">
              <a:spcBef>
                <a:spcPct val="20000"/>
              </a:spcBef>
              <a:spcAft>
                <a:spcPct val="0"/>
              </a:spcAft>
              <a:buClr>
                <a:srgbClr val="82CBDD"/>
              </a:buClr>
            </a:pPr>
            <a:r>
              <a:rPr lang="en-GB" sz="1600" dirty="0">
                <a:solidFill>
                  <a:srgbClr val="FFFFFF"/>
                </a:solidFill>
                <a:latin typeface="Myriad Pro Semibold" charset="0"/>
                <a:ea typeface="Myriad Pro Semibold" charset="0"/>
                <a:cs typeface="Myriad Pro Semibold" charset="0"/>
              </a:rPr>
              <a:t>?</a:t>
            </a:r>
          </a:p>
        </p:txBody>
      </p:sp>
      <p:sp>
        <p:nvSpPr>
          <p:cNvPr id="39" name="TextBox 38">
            <a:extLst>
              <a:ext uri="{FF2B5EF4-FFF2-40B4-BE49-F238E27FC236}">
                <a16:creationId xmlns:a16="http://schemas.microsoft.com/office/drawing/2014/main" id="{1073ADD3-E53E-4DEC-8158-00AE41773A49}"/>
              </a:ext>
            </a:extLst>
          </p:cNvPr>
          <p:cNvSpPr txBox="1"/>
          <p:nvPr/>
        </p:nvSpPr>
        <p:spPr bwMode="auto">
          <a:xfrm>
            <a:off x="4686669" y="2535560"/>
            <a:ext cx="593690" cy="1778400"/>
          </a:xfrm>
          <a:prstGeom prst="rect">
            <a:avLst/>
          </a:prstGeom>
          <a:solidFill>
            <a:srgbClr val="004E64"/>
          </a:solidFill>
          <a:ln>
            <a:noFill/>
          </a:ln>
          <a:extLst>
            <a:ext uri="{FAA26D3D-D897-4be2-8F04-BA451C77F1D7}">
              <ma14:placeholderFlag xmlns:ma14="http://schemas.microsoft.com/office/mac/drawingml/2011/main" xmlns="" val="1"/>
            </a:ext>
          </a:extLst>
        </p:spPr>
        <p:txBody>
          <a:bodyPr vert="horz" wrap="none" lIns="0" tIns="0" rIns="0" bIns="0" numCol="1" rtlCol="0" anchor="ctr" anchorCtr="0" compatLnSpc="1">
            <a:prstTxWarp prst="textNoShape">
              <a:avLst/>
            </a:prstTxWarp>
            <a:noAutofit/>
          </a:bodyPr>
          <a:lstStyle/>
          <a:p>
            <a:pPr algn="ctr" fontAlgn="base">
              <a:spcBef>
                <a:spcPct val="20000"/>
              </a:spcBef>
              <a:spcAft>
                <a:spcPct val="0"/>
              </a:spcAft>
              <a:buClr>
                <a:srgbClr val="82CBDD"/>
              </a:buClr>
            </a:pPr>
            <a:r>
              <a:rPr lang="en-GB" sz="1600" dirty="0">
                <a:solidFill>
                  <a:srgbClr val="FFFFFF"/>
                </a:solidFill>
                <a:latin typeface="Myriad Pro Semibold" charset="0"/>
                <a:ea typeface="Myriad Pro Semibold" charset="0"/>
                <a:cs typeface="Myriad Pro Semibold" charset="0"/>
              </a:rPr>
              <a:t>?</a:t>
            </a:r>
          </a:p>
        </p:txBody>
      </p:sp>
      <p:sp>
        <p:nvSpPr>
          <p:cNvPr id="40" name="TextBox 39">
            <a:extLst>
              <a:ext uri="{FF2B5EF4-FFF2-40B4-BE49-F238E27FC236}">
                <a16:creationId xmlns:a16="http://schemas.microsoft.com/office/drawing/2014/main" id="{8146EB0D-A326-4759-95E3-2082F351B4E0}"/>
              </a:ext>
            </a:extLst>
          </p:cNvPr>
          <p:cNvSpPr txBox="1"/>
          <p:nvPr/>
        </p:nvSpPr>
        <p:spPr bwMode="auto">
          <a:xfrm>
            <a:off x="8285795" y="2542404"/>
            <a:ext cx="593690" cy="1778400"/>
          </a:xfrm>
          <a:prstGeom prst="rect">
            <a:avLst/>
          </a:prstGeom>
          <a:solidFill>
            <a:srgbClr val="004E64"/>
          </a:solidFill>
          <a:ln>
            <a:noFill/>
          </a:ln>
          <a:extLst>
            <a:ext uri="{FAA26D3D-D897-4be2-8F04-BA451C77F1D7}">
              <ma14:placeholderFlag xmlns:ma14="http://schemas.microsoft.com/office/mac/drawingml/2011/main" xmlns="" val="1"/>
            </a:ext>
          </a:extLst>
        </p:spPr>
        <p:txBody>
          <a:bodyPr vert="horz" wrap="none" lIns="0" tIns="0" rIns="0" bIns="0" numCol="1" rtlCol="0" anchor="ctr" anchorCtr="0" compatLnSpc="1">
            <a:prstTxWarp prst="textNoShape">
              <a:avLst/>
            </a:prstTxWarp>
            <a:noAutofit/>
          </a:bodyPr>
          <a:lstStyle/>
          <a:p>
            <a:pPr algn="ctr" fontAlgn="base">
              <a:spcBef>
                <a:spcPct val="20000"/>
              </a:spcBef>
              <a:spcAft>
                <a:spcPct val="0"/>
              </a:spcAft>
              <a:buClr>
                <a:srgbClr val="82CBDD"/>
              </a:buClr>
            </a:pPr>
            <a:r>
              <a:rPr lang="en-GB" sz="1600" dirty="0">
                <a:solidFill>
                  <a:srgbClr val="FFFFFF"/>
                </a:solidFill>
                <a:latin typeface="Myriad Pro Semibold" charset="0"/>
                <a:ea typeface="Myriad Pro Semibold" charset="0"/>
                <a:cs typeface="Myriad Pro Semibold" charset="0"/>
              </a:rPr>
              <a:t>?</a:t>
            </a:r>
          </a:p>
        </p:txBody>
      </p:sp>
      <p:sp>
        <p:nvSpPr>
          <p:cNvPr id="41" name="TextBox 40">
            <a:extLst>
              <a:ext uri="{FF2B5EF4-FFF2-40B4-BE49-F238E27FC236}">
                <a16:creationId xmlns:a16="http://schemas.microsoft.com/office/drawing/2014/main" id="{772B5CD8-AB28-48E5-A301-974265A842DC}"/>
              </a:ext>
            </a:extLst>
          </p:cNvPr>
          <p:cNvSpPr txBox="1"/>
          <p:nvPr/>
        </p:nvSpPr>
        <p:spPr bwMode="auto">
          <a:xfrm>
            <a:off x="7929740" y="4730997"/>
            <a:ext cx="13532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b="1" u="sng" dirty="0">
                <a:solidFill>
                  <a:srgbClr val="000000"/>
                </a:solidFill>
                <a:latin typeface="Myriad Pro Semibold" charset="0"/>
                <a:ea typeface="Myriad Pro Semibold" charset="0"/>
                <a:cs typeface="Myriad Pro Semibold" charset="0"/>
              </a:rPr>
              <a:t>four ones</a:t>
            </a:r>
          </a:p>
        </p:txBody>
      </p:sp>
      <p:sp>
        <p:nvSpPr>
          <p:cNvPr id="42" name="TextBox 41">
            <a:extLst>
              <a:ext uri="{FF2B5EF4-FFF2-40B4-BE49-F238E27FC236}">
                <a16:creationId xmlns:a16="http://schemas.microsoft.com/office/drawing/2014/main" id="{132C7A57-3645-4E25-9610-97A0235D626B}"/>
              </a:ext>
            </a:extLst>
          </p:cNvPr>
          <p:cNvSpPr txBox="1"/>
          <p:nvPr/>
        </p:nvSpPr>
        <p:spPr bwMode="auto">
          <a:xfrm>
            <a:off x="4261899" y="4730997"/>
            <a:ext cx="15824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000" b="1" u="sng" dirty="0">
                <a:solidFill>
                  <a:srgbClr val="000000"/>
                </a:solidFill>
                <a:latin typeface="Myriad Pro Semibold" charset="0"/>
                <a:ea typeface="Myriad Pro Semibold" charset="0"/>
                <a:cs typeface="Myriad Pro Semibold" charset="0"/>
              </a:rPr>
              <a:t>seven ones</a:t>
            </a:r>
          </a:p>
        </p:txBody>
      </p:sp>
      <p:sp>
        <p:nvSpPr>
          <p:cNvPr id="43" name="TextBox 42">
            <a:extLst>
              <a:ext uri="{FF2B5EF4-FFF2-40B4-BE49-F238E27FC236}">
                <a16:creationId xmlns:a16="http://schemas.microsoft.com/office/drawing/2014/main" id="{E81DE136-FCB3-494F-B5EE-B6951FCD955F}"/>
              </a:ext>
            </a:extLst>
          </p:cNvPr>
          <p:cNvSpPr txBox="1"/>
          <p:nvPr/>
        </p:nvSpPr>
        <p:spPr bwMode="auto">
          <a:xfrm>
            <a:off x="4323171" y="4730643"/>
            <a:ext cx="792000" cy="400110"/>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72000" bIns="45720" numCol="1" rtlCol="0" anchor="t" anchorCtr="0" compatLnSpc="1">
            <a:prstTxWarp prst="textNoShape">
              <a:avLst/>
            </a:prstTxWarp>
            <a:noAutofit/>
          </a:bodyPr>
          <a:lstStyle/>
          <a:p>
            <a:pPr algn="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a:t>
            </a:r>
          </a:p>
        </p:txBody>
      </p:sp>
      <p:sp>
        <p:nvSpPr>
          <p:cNvPr id="44" name="TextBox 43">
            <a:extLst>
              <a:ext uri="{FF2B5EF4-FFF2-40B4-BE49-F238E27FC236}">
                <a16:creationId xmlns:a16="http://schemas.microsoft.com/office/drawing/2014/main" id="{4E65013F-3725-4CDF-A649-E6B9DD6532F4}"/>
              </a:ext>
            </a:extLst>
          </p:cNvPr>
          <p:cNvSpPr txBox="1"/>
          <p:nvPr/>
        </p:nvSpPr>
        <p:spPr bwMode="auto">
          <a:xfrm>
            <a:off x="7987784" y="4730643"/>
            <a:ext cx="552228" cy="400110"/>
          </a:xfrm>
          <a:prstGeom prst="rect">
            <a:avLst/>
          </a:prstGeom>
          <a:solidFill>
            <a:schemeClr val="bg1"/>
          </a:solidFill>
          <a:ln>
            <a:noFill/>
          </a:ln>
          <a:extLst>
            <a:ext uri="{FAA26D3D-D897-4be2-8F04-BA451C77F1D7}">
              <ma14:placeholderFlag xmlns:ma14="http://schemas.microsoft.com/office/mac/drawingml/2011/main" xmlns="" val="1"/>
            </a:ext>
          </a:extLst>
        </p:spPr>
        <p:txBody>
          <a:bodyPr vert="horz" wrap="none" lIns="91440" tIns="45720" rIns="72000" bIns="45720" numCol="1" rtlCol="0" anchor="t" anchorCtr="0" compatLnSpc="1">
            <a:prstTxWarp prst="textNoShape">
              <a:avLst/>
            </a:prstTxWarp>
            <a:noAutofit/>
          </a:bodyPr>
          <a:lstStyle/>
          <a:p>
            <a:pPr algn="r" fontAlgn="base">
              <a:spcBef>
                <a:spcPct val="20000"/>
              </a:spcBef>
              <a:spcAft>
                <a:spcPct val="0"/>
              </a:spcAft>
              <a:buClr>
                <a:srgbClr val="82CBDD"/>
              </a:buClr>
            </a:pPr>
            <a:r>
              <a:rPr lang="en-GB" sz="20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5864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9"/>
                                        </p:tgtEl>
                                      </p:cBhvr>
                                    </p:animEffect>
                                    <p:set>
                                      <p:cBhvr>
                                        <p:cTn id="10" dur="1" fill="hold">
                                          <p:stCondLst>
                                            <p:cond delay="499"/>
                                          </p:stCondLst>
                                        </p:cTn>
                                        <p:tgtEl>
                                          <p:spTgt spid="3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3"/>
                                        </p:tgtEl>
                                      </p:cBhvr>
                                    </p:animEffect>
                                    <p:set>
                                      <p:cBhvr>
                                        <p:cTn id="13" dur="1" fill="hold">
                                          <p:stCondLst>
                                            <p:cond delay="499"/>
                                          </p:stCondLst>
                                        </p:cTn>
                                        <p:tgtEl>
                                          <p:spTgt spid="4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34"/>
                                        </p:tgtEl>
                                      </p:cBhvr>
                                    </p:animEffect>
                                    <p:set>
                                      <p:cBhvr>
                                        <p:cTn id="18" dur="1" fill="hold">
                                          <p:stCondLst>
                                            <p:cond delay="499"/>
                                          </p:stCondLst>
                                        </p:cTn>
                                        <p:tgtEl>
                                          <p:spTgt spid="3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40"/>
                                        </p:tgtEl>
                                      </p:cBhvr>
                                    </p:animEffect>
                                    <p:set>
                                      <p:cBhvr>
                                        <p:cTn id="21" dur="1" fill="hold">
                                          <p:stCondLst>
                                            <p:cond delay="499"/>
                                          </p:stCondLst>
                                        </p:cTn>
                                        <p:tgtEl>
                                          <p:spTgt spid="40"/>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44"/>
                                        </p:tgtEl>
                                      </p:cBhvr>
                                    </p:animEffect>
                                    <p:set>
                                      <p:cBhvr>
                                        <p:cTn id="24" dur="1" fill="hold">
                                          <p:stCondLst>
                                            <p:cond delay="499"/>
                                          </p:stCondLst>
                                        </p:cTn>
                                        <p:tgtEl>
                                          <p:spTgt spid="4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 presetClass="entr" presetSubtype="0" fill="hold" grpId="0" nodeType="withEffect">
                                  <p:stCondLst>
                                    <p:cond delay="0"/>
                                  </p:stCondLst>
                                  <p:childTnLst>
                                    <p:set>
                                      <p:cBhvr>
                                        <p:cTn id="31" dur="1" fill="hold">
                                          <p:stCondLst>
                                            <p:cond delay="0"/>
                                          </p:stCondLst>
                                        </p:cTn>
                                        <p:tgtEl>
                                          <p:spTgt spid="42"/>
                                        </p:tgtEl>
                                        <p:attrNameLst>
                                          <p:attrName>style.visibility</p:attrName>
                                        </p:attrNameLst>
                                      </p:cBhvr>
                                      <p:to>
                                        <p:strVal val="visible"/>
                                      </p:to>
                                    </p:set>
                                  </p:childTnLst>
                                </p:cTn>
                              </p:par>
                              <p:par>
                                <p:cTn id="32" presetID="1" presetClass="exit"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grpId="0" nodeType="afterEffect">
                                  <p:stCondLst>
                                    <p:cond delay="50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 presetClass="entr" presetSubtype="0" fill="hold" grpId="0" nodeType="withEffect">
                                  <p:stCondLst>
                                    <p:cond delay="50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xit" presetSubtype="0" fill="hold" grpId="0" nodeType="withEffect">
                                  <p:stCondLst>
                                    <p:cond delay="500"/>
                                  </p:stCondLst>
                                  <p:childTnLst>
                                    <p:set>
                                      <p:cBhvr>
                                        <p:cTn id="41"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5" grpId="0"/>
      <p:bldP spid="26" grpId="0"/>
      <p:bldP spid="34" grpId="0" animBg="1"/>
      <p:bldP spid="30" grpId="0" animBg="1"/>
      <p:bldP spid="39" grpId="0" animBg="1"/>
      <p:bldP spid="40" grpId="0" animBg="1"/>
      <p:bldP spid="41" grpId="0"/>
      <p:bldP spid="42" grpId="0"/>
      <p:bldP spid="43" grpId="0" animBg="1"/>
      <p:bldP spid="4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4:3</a:t>
            </a:r>
          </a:p>
        </p:txBody>
      </p:sp>
      <p:sp>
        <p:nvSpPr>
          <p:cNvPr id="29" name="TextBox 28">
            <a:extLst>
              <a:ext uri="{FF2B5EF4-FFF2-40B4-BE49-F238E27FC236}">
                <a16:creationId xmlns:a16="http://schemas.microsoft.com/office/drawing/2014/main" id="{B265EF53-02EE-462E-B88C-F96D2306C319}"/>
              </a:ext>
            </a:extLst>
          </p:cNvPr>
          <p:cNvSpPr txBox="1"/>
          <p:nvPr/>
        </p:nvSpPr>
        <p:spPr bwMode="auto">
          <a:xfrm>
            <a:off x="4469846" y="3187238"/>
            <a:ext cx="505560" cy="33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FFFFFF"/>
                </a:solidFill>
                <a:latin typeface="Myriad Pro Semibold" charset="0"/>
                <a:ea typeface="Myriad Pro Semibold" charset="0"/>
                <a:cs typeface="Myriad Pro Semibold" charset="0"/>
              </a:rPr>
              <a:t>4</a:t>
            </a:r>
            <a:r>
              <a:rPr lang="en-GB" sz="1500" dirty="0">
                <a:solidFill>
                  <a:srgbClr val="000000"/>
                </a:solidFill>
                <a:latin typeface="Myriad Pro Semibold" charset="0"/>
                <a:ea typeface="Myriad Pro Semibold" charset="0"/>
                <a:cs typeface="Myriad Pro Semibold" charset="0"/>
              </a:rPr>
              <a:t>0</a:t>
            </a:r>
          </a:p>
        </p:txBody>
      </p:sp>
      <p:grpSp>
        <p:nvGrpSpPr>
          <p:cNvPr id="14" name="Group 13">
            <a:extLst>
              <a:ext uri="{FF2B5EF4-FFF2-40B4-BE49-F238E27FC236}">
                <a16:creationId xmlns:a16="http://schemas.microsoft.com/office/drawing/2014/main" id="{0B344394-8874-49B7-A837-E5835AF37060}"/>
              </a:ext>
            </a:extLst>
          </p:cNvPr>
          <p:cNvGrpSpPr/>
          <p:nvPr/>
        </p:nvGrpSpPr>
        <p:grpSpPr>
          <a:xfrm>
            <a:off x="979101" y="2941561"/>
            <a:ext cx="9231378" cy="568842"/>
            <a:chOff x="604233" y="3281717"/>
            <a:chExt cx="9289063" cy="568842"/>
          </a:xfrm>
        </p:grpSpPr>
        <p:pic>
          <p:nvPicPr>
            <p:cNvPr id="27" name="Picture 26">
              <a:extLst>
                <a:ext uri="{FF2B5EF4-FFF2-40B4-BE49-F238E27FC236}">
                  <a16:creationId xmlns:a16="http://schemas.microsoft.com/office/drawing/2014/main" id="{D541DAF7-CE46-40B0-8995-AA86CFF27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71" y="3281717"/>
              <a:ext cx="9001513" cy="196788"/>
            </a:xfrm>
            <a:prstGeom prst="rect">
              <a:avLst/>
            </a:prstGeom>
          </p:spPr>
        </p:pic>
        <p:sp>
          <p:nvSpPr>
            <p:cNvPr id="30" name="TextBox 29">
              <a:extLst>
                <a:ext uri="{FF2B5EF4-FFF2-40B4-BE49-F238E27FC236}">
                  <a16:creationId xmlns:a16="http://schemas.microsoft.com/office/drawing/2014/main" id="{A5ECE752-5DB1-40E6-A80D-B702997881B3}"/>
                </a:ext>
              </a:extLst>
            </p:cNvPr>
            <p:cNvSpPr txBox="1"/>
            <p:nvPr/>
          </p:nvSpPr>
          <p:spPr bwMode="auto">
            <a:xfrm>
              <a:off x="3193741" y="3527394"/>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30</a:t>
              </a:r>
            </a:p>
          </p:txBody>
        </p:sp>
        <p:sp>
          <p:nvSpPr>
            <p:cNvPr id="31" name="TextBox 30">
              <a:extLst>
                <a:ext uri="{FF2B5EF4-FFF2-40B4-BE49-F238E27FC236}">
                  <a16:creationId xmlns:a16="http://schemas.microsoft.com/office/drawing/2014/main" id="{CFE3380E-06E9-40EB-8EFF-A0A06AFC762E}"/>
                </a:ext>
              </a:extLst>
            </p:cNvPr>
            <p:cNvSpPr txBox="1"/>
            <p:nvPr/>
          </p:nvSpPr>
          <p:spPr bwMode="auto">
            <a:xfrm>
              <a:off x="1384230" y="3527394"/>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a:t>
              </a:r>
            </a:p>
          </p:txBody>
        </p:sp>
        <p:sp>
          <p:nvSpPr>
            <p:cNvPr id="32" name="TextBox 31">
              <a:extLst>
                <a:ext uri="{FF2B5EF4-FFF2-40B4-BE49-F238E27FC236}">
                  <a16:creationId xmlns:a16="http://schemas.microsoft.com/office/drawing/2014/main" id="{A73E5CAE-E3EC-4EC3-9610-D174CFC7B69B}"/>
                </a:ext>
              </a:extLst>
            </p:cNvPr>
            <p:cNvSpPr txBox="1"/>
            <p:nvPr/>
          </p:nvSpPr>
          <p:spPr bwMode="auto">
            <a:xfrm>
              <a:off x="2281186" y="3527394"/>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20</a:t>
              </a:r>
            </a:p>
          </p:txBody>
        </p:sp>
        <p:sp>
          <p:nvSpPr>
            <p:cNvPr id="33" name="TextBox 32">
              <a:extLst>
                <a:ext uri="{FF2B5EF4-FFF2-40B4-BE49-F238E27FC236}">
                  <a16:creationId xmlns:a16="http://schemas.microsoft.com/office/drawing/2014/main" id="{A9C1EC2E-1BC2-404F-BC28-48298B321F96}"/>
                </a:ext>
              </a:extLst>
            </p:cNvPr>
            <p:cNvSpPr txBox="1"/>
            <p:nvPr/>
          </p:nvSpPr>
          <p:spPr bwMode="auto">
            <a:xfrm>
              <a:off x="4140916" y="3527394"/>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4</a:t>
              </a:r>
              <a:endParaRPr lang="en-GB" sz="1500" dirty="0">
                <a:solidFill>
                  <a:srgbClr val="FFFFFF"/>
                </a:solidFill>
                <a:latin typeface="Myriad Pro Semibold" charset="0"/>
                <a:ea typeface="Myriad Pro Semibold" charset="0"/>
                <a:cs typeface="Myriad Pro Semibold" charset="0"/>
              </a:endParaRPr>
            </a:p>
          </p:txBody>
        </p:sp>
        <p:sp>
          <p:nvSpPr>
            <p:cNvPr id="34" name="TextBox 33">
              <a:extLst>
                <a:ext uri="{FF2B5EF4-FFF2-40B4-BE49-F238E27FC236}">
                  <a16:creationId xmlns:a16="http://schemas.microsoft.com/office/drawing/2014/main" id="{3F8FF322-B4A5-4D6D-9F4B-ECE47B8E0F50}"/>
                </a:ext>
              </a:extLst>
            </p:cNvPr>
            <p:cNvSpPr txBox="1"/>
            <p:nvPr/>
          </p:nvSpPr>
          <p:spPr bwMode="auto">
            <a:xfrm>
              <a:off x="5005248" y="3527394"/>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50</a:t>
              </a:r>
            </a:p>
          </p:txBody>
        </p:sp>
        <p:sp>
          <p:nvSpPr>
            <p:cNvPr id="35" name="TextBox 34">
              <a:extLst>
                <a:ext uri="{FF2B5EF4-FFF2-40B4-BE49-F238E27FC236}">
                  <a16:creationId xmlns:a16="http://schemas.microsoft.com/office/drawing/2014/main" id="{D49C05CD-D102-499A-9EAF-1298922ED94E}"/>
                </a:ext>
              </a:extLst>
            </p:cNvPr>
            <p:cNvSpPr txBox="1"/>
            <p:nvPr/>
          </p:nvSpPr>
          <p:spPr bwMode="auto">
            <a:xfrm>
              <a:off x="6815453" y="3527394"/>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70</a:t>
              </a:r>
            </a:p>
          </p:txBody>
        </p:sp>
        <p:sp>
          <p:nvSpPr>
            <p:cNvPr id="36" name="TextBox 35">
              <a:extLst>
                <a:ext uri="{FF2B5EF4-FFF2-40B4-BE49-F238E27FC236}">
                  <a16:creationId xmlns:a16="http://schemas.microsoft.com/office/drawing/2014/main" id="{BB3E519A-2C67-40A4-8DF6-4C7401ABE62E}"/>
                </a:ext>
              </a:extLst>
            </p:cNvPr>
            <p:cNvSpPr txBox="1"/>
            <p:nvPr/>
          </p:nvSpPr>
          <p:spPr bwMode="auto">
            <a:xfrm>
              <a:off x="8605940" y="3527394"/>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90</a:t>
              </a:r>
            </a:p>
          </p:txBody>
        </p:sp>
        <p:sp>
          <p:nvSpPr>
            <p:cNvPr id="37" name="TextBox 36">
              <a:extLst>
                <a:ext uri="{FF2B5EF4-FFF2-40B4-BE49-F238E27FC236}">
                  <a16:creationId xmlns:a16="http://schemas.microsoft.com/office/drawing/2014/main" id="{E44C8107-A4FF-49B3-9EF3-42AA67122C58}"/>
                </a:ext>
              </a:extLst>
            </p:cNvPr>
            <p:cNvSpPr txBox="1"/>
            <p:nvPr/>
          </p:nvSpPr>
          <p:spPr bwMode="auto">
            <a:xfrm>
              <a:off x="9386426" y="3527394"/>
              <a:ext cx="5068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100</a:t>
              </a:r>
            </a:p>
          </p:txBody>
        </p:sp>
        <p:sp>
          <p:nvSpPr>
            <p:cNvPr id="38" name="TextBox 37">
              <a:extLst>
                <a:ext uri="{FF2B5EF4-FFF2-40B4-BE49-F238E27FC236}">
                  <a16:creationId xmlns:a16="http://schemas.microsoft.com/office/drawing/2014/main" id="{D2762C9C-2446-46B0-8326-EC36D8B41B71}"/>
                </a:ext>
              </a:extLst>
            </p:cNvPr>
            <p:cNvSpPr txBox="1"/>
            <p:nvPr/>
          </p:nvSpPr>
          <p:spPr bwMode="auto">
            <a:xfrm>
              <a:off x="604233" y="3527394"/>
              <a:ext cx="2920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0</a:t>
              </a:r>
            </a:p>
          </p:txBody>
        </p:sp>
        <p:sp>
          <p:nvSpPr>
            <p:cNvPr id="39" name="TextBox 38">
              <a:extLst>
                <a:ext uri="{FF2B5EF4-FFF2-40B4-BE49-F238E27FC236}">
                  <a16:creationId xmlns:a16="http://schemas.microsoft.com/office/drawing/2014/main" id="{EECF1CFB-B0A1-470E-BF43-12A036A90BFD}"/>
                </a:ext>
              </a:extLst>
            </p:cNvPr>
            <p:cNvSpPr txBox="1"/>
            <p:nvPr/>
          </p:nvSpPr>
          <p:spPr bwMode="auto">
            <a:xfrm>
              <a:off x="7708906" y="3527394"/>
              <a:ext cx="39946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80</a:t>
              </a:r>
            </a:p>
          </p:txBody>
        </p:sp>
      </p:grpSp>
      <p:sp>
        <p:nvSpPr>
          <p:cNvPr id="15" name="Rectangle 14">
            <a:extLst>
              <a:ext uri="{FF2B5EF4-FFF2-40B4-BE49-F238E27FC236}">
                <a16:creationId xmlns:a16="http://schemas.microsoft.com/office/drawing/2014/main" id="{39825F4A-BF27-42D2-BE2D-42C7A886AC88}"/>
              </a:ext>
            </a:extLst>
          </p:cNvPr>
          <p:cNvSpPr/>
          <p:nvPr/>
        </p:nvSpPr>
        <p:spPr bwMode="auto">
          <a:xfrm>
            <a:off x="6563108" y="3089672"/>
            <a:ext cx="96059" cy="168328"/>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2" name="Rectangle 51">
            <a:extLst>
              <a:ext uri="{FF2B5EF4-FFF2-40B4-BE49-F238E27FC236}">
                <a16:creationId xmlns:a16="http://schemas.microsoft.com/office/drawing/2014/main" id="{C5C1E2EF-E845-434B-B82F-520B0EA36279}"/>
              </a:ext>
            </a:extLst>
          </p:cNvPr>
          <p:cNvSpPr/>
          <p:nvPr/>
        </p:nvSpPr>
        <p:spPr bwMode="auto">
          <a:xfrm>
            <a:off x="6446426" y="4494785"/>
            <a:ext cx="108000" cy="174429"/>
          </a:xfrm>
          <a:prstGeom prst="rect">
            <a:avLst/>
          </a:prstGeom>
          <a:solidFill>
            <a:schemeClr val="bg1"/>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3" name="TextBox 42">
            <a:extLst>
              <a:ext uri="{FF2B5EF4-FFF2-40B4-BE49-F238E27FC236}">
                <a16:creationId xmlns:a16="http://schemas.microsoft.com/office/drawing/2014/main" id="{AC3E132C-F755-4EEE-B932-FFAFC1B5FEFB}"/>
              </a:ext>
            </a:extLst>
          </p:cNvPr>
          <p:cNvSpPr txBox="1"/>
          <p:nvPr/>
        </p:nvSpPr>
        <p:spPr bwMode="auto">
          <a:xfrm>
            <a:off x="6285454" y="3187238"/>
            <a:ext cx="39305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60</a:t>
            </a:r>
          </a:p>
        </p:txBody>
      </p:sp>
      <p:pic>
        <p:nvPicPr>
          <p:cNvPr id="44" name="Picture 43">
            <a:extLst>
              <a:ext uri="{FF2B5EF4-FFF2-40B4-BE49-F238E27FC236}">
                <a16:creationId xmlns:a16="http://schemas.microsoft.com/office/drawing/2014/main" id="{9A5A3CF8-4AF2-4D41-85C9-56795FA553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0931" y="2287957"/>
            <a:ext cx="466075" cy="466075"/>
          </a:xfrm>
          <a:prstGeom prst="rect">
            <a:avLst/>
          </a:prstGeom>
        </p:spPr>
      </p:pic>
      <p:cxnSp>
        <p:nvCxnSpPr>
          <p:cNvPr id="45" name="Straight Connector 44">
            <a:extLst>
              <a:ext uri="{FF2B5EF4-FFF2-40B4-BE49-F238E27FC236}">
                <a16:creationId xmlns:a16="http://schemas.microsoft.com/office/drawing/2014/main" id="{33C8CE5A-EC62-46A3-995E-4677D80BB67C}"/>
              </a:ext>
            </a:extLst>
          </p:cNvPr>
          <p:cNvCxnSpPr/>
          <p:nvPr/>
        </p:nvCxnSpPr>
        <p:spPr bwMode="auto">
          <a:xfrm flipH="1">
            <a:off x="6179532" y="2727005"/>
            <a:ext cx="9670" cy="273602"/>
          </a:xfrm>
          <a:prstGeom prst="line">
            <a:avLst/>
          </a:prstGeom>
          <a:noFill/>
          <a:ln w="19050"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BCE8D725-638F-4BEB-96B9-99844E644550}"/>
              </a:ext>
            </a:extLst>
          </p:cNvPr>
          <p:cNvSpPr txBox="1"/>
          <p:nvPr/>
        </p:nvSpPr>
        <p:spPr bwMode="auto">
          <a:xfrm>
            <a:off x="5664449" y="2353857"/>
            <a:ext cx="57462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a:t>
            </a:r>
          </a:p>
        </p:txBody>
      </p:sp>
      <p:sp>
        <p:nvSpPr>
          <p:cNvPr id="48" name="TextBox 47">
            <a:extLst>
              <a:ext uri="{FF2B5EF4-FFF2-40B4-BE49-F238E27FC236}">
                <a16:creationId xmlns:a16="http://schemas.microsoft.com/office/drawing/2014/main" id="{E5617EB9-4DD5-4B0E-A315-0176896BB67A}"/>
              </a:ext>
            </a:extLst>
          </p:cNvPr>
          <p:cNvSpPr txBox="1"/>
          <p:nvPr/>
        </p:nvSpPr>
        <p:spPr bwMode="auto">
          <a:xfrm>
            <a:off x="6004586" y="2400984"/>
            <a:ext cx="430379" cy="323165"/>
          </a:xfrm>
          <a:prstGeom prst="rect">
            <a:avLst/>
          </a:prstGeom>
          <a:noFill/>
          <a:ln>
            <a:noFill/>
          </a:ln>
          <a:extLst>
            <a:ext uri="{FAA26D3D-D897-4be2-8F04-BA451C77F1D7}">
              <ma14:placeholderFlag xmlns:ma14="http://schemas.microsoft.com/office/mac/drawingml/2011/main" xmlns="" val="1"/>
            </a:ext>
          </a:extLst>
        </p:spPr>
        <p:txBody>
          <a:bodyPr vert="horz" wrap="square" lIns="91440" tIns="0" rIns="91440" bIns="0" numCol="1" rtlCol="0" anchor="t" anchorCtr="0" compatLnSpc="1">
            <a:prstTxWarp prst="textNoShape">
              <a:avLst/>
            </a:prstTxWarp>
            <a:no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57</a:t>
            </a:r>
          </a:p>
        </p:txBody>
      </p:sp>
      <p:sp>
        <p:nvSpPr>
          <p:cNvPr id="53" name="TextBox 52">
            <a:extLst>
              <a:ext uri="{FF2B5EF4-FFF2-40B4-BE49-F238E27FC236}">
                <a16:creationId xmlns:a16="http://schemas.microsoft.com/office/drawing/2014/main" id="{1C1A9657-29FC-4A59-8124-AB24260E4499}"/>
              </a:ext>
            </a:extLst>
          </p:cNvPr>
          <p:cNvSpPr txBox="1"/>
          <p:nvPr/>
        </p:nvSpPr>
        <p:spPr bwMode="auto">
          <a:xfrm>
            <a:off x="5587494" y="3663309"/>
            <a:ext cx="453561" cy="323165"/>
          </a:xfrm>
          <a:prstGeom prst="rect">
            <a:avLst/>
          </a:prstGeom>
          <a:noFill/>
          <a:ln>
            <a:noFill/>
          </a:ln>
          <a:extLst>
            <a:ext uri="{FAA26D3D-D897-4be2-8F04-BA451C77F1D7}">
              <ma14:placeholderFlag xmlns:ma14="http://schemas.microsoft.com/office/mac/drawingml/2011/main" xmlns="" val="1"/>
            </a:ext>
          </a:extLst>
        </p:spPr>
        <p:txBody>
          <a:bodyPr vert="horz" wrap="square" lIns="91440" tIns="0" rIns="91440" bIns="0" numCol="1" rtlCol="0" anchor="t" anchorCtr="0" compatLnSpc="1">
            <a:prstTxWarp prst="textNoShape">
              <a:avLst/>
            </a:prstTxWarp>
            <a:no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54</a:t>
            </a:r>
          </a:p>
        </p:txBody>
      </p:sp>
      <p:sp>
        <p:nvSpPr>
          <p:cNvPr id="54" name="TextBox 53">
            <a:extLst>
              <a:ext uri="{FF2B5EF4-FFF2-40B4-BE49-F238E27FC236}">
                <a16:creationId xmlns:a16="http://schemas.microsoft.com/office/drawing/2014/main" id="{9ED16416-D569-422E-BF55-5B4AE4EBC9DB}"/>
              </a:ext>
            </a:extLst>
          </p:cNvPr>
          <p:cNvSpPr txBox="1"/>
          <p:nvPr/>
        </p:nvSpPr>
        <p:spPr bwMode="auto">
          <a:xfrm>
            <a:off x="5751173" y="3617676"/>
            <a:ext cx="46165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1500" dirty="0">
                <a:solidFill>
                  <a:srgbClr val="000000"/>
                </a:solidFill>
                <a:latin typeface="Myriad Pro Semibold" charset="0"/>
                <a:ea typeface="Myriad Pro Semibold" charset="0"/>
                <a:cs typeface="Myriad Pro Semibold" charset="0"/>
              </a:rPr>
              <a:t>5?</a:t>
            </a:r>
          </a:p>
        </p:txBody>
      </p:sp>
      <p:pic>
        <p:nvPicPr>
          <p:cNvPr id="56" name="Picture 55">
            <a:extLst>
              <a:ext uri="{FF2B5EF4-FFF2-40B4-BE49-F238E27FC236}">
                <a16:creationId xmlns:a16="http://schemas.microsoft.com/office/drawing/2014/main" id="{32658366-84FE-40DD-AE73-76F0245C87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4449" y="3559292"/>
            <a:ext cx="471421" cy="453561"/>
          </a:xfrm>
          <a:prstGeom prst="rect">
            <a:avLst/>
          </a:prstGeom>
        </p:spPr>
      </p:pic>
      <p:cxnSp>
        <p:nvCxnSpPr>
          <p:cNvPr id="59" name="Straight Connector 58">
            <a:extLst>
              <a:ext uri="{FF2B5EF4-FFF2-40B4-BE49-F238E27FC236}">
                <a16:creationId xmlns:a16="http://schemas.microsoft.com/office/drawing/2014/main" id="{312365F1-F8F1-4B7A-9D8A-383F0E1DD347}"/>
              </a:ext>
            </a:extLst>
          </p:cNvPr>
          <p:cNvCxnSpPr/>
          <p:nvPr/>
        </p:nvCxnSpPr>
        <p:spPr bwMode="auto">
          <a:xfrm>
            <a:off x="6565111" y="3294000"/>
            <a:ext cx="0" cy="100800"/>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a:extLst>
              <a:ext uri="{FF2B5EF4-FFF2-40B4-BE49-F238E27FC236}">
                <a16:creationId xmlns:a16="http://schemas.microsoft.com/office/drawing/2014/main" id="{A0318CB5-9E0D-47B7-9951-DB76D1DBA56C}"/>
              </a:ext>
            </a:extLst>
          </p:cNvPr>
          <p:cNvCxnSpPr/>
          <p:nvPr/>
        </p:nvCxnSpPr>
        <p:spPr bwMode="auto">
          <a:xfrm>
            <a:off x="5905634" y="3121724"/>
            <a:ext cx="0" cy="420943"/>
          </a:xfrm>
          <a:prstGeom prst="line">
            <a:avLst/>
          </a:prstGeom>
          <a:noFill/>
          <a:ln w="19050" cap="flat" cmpd="sng" algn="ctr">
            <a:solidFill>
              <a:schemeClr val="bg2">
                <a:lumMod val="40000"/>
                <a:lumOff val="60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TextBox 61">
            <a:extLst>
              <a:ext uri="{FF2B5EF4-FFF2-40B4-BE49-F238E27FC236}">
                <a16:creationId xmlns:a16="http://schemas.microsoft.com/office/drawing/2014/main" id="{20ADBAED-822C-439D-8D06-51E9198309A5}"/>
              </a:ext>
            </a:extLst>
          </p:cNvPr>
          <p:cNvSpPr txBox="1"/>
          <p:nvPr/>
        </p:nvSpPr>
        <p:spPr bwMode="auto">
          <a:xfrm>
            <a:off x="6165677" y="2404698"/>
            <a:ext cx="208783" cy="453561"/>
          </a:xfrm>
          <a:prstGeom prst="rect">
            <a:avLst/>
          </a:prstGeom>
          <a:noFill/>
          <a:ln>
            <a:noFill/>
          </a:ln>
          <a:extLst>
            <a:ext uri="{FAA26D3D-D897-4be2-8F04-BA451C77F1D7}">
              <ma14:placeholderFlag xmlns:ma14="http://schemas.microsoft.com/office/mac/drawingml/2011/main" xmlns="" val="1"/>
            </a:ext>
          </a:extLst>
        </p:spPr>
        <p:txBody>
          <a:bodyPr vert="horz" wrap="square" lIns="91440" tIns="0" rIns="91440" bIns="0" numCol="1" rtlCol="0" anchor="t" anchorCtr="0" compatLnSpc="1">
            <a:prstTxWarp prst="textNoShape">
              <a:avLst/>
            </a:prstTxWarp>
            <a:noAutofit/>
          </a:bodyPr>
          <a:lstStyle/>
          <a:p>
            <a:pPr algn="ctr" fontAlgn="base">
              <a:spcBef>
                <a:spcPct val="20000"/>
              </a:spcBef>
              <a:spcAft>
                <a:spcPct val="0"/>
              </a:spcAft>
              <a:buClr>
                <a:srgbClr val="82CBDD"/>
              </a:buClr>
            </a:pPr>
            <a:r>
              <a:rPr lang="en-GB" sz="1500" b="1" dirty="0">
                <a:solidFill>
                  <a:srgbClr val="000000"/>
                </a:solidFill>
                <a:latin typeface="Myriad Pro Semibold" charset="0"/>
                <a:ea typeface="Myriad Pro Semibold" charset="0"/>
                <a:cs typeface="Myriad Pro Semibold" charset="0"/>
              </a:rPr>
              <a:t>7</a:t>
            </a:r>
          </a:p>
        </p:txBody>
      </p:sp>
      <p:sp>
        <p:nvSpPr>
          <p:cNvPr id="63" name="TextBox 62">
            <a:extLst>
              <a:ext uri="{FF2B5EF4-FFF2-40B4-BE49-F238E27FC236}">
                <a16:creationId xmlns:a16="http://schemas.microsoft.com/office/drawing/2014/main" id="{00DBC903-E923-4CB1-9F4E-F5ECCA16E526}"/>
              </a:ext>
            </a:extLst>
          </p:cNvPr>
          <p:cNvSpPr txBox="1"/>
          <p:nvPr/>
        </p:nvSpPr>
        <p:spPr bwMode="auto">
          <a:xfrm>
            <a:off x="5749278" y="3663734"/>
            <a:ext cx="224202" cy="344960"/>
          </a:xfrm>
          <a:prstGeom prst="rect">
            <a:avLst/>
          </a:prstGeom>
          <a:noFill/>
          <a:ln>
            <a:noFill/>
          </a:ln>
          <a:extLst>
            <a:ext uri="{FAA26D3D-D897-4be2-8F04-BA451C77F1D7}">
              <ma14:placeholderFlag xmlns:ma14="http://schemas.microsoft.com/office/mac/drawingml/2011/main" xmlns="" val="1"/>
            </a:ext>
          </a:extLst>
        </p:spPr>
        <p:txBody>
          <a:bodyPr vert="horz" wrap="square" lIns="91440" tIns="0" rIns="91440" bIns="0" numCol="1" rtlCol="0" anchor="t" anchorCtr="0" compatLnSpc="1">
            <a:prstTxWarp prst="textNoShape">
              <a:avLst/>
            </a:prstTxWarp>
            <a:noAutofit/>
          </a:bodyPr>
          <a:lstStyle/>
          <a:p>
            <a:pPr algn="ctr" fontAlgn="base">
              <a:spcBef>
                <a:spcPct val="20000"/>
              </a:spcBef>
              <a:spcAft>
                <a:spcPct val="0"/>
              </a:spcAft>
              <a:buClr>
                <a:srgbClr val="82CBDD"/>
              </a:buClr>
            </a:pPr>
            <a:r>
              <a:rPr lang="en-GB" sz="1500" b="1" dirty="0">
                <a:solidFill>
                  <a:srgbClr val="000000"/>
                </a:solidFill>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399939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75E-6 -2.96296E-6 L 0.02565 -0.00023 " pathEditMode="relative" rAng="0" ptsTypes="AA">
                                      <p:cBhvr>
                                        <p:cTn id="6" dur="2000" fill="hold"/>
                                        <p:tgtEl>
                                          <p:spTgt spid="44"/>
                                        </p:tgtEl>
                                        <p:attrNameLst>
                                          <p:attrName>ppt_x</p:attrName>
                                          <p:attrName>ppt_y</p:attrName>
                                        </p:attrNameLst>
                                      </p:cBhvr>
                                      <p:rCtr x="1276" y="-23"/>
                                    </p:animMotion>
                                  </p:childTnLst>
                                </p:cTn>
                              </p:par>
                              <p:par>
                                <p:cTn id="7" presetID="63" presetClass="path" presetSubtype="0" accel="50000" decel="50000" fill="hold" grpId="0" nodeType="withEffect">
                                  <p:stCondLst>
                                    <p:cond delay="0"/>
                                  </p:stCondLst>
                                  <p:childTnLst>
                                    <p:animMotion origin="layout" path="M -1.04167E-6 4.81481E-6 L 0.01992 -0.00232 " pathEditMode="relative" rAng="0" ptsTypes="AA">
                                      <p:cBhvr>
                                        <p:cTn id="8" dur="2000" fill="hold"/>
                                        <p:tgtEl>
                                          <p:spTgt spid="46"/>
                                        </p:tgtEl>
                                        <p:attrNameLst>
                                          <p:attrName>ppt_x</p:attrName>
                                          <p:attrName>ppt_y</p:attrName>
                                        </p:attrNameLst>
                                      </p:cBhvr>
                                      <p:rCtr x="990" y="-579"/>
                                    </p:animMotion>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xit" presetSubtype="0" fill="hold" grpId="1" nodeType="withEffect">
                                  <p:stCondLst>
                                    <p:cond delay="0"/>
                                  </p:stCondLst>
                                  <p:childTnLst>
                                    <p:animEffect transition="out" filter="fade">
                                      <p:cBhvr>
                                        <p:cTn id="19" dur="500"/>
                                        <p:tgtEl>
                                          <p:spTgt spid="46"/>
                                        </p:tgtEl>
                                      </p:cBhvr>
                                    </p:animEffect>
                                    <p:set>
                                      <p:cBhvr>
                                        <p:cTn id="20" dur="1" fill="hold">
                                          <p:stCondLst>
                                            <p:cond delay="499"/>
                                          </p:stCondLst>
                                        </p:cTn>
                                        <p:tgtEl>
                                          <p:spTgt spid="4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5" presetClass="path" presetSubtype="0" accel="50000" decel="50000" fill="hold" nodeType="clickEffect">
                                  <p:stCondLst>
                                    <p:cond delay="0"/>
                                  </p:stCondLst>
                                  <p:childTnLst>
                                    <p:animMotion origin="layout" path="M 0.01563 -2.96296E-6 L -0.00573 -2.96296E-6 " pathEditMode="relative" rAng="0" ptsTypes="AA">
                                      <p:cBhvr>
                                        <p:cTn id="24" dur="2000" fill="hold"/>
                                        <p:tgtEl>
                                          <p:spTgt spid="56"/>
                                        </p:tgtEl>
                                        <p:attrNameLst>
                                          <p:attrName>ppt_x</p:attrName>
                                          <p:attrName>ppt_y</p:attrName>
                                        </p:attrNameLst>
                                      </p:cBhvr>
                                      <p:rCtr x="-1068" y="0"/>
                                    </p:animMotion>
                                  </p:childTnLst>
                                </p:cTn>
                              </p:par>
                              <p:par>
                                <p:cTn id="25" presetID="35" presetClass="path" presetSubtype="0" accel="50000" decel="50000" fill="hold" grpId="0" nodeType="withEffect">
                                  <p:stCondLst>
                                    <p:cond delay="0"/>
                                  </p:stCondLst>
                                  <p:childTnLst>
                                    <p:animMotion origin="layout" path="M -2.29167E-6 4.44444E-6 L -0.01367 -0.00116 " pathEditMode="relative" rAng="0" ptsTypes="AA">
                                      <p:cBhvr>
                                        <p:cTn id="26" dur="2000" fill="hold"/>
                                        <p:tgtEl>
                                          <p:spTgt spid="54"/>
                                        </p:tgtEl>
                                        <p:attrNameLst>
                                          <p:attrName>ppt_x</p:attrName>
                                          <p:attrName>ppt_y</p:attrName>
                                        </p:attrNameLst>
                                      </p:cBhvr>
                                      <p:rCtr x="-286" y="185"/>
                                    </p:animMotion>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 presetClass="exit" presetSubtype="0" fill="hold" grpId="1"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fade">
                                      <p:cBhvr>
                                        <p:cTn id="42" dur="500"/>
                                        <p:tgtEl>
                                          <p:spTgt spid="62"/>
                                        </p:tgtEl>
                                      </p:cBhvr>
                                    </p:animEffect>
                                  </p:childTnLst>
                                </p:cTn>
                              </p:par>
                            </p:childTnLst>
                          </p:cTn>
                        </p:par>
                        <p:par>
                          <p:cTn id="43" fill="hold">
                            <p:stCondLst>
                              <p:cond delay="500"/>
                            </p:stCondLst>
                            <p:childTnLst>
                              <p:par>
                                <p:cTn id="44" presetID="10" presetClass="entr" presetSubtype="0" fill="hold" grpId="2" nodeType="after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childTnLst>
                          </p:cTn>
                        </p:par>
                        <p:par>
                          <p:cTn id="47" fill="hold">
                            <p:stCondLst>
                              <p:cond delay="1000"/>
                            </p:stCondLst>
                            <p:childTnLst>
                              <p:par>
                                <p:cTn id="48" presetID="10" presetClass="exit" presetSubtype="0" fill="hold" grpId="3" nodeType="afterEffect">
                                  <p:stCondLst>
                                    <p:cond delay="0"/>
                                  </p:stCondLst>
                                  <p:childTnLst>
                                    <p:animEffect transition="out" filter="fade">
                                      <p:cBhvr>
                                        <p:cTn id="49" dur="500"/>
                                        <p:tgtEl>
                                          <p:spTgt spid="62"/>
                                        </p:tgtEl>
                                      </p:cBhvr>
                                    </p:animEffect>
                                    <p:set>
                                      <p:cBhvr>
                                        <p:cTn id="50" dur="1" fill="hold">
                                          <p:stCondLst>
                                            <p:cond delay="499"/>
                                          </p:stCondLst>
                                        </p:cTn>
                                        <p:tgtEl>
                                          <p:spTgt spid="62"/>
                                        </p:tgtEl>
                                        <p:attrNameLst>
                                          <p:attrName>style.visibility</p:attrName>
                                        </p:attrNameLst>
                                      </p:cBhvr>
                                      <p:to>
                                        <p:strVal val="hidden"/>
                                      </p:to>
                                    </p:set>
                                  </p:childTnLst>
                                </p:cTn>
                              </p:par>
                            </p:childTnLst>
                          </p:cTn>
                        </p:par>
                        <p:par>
                          <p:cTn id="51" fill="hold">
                            <p:stCondLst>
                              <p:cond delay="1500"/>
                            </p:stCondLst>
                            <p:childTnLst>
                              <p:par>
                                <p:cTn id="52" presetID="10" presetClass="entr" presetSubtype="0" fill="hold" grpId="4" nodeType="afterEffect">
                                  <p:stCondLst>
                                    <p:cond delay="0"/>
                                  </p:stCondLst>
                                  <p:childTnLst>
                                    <p:set>
                                      <p:cBhvr>
                                        <p:cTn id="53" dur="1" fill="hold">
                                          <p:stCondLst>
                                            <p:cond delay="0"/>
                                          </p:stCondLst>
                                        </p:cTn>
                                        <p:tgtEl>
                                          <p:spTgt spid="62"/>
                                        </p:tgtEl>
                                        <p:attrNameLst>
                                          <p:attrName>style.visibility</p:attrName>
                                        </p:attrNameLst>
                                      </p:cBhvr>
                                      <p:to>
                                        <p:strVal val="visible"/>
                                      </p:to>
                                    </p:set>
                                    <p:animEffect transition="in" filter="fade">
                                      <p:cBhvr>
                                        <p:cTn id="54" dur="500"/>
                                        <p:tgtEl>
                                          <p:spTgt spid="62"/>
                                        </p:tgtEl>
                                      </p:cBhvr>
                                    </p:animEffect>
                                  </p:childTnLst>
                                </p:cTn>
                              </p:par>
                            </p:childTnLst>
                          </p:cTn>
                        </p:par>
                        <p:par>
                          <p:cTn id="55" fill="hold">
                            <p:stCondLst>
                              <p:cond delay="2000"/>
                            </p:stCondLst>
                            <p:childTnLst>
                              <p:par>
                                <p:cTn id="56" presetID="10" presetClass="exit" presetSubtype="0" fill="hold" grpId="5" nodeType="afterEffect">
                                  <p:stCondLst>
                                    <p:cond delay="0"/>
                                  </p:stCondLst>
                                  <p:childTnLst>
                                    <p:animEffect transition="out" filter="fade">
                                      <p:cBhvr>
                                        <p:cTn id="57" dur="500"/>
                                        <p:tgtEl>
                                          <p:spTgt spid="62"/>
                                        </p:tgtEl>
                                      </p:cBhvr>
                                    </p:animEffect>
                                    <p:set>
                                      <p:cBhvr>
                                        <p:cTn id="58" dur="1" fill="hold">
                                          <p:stCondLst>
                                            <p:cond delay="499"/>
                                          </p:stCondLst>
                                        </p:cTn>
                                        <p:tgtEl>
                                          <p:spTgt spid="62"/>
                                        </p:tgtEl>
                                        <p:attrNameLst>
                                          <p:attrName>style.visibility</p:attrName>
                                        </p:attrNameLst>
                                      </p:cBhvr>
                                      <p:to>
                                        <p:strVal val="hidden"/>
                                      </p:to>
                                    </p:set>
                                  </p:childTnLst>
                                </p:cTn>
                              </p:par>
                            </p:childTnLst>
                          </p:cTn>
                        </p:par>
                        <p:par>
                          <p:cTn id="59" fill="hold">
                            <p:stCondLst>
                              <p:cond delay="2500"/>
                            </p:stCondLst>
                            <p:childTnLst>
                              <p:par>
                                <p:cTn id="60" presetID="10" presetClass="entr" presetSubtype="0" fill="hold" grpId="6"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62"/>
                                        </p:tgtEl>
                                      </p:cBhvr>
                                    </p:animEffect>
                                    <p:set>
                                      <p:cBhvr>
                                        <p:cTn id="67" dur="1" fill="hold">
                                          <p:stCondLst>
                                            <p:cond delay="499"/>
                                          </p:stCondLst>
                                        </p:cTn>
                                        <p:tgtEl>
                                          <p:spTgt spid="62"/>
                                        </p:tgtEl>
                                        <p:attrNameLst>
                                          <p:attrName>style.visibility</p:attrName>
                                        </p:attrNameLst>
                                      </p:cBhvr>
                                      <p:to>
                                        <p:strVal val="hidden"/>
                                      </p:to>
                                    </p:set>
                                  </p:childTnLst>
                                </p:cTn>
                              </p:par>
                              <p:par>
                                <p:cTn id="68" presetID="10"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childTnLst>
                          </p:cTn>
                        </p:par>
                        <p:par>
                          <p:cTn id="71" fill="hold">
                            <p:stCondLst>
                              <p:cond delay="500"/>
                            </p:stCondLst>
                            <p:childTnLst>
                              <p:par>
                                <p:cTn id="72" presetID="10" presetClass="entr" presetSubtype="0" fill="hold" grpId="2"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childTnLst>
                          </p:cTn>
                        </p:par>
                        <p:par>
                          <p:cTn id="75" fill="hold">
                            <p:stCondLst>
                              <p:cond delay="1000"/>
                            </p:stCondLst>
                            <p:childTnLst>
                              <p:par>
                                <p:cTn id="76" presetID="10" presetClass="exit" presetSubtype="0" fill="hold" grpId="3" nodeType="afterEffect">
                                  <p:stCondLst>
                                    <p:cond delay="0"/>
                                  </p:stCondLst>
                                  <p:childTnLst>
                                    <p:animEffect transition="out" filter="fade">
                                      <p:cBhvr>
                                        <p:cTn id="77" dur="500"/>
                                        <p:tgtEl>
                                          <p:spTgt spid="63"/>
                                        </p:tgtEl>
                                      </p:cBhvr>
                                    </p:animEffect>
                                    <p:set>
                                      <p:cBhvr>
                                        <p:cTn id="78" dur="1" fill="hold">
                                          <p:stCondLst>
                                            <p:cond delay="499"/>
                                          </p:stCondLst>
                                        </p:cTn>
                                        <p:tgtEl>
                                          <p:spTgt spid="63"/>
                                        </p:tgtEl>
                                        <p:attrNameLst>
                                          <p:attrName>style.visibility</p:attrName>
                                        </p:attrNameLst>
                                      </p:cBhvr>
                                      <p:to>
                                        <p:strVal val="hidden"/>
                                      </p:to>
                                    </p:set>
                                  </p:childTnLst>
                                </p:cTn>
                              </p:par>
                            </p:childTnLst>
                          </p:cTn>
                        </p:par>
                        <p:par>
                          <p:cTn id="79" fill="hold">
                            <p:stCondLst>
                              <p:cond delay="1500"/>
                            </p:stCondLst>
                            <p:childTnLst>
                              <p:par>
                                <p:cTn id="80" presetID="10" presetClass="entr" presetSubtype="0" fill="hold" grpId="4" nodeType="afterEffect">
                                  <p:stCondLst>
                                    <p:cond delay="0"/>
                                  </p:stCondLst>
                                  <p:childTnLst>
                                    <p:set>
                                      <p:cBhvr>
                                        <p:cTn id="81" dur="1" fill="hold">
                                          <p:stCondLst>
                                            <p:cond delay="0"/>
                                          </p:stCondLst>
                                        </p:cTn>
                                        <p:tgtEl>
                                          <p:spTgt spid="63"/>
                                        </p:tgtEl>
                                        <p:attrNameLst>
                                          <p:attrName>style.visibility</p:attrName>
                                        </p:attrNameLst>
                                      </p:cBhvr>
                                      <p:to>
                                        <p:strVal val="visible"/>
                                      </p:to>
                                    </p:set>
                                    <p:animEffect transition="in" filter="fade">
                                      <p:cBhvr>
                                        <p:cTn id="82" dur="500"/>
                                        <p:tgtEl>
                                          <p:spTgt spid="63"/>
                                        </p:tgtEl>
                                      </p:cBhvr>
                                    </p:animEffect>
                                  </p:childTnLst>
                                </p:cTn>
                              </p:par>
                            </p:childTnLst>
                          </p:cTn>
                        </p:par>
                        <p:par>
                          <p:cTn id="83" fill="hold">
                            <p:stCondLst>
                              <p:cond delay="2000"/>
                            </p:stCondLst>
                            <p:childTnLst>
                              <p:par>
                                <p:cTn id="84" presetID="10" presetClass="exit" presetSubtype="0" fill="hold" grpId="5" nodeType="afterEffect">
                                  <p:stCondLst>
                                    <p:cond delay="0"/>
                                  </p:stCondLst>
                                  <p:childTnLst>
                                    <p:animEffect transition="out" filter="fade">
                                      <p:cBhvr>
                                        <p:cTn id="85" dur="500"/>
                                        <p:tgtEl>
                                          <p:spTgt spid="63"/>
                                        </p:tgtEl>
                                      </p:cBhvr>
                                    </p:animEffect>
                                    <p:set>
                                      <p:cBhvr>
                                        <p:cTn id="86" dur="1" fill="hold">
                                          <p:stCondLst>
                                            <p:cond delay="499"/>
                                          </p:stCondLst>
                                        </p:cTn>
                                        <p:tgtEl>
                                          <p:spTgt spid="63"/>
                                        </p:tgtEl>
                                        <p:attrNameLst>
                                          <p:attrName>style.visibility</p:attrName>
                                        </p:attrNameLst>
                                      </p:cBhvr>
                                      <p:to>
                                        <p:strVal val="hidden"/>
                                      </p:to>
                                    </p:set>
                                  </p:childTnLst>
                                </p:cTn>
                              </p:par>
                            </p:childTnLst>
                          </p:cTn>
                        </p:par>
                        <p:par>
                          <p:cTn id="87" fill="hold">
                            <p:stCondLst>
                              <p:cond delay="2500"/>
                            </p:stCondLst>
                            <p:childTnLst>
                              <p:par>
                                <p:cTn id="88" presetID="10" presetClass="entr" presetSubtype="0" fill="hold" grpId="6"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500"/>
                                        <p:tgtEl>
                                          <p:spTgt spid="6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1" nodeType="clickEffect">
                                  <p:stCondLst>
                                    <p:cond delay="0"/>
                                  </p:stCondLst>
                                  <p:childTnLst>
                                    <p:animEffect transition="out" filter="fade">
                                      <p:cBhvr>
                                        <p:cTn id="94" dur="500"/>
                                        <p:tgtEl>
                                          <p:spTgt spid="63"/>
                                        </p:tgtEl>
                                      </p:cBhvr>
                                    </p:animEffect>
                                    <p:set>
                                      <p:cBhvr>
                                        <p:cTn id="95"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6" grpId="1"/>
      <p:bldP spid="48" grpId="0"/>
      <p:bldP spid="53" grpId="0"/>
      <p:bldP spid="54" grpId="0"/>
      <p:bldP spid="54" grpId="1"/>
      <p:bldP spid="62" grpId="0"/>
      <p:bldP spid="62" grpId="1"/>
      <p:bldP spid="62" grpId="2"/>
      <p:bldP spid="62" grpId="3"/>
      <p:bldP spid="62" grpId="4"/>
      <p:bldP spid="62" grpId="5"/>
      <p:bldP spid="62" grpId="6"/>
      <p:bldP spid="63" grpId="0"/>
      <p:bldP spid="63" grpId="1"/>
      <p:bldP spid="63" grpId="2"/>
      <p:bldP spid="63" grpId="3"/>
      <p:bldP spid="63" grpId="4"/>
      <p:bldP spid="63" grpId="5"/>
      <p:bldP spid="63" grpId="6"/>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16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05486607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partition a two-digit number into tens and ones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0010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16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1.9 Composition of numbers: 20-100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67654300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25-27</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34397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55ECC5-02EE-42EF-AD95-80477E455D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5:1</a:t>
            </a:r>
          </a:p>
        </p:txBody>
      </p:sp>
      <p:pic>
        <p:nvPicPr>
          <p:cNvPr id="13" name="Picture 12">
            <a:extLst>
              <a:ext uri="{FF2B5EF4-FFF2-40B4-BE49-F238E27FC236}">
                <a16:creationId xmlns:a16="http://schemas.microsoft.com/office/drawing/2014/main" id="{9258232D-DEDC-4B36-B274-95DD6E0526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743" y="3800811"/>
            <a:ext cx="588236" cy="588236"/>
          </a:xfrm>
          <a:prstGeom prst="rect">
            <a:avLst/>
          </a:prstGeom>
        </p:spPr>
      </p:pic>
      <p:pic>
        <p:nvPicPr>
          <p:cNvPr id="16" name="Picture 15">
            <a:extLst>
              <a:ext uri="{FF2B5EF4-FFF2-40B4-BE49-F238E27FC236}">
                <a16:creationId xmlns:a16="http://schemas.microsoft.com/office/drawing/2014/main" id="{2CF398A2-285F-47F9-9C2D-55473D1692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191" y="4091950"/>
            <a:ext cx="588236" cy="588236"/>
          </a:xfrm>
          <a:prstGeom prst="rect">
            <a:avLst/>
          </a:prstGeom>
        </p:spPr>
      </p:pic>
      <p:pic>
        <p:nvPicPr>
          <p:cNvPr id="17" name="Picture 16">
            <a:extLst>
              <a:ext uri="{FF2B5EF4-FFF2-40B4-BE49-F238E27FC236}">
                <a16:creationId xmlns:a16="http://schemas.microsoft.com/office/drawing/2014/main" id="{FDA02DFD-B29C-4099-9EB5-8D72237FBA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639" y="4383089"/>
            <a:ext cx="588236" cy="588236"/>
          </a:xfrm>
          <a:prstGeom prst="rect">
            <a:avLst/>
          </a:prstGeom>
        </p:spPr>
      </p:pic>
      <p:grpSp>
        <p:nvGrpSpPr>
          <p:cNvPr id="22" name="Group 21">
            <a:extLst>
              <a:ext uri="{FF2B5EF4-FFF2-40B4-BE49-F238E27FC236}">
                <a16:creationId xmlns:a16="http://schemas.microsoft.com/office/drawing/2014/main" id="{099A4A2E-5F51-4409-9391-DD1ACC288D37}"/>
              </a:ext>
            </a:extLst>
          </p:cNvPr>
          <p:cNvGrpSpPr/>
          <p:nvPr/>
        </p:nvGrpSpPr>
        <p:grpSpPr>
          <a:xfrm>
            <a:off x="6937306" y="4088006"/>
            <a:ext cx="595633" cy="604630"/>
            <a:chOff x="5377277" y="4059877"/>
            <a:chExt cx="595633" cy="604630"/>
          </a:xfrm>
        </p:grpSpPr>
        <p:pic>
          <p:nvPicPr>
            <p:cNvPr id="15" name="Picture 14">
              <a:extLst>
                <a:ext uri="{FF2B5EF4-FFF2-40B4-BE49-F238E27FC236}">
                  <a16:creationId xmlns:a16="http://schemas.microsoft.com/office/drawing/2014/main" id="{DE47A193-C5AE-41FB-98E7-5846C80399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277" y="4059877"/>
              <a:ext cx="414658" cy="405016"/>
            </a:xfrm>
            <a:prstGeom prst="rect">
              <a:avLst/>
            </a:prstGeom>
          </p:spPr>
        </p:pic>
        <p:pic>
          <p:nvPicPr>
            <p:cNvPr id="19" name="Picture 18">
              <a:extLst>
                <a:ext uri="{FF2B5EF4-FFF2-40B4-BE49-F238E27FC236}">
                  <a16:creationId xmlns:a16="http://schemas.microsoft.com/office/drawing/2014/main" id="{FBE79B3D-264B-438C-8F72-84FEC668B8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602" y="4126415"/>
              <a:ext cx="414658" cy="405016"/>
            </a:xfrm>
            <a:prstGeom prst="rect">
              <a:avLst/>
            </a:prstGeom>
          </p:spPr>
        </p:pic>
        <p:pic>
          <p:nvPicPr>
            <p:cNvPr id="20" name="Picture 19">
              <a:extLst>
                <a:ext uri="{FF2B5EF4-FFF2-40B4-BE49-F238E27FC236}">
                  <a16:creationId xmlns:a16="http://schemas.microsoft.com/office/drawing/2014/main" id="{9ADFA11B-FABC-4A50-8220-DF0C7C6CD4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927" y="4192953"/>
              <a:ext cx="414658" cy="405016"/>
            </a:xfrm>
            <a:prstGeom prst="rect">
              <a:avLst/>
            </a:prstGeom>
          </p:spPr>
        </p:pic>
        <p:pic>
          <p:nvPicPr>
            <p:cNvPr id="21" name="Picture 20">
              <a:extLst>
                <a:ext uri="{FF2B5EF4-FFF2-40B4-BE49-F238E27FC236}">
                  <a16:creationId xmlns:a16="http://schemas.microsoft.com/office/drawing/2014/main" id="{79CED1AC-8BDF-4864-8F03-5078E6F8DD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252" y="4259491"/>
              <a:ext cx="414658" cy="405016"/>
            </a:xfrm>
            <a:prstGeom prst="rect">
              <a:avLst/>
            </a:prstGeom>
          </p:spPr>
        </p:pic>
      </p:grpSp>
      <p:pic>
        <p:nvPicPr>
          <p:cNvPr id="26" name="Picture 25">
            <a:extLst>
              <a:ext uri="{FF2B5EF4-FFF2-40B4-BE49-F238E27FC236}">
                <a16:creationId xmlns:a16="http://schemas.microsoft.com/office/drawing/2014/main" id="{98235D10-8356-4C53-9784-0562A2558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1875" y="1886675"/>
            <a:ext cx="588236" cy="588236"/>
          </a:xfrm>
          <a:prstGeom prst="rect">
            <a:avLst/>
          </a:prstGeom>
        </p:spPr>
      </p:pic>
      <p:pic>
        <p:nvPicPr>
          <p:cNvPr id="27" name="Picture 26">
            <a:extLst>
              <a:ext uri="{FF2B5EF4-FFF2-40B4-BE49-F238E27FC236}">
                <a16:creationId xmlns:a16="http://schemas.microsoft.com/office/drawing/2014/main" id="{BE3C6B8E-9501-4899-9D4B-2FCBB9BC5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446" y="1976610"/>
            <a:ext cx="588236" cy="588236"/>
          </a:xfrm>
          <a:prstGeom prst="rect">
            <a:avLst/>
          </a:prstGeom>
        </p:spPr>
      </p:pic>
      <p:pic>
        <p:nvPicPr>
          <p:cNvPr id="28" name="Picture 27">
            <a:extLst>
              <a:ext uri="{FF2B5EF4-FFF2-40B4-BE49-F238E27FC236}">
                <a16:creationId xmlns:a16="http://schemas.microsoft.com/office/drawing/2014/main" id="{0A63537D-37FB-4C92-87BD-838C77B1B9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8771" y="2468953"/>
            <a:ext cx="588236" cy="588236"/>
          </a:xfrm>
          <a:prstGeom prst="rect">
            <a:avLst/>
          </a:prstGeom>
        </p:spPr>
      </p:pic>
      <p:grpSp>
        <p:nvGrpSpPr>
          <p:cNvPr id="30" name="Group 29">
            <a:extLst>
              <a:ext uri="{FF2B5EF4-FFF2-40B4-BE49-F238E27FC236}">
                <a16:creationId xmlns:a16="http://schemas.microsoft.com/office/drawing/2014/main" id="{B26860CD-C14D-4398-AF05-F595CF6EAC1E}"/>
              </a:ext>
            </a:extLst>
          </p:cNvPr>
          <p:cNvGrpSpPr/>
          <p:nvPr/>
        </p:nvGrpSpPr>
        <p:grpSpPr>
          <a:xfrm>
            <a:off x="5569585" y="2417997"/>
            <a:ext cx="595633" cy="604630"/>
            <a:chOff x="5377277" y="4059877"/>
            <a:chExt cx="595633" cy="604630"/>
          </a:xfrm>
        </p:grpSpPr>
        <p:pic>
          <p:nvPicPr>
            <p:cNvPr id="31" name="Picture 30">
              <a:extLst>
                <a:ext uri="{FF2B5EF4-FFF2-40B4-BE49-F238E27FC236}">
                  <a16:creationId xmlns:a16="http://schemas.microsoft.com/office/drawing/2014/main" id="{FAF6AF92-3D46-4DD7-B5A8-3805C1507D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277" y="4059877"/>
              <a:ext cx="414658" cy="405016"/>
            </a:xfrm>
            <a:prstGeom prst="rect">
              <a:avLst/>
            </a:prstGeom>
          </p:spPr>
        </p:pic>
        <p:pic>
          <p:nvPicPr>
            <p:cNvPr id="32" name="Picture 31">
              <a:extLst>
                <a:ext uri="{FF2B5EF4-FFF2-40B4-BE49-F238E27FC236}">
                  <a16:creationId xmlns:a16="http://schemas.microsoft.com/office/drawing/2014/main" id="{807BD234-2B50-4E0B-B759-00DBB2A516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602" y="4126415"/>
              <a:ext cx="414658" cy="405016"/>
            </a:xfrm>
            <a:prstGeom prst="rect">
              <a:avLst/>
            </a:prstGeom>
          </p:spPr>
        </p:pic>
        <p:pic>
          <p:nvPicPr>
            <p:cNvPr id="33" name="Picture 32">
              <a:extLst>
                <a:ext uri="{FF2B5EF4-FFF2-40B4-BE49-F238E27FC236}">
                  <a16:creationId xmlns:a16="http://schemas.microsoft.com/office/drawing/2014/main" id="{3336D73D-10ED-4309-9DC9-01E9DE0DA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927" y="4192953"/>
              <a:ext cx="414658" cy="405016"/>
            </a:xfrm>
            <a:prstGeom prst="rect">
              <a:avLst/>
            </a:prstGeom>
          </p:spPr>
        </p:pic>
        <p:pic>
          <p:nvPicPr>
            <p:cNvPr id="34" name="Picture 33">
              <a:extLst>
                <a:ext uri="{FF2B5EF4-FFF2-40B4-BE49-F238E27FC236}">
                  <a16:creationId xmlns:a16="http://schemas.microsoft.com/office/drawing/2014/main" id="{9B190A99-719D-48C5-B99B-909AF2AEAC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252" y="4259491"/>
              <a:ext cx="414658" cy="405016"/>
            </a:xfrm>
            <a:prstGeom prst="rect">
              <a:avLst/>
            </a:prstGeom>
          </p:spPr>
        </p:pic>
      </p:grpSp>
      <p:pic>
        <p:nvPicPr>
          <p:cNvPr id="52" name="Picture 51">
            <a:extLst>
              <a:ext uri="{FF2B5EF4-FFF2-40B4-BE49-F238E27FC236}">
                <a16:creationId xmlns:a16="http://schemas.microsoft.com/office/drawing/2014/main" id="{7FBDBE9D-E210-4C41-A34D-6F5393E301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6743" y="3800811"/>
            <a:ext cx="588236" cy="588236"/>
          </a:xfrm>
          <a:prstGeom prst="rect">
            <a:avLst/>
          </a:prstGeom>
        </p:spPr>
      </p:pic>
      <p:pic>
        <p:nvPicPr>
          <p:cNvPr id="53" name="Picture 52">
            <a:extLst>
              <a:ext uri="{FF2B5EF4-FFF2-40B4-BE49-F238E27FC236}">
                <a16:creationId xmlns:a16="http://schemas.microsoft.com/office/drawing/2014/main" id="{A122C6B6-66BE-4443-9505-027B5F1AA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191" y="4091950"/>
            <a:ext cx="588236" cy="588236"/>
          </a:xfrm>
          <a:prstGeom prst="rect">
            <a:avLst/>
          </a:prstGeom>
        </p:spPr>
      </p:pic>
      <p:pic>
        <p:nvPicPr>
          <p:cNvPr id="54" name="Picture 53">
            <a:extLst>
              <a:ext uri="{FF2B5EF4-FFF2-40B4-BE49-F238E27FC236}">
                <a16:creationId xmlns:a16="http://schemas.microsoft.com/office/drawing/2014/main" id="{3A4368F4-CE24-417E-8273-D29D267F1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639" y="4383089"/>
            <a:ext cx="588236" cy="588236"/>
          </a:xfrm>
          <a:prstGeom prst="rect">
            <a:avLst/>
          </a:prstGeom>
        </p:spPr>
      </p:pic>
      <p:grpSp>
        <p:nvGrpSpPr>
          <p:cNvPr id="55" name="Group 54">
            <a:extLst>
              <a:ext uri="{FF2B5EF4-FFF2-40B4-BE49-F238E27FC236}">
                <a16:creationId xmlns:a16="http://schemas.microsoft.com/office/drawing/2014/main" id="{590C33F5-B5EE-471D-A6B8-94378EE52751}"/>
              </a:ext>
            </a:extLst>
          </p:cNvPr>
          <p:cNvGrpSpPr/>
          <p:nvPr/>
        </p:nvGrpSpPr>
        <p:grpSpPr>
          <a:xfrm>
            <a:off x="6940571" y="4088006"/>
            <a:ext cx="595633" cy="604630"/>
            <a:chOff x="5377277" y="4059877"/>
            <a:chExt cx="595633" cy="604630"/>
          </a:xfrm>
        </p:grpSpPr>
        <p:pic>
          <p:nvPicPr>
            <p:cNvPr id="56" name="Picture 55">
              <a:extLst>
                <a:ext uri="{FF2B5EF4-FFF2-40B4-BE49-F238E27FC236}">
                  <a16:creationId xmlns:a16="http://schemas.microsoft.com/office/drawing/2014/main" id="{1325942D-8E98-4AD4-99AA-80C426C96C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277" y="4059877"/>
              <a:ext cx="414658" cy="405016"/>
            </a:xfrm>
            <a:prstGeom prst="rect">
              <a:avLst/>
            </a:prstGeom>
          </p:spPr>
        </p:pic>
        <p:pic>
          <p:nvPicPr>
            <p:cNvPr id="57" name="Picture 56">
              <a:extLst>
                <a:ext uri="{FF2B5EF4-FFF2-40B4-BE49-F238E27FC236}">
                  <a16:creationId xmlns:a16="http://schemas.microsoft.com/office/drawing/2014/main" id="{ED36EC9A-8D41-44C6-910E-1E70D0918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7602" y="4126415"/>
              <a:ext cx="414658" cy="405016"/>
            </a:xfrm>
            <a:prstGeom prst="rect">
              <a:avLst/>
            </a:prstGeom>
          </p:spPr>
        </p:pic>
        <p:pic>
          <p:nvPicPr>
            <p:cNvPr id="58" name="Picture 57">
              <a:extLst>
                <a:ext uri="{FF2B5EF4-FFF2-40B4-BE49-F238E27FC236}">
                  <a16:creationId xmlns:a16="http://schemas.microsoft.com/office/drawing/2014/main" id="{7F8B5D8A-CF25-4D01-BAF6-2CD9DEA8F6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97927" y="4192953"/>
              <a:ext cx="414658" cy="405016"/>
            </a:xfrm>
            <a:prstGeom prst="rect">
              <a:avLst/>
            </a:prstGeom>
          </p:spPr>
        </p:pic>
        <p:pic>
          <p:nvPicPr>
            <p:cNvPr id="59" name="Picture 58">
              <a:extLst>
                <a:ext uri="{FF2B5EF4-FFF2-40B4-BE49-F238E27FC236}">
                  <a16:creationId xmlns:a16="http://schemas.microsoft.com/office/drawing/2014/main" id="{915553F0-C6F3-4157-9851-34D9323B2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8252" y="4259491"/>
              <a:ext cx="414658" cy="405016"/>
            </a:xfrm>
            <a:prstGeom prst="rect">
              <a:avLst/>
            </a:prstGeom>
          </p:spPr>
        </p:pic>
      </p:grpSp>
      <p:sp>
        <p:nvSpPr>
          <p:cNvPr id="46" name="Oval 45">
            <a:extLst>
              <a:ext uri="{FF2B5EF4-FFF2-40B4-BE49-F238E27FC236}">
                <a16:creationId xmlns:a16="http://schemas.microsoft.com/office/drawing/2014/main" id="{2200EA95-4762-44F8-AD0D-29EBA897DB55}"/>
              </a:ext>
            </a:extLst>
          </p:cNvPr>
          <p:cNvSpPr/>
          <p:nvPr/>
        </p:nvSpPr>
        <p:spPr bwMode="auto">
          <a:xfrm>
            <a:off x="5458596" y="1809841"/>
            <a:ext cx="1308100" cy="1308100"/>
          </a:xfrm>
          <a:prstGeom prst="ellipse">
            <a:avLst/>
          </a:prstGeom>
          <a:solidFill>
            <a:srgbClr val="FFFFFF">
              <a:alpha val="5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1" name="Oval 50">
            <a:extLst>
              <a:ext uri="{FF2B5EF4-FFF2-40B4-BE49-F238E27FC236}">
                <a16:creationId xmlns:a16="http://schemas.microsoft.com/office/drawing/2014/main" id="{EE86C233-58DB-44EF-93F0-AD72FA463162}"/>
              </a:ext>
            </a:extLst>
          </p:cNvPr>
          <p:cNvSpPr/>
          <p:nvPr/>
        </p:nvSpPr>
        <p:spPr bwMode="auto">
          <a:xfrm>
            <a:off x="4302679" y="3736975"/>
            <a:ext cx="1308100" cy="1308100"/>
          </a:xfrm>
          <a:prstGeom prst="ellipse">
            <a:avLst/>
          </a:prstGeom>
          <a:solidFill>
            <a:srgbClr val="FFFFFF">
              <a:alpha val="5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0" name="Oval 49">
            <a:extLst>
              <a:ext uri="{FF2B5EF4-FFF2-40B4-BE49-F238E27FC236}">
                <a16:creationId xmlns:a16="http://schemas.microsoft.com/office/drawing/2014/main" id="{DDCB5E95-E49A-4D40-9EB5-FE213C3620CB}"/>
              </a:ext>
            </a:extLst>
          </p:cNvPr>
          <p:cNvSpPr/>
          <p:nvPr/>
        </p:nvSpPr>
        <p:spPr bwMode="auto">
          <a:xfrm>
            <a:off x="6583723" y="3739969"/>
            <a:ext cx="1308100" cy="1308100"/>
          </a:xfrm>
          <a:prstGeom prst="ellipse">
            <a:avLst/>
          </a:prstGeom>
          <a:solidFill>
            <a:srgbClr val="FFFFFF">
              <a:alpha val="50196"/>
            </a:srgbClr>
          </a:solid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43" name="TextBox 42">
            <a:extLst>
              <a:ext uri="{FF2B5EF4-FFF2-40B4-BE49-F238E27FC236}">
                <a16:creationId xmlns:a16="http://schemas.microsoft.com/office/drawing/2014/main" id="{2CD2821C-B053-4D95-A3B2-AD7591774166}"/>
              </a:ext>
            </a:extLst>
          </p:cNvPr>
          <p:cNvSpPr txBox="1"/>
          <p:nvPr/>
        </p:nvSpPr>
        <p:spPr bwMode="auto">
          <a:xfrm>
            <a:off x="5835469" y="2233150"/>
            <a:ext cx="55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34</a:t>
            </a:r>
          </a:p>
        </p:txBody>
      </p:sp>
      <p:sp>
        <p:nvSpPr>
          <p:cNvPr id="44" name="TextBox 43">
            <a:extLst>
              <a:ext uri="{FF2B5EF4-FFF2-40B4-BE49-F238E27FC236}">
                <a16:creationId xmlns:a16="http://schemas.microsoft.com/office/drawing/2014/main" id="{3ACC0B69-A66C-4885-9D04-4615366564F9}"/>
              </a:ext>
            </a:extLst>
          </p:cNvPr>
          <p:cNvSpPr txBox="1"/>
          <p:nvPr/>
        </p:nvSpPr>
        <p:spPr bwMode="auto">
          <a:xfrm>
            <a:off x="4680504" y="4160194"/>
            <a:ext cx="55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45" name="TextBox 44">
            <a:extLst>
              <a:ext uri="{FF2B5EF4-FFF2-40B4-BE49-F238E27FC236}">
                <a16:creationId xmlns:a16="http://schemas.microsoft.com/office/drawing/2014/main" id="{0B1D4078-0AA6-4F38-8327-F2FEC558F870}"/>
              </a:ext>
            </a:extLst>
          </p:cNvPr>
          <p:cNvSpPr txBox="1"/>
          <p:nvPr/>
        </p:nvSpPr>
        <p:spPr bwMode="auto">
          <a:xfrm>
            <a:off x="6961548" y="4163188"/>
            <a:ext cx="55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24743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48000" fill="hold" nodeType="clickEffect">
                                  <p:stCondLst>
                                    <p:cond delay="0"/>
                                  </p:stCondLst>
                                  <p:childTnLst>
                                    <p:animMotion origin="layout" path="M -4.16667E-6 -7.40741E-7 L 0.12431 -0.27917 " pathEditMode="relative" rAng="0" ptsTypes="AA">
                                      <p:cBhvr>
                                        <p:cTn id="6" dur="2000" fill="hold"/>
                                        <p:tgtEl>
                                          <p:spTgt spid="13"/>
                                        </p:tgtEl>
                                        <p:attrNameLst>
                                          <p:attrName>ppt_x</p:attrName>
                                          <p:attrName>ppt_y</p:attrName>
                                        </p:attrNameLst>
                                      </p:cBhvr>
                                      <p:rCtr x="6215" y="-13958"/>
                                    </p:animMotion>
                                  </p:childTnLst>
                                </p:cTn>
                              </p:par>
                              <p:par>
                                <p:cTn id="7" presetID="64" presetClass="path" presetSubtype="0" accel="48000" fill="hold" nodeType="withEffect">
                                  <p:stCondLst>
                                    <p:cond delay="0"/>
                                  </p:stCondLst>
                                  <p:childTnLst>
                                    <p:animMotion origin="layout" path="M -2.08333E-6 -3.33333E-6 L 0.10964 -0.30764 " pathEditMode="relative" rAng="0" ptsTypes="AA">
                                      <p:cBhvr>
                                        <p:cTn id="8" dur="2000" fill="hold"/>
                                        <p:tgtEl>
                                          <p:spTgt spid="16"/>
                                        </p:tgtEl>
                                        <p:attrNameLst>
                                          <p:attrName>ppt_x</p:attrName>
                                          <p:attrName>ppt_y</p:attrName>
                                        </p:attrNameLst>
                                      </p:cBhvr>
                                      <p:rCtr x="5482" y="-15394"/>
                                    </p:animMotion>
                                  </p:childTnLst>
                                </p:cTn>
                              </p:par>
                              <p:par>
                                <p:cTn id="9" presetID="64" presetClass="path" presetSubtype="0" accel="48000" fill="hold" nodeType="withEffect">
                                  <p:stCondLst>
                                    <p:cond delay="0"/>
                                  </p:stCondLst>
                                  <p:childTnLst>
                                    <p:animMotion origin="layout" path="M 1.45833E-6 -4.44444E-6 L 0.09648 -0.27546 " pathEditMode="relative" rAng="0" ptsTypes="AA">
                                      <p:cBhvr>
                                        <p:cTn id="10" dur="2000" fill="hold"/>
                                        <p:tgtEl>
                                          <p:spTgt spid="17"/>
                                        </p:tgtEl>
                                        <p:attrNameLst>
                                          <p:attrName>ppt_x</p:attrName>
                                          <p:attrName>ppt_y</p:attrName>
                                        </p:attrNameLst>
                                      </p:cBhvr>
                                      <p:rCtr x="4818" y="-13773"/>
                                    </p:animMotion>
                                  </p:childTnLst>
                                </p:cTn>
                              </p:par>
                              <p:par>
                                <p:cTn id="11" presetID="64" presetClass="path" presetSubtype="0" accel="48000" fill="hold" nodeType="withEffect">
                                  <p:stCondLst>
                                    <p:cond delay="0"/>
                                  </p:stCondLst>
                                  <p:childTnLst>
                                    <p:animMotion origin="layout" path="M 6.25E-7 3.7037E-6 L -0.10977 -0.24468 " pathEditMode="relative" rAng="0" ptsTypes="AA">
                                      <p:cBhvr>
                                        <p:cTn id="12" dur="2000" fill="hold"/>
                                        <p:tgtEl>
                                          <p:spTgt spid="22"/>
                                        </p:tgtEl>
                                        <p:attrNameLst>
                                          <p:attrName>ppt_x</p:attrName>
                                          <p:attrName>ppt_y</p:attrName>
                                        </p:attrNameLst>
                                      </p:cBhvr>
                                      <p:rCtr x="-5495" y="-12245"/>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3"/>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7"/>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childTnLst>
                                </p:cTn>
                              </p:par>
                              <p:par>
                                <p:cTn id="48" presetID="1" presetClass="exit" presetSubtype="0" fill="hold" nodeType="withEffect">
                                  <p:stCondLst>
                                    <p:cond delay="0"/>
                                  </p:stCondLst>
                                  <p:childTnLst>
                                    <p:set>
                                      <p:cBhvr>
                                        <p:cTn id="49" dur="1" fill="hold">
                                          <p:stCondLst>
                                            <p:cond delay="0"/>
                                          </p:stCondLst>
                                        </p:cTn>
                                        <p:tgtEl>
                                          <p:spTgt spid="2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3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27"/>
                                        </p:tgtEl>
                                        <p:attrNameLst>
                                          <p:attrName>style.visibility</p:attrName>
                                        </p:attrNameLst>
                                      </p:cBhvr>
                                      <p:to>
                                        <p:strVal val="hidden"/>
                                      </p:to>
                                    </p:set>
                                  </p:childTnLst>
                                </p:cTn>
                              </p:par>
                            </p:childTnLst>
                          </p:cTn>
                        </p:par>
                        <p:par>
                          <p:cTn id="56" fill="hold">
                            <p:stCondLst>
                              <p:cond delay="0"/>
                            </p:stCondLst>
                            <p:childTnLst>
                              <p:par>
                                <p:cTn id="57" presetID="64" presetClass="path" presetSubtype="0" decel="50000" fill="hold" nodeType="afterEffect">
                                  <p:stCondLst>
                                    <p:cond delay="0"/>
                                  </p:stCondLst>
                                  <p:childTnLst>
                                    <p:animMotion origin="layout" path="M 4.375E-6 -7.40741E-7 L 0.09362 -0.27986 " pathEditMode="relative" rAng="0" ptsTypes="AA">
                                      <p:cBhvr>
                                        <p:cTn id="58" dur="2000" spd="-100000" fill="hold"/>
                                        <p:tgtEl>
                                          <p:spTgt spid="52"/>
                                        </p:tgtEl>
                                        <p:attrNameLst>
                                          <p:attrName>ppt_x</p:attrName>
                                          <p:attrName>ppt_y</p:attrName>
                                        </p:attrNameLst>
                                      </p:cBhvr>
                                      <p:rCtr x="4674" y="-14005"/>
                                    </p:animMotion>
                                  </p:childTnLst>
                                </p:cTn>
                              </p:par>
                              <p:par>
                                <p:cTn id="59" presetID="64" presetClass="path" presetSubtype="0" decel="50000" fill="hold" nodeType="withEffect">
                                  <p:stCondLst>
                                    <p:cond delay="0"/>
                                  </p:stCondLst>
                                  <p:childTnLst>
                                    <p:animMotion origin="layout" path="M -2.08333E-6 -3.33333E-6 L 0.11159 -0.30486 " pathEditMode="relative" rAng="0" ptsTypes="AA">
                                      <p:cBhvr>
                                        <p:cTn id="60" dur="2000" spd="-100000" fill="hold"/>
                                        <p:tgtEl>
                                          <p:spTgt spid="53"/>
                                        </p:tgtEl>
                                        <p:attrNameLst>
                                          <p:attrName>ppt_x</p:attrName>
                                          <p:attrName>ppt_y</p:attrName>
                                        </p:attrNameLst>
                                      </p:cBhvr>
                                      <p:rCtr x="5573" y="-15255"/>
                                    </p:animMotion>
                                  </p:childTnLst>
                                </p:cTn>
                              </p:par>
                              <p:par>
                                <p:cTn id="61" presetID="64" presetClass="path" presetSubtype="0" decel="50000" fill="hold" nodeType="withEffect">
                                  <p:stCondLst>
                                    <p:cond delay="0"/>
                                  </p:stCondLst>
                                  <p:childTnLst>
                                    <p:animMotion origin="layout" path="M 1.45833E-6 -4.44444E-6 L 0.09362 -0.278 " pathEditMode="relative" rAng="0" ptsTypes="AA">
                                      <p:cBhvr>
                                        <p:cTn id="62" dur="2000" spd="-100000" fill="hold"/>
                                        <p:tgtEl>
                                          <p:spTgt spid="54"/>
                                        </p:tgtEl>
                                        <p:attrNameLst>
                                          <p:attrName>ppt_x</p:attrName>
                                          <p:attrName>ppt_y</p:attrName>
                                        </p:attrNameLst>
                                      </p:cBhvr>
                                      <p:rCtr x="4674" y="-13912"/>
                                    </p:animMotion>
                                  </p:childTnLst>
                                </p:cTn>
                              </p:par>
                              <p:par>
                                <p:cTn id="63" presetID="64" presetClass="path" presetSubtype="0" decel="50000" fill="hold" nodeType="withEffect">
                                  <p:stCondLst>
                                    <p:cond delay="0"/>
                                  </p:stCondLst>
                                  <p:childTnLst>
                                    <p:animMotion origin="layout" path="M 2.08333E-7 3.7037E-6 L -0.11107 -0.24167 " pathEditMode="relative" rAng="0" ptsTypes="AA">
                                      <p:cBhvr>
                                        <p:cTn id="64" dur="2000" spd="-100000" fill="hold"/>
                                        <p:tgtEl>
                                          <p:spTgt spid="55"/>
                                        </p:tgtEl>
                                        <p:attrNameLst>
                                          <p:attrName>ppt_x</p:attrName>
                                          <p:attrName>ppt_y</p:attrName>
                                        </p:attrNameLst>
                                      </p:cBhvr>
                                      <p:rCtr x="-5560" y="-12083"/>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500"/>
                                        <p:tgtEl>
                                          <p:spTgt spid="52"/>
                                        </p:tgtEl>
                                      </p:cBhvr>
                                    </p:animEffect>
                                    <p:set>
                                      <p:cBhvr>
                                        <p:cTn id="83" dur="1" fill="hold">
                                          <p:stCondLst>
                                            <p:cond delay="499"/>
                                          </p:stCondLst>
                                        </p:cTn>
                                        <p:tgtEl>
                                          <p:spTgt spid="52"/>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53"/>
                                        </p:tgtEl>
                                      </p:cBhvr>
                                    </p:animEffect>
                                    <p:set>
                                      <p:cBhvr>
                                        <p:cTn id="86" dur="1" fill="hold">
                                          <p:stCondLst>
                                            <p:cond delay="499"/>
                                          </p:stCondLst>
                                        </p:cTn>
                                        <p:tgtEl>
                                          <p:spTgt spid="5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54"/>
                                        </p:tgtEl>
                                      </p:cBhvr>
                                    </p:animEffect>
                                    <p:set>
                                      <p:cBhvr>
                                        <p:cTn id="89" dur="1" fill="hold">
                                          <p:stCondLst>
                                            <p:cond delay="499"/>
                                          </p:stCondLst>
                                        </p:cTn>
                                        <p:tgtEl>
                                          <p:spTgt spid="54"/>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500"/>
                                        <p:tgtEl>
                                          <p:spTgt spid="55"/>
                                        </p:tgtEl>
                                      </p:cBhvr>
                                    </p:animEffect>
                                    <p:set>
                                      <p:cBhvr>
                                        <p:cTn id="92" dur="1" fill="hold">
                                          <p:stCondLst>
                                            <p:cond delay="499"/>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1" grpId="0" animBg="1"/>
      <p:bldP spid="50" grpId="0" animBg="1"/>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27" name="Picture 26" descr="A picture containing electronics, display&#10;&#10;Description generated with high confidence">
            <a:extLst>
              <a:ext uri="{FF2B5EF4-FFF2-40B4-BE49-F238E27FC236}">
                <a16:creationId xmlns:a16="http://schemas.microsoft.com/office/drawing/2014/main" id="{64BA0C4C-0967-410F-9A56-B85FA089C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9118">
            <a:off x="3169761" y="3221213"/>
            <a:ext cx="480852" cy="452567"/>
          </a:xfrm>
          <a:prstGeom prst="rect">
            <a:avLst/>
          </a:prstGeom>
        </p:spPr>
      </p:pic>
      <p:pic>
        <p:nvPicPr>
          <p:cNvPr id="23" name="Picture 22" descr="A picture containing electronics, display&#10;&#10;Description generated with high confidence">
            <a:extLst>
              <a:ext uri="{FF2B5EF4-FFF2-40B4-BE49-F238E27FC236}">
                <a16:creationId xmlns:a16="http://schemas.microsoft.com/office/drawing/2014/main" id="{D23BF050-0763-4F2A-98B7-C5342891EC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9118">
            <a:off x="1440224" y="3221213"/>
            <a:ext cx="480852" cy="452567"/>
          </a:xfrm>
          <a:prstGeom prst="rect">
            <a:avLst/>
          </a:prstGeom>
        </p:spPr>
      </p:pic>
      <p:pic>
        <p:nvPicPr>
          <p:cNvPr id="24" name="Picture 23" descr="A picture containing electronics, display&#10;&#10;Description generated with high confidence">
            <a:extLst>
              <a:ext uri="{FF2B5EF4-FFF2-40B4-BE49-F238E27FC236}">
                <a16:creationId xmlns:a16="http://schemas.microsoft.com/office/drawing/2014/main" id="{23D8B5F4-A570-4289-9295-35AF7951E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9118">
            <a:off x="1873761" y="3221213"/>
            <a:ext cx="480852" cy="452567"/>
          </a:xfrm>
          <a:prstGeom prst="rect">
            <a:avLst/>
          </a:prstGeom>
        </p:spPr>
      </p:pic>
      <p:pic>
        <p:nvPicPr>
          <p:cNvPr id="25" name="Picture 24" descr="A picture containing electronics, display&#10;&#10;Description generated with high confidence">
            <a:extLst>
              <a:ext uri="{FF2B5EF4-FFF2-40B4-BE49-F238E27FC236}">
                <a16:creationId xmlns:a16="http://schemas.microsoft.com/office/drawing/2014/main" id="{3EF59118-4E8C-40C6-8CB7-9BFBF2D9E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9118">
            <a:off x="2309361" y="3225354"/>
            <a:ext cx="480852" cy="452567"/>
          </a:xfrm>
          <a:prstGeom prst="rect">
            <a:avLst/>
          </a:prstGeom>
        </p:spPr>
      </p:pic>
      <p:pic>
        <p:nvPicPr>
          <p:cNvPr id="26" name="Picture 25" descr="A picture containing electronics, display&#10;&#10;Description generated with high confidence">
            <a:extLst>
              <a:ext uri="{FF2B5EF4-FFF2-40B4-BE49-F238E27FC236}">
                <a16:creationId xmlns:a16="http://schemas.microsoft.com/office/drawing/2014/main" id="{DF0BDC35-9537-44E9-86E2-CA74B9CB2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9118">
            <a:off x="2734161" y="3225354"/>
            <a:ext cx="480852" cy="452567"/>
          </a:xfrm>
          <a:prstGeom prst="rect">
            <a:avLst/>
          </a:prstGeom>
        </p:spPr>
      </p:pic>
      <p:pic>
        <p:nvPicPr>
          <p:cNvPr id="28" name="Picture 27" descr="A picture containing electronics, display&#10;&#10;Description generated with high confidence">
            <a:extLst>
              <a:ext uri="{FF2B5EF4-FFF2-40B4-BE49-F238E27FC236}">
                <a16:creationId xmlns:a16="http://schemas.microsoft.com/office/drawing/2014/main" id="{DB846BEF-E440-4012-9F6E-31A09DE89B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9118">
            <a:off x="3605361" y="3221213"/>
            <a:ext cx="480852" cy="452567"/>
          </a:xfrm>
          <a:prstGeom prst="rect">
            <a:avLst/>
          </a:prstGeom>
        </p:spPr>
      </p:pic>
      <p:pic>
        <p:nvPicPr>
          <p:cNvPr id="29" name="Picture 28" descr="A picture containing electronics, display&#10;&#10;Description generated with high confidence">
            <a:extLst>
              <a:ext uri="{FF2B5EF4-FFF2-40B4-BE49-F238E27FC236}">
                <a16:creationId xmlns:a16="http://schemas.microsoft.com/office/drawing/2014/main" id="{9B684CE6-E4EA-49EF-B21A-835F159E9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9118">
            <a:off x="4030161" y="3225354"/>
            <a:ext cx="480852" cy="452567"/>
          </a:xfrm>
          <a:prstGeom prst="rect">
            <a:avLst/>
          </a:prstGeom>
        </p:spPr>
      </p:pic>
      <p:pic>
        <p:nvPicPr>
          <p:cNvPr id="30" name="Picture 29" descr="A picture containing electronics, display&#10;&#10;Description generated with high confidence">
            <a:extLst>
              <a:ext uri="{FF2B5EF4-FFF2-40B4-BE49-F238E27FC236}">
                <a16:creationId xmlns:a16="http://schemas.microsoft.com/office/drawing/2014/main" id="{B70576A3-4957-4044-A29C-B88CA31778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9118">
            <a:off x="4462161" y="3225354"/>
            <a:ext cx="480852" cy="452567"/>
          </a:xfrm>
          <a:prstGeom prst="rect">
            <a:avLst/>
          </a:prstGeom>
        </p:spPr>
      </p:pic>
      <p:pic>
        <p:nvPicPr>
          <p:cNvPr id="32" name="Picture 31" descr="A picture containing electronics, display&#10;&#10;Description generated with high confidence">
            <a:extLst>
              <a:ext uri="{FF2B5EF4-FFF2-40B4-BE49-F238E27FC236}">
                <a16:creationId xmlns:a16="http://schemas.microsoft.com/office/drawing/2014/main" id="{2C31B8BB-6C9C-4D52-BA41-3AA9A8303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9118">
            <a:off x="5326161" y="3223743"/>
            <a:ext cx="480852" cy="452567"/>
          </a:xfrm>
          <a:prstGeom prst="rect">
            <a:avLst/>
          </a:prstGeom>
        </p:spPr>
      </p:pic>
      <p:pic>
        <p:nvPicPr>
          <p:cNvPr id="31" name="Picture 30" descr="A picture containing electronics, display&#10;&#10;Description generated with high confidence">
            <a:extLst>
              <a:ext uri="{FF2B5EF4-FFF2-40B4-BE49-F238E27FC236}">
                <a16:creationId xmlns:a16="http://schemas.microsoft.com/office/drawing/2014/main" id="{592CEE18-3FCD-47D0-A243-CB59EF227C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9118">
            <a:off x="4890561" y="3223743"/>
            <a:ext cx="480852" cy="452567"/>
          </a:xfrm>
          <a:prstGeom prst="rect">
            <a:avLst/>
          </a:prstGeom>
        </p:spPr>
      </p:pic>
      <p:pic>
        <p:nvPicPr>
          <p:cNvPr id="35" name="Picture 34">
            <a:extLst>
              <a:ext uri="{FF2B5EF4-FFF2-40B4-BE49-F238E27FC236}">
                <a16:creationId xmlns:a16="http://schemas.microsoft.com/office/drawing/2014/main" id="{D666879B-2925-4C3B-B67D-CB86851A09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364"/>
          <a:stretch/>
        </p:blipFill>
        <p:spPr>
          <a:xfrm>
            <a:off x="7925158" y="2636912"/>
            <a:ext cx="2675467" cy="1548630"/>
          </a:xfrm>
          <a:prstGeom prst="rect">
            <a:avLst/>
          </a:prstGeom>
        </p:spPr>
      </p:pic>
      <p:pic>
        <p:nvPicPr>
          <p:cNvPr id="36" name="Picture 35" descr="A picture containing electronics, display&#10;&#10;Description generated with high confidence">
            <a:extLst>
              <a:ext uri="{FF2B5EF4-FFF2-40B4-BE49-F238E27FC236}">
                <a16:creationId xmlns:a16="http://schemas.microsoft.com/office/drawing/2014/main" id="{0EDBCEF3-932C-4B34-97A9-C9575FABC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36682">
            <a:off x="8783429" y="2844990"/>
            <a:ext cx="480852" cy="452567"/>
          </a:xfrm>
          <a:prstGeom prst="rect">
            <a:avLst/>
          </a:prstGeom>
        </p:spPr>
      </p:pic>
      <p:pic>
        <p:nvPicPr>
          <p:cNvPr id="37" name="Picture 36" descr="A picture containing electronics, display&#10;&#10;Description generated with high confidence">
            <a:extLst>
              <a:ext uri="{FF2B5EF4-FFF2-40B4-BE49-F238E27FC236}">
                <a16:creationId xmlns:a16="http://schemas.microsoft.com/office/drawing/2014/main" id="{613AC114-7E87-4CEB-8BA9-D394EE1ECA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483707">
            <a:off x="9202759" y="2717800"/>
            <a:ext cx="480852" cy="452567"/>
          </a:xfrm>
          <a:prstGeom prst="rect">
            <a:avLst/>
          </a:prstGeom>
        </p:spPr>
      </p:pic>
      <p:pic>
        <p:nvPicPr>
          <p:cNvPr id="38" name="Picture 37" descr="A picture containing electronics, display&#10;&#10;Description generated with high confidence">
            <a:extLst>
              <a:ext uri="{FF2B5EF4-FFF2-40B4-BE49-F238E27FC236}">
                <a16:creationId xmlns:a16="http://schemas.microsoft.com/office/drawing/2014/main" id="{BA9129BB-D9F2-4FE2-B423-AAC1B4BB4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9054248" y="2957346"/>
            <a:ext cx="480852" cy="452567"/>
          </a:xfrm>
          <a:prstGeom prst="rect">
            <a:avLst/>
          </a:prstGeom>
        </p:spPr>
      </p:pic>
      <p:pic>
        <p:nvPicPr>
          <p:cNvPr id="39" name="Picture 38" descr="A picture containing electronics, display&#10;&#10;Description generated with high confidence">
            <a:extLst>
              <a:ext uri="{FF2B5EF4-FFF2-40B4-BE49-F238E27FC236}">
                <a16:creationId xmlns:a16="http://schemas.microsoft.com/office/drawing/2014/main" id="{986623B8-1243-4A5F-947F-ED6351A4F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840" y="3259584"/>
            <a:ext cx="480852" cy="452567"/>
          </a:xfrm>
          <a:prstGeom prst="rect">
            <a:avLst/>
          </a:prstGeom>
        </p:spPr>
      </p:pic>
      <p:pic>
        <p:nvPicPr>
          <p:cNvPr id="40" name="Picture 39" descr="A picture containing electronics, display&#10;&#10;Description generated with high confidence">
            <a:extLst>
              <a:ext uri="{FF2B5EF4-FFF2-40B4-BE49-F238E27FC236}">
                <a16:creationId xmlns:a16="http://schemas.microsoft.com/office/drawing/2014/main" id="{8CD9D343-6FFB-4DAB-9E2D-C83044CF4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42994">
            <a:off x="8924032" y="3224843"/>
            <a:ext cx="480852" cy="452567"/>
          </a:xfrm>
          <a:prstGeom prst="rect">
            <a:avLst/>
          </a:prstGeom>
        </p:spPr>
      </p:pic>
      <p:pic>
        <p:nvPicPr>
          <p:cNvPr id="41" name="Picture 40" descr="A picture containing electronics, display&#10;&#10;Description generated with high confidence">
            <a:extLst>
              <a:ext uri="{FF2B5EF4-FFF2-40B4-BE49-F238E27FC236}">
                <a16:creationId xmlns:a16="http://schemas.microsoft.com/office/drawing/2014/main" id="{FAE94755-FA1B-4FB3-9F8F-07358C7805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42994">
            <a:off x="8671900" y="3635291"/>
            <a:ext cx="480852" cy="452567"/>
          </a:xfrm>
          <a:prstGeom prst="rect">
            <a:avLst/>
          </a:prstGeom>
        </p:spPr>
      </p:pic>
      <p:pic>
        <p:nvPicPr>
          <p:cNvPr id="42" name="Picture 41" descr="A picture containing electronics, display&#10;&#10;Description generated with high confidence">
            <a:extLst>
              <a:ext uri="{FF2B5EF4-FFF2-40B4-BE49-F238E27FC236}">
                <a16:creationId xmlns:a16="http://schemas.microsoft.com/office/drawing/2014/main" id="{059D55FB-1770-48E3-A9B7-F7E286CA6C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6292">
            <a:off x="9536361" y="3555056"/>
            <a:ext cx="480852" cy="452567"/>
          </a:xfrm>
          <a:prstGeom prst="rect">
            <a:avLst/>
          </a:prstGeom>
        </p:spPr>
      </p:pic>
      <p:pic>
        <p:nvPicPr>
          <p:cNvPr id="43" name="Picture 42" descr="A picture containing electronics, display&#10;&#10;Description generated with high confidence">
            <a:extLst>
              <a:ext uri="{FF2B5EF4-FFF2-40B4-BE49-F238E27FC236}">
                <a16:creationId xmlns:a16="http://schemas.microsoft.com/office/drawing/2014/main" id="{58A86950-5060-4731-AEDD-20EF42F7A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38705">
            <a:off x="9201212" y="3131800"/>
            <a:ext cx="480852" cy="452567"/>
          </a:xfrm>
          <a:prstGeom prst="rect">
            <a:avLst/>
          </a:prstGeom>
        </p:spPr>
      </p:pic>
      <p:pic>
        <p:nvPicPr>
          <p:cNvPr id="46" name="Picture 45" descr="A picture containing electronics, display&#10;&#10;Description generated with high confidence">
            <a:extLst>
              <a:ext uri="{FF2B5EF4-FFF2-40B4-BE49-F238E27FC236}">
                <a16:creationId xmlns:a16="http://schemas.microsoft.com/office/drawing/2014/main" id="{5C127CAE-6694-4DB4-93FF-A9D09A5C1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483707">
            <a:off x="9167628" y="3682204"/>
            <a:ext cx="480852" cy="452567"/>
          </a:xfrm>
          <a:prstGeom prst="rect">
            <a:avLst/>
          </a:prstGeom>
        </p:spPr>
      </p:pic>
      <p:pic>
        <p:nvPicPr>
          <p:cNvPr id="55" name="Picture 54" descr="A picture containing electronics, display&#10;&#10;Description generated with high confidence">
            <a:extLst>
              <a:ext uri="{FF2B5EF4-FFF2-40B4-BE49-F238E27FC236}">
                <a16:creationId xmlns:a16="http://schemas.microsoft.com/office/drawing/2014/main" id="{39A93737-7E26-42DC-8102-B656817D7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477860">
            <a:off x="9439957" y="3070600"/>
            <a:ext cx="480852" cy="452567"/>
          </a:xfrm>
          <a:prstGeom prst="rect">
            <a:avLst/>
          </a:prstGeom>
        </p:spPr>
      </p:pic>
    </p:spTree>
    <p:custDataLst>
      <p:tags r:id="rId1"/>
    </p:custDataLst>
    <p:extLst>
      <p:ext uri="{BB962C8B-B14F-4D97-AF65-F5344CB8AC3E}">
        <p14:creationId xmlns:p14="http://schemas.microsoft.com/office/powerpoint/2010/main" val="361633397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4.16667E-7 3.7037E-6 L 0.09492 0.00069 " pathEditMode="relative" rAng="0" ptsTypes="AA">
                                      <p:cBhvr>
                                        <p:cTn id="6" dur="2000" fill="hold"/>
                                        <p:tgtEl>
                                          <p:spTgt spid="23"/>
                                        </p:tgtEl>
                                        <p:attrNameLst>
                                          <p:attrName>ppt_x</p:attrName>
                                          <p:attrName>ppt_y</p:attrName>
                                        </p:attrNameLst>
                                      </p:cBhvr>
                                      <p:rCtr x="4740" y="23"/>
                                    </p:animMotion>
                                  </p:childTnLst>
                                </p:cTn>
                              </p:par>
                              <p:par>
                                <p:cTn id="7" presetID="8" presetClass="emph" presetSubtype="0" fill="hold" nodeType="withEffect">
                                  <p:stCondLst>
                                    <p:cond delay="0"/>
                                  </p:stCondLst>
                                  <p:childTnLst>
                                    <p:animRot by="360000">
                                      <p:cBhvr>
                                        <p:cTn id="8" dur="2000" fill="hold"/>
                                        <p:tgtEl>
                                          <p:spTgt spid="23"/>
                                        </p:tgtEl>
                                        <p:attrNameLst>
                                          <p:attrName>r</p:attrName>
                                        </p:attrNameLst>
                                      </p:cBhvr>
                                    </p:animRot>
                                  </p:childTnLst>
                                </p:cTn>
                              </p:par>
                              <p:par>
                                <p:cTn id="9" presetID="63" presetClass="path" presetSubtype="0" accel="50000" decel="50000" fill="hold" nodeType="withEffect">
                                  <p:stCondLst>
                                    <p:cond delay="0"/>
                                  </p:stCondLst>
                                  <p:childTnLst>
                                    <p:animMotion origin="layout" path="M 2.70833E-6 3.7037E-6 L 0.08633 -0.0551 " pathEditMode="relative" rAng="0" ptsTypes="AA">
                                      <p:cBhvr>
                                        <p:cTn id="10" dur="2000" fill="hold"/>
                                        <p:tgtEl>
                                          <p:spTgt spid="24"/>
                                        </p:tgtEl>
                                        <p:attrNameLst>
                                          <p:attrName>ppt_x</p:attrName>
                                          <p:attrName>ppt_y</p:attrName>
                                        </p:attrNameLst>
                                      </p:cBhvr>
                                      <p:rCtr x="4310" y="-2755"/>
                                    </p:animMotion>
                                  </p:childTnLst>
                                </p:cTn>
                              </p:par>
                              <p:par>
                                <p:cTn id="11" presetID="8" presetClass="emph" presetSubtype="0" fill="hold" nodeType="withEffect">
                                  <p:stCondLst>
                                    <p:cond delay="0"/>
                                  </p:stCondLst>
                                  <p:childTnLst>
                                    <p:animRot by="-900000">
                                      <p:cBhvr>
                                        <p:cTn id="12" dur="2000" fill="hold"/>
                                        <p:tgtEl>
                                          <p:spTgt spid="24"/>
                                        </p:tgtEl>
                                        <p:attrNameLst>
                                          <p:attrName>r</p:attrName>
                                        </p:attrNameLst>
                                      </p:cBhvr>
                                    </p:animRot>
                                  </p:childTnLst>
                                </p:cTn>
                              </p:par>
                              <p:par>
                                <p:cTn id="13" presetID="63" presetClass="path" presetSubtype="0" accel="50000" decel="50000" fill="hold" nodeType="withEffect">
                                  <p:stCondLst>
                                    <p:cond delay="0"/>
                                  </p:stCondLst>
                                  <p:childTnLst>
                                    <p:animMotion origin="layout" path="M -4.58333E-6 -7.40741E-7 L 0.06368 -0.00324 " pathEditMode="relative" rAng="0" ptsTypes="AA">
                                      <p:cBhvr>
                                        <p:cTn id="14" dur="2000" fill="hold"/>
                                        <p:tgtEl>
                                          <p:spTgt spid="25"/>
                                        </p:tgtEl>
                                        <p:attrNameLst>
                                          <p:attrName>ppt_x</p:attrName>
                                          <p:attrName>ppt_y</p:attrName>
                                        </p:attrNameLst>
                                      </p:cBhvr>
                                      <p:rCtr x="3177" y="-162"/>
                                    </p:animMotion>
                                  </p:childTnLst>
                                </p:cTn>
                              </p:par>
                              <p:par>
                                <p:cTn id="15" presetID="8" presetClass="emph" presetSubtype="0" fill="hold" nodeType="withEffect">
                                  <p:stCondLst>
                                    <p:cond delay="0"/>
                                  </p:stCondLst>
                                  <p:childTnLst>
                                    <p:animRot by="-240000">
                                      <p:cBhvr>
                                        <p:cTn id="16" dur="2000" fill="hold"/>
                                        <p:tgtEl>
                                          <p:spTgt spid="25"/>
                                        </p:tgtEl>
                                        <p:attrNameLst>
                                          <p:attrName>r</p:attrName>
                                        </p:attrNameLst>
                                      </p:cBhvr>
                                    </p:animRot>
                                  </p:childTnLst>
                                </p:cTn>
                              </p:par>
                              <p:par>
                                <p:cTn id="17" presetID="42" presetClass="path" presetSubtype="0" accel="50000" decel="50000" fill="hold" nodeType="withEffect">
                                  <p:stCondLst>
                                    <p:cond delay="0"/>
                                  </p:stCondLst>
                                  <p:childTnLst>
                                    <p:animMotion origin="layout" path="M -2.08333E-7 -7.40741E-7 L 0.00925 0.05648 " pathEditMode="relative" rAng="0" ptsTypes="AA">
                                      <p:cBhvr>
                                        <p:cTn id="18" dur="2000" fill="hold"/>
                                        <p:tgtEl>
                                          <p:spTgt spid="26"/>
                                        </p:tgtEl>
                                        <p:attrNameLst>
                                          <p:attrName>ppt_x</p:attrName>
                                          <p:attrName>ppt_y</p:attrName>
                                        </p:attrNameLst>
                                      </p:cBhvr>
                                      <p:rCtr x="456" y="2824"/>
                                    </p:animMotion>
                                  </p:childTnLst>
                                </p:cTn>
                              </p:par>
                              <p:par>
                                <p:cTn id="19" presetID="8" presetClass="emph" presetSubtype="0" fill="hold" nodeType="withEffect">
                                  <p:stCondLst>
                                    <p:cond delay="0"/>
                                  </p:stCondLst>
                                  <p:childTnLst>
                                    <p:animRot by="-300000">
                                      <p:cBhvr>
                                        <p:cTn id="20" dur="2000" fill="hold"/>
                                        <p:tgtEl>
                                          <p:spTgt spid="26"/>
                                        </p:tgtEl>
                                        <p:attrNameLst>
                                          <p:attrName>r</p:attrName>
                                        </p:attrNameLst>
                                      </p:cBhvr>
                                    </p:animRot>
                                  </p:childTnLst>
                                </p:cTn>
                              </p:par>
                              <p:par>
                                <p:cTn id="21" presetID="42" presetClass="path" presetSubtype="0" accel="50000" decel="50000" fill="hold" nodeType="withEffect">
                                  <p:stCondLst>
                                    <p:cond delay="0"/>
                                  </p:stCondLst>
                                  <p:childTnLst>
                                    <p:animMotion origin="layout" path="M 2.5E-6 3.7037E-6 L 0.01471 0.06597 " pathEditMode="relative" rAng="0" ptsTypes="AA">
                                      <p:cBhvr>
                                        <p:cTn id="22" dur="2000" fill="hold"/>
                                        <p:tgtEl>
                                          <p:spTgt spid="27"/>
                                        </p:tgtEl>
                                        <p:attrNameLst>
                                          <p:attrName>ppt_x</p:attrName>
                                          <p:attrName>ppt_y</p:attrName>
                                        </p:attrNameLst>
                                      </p:cBhvr>
                                      <p:rCtr x="729" y="3287"/>
                                    </p:animMotion>
                                  </p:childTnLst>
                                </p:cTn>
                              </p:par>
                              <p:par>
                                <p:cTn id="23" presetID="8" presetClass="emph" presetSubtype="0" fill="hold" nodeType="withEffect">
                                  <p:stCondLst>
                                    <p:cond delay="0"/>
                                  </p:stCondLst>
                                  <p:childTnLst>
                                    <p:animRot by="10800000">
                                      <p:cBhvr>
                                        <p:cTn id="24" dur="2000" fill="hold"/>
                                        <p:tgtEl>
                                          <p:spTgt spid="27"/>
                                        </p:tgtEl>
                                        <p:attrNameLst>
                                          <p:attrName>r</p:attrName>
                                        </p:attrNameLst>
                                      </p:cBhvr>
                                    </p:animRot>
                                  </p:childTnLst>
                                </p:cTn>
                              </p:par>
                              <p:par>
                                <p:cTn id="25" presetID="64" presetClass="path" presetSubtype="0" accel="50000" decel="50000" fill="hold" nodeType="withEffect">
                                  <p:stCondLst>
                                    <p:cond delay="0"/>
                                  </p:stCondLst>
                                  <p:childTnLst>
                                    <p:animMotion origin="layout" path="M -4.58333E-6 3.7037E-6 L -0.03593 -0.03611 " pathEditMode="relative" rAng="0" ptsTypes="AA">
                                      <p:cBhvr>
                                        <p:cTn id="26" dur="2000" fill="hold"/>
                                        <p:tgtEl>
                                          <p:spTgt spid="28"/>
                                        </p:tgtEl>
                                        <p:attrNameLst>
                                          <p:attrName>ppt_x</p:attrName>
                                          <p:attrName>ppt_y</p:attrName>
                                        </p:attrNameLst>
                                      </p:cBhvr>
                                      <p:rCtr x="-1797" y="-1806"/>
                                    </p:animMotion>
                                  </p:childTnLst>
                                </p:cTn>
                              </p:par>
                              <p:par>
                                <p:cTn id="27" presetID="8" presetClass="emph" presetSubtype="0" fill="hold" nodeType="withEffect">
                                  <p:stCondLst>
                                    <p:cond delay="0"/>
                                  </p:stCondLst>
                                  <p:childTnLst>
                                    <p:animRot by="-10500000">
                                      <p:cBhvr>
                                        <p:cTn id="28" dur="2000" fill="hold"/>
                                        <p:tgtEl>
                                          <p:spTgt spid="28"/>
                                        </p:tgtEl>
                                        <p:attrNameLst>
                                          <p:attrName>r</p:attrName>
                                        </p:attrNameLst>
                                      </p:cBhvr>
                                    </p:animRot>
                                  </p:childTnLst>
                                </p:cTn>
                              </p:par>
                              <p:par>
                                <p:cTn id="29" presetID="42" presetClass="path" presetSubtype="0" accel="50000" decel="50000" fill="hold" nodeType="withEffect">
                                  <p:stCondLst>
                                    <p:cond delay="0"/>
                                  </p:stCondLst>
                                  <p:childTnLst>
                                    <p:animMotion origin="layout" path="M 0.00013 -7.40741E-7 L -0.025 0.04167 " pathEditMode="relative" rAng="0" ptsTypes="AA">
                                      <p:cBhvr>
                                        <p:cTn id="30" dur="2000" fill="hold"/>
                                        <p:tgtEl>
                                          <p:spTgt spid="29"/>
                                        </p:tgtEl>
                                        <p:attrNameLst>
                                          <p:attrName>ppt_x</p:attrName>
                                          <p:attrName>ppt_y</p:attrName>
                                        </p:attrNameLst>
                                      </p:cBhvr>
                                      <p:rCtr x="-1263" y="2083"/>
                                    </p:animMotion>
                                  </p:childTnLst>
                                </p:cTn>
                              </p:par>
                              <p:par>
                                <p:cTn id="31" presetID="8" presetClass="emph" presetSubtype="0" fill="hold" nodeType="withEffect">
                                  <p:stCondLst>
                                    <p:cond delay="0"/>
                                  </p:stCondLst>
                                  <p:childTnLst>
                                    <p:animRot by="480000">
                                      <p:cBhvr>
                                        <p:cTn id="32" dur="2000" fill="hold"/>
                                        <p:tgtEl>
                                          <p:spTgt spid="29"/>
                                        </p:tgtEl>
                                        <p:attrNameLst>
                                          <p:attrName>r</p:attrName>
                                        </p:attrNameLst>
                                      </p:cBhvr>
                                    </p:animRot>
                                  </p:childTnLst>
                                </p:cTn>
                              </p:par>
                              <p:par>
                                <p:cTn id="33" presetID="35" presetClass="path" presetSubtype="0" accel="50000" decel="50000" fill="hold" nodeType="withEffect">
                                  <p:stCondLst>
                                    <p:cond delay="0"/>
                                  </p:stCondLst>
                                  <p:childTnLst>
                                    <p:animMotion origin="layout" path="M 2.91667E-6 -7.40741E-7 L -0.0944 -0.01366 " pathEditMode="relative" rAng="0" ptsTypes="AA">
                                      <p:cBhvr>
                                        <p:cTn id="34" dur="2000" fill="hold"/>
                                        <p:tgtEl>
                                          <p:spTgt spid="30"/>
                                        </p:tgtEl>
                                        <p:attrNameLst>
                                          <p:attrName>ppt_x</p:attrName>
                                          <p:attrName>ppt_y</p:attrName>
                                        </p:attrNameLst>
                                      </p:cBhvr>
                                      <p:rCtr x="-4727" y="-694"/>
                                    </p:animMotion>
                                  </p:childTnLst>
                                </p:cTn>
                              </p:par>
                              <p:par>
                                <p:cTn id="35" presetID="8" presetClass="emph" presetSubtype="0" fill="hold" nodeType="withEffect">
                                  <p:stCondLst>
                                    <p:cond delay="0"/>
                                  </p:stCondLst>
                                  <p:childTnLst>
                                    <p:animRot by="-600000">
                                      <p:cBhvr>
                                        <p:cTn id="36" dur="2000" fill="hold"/>
                                        <p:tgtEl>
                                          <p:spTgt spid="30"/>
                                        </p:tgtEl>
                                        <p:attrNameLst>
                                          <p:attrName>r</p:attrName>
                                        </p:attrNameLst>
                                      </p:cBhvr>
                                    </p:animRot>
                                  </p:childTnLst>
                                </p:cTn>
                              </p:par>
                              <p:par>
                                <p:cTn id="37" presetID="64" presetClass="path" presetSubtype="0" accel="50000" decel="50000" fill="hold" nodeType="withEffect">
                                  <p:stCondLst>
                                    <p:cond delay="0"/>
                                  </p:stCondLst>
                                  <p:childTnLst>
                                    <p:animMotion origin="layout" path="M -3.33333E-6 7.40741E-7 L -0.12669 -0.07662 " pathEditMode="relative" rAng="0" ptsTypes="AA">
                                      <p:cBhvr>
                                        <p:cTn id="38" dur="2000" fill="hold"/>
                                        <p:tgtEl>
                                          <p:spTgt spid="31"/>
                                        </p:tgtEl>
                                        <p:attrNameLst>
                                          <p:attrName>ppt_x</p:attrName>
                                          <p:attrName>ppt_y</p:attrName>
                                        </p:attrNameLst>
                                      </p:cBhvr>
                                      <p:rCtr x="-6341" y="-3843"/>
                                    </p:animMotion>
                                  </p:childTnLst>
                                </p:cTn>
                              </p:par>
                              <p:par>
                                <p:cTn id="39" presetID="8" presetClass="emph" presetSubtype="0" fill="hold" nodeType="withEffect">
                                  <p:stCondLst>
                                    <p:cond delay="0"/>
                                  </p:stCondLst>
                                  <p:childTnLst>
                                    <p:animRot by="10800000">
                                      <p:cBhvr>
                                        <p:cTn id="40" dur="2000" fill="hold"/>
                                        <p:tgtEl>
                                          <p:spTgt spid="31"/>
                                        </p:tgtEl>
                                        <p:attrNameLst>
                                          <p:attrName>r</p:attrName>
                                        </p:attrNameLst>
                                      </p:cBhvr>
                                    </p:animRot>
                                  </p:childTnLst>
                                </p:cTn>
                              </p:par>
                              <p:par>
                                <p:cTn id="41" presetID="35" presetClass="path" presetSubtype="0" accel="50000" decel="50000" fill="hold" nodeType="withEffect">
                                  <p:stCondLst>
                                    <p:cond delay="0"/>
                                  </p:stCondLst>
                                  <p:childTnLst>
                                    <p:animMotion origin="layout" path="M -4.16667E-7 7.40741E-7 L -0.1418 -0.03449 " pathEditMode="relative" rAng="0" ptsTypes="AA">
                                      <p:cBhvr>
                                        <p:cTn id="42" dur="2000" fill="hold"/>
                                        <p:tgtEl>
                                          <p:spTgt spid="32"/>
                                        </p:tgtEl>
                                        <p:attrNameLst>
                                          <p:attrName>ppt_x</p:attrName>
                                          <p:attrName>ppt_y</p:attrName>
                                        </p:attrNameLst>
                                      </p:cBhvr>
                                      <p:rCtr x="-7096" y="-1736"/>
                                    </p:animMotion>
                                  </p:childTnLst>
                                </p:cTn>
                              </p:par>
                              <p:par>
                                <p:cTn id="43" presetID="8" presetClass="emph" presetSubtype="0" fill="hold" nodeType="withEffect">
                                  <p:stCondLst>
                                    <p:cond delay="0"/>
                                  </p:stCondLst>
                                  <p:childTnLst>
                                    <p:animRot by="-9900000">
                                      <p:cBhvr>
                                        <p:cTn id="44" dur="2000" fill="hold"/>
                                        <p:tgtEl>
                                          <p:spTgt spid="32"/>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5" presetClass="path" presetSubtype="0" accel="50000" decel="50000" fill="hold" nodeType="clickEffect">
                                  <p:stCondLst>
                                    <p:cond delay="0"/>
                                  </p:stCondLst>
                                  <p:childTnLst>
                                    <p:animMotion origin="layout" path="M 0.09492 0.00069 L -4.16667E-7 3.7037E-6 " pathEditMode="relative" rAng="0" ptsTypes="AA">
                                      <p:cBhvr>
                                        <p:cTn id="48" dur="2000" fill="hold"/>
                                        <p:tgtEl>
                                          <p:spTgt spid="23"/>
                                        </p:tgtEl>
                                        <p:attrNameLst>
                                          <p:attrName>ppt_x</p:attrName>
                                          <p:attrName>ppt_y</p:attrName>
                                        </p:attrNameLst>
                                      </p:cBhvr>
                                      <p:rCtr x="-4753" y="-46"/>
                                    </p:animMotion>
                                  </p:childTnLst>
                                </p:cTn>
                              </p:par>
                              <p:par>
                                <p:cTn id="49" presetID="8" presetClass="emph" presetSubtype="0" fill="hold" nodeType="withEffect">
                                  <p:stCondLst>
                                    <p:cond delay="0"/>
                                  </p:stCondLst>
                                  <p:childTnLst>
                                    <p:animRot by="-360000">
                                      <p:cBhvr>
                                        <p:cTn id="50" dur="2000" fill="hold"/>
                                        <p:tgtEl>
                                          <p:spTgt spid="23"/>
                                        </p:tgtEl>
                                        <p:attrNameLst>
                                          <p:attrName>r</p:attrName>
                                        </p:attrNameLst>
                                      </p:cBhvr>
                                    </p:animRot>
                                  </p:childTnLst>
                                </p:cTn>
                              </p:par>
                              <p:par>
                                <p:cTn id="51" presetID="35" presetClass="path" presetSubtype="0" accel="50000" decel="50000" fill="hold" nodeType="withEffect">
                                  <p:stCondLst>
                                    <p:cond delay="0"/>
                                  </p:stCondLst>
                                  <p:childTnLst>
                                    <p:animMotion origin="layout" path="M 0.08633 -0.0551 L 2.70833E-6 3.7037E-6 " pathEditMode="relative" rAng="0" ptsTypes="AA">
                                      <p:cBhvr>
                                        <p:cTn id="52" dur="2000" fill="hold"/>
                                        <p:tgtEl>
                                          <p:spTgt spid="24"/>
                                        </p:tgtEl>
                                        <p:attrNameLst>
                                          <p:attrName>ppt_x</p:attrName>
                                          <p:attrName>ppt_y</p:attrName>
                                        </p:attrNameLst>
                                      </p:cBhvr>
                                      <p:rCtr x="-4323" y="2755"/>
                                    </p:animMotion>
                                  </p:childTnLst>
                                </p:cTn>
                              </p:par>
                              <p:par>
                                <p:cTn id="53" presetID="8" presetClass="emph" presetSubtype="0" fill="hold" nodeType="withEffect">
                                  <p:stCondLst>
                                    <p:cond delay="0"/>
                                  </p:stCondLst>
                                  <p:childTnLst>
                                    <p:animRot by="900000">
                                      <p:cBhvr>
                                        <p:cTn id="54" dur="2000" fill="hold"/>
                                        <p:tgtEl>
                                          <p:spTgt spid="24"/>
                                        </p:tgtEl>
                                        <p:attrNameLst>
                                          <p:attrName>r</p:attrName>
                                        </p:attrNameLst>
                                      </p:cBhvr>
                                    </p:animRot>
                                  </p:childTnLst>
                                </p:cTn>
                              </p:par>
                              <p:par>
                                <p:cTn id="55" presetID="35" presetClass="path" presetSubtype="0" accel="50000" decel="50000" fill="hold" nodeType="withEffect">
                                  <p:stCondLst>
                                    <p:cond delay="0"/>
                                  </p:stCondLst>
                                  <p:childTnLst>
                                    <p:animMotion origin="layout" path="M 0.06368 -0.00324 L -4.58333E-6 -7.40741E-7 " pathEditMode="relative" rAng="0" ptsTypes="AA">
                                      <p:cBhvr>
                                        <p:cTn id="56" dur="2000" fill="hold"/>
                                        <p:tgtEl>
                                          <p:spTgt spid="25"/>
                                        </p:tgtEl>
                                        <p:attrNameLst>
                                          <p:attrName>ppt_x</p:attrName>
                                          <p:attrName>ppt_y</p:attrName>
                                        </p:attrNameLst>
                                      </p:cBhvr>
                                      <p:rCtr x="-3190" y="162"/>
                                    </p:animMotion>
                                  </p:childTnLst>
                                </p:cTn>
                              </p:par>
                              <p:par>
                                <p:cTn id="57" presetID="8" presetClass="emph" presetSubtype="0" fill="hold" nodeType="withEffect">
                                  <p:stCondLst>
                                    <p:cond delay="0"/>
                                  </p:stCondLst>
                                  <p:childTnLst>
                                    <p:animRot by="240000">
                                      <p:cBhvr>
                                        <p:cTn id="58" dur="2000" fill="hold"/>
                                        <p:tgtEl>
                                          <p:spTgt spid="25"/>
                                        </p:tgtEl>
                                        <p:attrNameLst>
                                          <p:attrName>r</p:attrName>
                                        </p:attrNameLst>
                                      </p:cBhvr>
                                    </p:animRot>
                                  </p:childTnLst>
                                </p:cTn>
                              </p:par>
                              <p:par>
                                <p:cTn id="59" presetID="64" presetClass="path" presetSubtype="0" accel="50000" decel="50000" fill="hold" nodeType="withEffect">
                                  <p:stCondLst>
                                    <p:cond delay="0"/>
                                  </p:stCondLst>
                                  <p:childTnLst>
                                    <p:animMotion origin="layout" path="M 0.00925 0.05648 L -2.08333E-7 -7.40741E-7 " pathEditMode="relative" rAng="0" ptsTypes="AA">
                                      <p:cBhvr>
                                        <p:cTn id="60" dur="2000" fill="hold"/>
                                        <p:tgtEl>
                                          <p:spTgt spid="26"/>
                                        </p:tgtEl>
                                        <p:attrNameLst>
                                          <p:attrName>ppt_x</p:attrName>
                                          <p:attrName>ppt_y</p:attrName>
                                        </p:attrNameLst>
                                      </p:cBhvr>
                                      <p:rCtr x="-469" y="-2824"/>
                                    </p:animMotion>
                                  </p:childTnLst>
                                </p:cTn>
                              </p:par>
                              <p:par>
                                <p:cTn id="61" presetID="8" presetClass="emph" presetSubtype="0" fill="hold" nodeType="withEffect">
                                  <p:stCondLst>
                                    <p:cond delay="0"/>
                                  </p:stCondLst>
                                  <p:childTnLst>
                                    <p:animRot by="300000">
                                      <p:cBhvr>
                                        <p:cTn id="62" dur="2000" fill="hold"/>
                                        <p:tgtEl>
                                          <p:spTgt spid="26"/>
                                        </p:tgtEl>
                                        <p:attrNameLst>
                                          <p:attrName>r</p:attrName>
                                        </p:attrNameLst>
                                      </p:cBhvr>
                                    </p:animRot>
                                  </p:childTnLst>
                                </p:cTn>
                              </p:par>
                              <p:par>
                                <p:cTn id="63" presetID="64" presetClass="path" presetSubtype="0" accel="50000" decel="50000" fill="hold" nodeType="withEffect">
                                  <p:stCondLst>
                                    <p:cond delay="0"/>
                                  </p:stCondLst>
                                  <p:childTnLst>
                                    <p:animMotion origin="layout" path="M 0.01471 0.06597 L 2.5E-6 3.7037E-6 " pathEditMode="relative" rAng="0" ptsTypes="AA">
                                      <p:cBhvr>
                                        <p:cTn id="64" dur="2000" fill="hold"/>
                                        <p:tgtEl>
                                          <p:spTgt spid="27"/>
                                        </p:tgtEl>
                                        <p:attrNameLst>
                                          <p:attrName>ppt_x</p:attrName>
                                          <p:attrName>ppt_y</p:attrName>
                                        </p:attrNameLst>
                                      </p:cBhvr>
                                      <p:rCtr x="-742" y="-3310"/>
                                    </p:animMotion>
                                  </p:childTnLst>
                                </p:cTn>
                              </p:par>
                              <p:par>
                                <p:cTn id="65" presetID="8" presetClass="emph" presetSubtype="0" fill="hold" nodeType="withEffect">
                                  <p:stCondLst>
                                    <p:cond delay="0"/>
                                  </p:stCondLst>
                                  <p:childTnLst>
                                    <p:animRot by="-10800000">
                                      <p:cBhvr>
                                        <p:cTn id="66" dur="2000" fill="hold"/>
                                        <p:tgtEl>
                                          <p:spTgt spid="27"/>
                                        </p:tgtEl>
                                        <p:attrNameLst>
                                          <p:attrName>r</p:attrName>
                                        </p:attrNameLst>
                                      </p:cBhvr>
                                    </p:animRot>
                                  </p:childTnLst>
                                </p:cTn>
                              </p:par>
                              <p:par>
                                <p:cTn id="67" presetID="42" presetClass="path" presetSubtype="0" accel="50000" decel="50000" fill="hold" nodeType="withEffect">
                                  <p:stCondLst>
                                    <p:cond delay="0"/>
                                  </p:stCondLst>
                                  <p:childTnLst>
                                    <p:animMotion origin="layout" path="M -0.03593 -0.03611 L -4.58333E-6 3.7037E-6 " pathEditMode="relative" rAng="0" ptsTypes="AA">
                                      <p:cBhvr>
                                        <p:cTn id="68" dur="2000" fill="hold"/>
                                        <p:tgtEl>
                                          <p:spTgt spid="28"/>
                                        </p:tgtEl>
                                        <p:attrNameLst>
                                          <p:attrName>ppt_x</p:attrName>
                                          <p:attrName>ppt_y</p:attrName>
                                        </p:attrNameLst>
                                      </p:cBhvr>
                                      <p:rCtr x="1797" y="1806"/>
                                    </p:animMotion>
                                  </p:childTnLst>
                                </p:cTn>
                              </p:par>
                              <p:par>
                                <p:cTn id="69" presetID="8" presetClass="emph" presetSubtype="0" fill="hold" nodeType="withEffect">
                                  <p:stCondLst>
                                    <p:cond delay="0"/>
                                  </p:stCondLst>
                                  <p:childTnLst>
                                    <p:animRot by="10500000">
                                      <p:cBhvr>
                                        <p:cTn id="70" dur="2000" fill="hold"/>
                                        <p:tgtEl>
                                          <p:spTgt spid="28"/>
                                        </p:tgtEl>
                                        <p:attrNameLst>
                                          <p:attrName>r</p:attrName>
                                        </p:attrNameLst>
                                      </p:cBhvr>
                                    </p:animRot>
                                  </p:childTnLst>
                                </p:cTn>
                              </p:par>
                              <p:par>
                                <p:cTn id="71" presetID="64" presetClass="path" presetSubtype="0" accel="50000" decel="50000" fill="hold" nodeType="withEffect">
                                  <p:stCondLst>
                                    <p:cond delay="0"/>
                                  </p:stCondLst>
                                  <p:childTnLst>
                                    <p:animMotion origin="layout" path="M -0.025 0.04167 L -4.16667E-7 -7.40741E-7 " pathEditMode="relative" rAng="0" ptsTypes="AA">
                                      <p:cBhvr>
                                        <p:cTn id="72" dur="2000" fill="hold"/>
                                        <p:tgtEl>
                                          <p:spTgt spid="29"/>
                                        </p:tgtEl>
                                        <p:attrNameLst>
                                          <p:attrName>ppt_x</p:attrName>
                                          <p:attrName>ppt_y</p:attrName>
                                        </p:attrNameLst>
                                      </p:cBhvr>
                                      <p:rCtr x="1250" y="-2083"/>
                                    </p:animMotion>
                                  </p:childTnLst>
                                </p:cTn>
                              </p:par>
                              <p:par>
                                <p:cTn id="73" presetID="8" presetClass="emph" presetSubtype="0" fill="hold" nodeType="withEffect">
                                  <p:stCondLst>
                                    <p:cond delay="0"/>
                                  </p:stCondLst>
                                  <p:childTnLst>
                                    <p:animRot by="-480000">
                                      <p:cBhvr>
                                        <p:cTn id="74" dur="2000" fill="hold"/>
                                        <p:tgtEl>
                                          <p:spTgt spid="29"/>
                                        </p:tgtEl>
                                        <p:attrNameLst>
                                          <p:attrName>r</p:attrName>
                                        </p:attrNameLst>
                                      </p:cBhvr>
                                    </p:animRot>
                                  </p:childTnLst>
                                </p:cTn>
                              </p:par>
                              <p:par>
                                <p:cTn id="75" presetID="63" presetClass="path" presetSubtype="0" accel="50000" decel="50000" fill="hold" nodeType="withEffect">
                                  <p:stCondLst>
                                    <p:cond delay="0"/>
                                  </p:stCondLst>
                                  <p:childTnLst>
                                    <p:animMotion origin="layout" path="M -0.0944 -0.01366 L 2.91667E-6 -7.40741E-7 " pathEditMode="relative" rAng="0" ptsTypes="AA">
                                      <p:cBhvr>
                                        <p:cTn id="76" dur="2000" fill="hold"/>
                                        <p:tgtEl>
                                          <p:spTgt spid="30"/>
                                        </p:tgtEl>
                                        <p:attrNameLst>
                                          <p:attrName>ppt_x</p:attrName>
                                          <p:attrName>ppt_y</p:attrName>
                                        </p:attrNameLst>
                                      </p:cBhvr>
                                      <p:rCtr x="4714" y="671"/>
                                    </p:animMotion>
                                  </p:childTnLst>
                                </p:cTn>
                              </p:par>
                              <p:par>
                                <p:cTn id="77" presetID="8" presetClass="emph" presetSubtype="0" fill="hold" nodeType="withEffect">
                                  <p:stCondLst>
                                    <p:cond delay="0"/>
                                  </p:stCondLst>
                                  <p:childTnLst>
                                    <p:animRot by="600000">
                                      <p:cBhvr>
                                        <p:cTn id="78" dur="2000" fill="hold"/>
                                        <p:tgtEl>
                                          <p:spTgt spid="30"/>
                                        </p:tgtEl>
                                        <p:attrNameLst>
                                          <p:attrName>r</p:attrName>
                                        </p:attrNameLst>
                                      </p:cBhvr>
                                    </p:animRot>
                                  </p:childTnLst>
                                </p:cTn>
                              </p:par>
                              <p:par>
                                <p:cTn id="79" presetID="63" presetClass="path" presetSubtype="0" accel="50000" decel="50000" fill="hold" nodeType="withEffect">
                                  <p:stCondLst>
                                    <p:cond delay="0"/>
                                  </p:stCondLst>
                                  <p:childTnLst>
                                    <p:animMotion origin="layout" path="M -0.12669 -0.07662 L -3.33333E-6 7.40741E-7 " pathEditMode="relative" rAng="0" ptsTypes="AA">
                                      <p:cBhvr>
                                        <p:cTn id="80" dur="2000" fill="hold"/>
                                        <p:tgtEl>
                                          <p:spTgt spid="31"/>
                                        </p:tgtEl>
                                        <p:attrNameLst>
                                          <p:attrName>ppt_x</p:attrName>
                                          <p:attrName>ppt_y</p:attrName>
                                        </p:attrNameLst>
                                      </p:cBhvr>
                                      <p:rCtr x="6328" y="3819"/>
                                    </p:animMotion>
                                  </p:childTnLst>
                                </p:cTn>
                              </p:par>
                              <p:par>
                                <p:cTn id="81" presetID="8" presetClass="emph" presetSubtype="0" fill="hold" nodeType="withEffect">
                                  <p:stCondLst>
                                    <p:cond delay="0"/>
                                  </p:stCondLst>
                                  <p:childTnLst>
                                    <p:animRot by="-10800000">
                                      <p:cBhvr>
                                        <p:cTn id="82" dur="2000" fill="hold"/>
                                        <p:tgtEl>
                                          <p:spTgt spid="31"/>
                                        </p:tgtEl>
                                        <p:attrNameLst>
                                          <p:attrName>r</p:attrName>
                                        </p:attrNameLst>
                                      </p:cBhvr>
                                    </p:animRot>
                                  </p:childTnLst>
                                </p:cTn>
                              </p:par>
                              <p:par>
                                <p:cTn id="83" presetID="63" presetClass="path" presetSubtype="0" accel="50000" decel="50000" fill="hold" nodeType="withEffect">
                                  <p:stCondLst>
                                    <p:cond delay="0"/>
                                  </p:stCondLst>
                                  <p:childTnLst>
                                    <p:animMotion origin="layout" path="M -0.1418 -0.03449 L -4.16667E-7 7.40741E-7 " pathEditMode="relative" rAng="0" ptsTypes="AA">
                                      <p:cBhvr>
                                        <p:cTn id="84" dur="2000" fill="hold"/>
                                        <p:tgtEl>
                                          <p:spTgt spid="32"/>
                                        </p:tgtEl>
                                        <p:attrNameLst>
                                          <p:attrName>ppt_x</p:attrName>
                                          <p:attrName>ppt_y</p:attrName>
                                        </p:attrNameLst>
                                      </p:cBhvr>
                                      <p:rCtr x="7083" y="1713"/>
                                    </p:animMotion>
                                  </p:childTnLst>
                                </p:cTn>
                              </p:par>
                              <p:par>
                                <p:cTn id="85" presetID="8" presetClass="emph" presetSubtype="0" fill="hold" nodeType="withEffect">
                                  <p:stCondLst>
                                    <p:cond delay="0"/>
                                  </p:stCondLst>
                                  <p:childTnLst>
                                    <p:animRot by="9900000">
                                      <p:cBhvr>
                                        <p:cTn id="86" dur="20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5:2</a:t>
            </a:r>
          </a:p>
        </p:txBody>
      </p:sp>
      <p:pic>
        <p:nvPicPr>
          <p:cNvPr id="7" name="Picture 6">
            <a:extLst>
              <a:ext uri="{FF2B5EF4-FFF2-40B4-BE49-F238E27FC236}">
                <a16:creationId xmlns:a16="http://schemas.microsoft.com/office/drawing/2014/main" id="{11BC4A24-9A6F-4111-B230-6CF55CC9F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8" name="TextBox 7">
            <a:extLst>
              <a:ext uri="{FF2B5EF4-FFF2-40B4-BE49-F238E27FC236}">
                <a16:creationId xmlns:a16="http://schemas.microsoft.com/office/drawing/2014/main" id="{46A3DA91-D0E9-4523-AE1B-CCEA83B04A24}"/>
              </a:ext>
            </a:extLst>
          </p:cNvPr>
          <p:cNvSpPr txBox="1"/>
          <p:nvPr/>
        </p:nvSpPr>
        <p:spPr bwMode="auto">
          <a:xfrm>
            <a:off x="5934880" y="223503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9786F04B-F5B7-4264-BF9B-B14F3853506F}"/>
              </a:ext>
            </a:extLst>
          </p:cNvPr>
          <p:cNvSpPr txBox="1"/>
          <p:nvPr/>
        </p:nvSpPr>
        <p:spPr bwMode="auto">
          <a:xfrm>
            <a:off x="5849119" y="2235031"/>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23</a:t>
            </a:r>
          </a:p>
        </p:txBody>
      </p:sp>
    </p:spTree>
    <p:extLst>
      <p:ext uri="{BB962C8B-B14F-4D97-AF65-F5344CB8AC3E}">
        <p14:creationId xmlns:p14="http://schemas.microsoft.com/office/powerpoint/2010/main" val="153074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5:2</a:t>
            </a:r>
          </a:p>
        </p:txBody>
      </p:sp>
      <p:sp>
        <p:nvSpPr>
          <p:cNvPr id="8" name="TextBox 7">
            <a:extLst>
              <a:ext uri="{FF2B5EF4-FFF2-40B4-BE49-F238E27FC236}">
                <a16:creationId xmlns:a16="http://schemas.microsoft.com/office/drawing/2014/main" id="{46A3DA91-D0E9-4523-AE1B-CCEA83B04A24}"/>
              </a:ext>
            </a:extLst>
          </p:cNvPr>
          <p:cNvSpPr txBox="1"/>
          <p:nvPr/>
        </p:nvSpPr>
        <p:spPr bwMode="auto">
          <a:xfrm>
            <a:off x="5934880" y="223503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9786F04B-F5B7-4264-BF9B-B14F3853506F}"/>
              </a:ext>
            </a:extLst>
          </p:cNvPr>
          <p:cNvSpPr txBox="1"/>
          <p:nvPr/>
        </p:nvSpPr>
        <p:spPr bwMode="auto">
          <a:xfrm>
            <a:off x="5849119" y="2235031"/>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35</a:t>
            </a:r>
          </a:p>
        </p:txBody>
      </p:sp>
      <p:pic>
        <p:nvPicPr>
          <p:cNvPr id="11" name="Picture 10">
            <a:extLst>
              <a:ext uri="{FF2B5EF4-FFF2-40B4-BE49-F238E27FC236}">
                <a16:creationId xmlns:a16="http://schemas.microsoft.com/office/drawing/2014/main" id="{273CEF9D-FE37-42D7-B5A1-B5EFA4A62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Tree>
    <p:extLst>
      <p:ext uri="{BB962C8B-B14F-4D97-AF65-F5344CB8AC3E}">
        <p14:creationId xmlns:p14="http://schemas.microsoft.com/office/powerpoint/2010/main" val="60432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C5A8A92-FFAF-41E9-B665-75C489974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5:3</a:t>
            </a:r>
          </a:p>
        </p:txBody>
      </p:sp>
      <p:sp>
        <p:nvSpPr>
          <p:cNvPr id="8" name="TextBox 7">
            <a:extLst>
              <a:ext uri="{FF2B5EF4-FFF2-40B4-BE49-F238E27FC236}">
                <a16:creationId xmlns:a16="http://schemas.microsoft.com/office/drawing/2014/main" id="{46A3DA91-D0E9-4523-AE1B-CCEA83B04A24}"/>
              </a:ext>
            </a:extLst>
          </p:cNvPr>
          <p:cNvSpPr txBox="1"/>
          <p:nvPr/>
        </p:nvSpPr>
        <p:spPr bwMode="auto">
          <a:xfrm>
            <a:off x="7052472" y="4159349"/>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9786F04B-F5B7-4264-BF9B-B14F3853506F}"/>
              </a:ext>
            </a:extLst>
          </p:cNvPr>
          <p:cNvSpPr txBox="1"/>
          <p:nvPr/>
        </p:nvSpPr>
        <p:spPr bwMode="auto">
          <a:xfrm>
            <a:off x="5849119" y="2235031"/>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57</a:t>
            </a:r>
          </a:p>
        </p:txBody>
      </p:sp>
      <p:grpSp>
        <p:nvGrpSpPr>
          <p:cNvPr id="21" name="Group 20">
            <a:extLst>
              <a:ext uri="{FF2B5EF4-FFF2-40B4-BE49-F238E27FC236}">
                <a16:creationId xmlns:a16="http://schemas.microsoft.com/office/drawing/2014/main" id="{7DCB3C49-59F3-40F8-85CB-A05CB50120BA}"/>
              </a:ext>
            </a:extLst>
          </p:cNvPr>
          <p:cNvGrpSpPr/>
          <p:nvPr/>
        </p:nvGrpSpPr>
        <p:grpSpPr>
          <a:xfrm>
            <a:off x="6829512" y="4001928"/>
            <a:ext cx="802106" cy="776502"/>
            <a:chOff x="306064" y="2282063"/>
            <a:chExt cx="802106" cy="776502"/>
          </a:xfrm>
        </p:grpSpPr>
        <p:pic>
          <p:nvPicPr>
            <p:cNvPr id="5" name="Picture 4">
              <a:extLst>
                <a:ext uri="{FF2B5EF4-FFF2-40B4-BE49-F238E27FC236}">
                  <a16:creationId xmlns:a16="http://schemas.microsoft.com/office/drawing/2014/main" id="{B2B2DF0D-3B96-436F-BDAB-AA4C6BF34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064" y="2282063"/>
              <a:ext cx="414658" cy="405016"/>
            </a:xfrm>
            <a:prstGeom prst="rect">
              <a:avLst/>
            </a:prstGeom>
          </p:spPr>
        </p:pic>
        <p:pic>
          <p:nvPicPr>
            <p:cNvPr id="10" name="Picture 9">
              <a:extLst>
                <a:ext uri="{FF2B5EF4-FFF2-40B4-BE49-F238E27FC236}">
                  <a16:creationId xmlns:a16="http://schemas.microsoft.com/office/drawing/2014/main" id="{A06310AF-3D01-490C-A2AF-D10060304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638" y="2343277"/>
              <a:ext cx="414658" cy="405016"/>
            </a:xfrm>
            <a:prstGeom prst="rect">
              <a:avLst/>
            </a:prstGeom>
          </p:spPr>
        </p:pic>
        <p:pic>
          <p:nvPicPr>
            <p:cNvPr id="12" name="Picture 11">
              <a:extLst>
                <a:ext uri="{FF2B5EF4-FFF2-40B4-BE49-F238E27FC236}">
                  <a16:creationId xmlns:a16="http://schemas.microsoft.com/office/drawing/2014/main" id="{6691E239-42C9-457C-AE3E-F84C60616C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12" y="2404490"/>
              <a:ext cx="414658" cy="405016"/>
            </a:xfrm>
            <a:prstGeom prst="rect">
              <a:avLst/>
            </a:prstGeom>
          </p:spPr>
        </p:pic>
        <p:pic>
          <p:nvPicPr>
            <p:cNvPr id="13" name="Picture 12">
              <a:extLst>
                <a:ext uri="{FF2B5EF4-FFF2-40B4-BE49-F238E27FC236}">
                  <a16:creationId xmlns:a16="http://schemas.microsoft.com/office/drawing/2014/main" id="{405BD427-080C-4BF3-8E3C-24CE42DED4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62" y="2526917"/>
              <a:ext cx="414658" cy="405016"/>
            </a:xfrm>
            <a:prstGeom prst="rect">
              <a:avLst/>
            </a:prstGeom>
          </p:spPr>
        </p:pic>
        <p:pic>
          <p:nvPicPr>
            <p:cNvPr id="14" name="Picture 13">
              <a:extLst>
                <a:ext uri="{FF2B5EF4-FFF2-40B4-BE49-F238E27FC236}">
                  <a16:creationId xmlns:a16="http://schemas.microsoft.com/office/drawing/2014/main" id="{711DD162-7B09-4A74-9465-A691C4A1BE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787" y="2465703"/>
              <a:ext cx="414658" cy="405016"/>
            </a:xfrm>
            <a:prstGeom prst="rect">
              <a:avLst/>
            </a:prstGeom>
          </p:spPr>
        </p:pic>
        <p:pic>
          <p:nvPicPr>
            <p:cNvPr id="19" name="Picture 18">
              <a:extLst>
                <a:ext uri="{FF2B5EF4-FFF2-40B4-BE49-F238E27FC236}">
                  <a16:creationId xmlns:a16="http://schemas.microsoft.com/office/drawing/2014/main" id="{E130C0C7-2D68-4328-A50F-7BC566877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12" y="2653549"/>
              <a:ext cx="414658" cy="405016"/>
            </a:xfrm>
            <a:prstGeom prst="rect">
              <a:avLst/>
            </a:prstGeom>
          </p:spPr>
        </p:pic>
        <p:pic>
          <p:nvPicPr>
            <p:cNvPr id="20" name="Picture 19">
              <a:extLst>
                <a:ext uri="{FF2B5EF4-FFF2-40B4-BE49-F238E27FC236}">
                  <a16:creationId xmlns:a16="http://schemas.microsoft.com/office/drawing/2014/main" id="{6D30FC04-6B00-48A9-93D2-46AF1193D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937" y="2592335"/>
              <a:ext cx="414658" cy="405016"/>
            </a:xfrm>
            <a:prstGeom prst="rect">
              <a:avLst/>
            </a:prstGeom>
          </p:spPr>
        </p:pic>
      </p:grpSp>
    </p:spTree>
    <p:extLst>
      <p:ext uri="{BB962C8B-B14F-4D97-AF65-F5344CB8AC3E}">
        <p14:creationId xmlns:p14="http://schemas.microsoft.com/office/powerpoint/2010/main" val="392704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554FCA5-5833-47ED-B59B-AC7F48D62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5:3</a:t>
            </a:r>
          </a:p>
        </p:txBody>
      </p:sp>
      <p:sp>
        <p:nvSpPr>
          <p:cNvPr id="8" name="TextBox 7">
            <a:extLst>
              <a:ext uri="{FF2B5EF4-FFF2-40B4-BE49-F238E27FC236}">
                <a16:creationId xmlns:a16="http://schemas.microsoft.com/office/drawing/2014/main" id="{46A3DA91-D0E9-4523-AE1B-CCEA83B04A24}"/>
              </a:ext>
            </a:extLst>
          </p:cNvPr>
          <p:cNvSpPr txBox="1"/>
          <p:nvPr/>
        </p:nvSpPr>
        <p:spPr bwMode="auto">
          <a:xfrm>
            <a:off x="4804572" y="415934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9" name="TextBox 8">
            <a:extLst>
              <a:ext uri="{FF2B5EF4-FFF2-40B4-BE49-F238E27FC236}">
                <a16:creationId xmlns:a16="http://schemas.microsoft.com/office/drawing/2014/main" id="{9786F04B-F5B7-4264-BF9B-B14F3853506F}"/>
              </a:ext>
            </a:extLst>
          </p:cNvPr>
          <p:cNvSpPr txBox="1"/>
          <p:nvPr/>
        </p:nvSpPr>
        <p:spPr bwMode="auto">
          <a:xfrm>
            <a:off x="5849119" y="2235031"/>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35</a:t>
            </a:r>
          </a:p>
        </p:txBody>
      </p:sp>
      <p:grpSp>
        <p:nvGrpSpPr>
          <p:cNvPr id="18" name="Group 17">
            <a:extLst>
              <a:ext uri="{FF2B5EF4-FFF2-40B4-BE49-F238E27FC236}">
                <a16:creationId xmlns:a16="http://schemas.microsoft.com/office/drawing/2014/main" id="{892BBDDF-4DF9-4ABD-985F-DE41D1CC20C1}"/>
              </a:ext>
            </a:extLst>
          </p:cNvPr>
          <p:cNvGrpSpPr/>
          <p:nvPr/>
        </p:nvGrpSpPr>
        <p:grpSpPr>
          <a:xfrm>
            <a:off x="4410515" y="3852310"/>
            <a:ext cx="1084168" cy="1075738"/>
            <a:chOff x="2878669" y="3835173"/>
            <a:chExt cx="1084168" cy="1075738"/>
          </a:xfrm>
        </p:grpSpPr>
        <p:pic>
          <p:nvPicPr>
            <p:cNvPr id="15" name="Picture 14">
              <a:extLst>
                <a:ext uri="{FF2B5EF4-FFF2-40B4-BE49-F238E27FC236}">
                  <a16:creationId xmlns:a16="http://schemas.microsoft.com/office/drawing/2014/main" id="{50A97A4F-631E-4376-8C12-B55F315A09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8669" y="3835173"/>
              <a:ext cx="520733" cy="520733"/>
            </a:xfrm>
            <a:prstGeom prst="rect">
              <a:avLst/>
            </a:prstGeom>
          </p:spPr>
        </p:pic>
        <p:pic>
          <p:nvPicPr>
            <p:cNvPr id="22" name="Picture 21">
              <a:extLst>
                <a:ext uri="{FF2B5EF4-FFF2-40B4-BE49-F238E27FC236}">
                  <a16:creationId xmlns:a16="http://schemas.microsoft.com/office/drawing/2014/main" id="{AA3280A3-0090-4ACD-BCCB-F65A68F6CB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2104" y="4390178"/>
              <a:ext cx="520733" cy="520733"/>
            </a:xfrm>
            <a:prstGeom prst="rect">
              <a:avLst/>
            </a:prstGeom>
          </p:spPr>
        </p:pic>
        <p:pic>
          <p:nvPicPr>
            <p:cNvPr id="23" name="Picture 22">
              <a:extLst>
                <a:ext uri="{FF2B5EF4-FFF2-40B4-BE49-F238E27FC236}">
                  <a16:creationId xmlns:a16="http://schemas.microsoft.com/office/drawing/2014/main" id="{A1705BC1-8D36-4B63-9FBC-B2829F90BD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0386" y="4112676"/>
              <a:ext cx="520733" cy="520733"/>
            </a:xfrm>
            <a:prstGeom prst="rect">
              <a:avLst/>
            </a:prstGeom>
          </p:spPr>
        </p:pic>
      </p:grpSp>
    </p:spTree>
    <p:extLst>
      <p:ext uri="{BB962C8B-B14F-4D97-AF65-F5344CB8AC3E}">
        <p14:creationId xmlns:p14="http://schemas.microsoft.com/office/powerpoint/2010/main" val="416883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6" name="Picture 5">
            <a:extLst>
              <a:ext uri="{FF2B5EF4-FFF2-40B4-BE49-F238E27FC236}">
                <a16:creationId xmlns:a16="http://schemas.microsoft.com/office/drawing/2014/main" id="{BAC065B8-D1EB-4DB1-9B13-02E8B981B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7" name="TextBox 6">
            <a:extLst>
              <a:ext uri="{FF2B5EF4-FFF2-40B4-BE49-F238E27FC236}">
                <a16:creationId xmlns:a16="http://schemas.microsoft.com/office/drawing/2014/main" id="{FB5CFAA4-60E7-4B1C-9C37-AC40F37651AE}"/>
              </a:ext>
            </a:extLst>
          </p:cNvPr>
          <p:cNvSpPr txBox="1"/>
          <p:nvPr/>
        </p:nvSpPr>
        <p:spPr bwMode="auto">
          <a:xfrm>
            <a:off x="5849116" y="2228356"/>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42</a:t>
            </a:r>
          </a:p>
        </p:txBody>
      </p:sp>
      <p:sp>
        <p:nvSpPr>
          <p:cNvPr id="8" name="TextBox 7">
            <a:extLst>
              <a:ext uri="{FF2B5EF4-FFF2-40B4-BE49-F238E27FC236}">
                <a16:creationId xmlns:a16="http://schemas.microsoft.com/office/drawing/2014/main" id="{3A2364D8-21DB-45CE-9FE8-240871A884A0}"/>
              </a:ext>
            </a:extLst>
          </p:cNvPr>
          <p:cNvSpPr txBox="1"/>
          <p:nvPr/>
        </p:nvSpPr>
        <p:spPr bwMode="auto">
          <a:xfrm>
            <a:off x="6812836" y="4057181"/>
            <a:ext cx="853119"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ones</a:t>
            </a:r>
          </a:p>
        </p:txBody>
      </p:sp>
      <p:sp>
        <p:nvSpPr>
          <p:cNvPr id="9" name="TextBox 8">
            <a:extLst>
              <a:ext uri="{FF2B5EF4-FFF2-40B4-BE49-F238E27FC236}">
                <a16:creationId xmlns:a16="http://schemas.microsoft.com/office/drawing/2014/main" id="{3435D943-C982-4D19-BADC-09FDB5D8805D}"/>
              </a:ext>
            </a:extLst>
          </p:cNvPr>
          <p:cNvSpPr txBox="1"/>
          <p:nvPr/>
        </p:nvSpPr>
        <p:spPr bwMode="auto">
          <a:xfrm>
            <a:off x="4569331" y="4057182"/>
            <a:ext cx="76655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sp>
        <p:nvSpPr>
          <p:cNvPr id="13" name="TextBox 12">
            <a:extLst>
              <a:ext uri="{FF2B5EF4-FFF2-40B4-BE49-F238E27FC236}">
                <a16:creationId xmlns:a16="http://schemas.microsoft.com/office/drawing/2014/main" id="{B83F3FC5-B98A-4AE2-87F4-F81BB871BB62}"/>
              </a:ext>
            </a:extLst>
          </p:cNvPr>
          <p:cNvSpPr txBox="1"/>
          <p:nvPr/>
        </p:nvSpPr>
        <p:spPr bwMode="auto">
          <a:xfrm>
            <a:off x="4774514" y="3988686"/>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2D1A21B5-6E2B-406D-A56C-499569643CC0}"/>
              </a:ext>
            </a:extLst>
          </p:cNvPr>
          <p:cNvSpPr txBox="1"/>
          <p:nvPr/>
        </p:nvSpPr>
        <p:spPr bwMode="auto">
          <a:xfrm>
            <a:off x="4774514" y="3984997"/>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63381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a16="http://schemas.microsoft.com/office/drawing/2014/main" id="{2335B429-DC74-4759-84A6-DA4C0D44F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7" name="TextBox 6">
            <a:extLst>
              <a:ext uri="{FF2B5EF4-FFF2-40B4-BE49-F238E27FC236}">
                <a16:creationId xmlns:a16="http://schemas.microsoft.com/office/drawing/2014/main" id="{8412F451-491E-41CA-BE9D-75F5E9BD39A5}"/>
              </a:ext>
            </a:extLst>
          </p:cNvPr>
          <p:cNvSpPr txBox="1"/>
          <p:nvPr/>
        </p:nvSpPr>
        <p:spPr bwMode="auto">
          <a:xfrm>
            <a:off x="5849116" y="2228356"/>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89</a:t>
            </a:r>
          </a:p>
        </p:txBody>
      </p:sp>
      <p:sp>
        <p:nvSpPr>
          <p:cNvPr id="8" name="TextBox 7">
            <a:extLst>
              <a:ext uri="{FF2B5EF4-FFF2-40B4-BE49-F238E27FC236}">
                <a16:creationId xmlns:a16="http://schemas.microsoft.com/office/drawing/2014/main" id="{C795BB6A-89A4-4E92-B4A5-D37C9290B420}"/>
              </a:ext>
            </a:extLst>
          </p:cNvPr>
          <p:cNvSpPr txBox="1"/>
          <p:nvPr/>
        </p:nvSpPr>
        <p:spPr bwMode="auto">
          <a:xfrm>
            <a:off x="6856117" y="4057181"/>
            <a:ext cx="76655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sp>
        <p:nvSpPr>
          <p:cNvPr id="9" name="TextBox 8">
            <a:extLst>
              <a:ext uri="{FF2B5EF4-FFF2-40B4-BE49-F238E27FC236}">
                <a16:creationId xmlns:a16="http://schemas.microsoft.com/office/drawing/2014/main" id="{BA5A101D-24FF-4E81-AF39-FECF2555557B}"/>
              </a:ext>
            </a:extLst>
          </p:cNvPr>
          <p:cNvSpPr txBox="1"/>
          <p:nvPr/>
        </p:nvSpPr>
        <p:spPr bwMode="auto">
          <a:xfrm>
            <a:off x="4526050" y="4057182"/>
            <a:ext cx="853119"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ones</a:t>
            </a:r>
          </a:p>
        </p:txBody>
      </p:sp>
      <p:sp>
        <p:nvSpPr>
          <p:cNvPr id="13" name="TextBox 12">
            <a:extLst>
              <a:ext uri="{FF2B5EF4-FFF2-40B4-BE49-F238E27FC236}">
                <a16:creationId xmlns:a16="http://schemas.microsoft.com/office/drawing/2014/main" id="{C1CF3560-F4BD-453A-9B60-6BEF71A33808}"/>
              </a:ext>
            </a:extLst>
          </p:cNvPr>
          <p:cNvSpPr txBox="1"/>
          <p:nvPr/>
        </p:nvSpPr>
        <p:spPr bwMode="auto">
          <a:xfrm>
            <a:off x="4774514" y="3988686"/>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4" name="TextBox 13">
            <a:extLst>
              <a:ext uri="{FF2B5EF4-FFF2-40B4-BE49-F238E27FC236}">
                <a16:creationId xmlns:a16="http://schemas.microsoft.com/office/drawing/2014/main" id="{DB1DB1D9-C614-431E-BA14-E2E1DF369ABA}"/>
              </a:ext>
            </a:extLst>
          </p:cNvPr>
          <p:cNvSpPr txBox="1"/>
          <p:nvPr/>
        </p:nvSpPr>
        <p:spPr bwMode="auto">
          <a:xfrm>
            <a:off x="4774514" y="3984252"/>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Tree>
    <p:extLst>
      <p:ext uri="{BB962C8B-B14F-4D97-AF65-F5344CB8AC3E}">
        <p14:creationId xmlns:p14="http://schemas.microsoft.com/office/powerpoint/2010/main" val="954762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a16="http://schemas.microsoft.com/office/drawing/2014/main" id="{3FA21EE0-F636-4806-AFD3-A2EBC2CA6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7" name="TextBox 6">
            <a:extLst>
              <a:ext uri="{FF2B5EF4-FFF2-40B4-BE49-F238E27FC236}">
                <a16:creationId xmlns:a16="http://schemas.microsoft.com/office/drawing/2014/main" id="{E7D8E9A1-A25E-4B90-8D50-E6F8F5C44471}"/>
              </a:ext>
            </a:extLst>
          </p:cNvPr>
          <p:cNvSpPr txBox="1"/>
          <p:nvPr/>
        </p:nvSpPr>
        <p:spPr bwMode="auto">
          <a:xfrm>
            <a:off x="5849116" y="2228356"/>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28</a:t>
            </a:r>
          </a:p>
        </p:txBody>
      </p:sp>
      <p:sp>
        <p:nvSpPr>
          <p:cNvPr id="8" name="TextBox 7">
            <a:extLst>
              <a:ext uri="{FF2B5EF4-FFF2-40B4-BE49-F238E27FC236}">
                <a16:creationId xmlns:a16="http://schemas.microsoft.com/office/drawing/2014/main" id="{415B23E7-F99C-4704-BC30-BE6D50C37683}"/>
              </a:ext>
            </a:extLst>
          </p:cNvPr>
          <p:cNvSpPr txBox="1"/>
          <p:nvPr/>
        </p:nvSpPr>
        <p:spPr bwMode="auto">
          <a:xfrm>
            <a:off x="6812836" y="4057181"/>
            <a:ext cx="853119"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ones</a:t>
            </a:r>
          </a:p>
        </p:txBody>
      </p:sp>
      <p:sp>
        <p:nvSpPr>
          <p:cNvPr id="9" name="TextBox 8">
            <a:extLst>
              <a:ext uri="{FF2B5EF4-FFF2-40B4-BE49-F238E27FC236}">
                <a16:creationId xmlns:a16="http://schemas.microsoft.com/office/drawing/2014/main" id="{B69D807E-012B-4C20-9FD2-E8E0AC3AE952}"/>
              </a:ext>
            </a:extLst>
          </p:cNvPr>
          <p:cNvSpPr txBox="1"/>
          <p:nvPr/>
        </p:nvSpPr>
        <p:spPr bwMode="auto">
          <a:xfrm>
            <a:off x="4569331" y="4057182"/>
            <a:ext cx="766557"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sp>
        <p:nvSpPr>
          <p:cNvPr id="13" name="TextBox 12">
            <a:extLst>
              <a:ext uri="{FF2B5EF4-FFF2-40B4-BE49-F238E27FC236}">
                <a16:creationId xmlns:a16="http://schemas.microsoft.com/office/drawing/2014/main" id="{A26E7431-2C88-4140-BED5-1865DE361E87}"/>
              </a:ext>
            </a:extLst>
          </p:cNvPr>
          <p:cNvSpPr txBox="1"/>
          <p:nvPr/>
        </p:nvSpPr>
        <p:spPr bwMode="auto">
          <a:xfrm>
            <a:off x="5934877" y="2228356"/>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extLst>
      <p:ext uri="{BB962C8B-B14F-4D97-AF65-F5344CB8AC3E}">
        <p14:creationId xmlns:p14="http://schemas.microsoft.com/office/powerpoint/2010/main" val="257197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6" name="TextBox 5">
            <a:extLst>
              <a:ext uri="{FF2B5EF4-FFF2-40B4-BE49-F238E27FC236}">
                <a16:creationId xmlns:a16="http://schemas.microsoft.com/office/drawing/2014/main" id="{068F8F0E-4708-413F-B462-4C7B3BB90BFB}"/>
              </a:ext>
            </a:extLst>
          </p:cNvPr>
          <p:cNvSpPr txBox="1"/>
          <p:nvPr/>
        </p:nvSpPr>
        <p:spPr bwMode="auto">
          <a:xfrm>
            <a:off x="5849117" y="2228356"/>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25</a:t>
            </a:r>
          </a:p>
        </p:txBody>
      </p:sp>
      <p:sp>
        <p:nvSpPr>
          <p:cNvPr id="7" name="TextBox 6">
            <a:extLst>
              <a:ext uri="{FF2B5EF4-FFF2-40B4-BE49-F238E27FC236}">
                <a16:creationId xmlns:a16="http://schemas.microsoft.com/office/drawing/2014/main" id="{68D3AFCF-3A43-4083-834F-A18992EA31C1}"/>
              </a:ext>
            </a:extLst>
          </p:cNvPr>
          <p:cNvSpPr txBox="1"/>
          <p:nvPr/>
        </p:nvSpPr>
        <p:spPr bwMode="auto">
          <a:xfrm>
            <a:off x="4688753" y="4205635"/>
            <a:ext cx="52771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9" name="TextBox 8">
            <a:extLst>
              <a:ext uri="{FF2B5EF4-FFF2-40B4-BE49-F238E27FC236}">
                <a16:creationId xmlns:a16="http://schemas.microsoft.com/office/drawing/2014/main" id="{58108F6D-D5E3-458B-BF8D-87BDEED5A24B}"/>
              </a:ext>
            </a:extLst>
          </p:cNvPr>
          <p:cNvSpPr txBox="1"/>
          <p:nvPr/>
        </p:nvSpPr>
        <p:spPr bwMode="auto">
          <a:xfrm>
            <a:off x="7056436" y="4167982"/>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AFD1ED8C-558C-4A86-B792-6328DBC74406}"/>
              </a:ext>
            </a:extLst>
          </p:cNvPr>
          <p:cNvSpPr txBox="1"/>
          <p:nvPr/>
        </p:nvSpPr>
        <p:spPr bwMode="auto">
          <a:xfrm>
            <a:off x="7056437" y="4167982"/>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134626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6" name="TextBox 5">
            <a:extLst>
              <a:ext uri="{FF2B5EF4-FFF2-40B4-BE49-F238E27FC236}">
                <a16:creationId xmlns:a16="http://schemas.microsoft.com/office/drawing/2014/main" id="{068F8F0E-4708-413F-B462-4C7B3BB90BFB}"/>
              </a:ext>
            </a:extLst>
          </p:cNvPr>
          <p:cNvSpPr txBox="1"/>
          <p:nvPr/>
        </p:nvSpPr>
        <p:spPr bwMode="auto">
          <a:xfrm>
            <a:off x="5849117" y="2228356"/>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61</a:t>
            </a:r>
          </a:p>
        </p:txBody>
      </p:sp>
      <p:sp>
        <p:nvSpPr>
          <p:cNvPr id="7" name="TextBox 6">
            <a:extLst>
              <a:ext uri="{FF2B5EF4-FFF2-40B4-BE49-F238E27FC236}">
                <a16:creationId xmlns:a16="http://schemas.microsoft.com/office/drawing/2014/main" id="{68D3AFCF-3A43-4083-834F-A18992EA31C1}"/>
              </a:ext>
            </a:extLst>
          </p:cNvPr>
          <p:cNvSpPr txBox="1"/>
          <p:nvPr/>
        </p:nvSpPr>
        <p:spPr bwMode="auto">
          <a:xfrm>
            <a:off x="4774514" y="4205635"/>
            <a:ext cx="35618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9" name="TextBox 8">
            <a:extLst>
              <a:ext uri="{FF2B5EF4-FFF2-40B4-BE49-F238E27FC236}">
                <a16:creationId xmlns:a16="http://schemas.microsoft.com/office/drawing/2014/main" id="{58108F6D-D5E3-458B-BF8D-87BDEED5A24B}"/>
              </a:ext>
            </a:extLst>
          </p:cNvPr>
          <p:cNvSpPr txBox="1"/>
          <p:nvPr/>
        </p:nvSpPr>
        <p:spPr bwMode="auto">
          <a:xfrm>
            <a:off x="7056436" y="4167982"/>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AFD1ED8C-558C-4A86-B792-6328DBC74406}"/>
              </a:ext>
            </a:extLst>
          </p:cNvPr>
          <p:cNvSpPr txBox="1"/>
          <p:nvPr/>
        </p:nvSpPr>
        <p:spPr bwMode="auto">
          <a:xfrm>
            <a:off x="6970676" y="4167982"/>
            <a:ext cx="527710"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60</a:t>
            </a:r>
          </a:p>
        </p:txBody>
      </p:sp>
    </p:spTree>
    <p:extLst>
      <p:ext uri="{BB962C8B-B14F-4D97-AF65-F5344CB8AC3E}">
        <p14:creationId xmlns:p14="http://schemas.microsoft.com/office/powerpoint/2010/main" val="50898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6" name="TextBox 5">
            <a:extLst>
              <a:ext uri="{FF2B5EF4-FFF2-40B4-BE49-F238E27FC236}">
                <a16:creationId xmlns:a16="http://schemas.microsoft.com/office/drawing/2014/main" id="{068F8F0E-4708-413F-B462-4C7B3BB90BFB}"/>
              </a:ext>
            </a:extLst>
          </p:cNvPr>
          <p:cNvSpPr txBox="1"/>
          <p:nvPr/>
        </p:nvSpPr>
        <p:spPr bwMode="auto">
          <a:xfrm>
            <a:off x="5849117" y="2228356"/>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45</a:t>
            </a:r>
          </a:p>
        </p:txBody>
      </p:sp>
      <p:sp>
        <p:nvSpPr>
          <p:cNvPr id="7" name="TextBox 6">
            <a:extLst>
              <a:ext uri="{FF2B5EF4-FFF2-40B4-BE49-F238E27FC236}">
                <a16:creationId xmlns:a16="http://schemas.microsoft.com/office/drawing/2014/main" id="{68D3AFCF-3A43-4083-834F-A18992EA31C1}"/>
              </a:ext>
            </a:extLst>
          </p:cNvPr>
          <p:cNvSpPr txBox="1"/>
          <p:nvPr/>
        </p:nvSpPr>
        <p:spPr bwMode="auto">
          <a:xfrm>
            <a:off x="4688753" y="4205635"/>
            <a:ext cx="52771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9" name="TextBox 8">
            <a:extLst>
              <a:ext uri="{FF2B5EF4-FFF2-40B4-BE49-F238E27FC236}">
                <a16:creationId xmlns:a16="http://schemas.microsoft.com/office/drawing/2014/main" id="{58108F6D-D5E3-458B-BF8D-87BDEED5A24B}"/>
              </a:ext>
            </a:extLst>
          </p:cNvPr>
          <p:cNvSpPr txBox="1"/>
          <p:nvPr/>
        </p:nvSpPr>
        <p:spPr bwMode="auto">
          <a:xfrm>
            <a:off x="5934878" y="2228356"/>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AFD1ED8C-558C-4A86-B792-6328DBC74406}"/>
              </a:ext>
            </a:extLst>
          </p:cNvPr>
          <p:cNvSpPr txBox="1"/>
          <p:nvPr/>
        </p:nvSpPr>
        <p:spPr bwMode="auto">
          <a:xfrm>
            <a:off x="7056436" y="4167982"/>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181237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1:2</a:t>
            </a:r>
          </a:p>
        </p:txBody>
      </p:sp>
      <p:pic>
        <p:nvPicPr>
          <p:cNvPr id="6" name="Picture 5" descr="A close up of a logo&#10;&#10;Description generated with high confidence">
            <a:extLst>
              <a:ext uri="{FF2B5EF4-FFF2-40B4-BE49-F238E27FC236}">
                <a16:creationId xmlns:a16="http://schemas.microsoft.com/office/drawing/2014/main" id="{27120850-85F9-4EB1-AEE0-B67A36662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0868" y="2084831"/>
            <a:ext cx="6150267" cy="2688341"/>
          </a:xfrm>
          <a:prstGeom prst="rect">
            <a:avLst/>
          </a:prstGeom>
        </p:spPr>
      </p:pic>
      <p:pic>
        <p:nvPicPr>
          <p:cNvPr id="8" name="Picture 7" descr="A picture containing weapon&#10;&#10;Description generated with high confidence">
            <a:extLst>
              <a:ext uri="{FF2B5EF4-FFF2-40B4-BE49-F238E27FC236}">
                <a16:creationId xmlns:a16="http://schemas.microsoft.com/office/drawing/2014/main" id="{46CEC122-08F5-499C-9804-D4C9A228EF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96433" y="2213761"/>
            <a:ext cx="1099368" cy="1215240"/>
          </a:xfrm>
          <a:prstGeom prst="rect">
            <a:avLst/>
          </a:prstGeom>
        </p:spPr>
      </p:pic>
      <p:pic>
        <p:nvPicPr>
          <p:cNvPr id="34" name="Picture 33" descr="A picture containing weapon&#10;&#10;Description generated with high confidence">
            <a:extLst>
              <a:ext uri="{FF2B5EF4-FFF2-40B4-BE49-F238E27FC236}">
                <a16:creationId xmlns:a16="http://schemas.microsoft.com/office/drawing/2014/main" id="{37FAFDA6-86FF-4618-BA06-38DDB78698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793"/>
          <a:stretch/>
        </p:blipFill>
        <p:spPr>
          <a:xfrm>
            <a:off x="4295801" y="2084831"/>
            <a:ext cx="1224135" cy="1344169"/>
          </a:xfrm>
          <a:prstGeom prst="rect">
            <a:avLst/>
          </a:prstGeom>
        </p:spPr>
      </p:pic>
      <p:pic>
        <p:nvPicPr>
          <p:cNvPr id="35" name="Picture 34" descr="A picture containing weapon&#10;&#10;Description generated with high confidence">
            <a:extLst>
              <a:ext uri="{FF2B5EF4-FFF2-40B4-BE49-F238E27FC236}">
                <a16:creationId xmlns:a16="http://schemas.microsoft.com/office/drawing/2014/main" id="{093CE0E6-5FBA-416F-AB51-0929627AA9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1507"/>
          <a:stretch/>
        </p:blipFill>
        <p:spPr>
          <a:xfrm>
            <a:off x="5519935" y="2084831"/>
            <a:ext cx="1152132" cy="1365129"/>
          </a:xfrm>
          <a:prstGeom prst="rect">
            <a:avLst/>
          </a:prstGeom>
        </p:spPr>
      </p:pic>
      <p:pic>
        <p:nvPicPr>
          <p:cNvPr id="37" name="Picture 36" descr="A picture containing weapon&#10;&#10;Description generated with high confidence">
            <a:extLst>
              <a:ext uri="{FF2B5EF4-FFF2-40B4-BE49-F238E27FC236}">
                <a16:creationId xmlns:a16="http://schemas.microsoft.com/office/drawing/2014/main" id="{A2A25292-DE3C-4D1E-B792-9942E697F64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1507"/>
          <a:stretch/>
        </p:blipFill>
        <p:spPr>
          <a:xfrm>
            <a:off x="6672068" y="2084831"/>
            <a:ext cx="1224133" cy="1365129"/>
          </a:xfrm>
          <a:prstGeom prst="rect">
            <a:avLst/>
          </a:prstGeom>
        </p:spPr>
      </p:pic>
      <p:pic>
        <p:nvPicPr>
          <p:cNvPr id="38" name="Picture 37" descr="A picture containing weapon&#10;&#10;Description generated with high confidence">
            <a:extLst>
              <a:ext uri="{FF2B5EF4-FFF2-40B4-BE49-F238E27FC236}">
                <a16:creationId xmlns:a16="http://schemas.microsoft.com/office/drawing/2014/main" id="{1E14DC27-6A14-46FB-A7B6-A86341CC1BC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11507" r="-5836"/>
          <a:stretch/>
        </p:blipFill>
        <p:spPr>
          <a:xfrm>
            <a:off x="7824194" y="2065314"/>
            <a:ext cx="1224135" cy="1365129"/>
          </a:xfrm>
          <a:prstGeom prst="rect">
            <a:avLst/>
          </a:prstGeom>
        </p:spPr>
      </p:pic>
      <p:pic>
        <p:nvPicPr>
          <p:cNvPr id="40" name="Picture 39" descr="A picture containing weapon&#10;&#10;Description generated with high confidence">
            <a:extLst>
              <a:ext uri="{FF2B5EF4-FFF2-40B4-BE49-F238E27FC236}">
                <a16:creationId xmlns:a16="http://schemas.microsoft.com/office/drawing/2014/main" id="{814BE5C8-93EB-48EE-82E6-472CA5DB08E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3393" b="-241"/>
          <a:stretch/>
        </p:blipFill>
        <p:spPr>
          <a:xfrm>
            <a:off x="3143673" y="3429000"/>
            <a:ext cx="1152126" cy="1224137"/>
          </a:xfrm>
          <a:prstGeom prst="rect">
            <a:avLst/>
          </a:prstGeom>
        </p:spPr>
      </p:pic>
      <p:pic>
        <p:nvPicPr>
          <p:cNvPr id="41" name="Picture 40" descr="A picture containing weapon&#10;&#10;Description generated with high confidence">
            <a:extLst>
              <a:ext uri="{FF2B5EF4-FFF2-40B4-BE49-F238E27FC236}">
                <a16:creationId xmlns:a16="http://schemas.microsoft.com/office/drawing/2014/main" id="{FC286E35-E13C-4560-A240-DC7DE402DC8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241"/>
          <a:stretch/>
        </p:blipFill>
        <p:spPr>
          <a:xfrm>
            <a:off x="4295798" y="3448517"/>
            <a:ext cx="1224135" cy="1224137"/>
          </a:xfrm>
          <a:prstGeom prst="rect">
            <a:avLst/>
          </a:prstGeom>
        </p:spPr>
      </p:pic>
      <p:pic>
        <p:nvPicPr>
          <p:cNvPr id="42" name="Picture 41" descr="A picture containing weapon&#10;&#10;Description generated with high confidence">
            <a:extLst>
              <a:ext uri="{FF2B5EF4-FFF2-40B4-BE49-F238E27FC236}">
                <a16:creationId xmlns:a16="http://schemas.microsoft.com/office/drawing/2014/main" id="{8D2D602E-38F5-4CA0-83F7-5CC0C89B540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241"/>
          <a:stretch/>
        </p:blipFill>
        <p:spPr>
          <a:xfrm>
            <a:off x="5519932" y="3456544"/>
            <a:ext cx="1152135" cy="1224137"/>
          </a:xfrm>
          <a:prstGeom prst="rect">
            <a:avLst/>
          </a:prstGeom>
        </p:spPr>
      </p:pic>
      <p:pic>
        <p:nvPicPr>
          <p:cNvPr id="43" name="Picture 42" descr="A picture containing weapon&#10;&#10;Description generated with high confidence">
            <a:extLst>
              <a:ext uri="{FF2B5EF4-FFF2-40B4-BE49-F238E27FC236}">
                <a16:creationId xmlns:a16="http://schemas.microsoft.com/office/drawing/2014/main" id="{83C94130-B8FC-4F47-99A8-33419F0EFFBB}"/>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241"/>
          <a:stretch/>
        </p:blipFill>
        <p:spPr>
          <a:xfrm>
            <a:off x="6672056" y="3463128"/>
            <a:ext cx="1152137" cy="1224137"/>
          </a:xfrm>
          <a:prstGeom prst="rect">
            <a:avLst/>
          </a:prstGeom>
        </p:spPr>
      </p:pic>
      <p:pic>
        <p:nvPicPr>
          <p:cNvPr id="44" name="Picture 43" descr="A picture containing weapon&#10;&#10;Description generated with high confidence">
            <a:extLst>
              <a:ext uri="{FF2B5EF4-FFF2-40B4-BE49-F238E27FC236}">
                <a16:creationId xmlns:a16="http://schemas.microsoft.com/office/drawing/2014/main" id="{A5D0EC14-728F-4596-8F9A-26A3C470C70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5851" b="-241"/>
          <a:stretch/>
        </p:blipFill>
        <p:spPr>
          <a:xfrm>
            <a:off x="7896191" y="3456544"/>
            <a:ext cx="1152137" cy="1224137"/>
          </a:xfrm>
          <a:prstGeom prst="rect">
            <a:avLst/>
          </a:prstGeom>
        </p:spPr>
      </p:pic>
    </p:spTree>
    <p:custDataLst>
      <p:tags r:id="rId1"/>
    </p:custDataLst>
    <p:extLst>
      <p:ext uri="{BB962C8B-B14F-4D97-AF65-F5344CB8AC3E}">
        <p14:creationId xmlns:p14="http://schemas.microsoft.com/office/powerpoint/2010/main" val="391886748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childTnLst>
                          </p:cTn>
                        </p:par>
                        <p:par>
                          <p:cTn id="24" fill="hold">
                            <p:stCondLst>
                              <p:cond delay="3500"/>
                            </p:stCondLst>
                            <p:childTnLst>
                              <p:par>
                                <p:cTn id="25" presetID="10" presetClass="entr" presetSubtype="0" fill="hold" nodeType="afterEffect">
                                  <p:stCondLst>
                                    <p:cond delay="25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4250"/>
                            </p:stCondLst>
                            <p:childTnLst>
                              <p:par>
                                <p:cTn id="29" presetID="10" presetClass="entr" presetSubtype="0" fill="hold" nodeType="afterEffect">
                                  <p:stCondLst>
                                    <p:cond delay="25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5000"/>
                            </p:stCondLst>
                            <p:childTnLst>
                              <p:par>
                                <p:cTn id="33" presetID="10" presetClass="entr" presetSubtype="0" fill="hold" nodeType="afterEffect">
                                  <p:stCondLst>
                                    <p:cond delay="25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5750"/>
                            </p:stCondLst>
                            <p:childTnLst>
                              <p:par>
                                <p:cTn id="37" presetID="10" presetClass="entr" presetSubtype="0" fill="hold" nodeType="afterEffect">
                                  <p:stCondLst>
                                    <p:cond delay="25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64" presetClass="path" presetSubtype="0" accel="50000" decel="50000" fill="hold" nodeType="clickEffect">
                                  <p:stCondLst>
                                    <p:cond delay="0"/>
                                  </p:stCondLst>
                                  <p:childTnLst>
                                    <p:animMotion origin="layout" path="M 4.44444E-6 -2.59259E-6 L -0.14462 -0.19606 " pathEditMode="relative" rAng="0" ptsTypes="AA">
                                      <p:cBhvr>
                                        <p:cTn id="47" dur="2000" fill="hold"/>
                                        <p:tgtEl>
                                          <p:spTgt spid="8"/>
                                        </p:tgtEl>
                                        <p:attrNameLst>
                                          <p:attrName>ppt_x</p:attrName>
                                          <p:attrName>ppt_y</p:attrName>
                                        </p:attrNameLst>
                                      </p:cBhvr>
                                      <p:rCtr x="-7240" y="-9815"/>
                                    </p:animMotion>
                                  </p:childTnLst>
                                </p:cTn>
                              </p:par>
                              <p:par>
                                <p:cTn id="48" presetID="64" presetClass="path" presetSubtype="0" accel="50000" decel="50000" fill="hold" nodeType="withEffect">
                                  <p:stCondLst>
                                    <p:cond delay="0"/>
                                  </p:stCondLst>
                                  <p:childTnLst>
                                    <p:animMotion origin="layout" path="M 4.72222E-6 -1.85185E-6 L -0.03542 -0.2169 " pathEditMode="relative" rAng="0" ptsTypes="AA">
                                      <p:cBhvr>
                                        <p:cTn id="49" dur="2000" fill="hold"/>
                                        <p:tgtEl>
                                          <p:spTgt spid="34"/>
                                        </p:tgtEl>
                                        <p:attrNameLst>
                                          <p:attrName>ppt_x</p:attrName>
                                          <p:attrName>ppt_y</p:attrName>
                                        </p:attrNameLst>
                                      </p:cBhvr>
                                      <p:rCtr x="-1771" y="-10856"/>
                                    </p:animMotion>
                                  </p:childTnLst>
                                </p:cTn>
                              </p:par>
                              <p:par>
                                <p:cTn id="50" presetID="64" presetClass="path" presetSubtype="0" accel="50000" decel="50000" fill="hold" nodeType="withEffect">
                                  <p:stCondLst>
                                    <p:cond delay="0"/>
                                  </p:stCondLst>
                                  <p:childTnLst>
                                    <p:animMotion origin="layout" path="M 4.72222E-6 -1.85185E-6 L -0.03542 -0.2169 " pathEditMode="relative" rAng="0" ptsTypes="AA">
                                      <p:cBhvr>
                                        <p:cTn id="51" dur="2000" fill="hold"/>
                                        <p:tgtEl>
                                          <p:spTgt spid="35"/>
                                        </p:tgtEl>
                                        <p:attrNameLst>
                                          <p:attrName>ppt_x</p:attrName>
                                          <p:attrName>ppt_y</p:attrName>
                                        </p:attrNameLst>
                                      </p:cBhvr>
                                      <p:rCtr x="-1771" y="-10856"/>
                                    </p:animMotion>
                                  </p:childTnLst>
                                </p:cTn>
                              </p:par>
                              <p:par>
                                <p:cTn id="52" presetID="64" presetClass="path" presetSubtype="0" accel="50000" decel="50000" fill="hold" nodeType="withEffect">
                                  <p:stCondLst>
                                    <p:cond delay="0"/>
                                  </p:stCondLst>
                                  <p:childTnLst>
                                    <p:animMotion origin="layout" path="M -1.11111E-6 -2.22222E-6 L 0.04566 -0.20787 " pathEditMode="relative" rAng="0" ptsTypes="AA">
                                      <p:cBhvr>
                                        <p:cTn id="53" dur="2000" fill="hold"/>
                                        <p:tgtEl>
                                          <p:spTgt spid="37"/>
                                        </p:tgtEl>
                                        <p:attrNameLst>
                                          <p:attrName>ppt_x</p:attrName>
                                          <p:attrName>ppt_y</p:attrName>
                                        </p:attrNameLst>
                                      </p:cBhvr>
                                      <p:rCtr x="2274" y="-10394"/>
                                    </p:animMotion>
                                  </p:childTnLst>
                                </p:cTn>
                              </p:par>
                              <p:par>
                                <p:cTn id="54" presetID="64" presetClass="path" presetSubtype="0" accel="50000" decel="50000" fill="hold" nodeType="withEffect">
                                  <p:stCondLst>
                                    <p:cond delay="0"/>
                                  </p:stCondLst>
                                  <p:childTnLst>
                                    <p:animMotion origin="layout" path="M -2.77778E-6 -4.44444E-6 L 0.16146 -0.16319 " pathEditMode="relative" rAng="0" ptsTypes="AA">
                                      <p:cBhvr>
                                        <p:cTn id="55" dur="2000" fill="hold"/>
                                        <p:tgtEl>
                                          <p:spTgt spid="38"/>
                                        </p:tgtEl>
                                        <p:attrNameLst>
                                          <p:attrName>ppt_x</p:attrName>
                                          <p:attrName>ppt_y</p:attrName>
                                        </p:attrNameLst>
                                      </p:cBhvr>
                                      <p:rCtr x="8073" y="-8171"/>
                                    </p:animMotion>
                                  </p:childTnLst>
                                </p:cTn>
                              </p:par>
                              <p:par>
                                <p:cTn id="56" presetID="64" presetClass="path" presetSubtype="0" accel="50000" decel="50000" fill="hold" nodeType="withEffect">
                                  <p:stCondLst>
                                    <p:cond delay="0"/>
                                  </p:stCondLst>
                                  <p:childTnLst>
                                    <p:animMotion origin="layout" path="M -4.16667E-6 -3.7037E-7 L -0.14166 0.21528 " pathEditMode="relative" rAng="0" ptsTypes="AA">
                                      <p:cBhvr>
                                        <p:cTn id="57" dur="2000" fill="hold"/>
                                        <p:tgtEl>
                                          <p:spTgt spid="40"/>
                                        </p:tgtEl>
                                        <p:attrNameLst>
                                          <p:attrName>ppt_x</p:attrName>
                                          <p:attrName>ppt_y</p:attrName>
                                        </p:attrNameLst>
                                      </p:cBhvr>
                                      <p:rCtr x="-7083" y="10764"/>
                                    </p:animMotion>
                                  </p:childTnLst>
                                </p:cTn>
                              </p:par>
                              <p:par>
                                <p:cTn id="58" presetID="64" presetClass="path" presetSubtype="0" accel="50000" decel="50000" fill="hold" nodeType="withEffect">
                                  <p:stCondLst>
                                    <p:cond delay="0"/>
                                  </p:stCondLst>
                                  <p:childTnLst>
                                    <p:animMotion origin="layout" path="M 4.72222E-6 1.85185E-6 L -0.06684 0.23356 " pathEditMode="relative" rAng="0" ptsTypes="AA">
                                      <p:cBhvr>
                                        <p:cTn id="59" dur="2000" fill="hold"/>
                                        <p:tgtEl>
                                          <p:spTgt spid="41"/>
                                        </p:tgtEl>
                                        <p:attrNameLst>
                                          <p:attrName>ppt_x</p:attrName>
                                          <p:attrName>ppt_y</p:attrName>
                                        </p:attrNameLst>
                                      </p:cBhvr>
                                      <p:rCtr x="-3351" y="11667"/>
                                    </p:animMotion>
                                  </p:childTnLst>
                                </p:cTn>
                              </p:par>
                              <p:par>
                                <p:cTn id="60" presetID="64" presetClass="path" presetSubtype="0" accel="50000" decel="50000" fill="hold" nodeType="withEffect">
                                  <p:stCondLst>
                                    <p:cond delay="0"/>
                                  </p:stCondLst>
                                  <p:childTnLst>
                                    <p:animMotion origin="layout" path="M 0 4.44444E-6 L -0.0158 0.22199 " pathEditMode="relative" rAng="0" ptsTypes="AA">
                                      <p:cBhvr>
                                        <p:cTn id="61" dur="2000" fill="hold"/>
                                        <p:tgtEl>
                                          <p:spTgt spid="42"/>
                                        </p:tgtEl>
                                        <p:attrNameLst>
                                          <p:attrName>ppt_x</p:attrName>
                                          <p:attrName>ppt_y</p:attrName>
                                        </p:attrNameLst>
                                      </p:cBhvr>
                                      <p:rCtr x="-799" y="11088"/>
                                    </p:animMotion>
                                  </p:childTnLst>
                                </p:cTn>
                              </p:par>
                              <p:par>
                                <p:cTn id="62" presetID="64" presetClass="path" presetSubtype="0" accel="50000" decel="50000" fill="hold" nodeType="withEffect">
                                  <p:stCondLst>
                                    <p:cond delay="0"/>
                                  </p:stCondLst>
                                  <p:childTnLst>
                                    <p:animMotion origin="layout" path="M -1.66667E-6 -2.96296E-6 L -0.02361 0.27338 " pathEditMode="relative" rAng="0" ptsTypes="AA">
                                      <p:cBhvr>
                                        <p:cTn id="63" dur="2000" fill="hold"/>
                                        <p:tgtEl>
                                          <p:spTgt spid="43"/>
                                        </p:tgtEl>
                                        <p:attrNameLst>
                                          <p:attrName>ppt_x</p:attrName>
                                          <p:attrName>ppt_y</p:attrName>
                                        </p:attrNameLst>
                                      </p:cBhvr>
                                      <p:rCtr x="-1181" y="13657"/>
                                    </p:animMotion>
                                  </p:childTnLst>
                                </p:cTn>
                              </p:par>
                              <p:par>
                                <p:cTn id="64" presetID="64" presetClass="path" presetSubtype="0" accel="50000" decel="50000" fill="hold" nodeType="withEffect">
                                  <p:stCondLst>
                                    <p:cond delay="0"/>
                                  </p:stCondLst>
                                  <p:childTnLst>
                                    <p:animMotion origin="layout" path="M 4.16667E-6 4.44444E-6 L 0.11024 0.2324 " pathEditMode="relative" rAng="0" ptsTypes="AA">
                                      <p:cBhvr>
                                        <p:cTn id="65" dur="2000" fill="hold"/>
                                        <p:tgtEl>
                                          <p:spTgt spid="44"/>
                                        </p:tgtEl>
                                        <p:attrNameLst>
                                          <p:attrName>ppt_x</p:attrName>
                                          <p:attrName>ppt_y</p:attrName>
                                        </p:attrNameLst>
                                      </p:cBhvr>
                                      <p:rCtr x="5503" y="11620"/>
                                    </p:animMotion>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14462 -0.19606 L -2.77778E-7 -2.59259E-6 " pathEditMode="relative" rAng="0" ptsTypes="AA">
                                      <p:cBhvr>
                                        <p:cTn id="69" dur="2000" fill="hold"/>
                                        <p:tgtEl>
                                          <p:spTgt spid="8"/>
                                        </p:tgtEl>
                                        <p:attrNameLst>
                                          <p:attrName>ppt_x</p:attrName>
                                          <p:attrName>ppt_y</p:attrName>
                                        </p:attrNameLst>
                                      </p:cBhvr>
                                      <p:rCtr x="7483" y="9792"/>
                                    </p:animMotion>
                                  </p:childTnLst>
                                </p:cTn>
                              </p:par>
                              <p:par>
                                <p:cTn id="70" presetID="42" presetClass="path" presetSubtype="0" accel="50000" decel="50000" fill="hold" nodeType="withEffect">
                                  <p:stCondLst>
                                    <p:cond delay="0"/>
                                  </p:stCondLst>
                                  <p:childTnLst>
                                    <p:animMotion origin="layout" path="M -0.03542 -0.2169 L 4.16667E-6 4.44444E-6 " pathEditMode="relative" rAng="0" ptsTypes="AA">
                                      <p:cBhvr>
                                        <p:cTn id="71" dur="2000" fill="hold"/>
                                        <p:tgtEl>
                                          <p:spTgt spid="34"/>
                                        </p:tgtEl>
                                        <p:attrNameLst>
                                          <p:attrName>ppt_x</p:attrName>
                                          <p:attrName>ppt_y</p:attrName>
                                        </p:attrNameLst>
                                      </p:cBhvr>
                                      <p:rCtr x="1580" y="11019"/>
                                    </p:animMotion>
                                  </p:childTnLst>
                                </p:cTn>
                              </p:par>
                              <p:par>
                                <p:cTn id="72" presetID="42" presetClass="path" presetSubtype="0" accel="50000" decel="50000" fill="hold" nodeType="withEffect">
                                  <p:stCondLst>
                                    <p:cond delay="0"/>
                                  </p:stCondLst>
                                  <p:childTnLst>
                                    <p:animMotion origin="layout" path="M -0.03542 -0.2169 L 0 2.59259E-6 " pathEditMode="relative" rAng="0" ptsTypes="AA">
                                      <p:cBhvr>
                                        <p:cTn id="73" dur="2000" fill="hold"/>
                                        <p:tgtEl>
                                          <p:spTgt spid="35"/>
                                        </p:tgtEl>
                                        <p:attrNameLst>
                                          <p:attrName>ppt_x</p:attrName>
                                          <p:attrName>ppt_y</p:attrName>
                                        </p:attrNameLst>
                                      </p:cBhvr>
                                      <p:rCtr x="1771" y="10417"/>
                                    </p:animMotion>
                                  </p:childTnLst>
                                </p:cTn>
                              </p:par>
                              <p:par>
                                <p:cTn id="74" presetID="42" presetClass="path" presetSubtype="0" accel="50000" decel="50000" fill="hold" nodeType="withEffect">
                                  <p:stCondLst>
                                    <p:cond delay="0"/>
                                  </p:stCondLst>
                                  <p:childTnLst>
                                    <p:animMotion origin="layout" path="M 0.04566 -0.20787 L -4.16667E-6 4.07407E-6 " pathEditMode="relative" rAng="0" ptsTypes="AA">
                                      <p:cBhvr>
                                        <p:cTn id="75" dur="2000" fill="hold"/>
                                        <p:tgtEl>
                                          <p:spTgt spid="37"/>
                                        </p:tgtEl>
                                        <p:attrNameLst>
                                          <p:attrName>ppt_x</p:attrName>
                                          <p:attrName>ppt_y</p:attrName>
                                        </p:attrNameLst>
                                      </p:cBhvr>
                                      <p:rCtr x="-2083" y="9954"/>
                                    </p:animMotion>
                                  </p:childTnLst>
                                </p:cTn>
                              </p:par>
                              <p:par>
                                <p:cTn id="76" presetID="42" presetClass="path" presetSubtype="0" accel="50000" decel="50000" fill="hold" nodeType="withEffect">
                                  <p:stCondLst>
                                    <p:cond delay="0"/>
                                  </p:stCondLst>
                                  <p:childTnLst>
                                    <p:animMotion origin="layout" path="M 0.16146 -0.16319 L 4.16667E-6 4.44444E-6 " pathEditMode="relative" rAng="0" ptsTypes="AA">
                                      <p:cBhvr>
                                        <p:cTn id="77" dur="2000" fill="hold"/>
                                        <p:tgtEl>
                                          <p:spTgt spid="38"/>
                                        </p:tgtEl>
                                        <p:attrNameLst>
                                          <p:attrName>ppt_x</p:attrName>
                                          <p:attrName>ppt_y</p:attrName>
                                        </p:attrNameLst>
                                      </p:cBhvr>
                                      <p:rCtr x="-7882" y="8403"/>
                                    </p:animMotion>
                                  </p:childTnLst>
                                </p:cTn>
                              </p:par>
                              <p:par>
                                <p:cTn id="78" presetID="64" presetClass="path" presetSubtype="0" accel="50000" decel="50000" fill="hold" nodeType="withEffect">
                                  <p:stCondLst>
                                    <p:cond delay="0"/>
                                  </p:stCondLst>
                                  <p:childTnLst>
                                    <p:animMotion origin="layout" path="M 0.11024 0.2324 L 4.16667E-6 -4.44444E-6 " pathEditMode="relative" rAng="0" ptsTypes="AA">
                                      <p:cBhvr>
                                        <p:cTn id="79" dur="2000" fill="hold"/>
                                        <p:tgtEl>
                                          <p:spTgt spid="44"/>
                                        </p:tgtEl>
                                        <p:attrNameLst>
                                          <p:attrName>ppt_x</p:attrName>
                                          <p:attrName>ppt_y</p:attrName>
                                        </p:attrNameLst>
                                      </p:cBhvr>
                                      <p:rCtr x="-5521" y="-11551"/>
                                    </p:animMotion>
                                  </p:childTnLst>
                                </p:cTn>
                              </p:par>
                              <p:par>
                                <p:cTn id="80" presetID="64" presetClass="path" presetSubtype="0" accel="50000" decel="50000" fill="hold" nodeType="withEffect">
                                  <p:stCondLst>
                                    <p:cond delay="0"/>
                                  </p:stCondLst>
                                  <p:childTnLst>
                                    <p:animMotion origin="layout" path="M -0.02361 0.27338 L -1.66667E-6 -4.44444E-6 " pathEditMode="relative" rAng="0" ptsTypes="AA">
                                      <p:cBhvr>
                                        <p:cTn id="81" dur="2000" fill="hold"/>
                                        <p:tgtEl>
                                          <p:spTgt spid="43"/>
                                        </p:tgtEl>
                                        <p:attrNameLst>
                                          <p:attrName>ppt_x</p:attrName>
                                          <p:attrName>ppt_y</p:attrName>
                                        </p:attrNameLst>
                                      </p:cBhvr>
                                      <p:rCtr x="1181" y="-13657"/>
                                    </p:animMotion>
                                  </p:childTnLst>
                                </p:cTn>
                              </p:par>
                              <p:par>
                                <p:cTn id="82" presetID="64" presetClass="path" presetSubtype="0" accel="50000" decel="50000" fill="hold" nodeType="withEffect">
                                  <p:stCondLst>
                                    <p:cond delay="0"/>
                                  </p:stCondLst>
                                  <p:childTnLst>
                                    <p:animMotion origin="layout" path="M -0.0158 0.22199 L 0 -2.59259E-6 " pathEditMode="relative" rAng="0" ptsTypes="AA">
                                      <p:cBhvr>
                                        <p:cTn id="83" dur="2000" fill="hold"/>
                                        <p:tgtEl>
                                          <p:spTgt spid="42"/>
                                        </p:tgtEl>
                                        <p:attrNameLst>
                                          <p:attrName>ppt_x</p:attrName>
                                          <p:attrName>ppt_y</p:attrName>
                                        </p:attrNameLst>
                                      </p:cBhvr>
                                      <p:rCtr x="781" y="-10509"/>
                                    </p:animMotion>
                                  </p:childTnLst>
                                </p:cTn>
                              </p:par>
                              <p:par>
                                <p:cTn id="84" presetID="64" presetClass="path" presetSubtype="0" accel="50000" decel="50000" fill="hold" nodeType="withEffect">
                                  <p:stCondLst>
                                    <p:cond delay="0"/>
                                  </p:stCondLst>
                                  <p:childTnLst>
                                    <p:animMotion origin="layout" path="M -0.06684 0.23356 L 1.66667E-6 -4.44444E-6 " pathEditMode="relative" rAng="0" ptsTypes="AA">
                                      <p:cBhvr>
                                        <p:cTn id="85" dur="2000" fill="hold"/>
                                        <p:tgtEl>
                                          <p:spTgt spid="41"/>
                                        </p:tgtEl>
                                        <p:attrNameLst>
                                          <p:attrName>ppt_x</p:attrName>
                                          <p:attrName>ppt_y</p:attrName>
                                        </p:attrNameLst>
                                      </p:cBhvr>
                                      <p:rCtr x="3542" y="-11551"/>
                                    </p:animMotion>
                                  </p:childTnLst>
                                </p:cTn>
                              </p:par>
                              <p:par>
                                <p:cTn id="86" presetID="64" presetClass="path" presetSubtype="0" accel="50000" decel="50000" fill="hold" nodeType="withEffect">
                                  <p:stCondLst>
                                    <p:cond delay="0"/>
                                  </p:stCondLst>
                                  <p:childTnLst>
                                    <p:animMotion origin="layout" path="M -0.14166 0.21528 L -1.66667E-6 2.22222E-6 " pathEditMode="relative" rAng="0" ptsTypes="AA">
                                      <p:cBhvr>
                                        <p:cTn id="87" dur="2000" fill="hold"/>
                                        <p:tgtEl>
                                          <p:spTgt spid="40"/>
                                        </p:tgtEl>
                                        <p:attrNameLst>
                                          <p:attrName>ppt_x</p:attrName>
                                          <p:attrName>ppt_y</p:attrName>
                                        </p:attrNameLst>
                                      </p:cBhvr>
                                      <p:rCtr x="6684" y="-1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5:4</a:t>
            </a:r>
          </a:p>
        </p:txBody>
      </p:sp>
      <p:pic>
        <p:nvPicPr>
          <p:cNvPr id="5" name="Picture 4">
            <a:extLst>
              <a:ext uri="{FF2B5EF4-FFF2-40B4-BE49-F238E27FC236}">
                <a16:creationId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68745"/>
            <a:ext cx="3654784" cy="3307626"/>
          </a:xfrm>
          <a:prstGeom prst="rect">
            <a:avLst/>
          </a:prstGeom>
        </p:spPr>
      </p:pic>
      <p:sp>
        <p:nvSpPr>
          <p:cNvPr id="6" name="TextBox 5">
            <a:extLst>
              <a:ext uri="{FF2B5EF4-FFF2-40B4-BE49-F238E27FC236}">
                <a16:creationId xmlns:a16="http://schemas.microsoft.com/office/drawing/2014/main" id="{068F8F0E-4708-413F-B462-4C7B3BB90BFB}"/>
              </a:ext>
            </a:extLst>
          </p:cNvPr>
          <p:cNvSpPr txBox="1"/>
          <p:nvPr/>
        </p:nvSpPr>
        <p:spPr bwMode="auto">
          <a:xfrm>
            <a:off x="5846737" y="2229343"/>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61</a:t>
            </a:r>
          </a:p>
        </p:txBody>
      </p:sp>
      <p:sp>
        <p:nvSpPr>
          <p:cNvPr id="7" name="TextBox 6">
            <a:extLst>
              <a:ext uri="{FF2B5EF4-FFF2-40B4-BE49-F238E27FC236}">
                <a16:creationId xmlns:a16="http://schemas.microsoft.com/office/drawing/2014/main" id="{68D3AFCF-3A43-4083-834F-A18992EA31C1}"/>
              </a:ext>
            </a:extLst>
          </p:cNvPr>
          <p:cNvSpPr txBox="1"/>
          <p:nvPr/>
        </p:nvSpPr>
        <p:spPr bwMode="auto">
          <a:xfrm>
            <a:off x="4774514" y="4205635"/>
            <a:ext cx="35618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1</a:t>
            </a:r>
          </a:p>
        </p:txBody>
      </p:sp>
      <p:sp>
        <p:nvSpPr>
          <p:cNvPr id="9" name="TextBox 8">
            <a:extLst>
              <a:ext uri="{FF2B5EF4-FFF2-40B4-BE49-F238E27FC236}">
                <a16:creationId xmlns:a16="http://schemas.microsoft.com/office/drawing/2014/main" id="{58108F6D-D5E3-458B-BF8D-87BDEED5A24B}"/>
              </a:ext>
            </a:extLst>
          </p:cNvPr>
          <p:cNvSpPr txBox="1"/>
          <p:nvPr/>
        </p:nvSpPr>
        <p:spPr bwMode="auto">
          <a:xfrm>
            <a:off x="7056436" y="4131769"/>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AFD1ED8C-558C-4A86-B792-6328DBC74406}"/>
              </a:ext>
            </a:extLst>
          </p:cNvPr>
          <p:cNvSpPr txBox="1"/>
          <p:nvPr/>
        </p:nvSpPr>
        <p:spPr bwMode="auto">
          <a:xfrm>
            <a:off x="7048421" y="4119554"/>
            <a:ext cx="37221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lumMod val="50000"/>
                    <a:lumOff val="50000"/>
                  </a:srgbClr>
                </a:solidFill>
                <a:latin typeface="Comic Sans MS" panose="030F0702030302020204" pitchFamily="66" charset="0"/>
                <a:ea typeface="Myriad Pro Semibold" charset="0"/>
                <a:cs typeface="Myriad Pro Semibold" charset="0"/>
              </a:rPr>
              <a:t>6</a:t>
            </a:r>
          </a:p>
        </p:txBody>
      </p:sp>
      <p:sp>
        <p:nvSpPr>
          <p:cNvPr id="14" name="TextBox 13">
            <a:extLst>
              <a:ext uri="{FF2B5EF4-FFF2-40B4-BE49-F238E27FC236}">
                <a16:creationId xmlns:a16="http://schemas.microsoft.com/office/drawing/2014/main" id="{91BE9351-272B-418F-9F3B-F6EA95E88C19}"/>
              </a:ext>
            </a:extLst>
          </p:cNvPr>
          <p:cNvSpPr txBox="1"/>
          <p:nvPr/>
        </p:nvSpPr>
        <p:spPr bwMode="auto">
          <a:xfrm>
            <a:off x="7741716" y="4611900"/>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46F32736-3F50-467A-8ACD-85C7E0A0DB61}"/>
              </a:ext>
            </a:extLst>
          </p:cNvPr>
          <p:cNvSpPr txBox="1"/>
          <p:nvPr/>
        </p:nvSpPr>
        <p:spPr bwMode="auto">
          <a:xfrm>
            <a:off x="7703244" y="4611900"/>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F038A53C-2884-43F1-9FF0-F471E382DDA6}"/>
              </a:ext>
            </a:extLst>
          </p:cNvPr>
          <p:cNvSpPr txBox="1"/>
          <p:nvPr/>
        </p:nvSpPr>
        <p:spPr bwMode="auto">
          <a:xfrm>
            <a:off x="6954645" y="4150236"/>
            <a:ext cx="559770"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lumMod val="50000"/>
                    <a:lumOff val="50000"/>
                  </a:srgbClr>
                </a:solidFill>
                <a:latin typeface="Comic Sans MS" panose="030F0702030302020204" pitchFamily="66" charset="0"/>
                <a:ea typeface="Myriad Pro Semibold" charset="0"/>
                <a:cs typeface="Myriad Pro Semibold" charset="0"/>
              </a:rPr>
              <a:t>60</a:t>
            </a:r>
          </a:p>
        </p:txBody>
      </p:sp>
    </p:spTree>
    <p:extLst>
      <p:ext uri="{BB962C8B-B14F-4D97-AF65-F5344CB8AC3E}">
        <p14:creationId xmlns:p14="http://schemas.microsoft.com/office/powerpoint/2010/main" val="6044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4" grpId="0"/>
      <p:bldP spid="14" grpId="1"/>
      <p:bldP spid="15" grpId="0"/>
      <p:bldP spid="16"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a:t>
            </a:r>
            <a:r>
              <a:rPr lang="en-US"/>
              <a:t>– step 5:4</a:t>
            </a:r>
            <a:endParaRPr lang="en-US" dirty="0"/>
          </a:p>
        </p:txBody>
      </p:sp>
      <p:pic>
        <p:nvPicPr>
          <p:cNvPr id="5" name="Picture 4">
            <a:extLst>
              <a:ext uri="{FF2B5EF4-FFF2-40B4-BE49-F238E27FC236}">
                <a16:creationId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68745"/>
            <a:ext cx="3654784" cy="3307626"/>
          </a:xfrm>
          <a:prstGeom prst="rect">
            <a:avLst/>
          </a:prstGeom>
        </p:spPr>
      </p:pic>
      <p:sp>
        <p:nvSpPr>
          <p:cNvPr id="6" name="TextBox 5">
            <a:extLst>
              <a:ext uri="{FF2B5EF4-FFF2-40B4-BE49-F238E27FC236}">
                <a16:creationId xmlns:a16="http://schemas.microsoft.com/office/drawing/2014/main" id="{068F8F0E-4708-413F-B462-4C7B3BB90BFB}"/>
              </a:ext>
            </a:extLst>
          </p:cNvPr>
          <p:cNvSpPr txBox="1"/>
          <p:nvPr/>
        </p:nvSpPr>
        <p:spPr bwMode="auto">
          <a:xfrm>
            <a:off x="5846737" y="2229343"/>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39</a:t>
            </a:r>
          </a:p>
        </p:txBody>
      </p:sp>
      <p:sp>
        <p:nvSpPr>
          <p:cNvPr id="7" name="TextBox 6">
            <a:extLst>
              <a:ext uri="{FF2B5EF4-FFF2-40B4-BE49-F238E27FC236}">
                <a16:creationId xmlns:a16="http://schemas.microsoft.com/office/drawing/2014/main" id="{68D3AFCF-3A43-4083-834F-A18992EA31C1}"/>
              </a:ext>
            </a:extLst>
          </p:cNvPr>
          <p:cNvSpPr txBox="1"/>
          <p:nvPr/>
        </p:nvSpPr>
        <p:spPr bwMode="auto">
          <a:xfrm>
            <a:off x="7056436" y="4204914"/>
            <a:ext cx="35618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9" name="TextBox 8">
            <a:extLst>
              <a:ext uri="{FF2B5EF4-FFF2-40B4-BE49-F238E27FC236}">
                <a16:creationId xmlns:a16="http://schemas.microsoft.com/office/drawing/2014/main" id="{58108F6D-D5E3-458B-BF8D-87BDEED5A24B}"/>
              </a:ext>
            </a:extLst>
          </p:cNvPr>
          <p:cNvSpPr txBox="1"/>
          <p:nvPr/>
        </p:nvSpPr>
        <p:spPr bwMode="auto">
          <a:xfrm>
            <a:off x="4774514" y="4168703"/>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AFD1ED8C-558C-4A86-B792-6328DBC74406}"/>
              </a:ext>
            </a:extLst>
          </p:cNvPr>
          <p:cNvSpPr txBox="1"/>
          <p:nvPr/>
        </p:nvSpPr>
        <p:spPr bwMode="auto">
          <a:xfrm>
            <a:off x="4766499" y="4168703"/>
            <a:ext cx="37221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lumMod val="50000"/>
                    <a:lumOff val="50000"/>
                  </a:srgbClr>
                </a:solidFill>
                <a:latin typeface="Comic Sans MS" panose="030F0702030302020204" pitchFamily="66" charset="0"/>
                <a:ea typeface="Myriad Pro Semibold" charset="0"/>
                <a:cs typeface="Myriad Pro Semibold" charset="0"/>
              </a:rPr>
              <a:t>3</a:t>
            </a:r>
          </a:p>
        </p:txBody>
      </p:sp>
      <p:sp>
        <p:nvSpPr>
          <p:cNvPr id="14" name="TextBox 13">
            <a:extLst>
              <a:ext uri="{FF2B5EF4-FFF2-40B4-BE49-F238E27FC236}">
                <a16:creationId xmlns:a16="http://schemas.microsoft.com/office/drawing/2014/main" id="{91BE9351-272B-418F-9F3B-F6EA95E88C19}"/>
              </a:ext>
            </a:extLst>
          </p:cNvPr>
          <p:cNvSpPr txBox="1"/>
          <p:nvPr/>
        </p:nvSpPr>
        <p:spPr bwMode="auto">
          <a:xfrm>
            <a:off x="5445997" y="4611900"/>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46F32736-3F50-467A-8ACD-85C7E0A0DB61}"/>
              </a:ext>
            </a:extLst>
          </p:cNvPr>
          <p:cNvSpPr txBox="1"/>
          <p:nvPr/>
        </p:nvSpPr>
        <p:spPr bwMode="auto">
          <a:xfrm>
            <a:off x="5407525" y="4611900"/>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F038A53C-2884-43F1-9FF0-F471E382DDA6}"/>
              </a:ext>
            </a:extLst>
          </p:cNvPr>
          <p:cNvSpPr txBox="1"/>
          <p:nvPr/>
        </p:nvSpPr>
        <p:spPr bwMode="auto">
          <a:xfrm>
            <a:off x="4672723" y="4168703"/>
            <a:ext cx="559770"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lumMod val="50000"/>
                    <a:lumOff val="50000"/>
                  </a:srgbClr>
                </a:solidFill>
                <a:latin typeface="Comic Sans MS" panose="030F0702030302020204" pitchFamily="66" charset="0"/>
                <a:ea typeface="Myriad Pro Semibold" charset="0"/>
                <a:cs typeface="Myriad Pro Semibold" charset="0"/>
              </a:rPr>
              <a:t>30</a:t>
            </a:r>
          </a:p>
        </p:txBody>
      </p:sp>
    </p:spTree>
    <p:extLst>
      <p:ext uri="{BB962C8B-B14F-4D97-AF65-F5344CB8AC3E}">
        <p14:creationId xmlns:p14="http://schemas.microsoft.com/office/powerpoint/2010/main" val="313916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4" grpId="0"/>
      <p:bldP spid="14" grpId="1"/>
      <p:bldP spid="15" grpId="0"/>
      <p:bldP spid="16"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a:t>
            </a:r>
            <a:r>
              <a:rPr lang="en-US"/>
              <a:t>– step 5:4</a:t>
            </a:r>
            <a:endParaRPr lang="en-US" dirty="0"/>
          </a:p>
        </p:txBody>
      </p:sp>
      <p:pic>
        <p:nvPicPr>
          <p:cNvPr id="5" name="Picture 4">
            <a:extLst>
              <a:ext uri="{FF2B5EF4-FFF2-40B4-BE49-F238E27FC236}">
                <a16:creationId xmlns:a16="http://schemas.microsoft.com/office/drawing/2014/main" id="{C99FAF37-806D-4A56-90B6-13F5F13E9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68745"/>
            <a:ext cx="3654784" cy="3307626"/>
          </a:xfrm>
          <a:prstGeom prst="rect">
            <a:avLst/>
          </a:prstGeom>
        </p:spPr>
      </p:pic>
      <p:sp>
        <p:nvSpPr>
          <p:cNvPr id="6" name="TextBox 5">
            <a:extLst>
              <a:ext uri="{FF2B5EF4-FFF2-40B4-BE49-F238E27FC236}">
                <a16:creationId xmlns:a16="http://schemas.microsoft.com/office/drawing/2014/main" id="{068F8F0E-4708-413F-B462-4C7B3BB90BFB}"/>
              </a:ext>
            </a:extLst>
          </p:cNvPr>
          <p:cNvSpPr txBox="1"/>
          <p:nvPr/>
        </p:nvSpPr>
        <p:spPr bwMode="auto">
          <a:xfrm>
            <a:off x="4774514" y="4168703"/>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7" name="TextBox 6">
            <a:extLst>
              <a:ext uri="{FF2B5EF4-FFF2-40B4-BE49-F238E27FC236}">
                <a16:creationId xmlns:a16="http://schemas.microsoft.com/office/drawing/2014/main" id="{68D3AFCF-3A43-4083-834F-A18992EA31C1}"/>
              </a:ext>
            </a:extLst>
          </p:cNvPr>
          <p:cNvSpPr txBox="1"/>
          <p:nvPr/>
        </p:nvSpPr>
        <p:spPr bwMode="auto">
          <a:xfrm>
            <a:off x="6970675" y="4204914"/>
            <a:ext cx="52771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70</a:t>
            </a:r>
          </a:p>
        </p:txBody>
      </p:sp>
      <p:sp>
        <p:nvSpPr>
          <p:cNvPr id="9" name="TextBox 8">
            <a:extLst>
              <a:ext uri="{FF2B5EF4-FFF2-40B4-BE49-F238E27FC236}">
                <a16:creationId xmlns:a16="http://schemas.microsoft.com/office/drawing/2014/main" id="{58108F6D-D5E3-458B-BF8D-87BDEED5A24B}"/>
              </a:ext>
            </a:extLst>
          </p:cNvPr>
          <p:cNvSpPr txBox="1"/>
          <p:nvPr/>
        </p:nvSpPr>
        <p:spPr bwMode="auto">
          <a:xfrm>
            <a:off x="5932498" y="2229343"/>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0" name="TextBox 9">
            <a:extLst>
              <a:ext uri="{FF2B5EF4-FFF2-40B4-BE49-F238E27FC236}">
                <a16:creationId xmlns:a16="http://schemas.microsoft.com/office/drawing/2014/main" id="{AFD1ED8C-558C-4A86-B792-6328DBC74406}"/>
              </a:ext>
            </a:extLst>
          </p:cNvPr>
          <p:cNvSpPr txBox="1"/>
          <p:nvPr/>
        </p:nvSpPr>
        <p:spPr bwMode="auto">
          <a:xfrm>
            <a:off x="5830707" y="2229343"/>
            <a:ext cx="559770"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lumMod val="50000"/>
                    <a:lumOff val="50000"/>
                  </a:srgbClr>
                </a:solidFill>
                <a:latin typeface="Comic Sans MS" panose="030F0702030302020204" pitchFamily="66" charset="0"/>
                <a:ea typeface="Myriad Pro Semibold" charset="0"/>
                <a:cs typeface="Myriad Pro Semibold" charset="0"/>
              </a:rPr>
              <a:t>27</a:t>
            </a:r>
          </a:p>
        </p:txBody>
      </p:sp>
      <p:sp>
        <p:nvSpPr>
          <p:cNvPr id="14" name="TextBox 13">
            <a:extLst>
              <a:ext uri="{FF2B5EF4-FFF2-40B4-BE49-F238E27FC236}">
                <a16:creationId xmlns:a16="http://schemas.microsoft.com/office/drawing/2014/main" id="{91BE9351-272B-418F-9F3B-F6EA95E88C19}"/>
              </a:ext>
            </a:extLst>
          </p:cNvPr>
          <p:cNvSpPr txBox="1"/>
          <p:nvPr/>
        </p:nvSpPr>
        <p:spPr bwMode="auto">
          <a:xfrm>
            <a:off x="6658177" y="2573713"/>
            <a:ext cx="510076"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FF000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FF0000"/>
              </a:solidFill>
              <a:latin typeface="Comic Sans MS" panose="030F0702030302020204" pitchFamily="66" charset="0"/>
              <a:ea typeface="Myriad Pro Semibold" charset="0"/>
              <a:cs typeface="Myriad Pro Semibold" charset="0"/>
            </a:endParaRPr>
          </a:p>
        </p:txBody>
      </p:sp>
      <p:sp>
        <p:nvSpPr>
          <p:cNvPr id="15" name="TextBox 14">
            <a:extLst>
              <a:ext uri="{FF2B5EF4-FFF2-40B4-BE49-F238E27FC236}">
                <a16:creationId xmlns:a16="http://schemas.microsoft.com/office/drawing/2014/main" id="{46F32736-3F50-467A-8ACD-85C7E0A0DB61}"/>
              </a:ext>
            </a:extLst>
          </p:cNvPr>
          <p:cNvSpPr txBox="1"/>
          <p:nvPr/>
        </p:nvSpPr>
        <p:spPr bwMode="auto">
          <a:xfrm>
            <a:off x="6619705" y="2573713"/>
            <a:ext cx="587020" cy="707886"/>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4000" dirty="0">
                <a:solidFill>
                  <a:srgbClr val="00B050"/>
                </a:solidFill>
                <a:latin typeface="Comic Sans MS" panose="030F0702030302020204" pitchFamily="66" charset="0"/>
                <a:ea typeface="Myriad Pro Semibold" charset="0"/>
                <a:cs typeface="Myriad Pro Semibold" charset="0"/>
                <a:sym typeface="Wingdings" panose="05000000000000000000" pitchFamily="2" charset="2"/>
              </a:rPr>
              <a:t></a:t>
            </a:r>
            <a:endParaRPr lang="en-GB" sz="4000" dirty="0">
              <a:solidFill>
                <a:srgbClr val="00B050"/>
              </a:solidFill>
              <a:latin typeface="Comic Sans MS" panose="030F0702030302020204" pitchFamily="66" charset="0"/>
              <a:ea typeface="Myriad Pro Semibold" charset="0"/>
              <a:cs typeface="Myriad Pro Semibold" charset="0"/>
            </a:endParaRPr>
          </a:p>
        </p:txBody>
      </p:sp>
      <p:sp>
        <p:nvSpPr>
          <p:cNvPr id="16" name="TextBox 15">
            <a:extLst>
              <a:ext uri="{FF2B5EF4-FFF2-40B4-BE49-F238E27FC236}">
                <a16:creationId xmlns:a16="http://schemas.microsoft.com/office/drawing/2014/main" id="{F038A53C-2884-43F1-9FF0-F471E382DDA6}"/>
              </a:ext>
            </a:extLst>
          </p:cNvPr>
          <p:cNvSpPr txBox="1"/>
          <p:nvPr/>
        </p:nvSpPr>
        <p:spPr bwMode="auto">
          <a:xfrm>
            <a:off x="5830707" y="2229343"/>
            <a:ext cx="559770"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lumMod val="50000"/>
                    <a:lumOff val="50000"/>
                  </a:srgbClr>
                </a:solidFill>
                <a:latin typeface="Comic Sans MS" panose="030F0702030302020204" pitchFamily="66" charset="0"/>
                <a:ea typeface="Myriad Pro Semibold" charset="0"/>
                <a:cs typeface="Myriad Pro Semibold" charset="0"/>
              </a:rPr>
              <a:t>72</a:t>
            </a:r>
          </a:p>
        </p:txBody>
      </p:sp>
    </p:spTree>
    <p:extLst>
      <p:ext uri="{BB962C8B-B14F-4D97-AF65-F5344CB8AC3E}">
        <p14:creationId xmlns:p14="http://schemas.microsoft.com/office/powerpoint/2010/main" val="19386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4" grpId="0"/>
      <p:bldP spid="14" grpId="1"/>
      <p:bldP spid="15" grpId="0"/>
      <p:bldP spid="16"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2B340B7-3202-4A16-98B1-2E642CEF0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157" y="1775187"/>
            <a:ext cx="4927689"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5:4</a:t>
            </a:r>
          </a:p>
        </p:txBody>
      </p:sp>
      <p:sp>
        <p:nvSpPr>
          <p:cNvPr id="6" name="TextBox 5">
            <a:extLst>
              <a:ext uri="{FF2B5EF4-FFF2-40B4-BE49-F238E27FC236}">
                <a16:creationId xmlns:a16="http://schemas.microsoft.com/office/drawing/2014/main" id="{068F8F0E-4708-413F-B462-4C7B3BB90BFB}"/>
              </a:ext>
            </a:extLst>
          </p:cNvPr>
          <p:cNvSpPr txBox="1"/>
          <p:nvPr/>
        </p:nvSpPr>
        <p:spPr bwMode="auto">
          <a:xfrm>
            <a:off x="5831845" y="2229099"/>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25</a:t>
            </a:r>
          </a:p>
        </p:txBody>
      </p:sp>
      <p:sp>
        <p:nvSpPr>
          <p:cNvPr id="7" name="TextBox 6">
            <a:extLst>
              <a:ext uri="{FF2B5EF4-FFF2-40B4-BE49-F238E27FC236}">
                <a16:creationId xmlns:a16="http://schemas.microsoft.com/office/drawing/2014/main" id="{68D3AFCF-3A43-4083-834F-A18992EA31C1}"/>
              </a:ext>
            </a:extLst>
          </p:cNvPr>
          <p:cNvSpPr txBox="1"/>
          <p:nvPr/>
        </p:nvSpPr>
        <p:spPr bwMode="auto">
          <a:xfrm>
            <a:off x="4056456" y="4228966"/>
            <a:ext cx="52771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9" name="TextBox 8">
            <a:extLst>
              <a:ext uri="{FF2B5EF4-FFF2-40B4-BE49-F238E27FC236}">
                <a16:creationId xmlns:a16="http://schemas.microsoft.com/office/drawing/2014/main" id="{58108F6D-D5E3-458B-BF8D-87BDEED5A24B}"/>
              </a:ext>
            </a:extLst>
          </p:cNvPr>
          <p:cNvSpPr txBox="1"/>
          <p:nvPr/>
        </p:nvSpPr>
        <p:spPr bwMode="auto">
          <a:xfrm>
            <a:off x="7693595" y="4155100"/>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34A31C15-5A74-4C28-BEB8-CADD3954599B}"/>
              </a:ext>
            </a:extLst>
          </p:cNvPr>
          <p:cNvSpPr txBox="1"/>
          <p:nvPr/>
        </p:nvSpPr>
        <p:spPr bwMode="auto">
          <a:xfrm>
            <a:off x="5841573" y="4155100"/>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5" name="TextBox 24">
            <a:extLst>
              <a:ext uri="{FF2B5EF4-FFF2-40B4-BE49-F238E27FC236}">
                <a16:creationId xmlns:a16="http://schemas.microsoft.com/office/drawing/2014/main" id="{03726C2C-D85C-41C8-B310-68DCA15D3824}"/>
              </a:ext>
            </a:extLst>
          </p:cNvPr>
          <p:cNvSpPr txBox="1"/>
          <p:nvPr/>
        </p:nvSpPr>
        <p:spPr bwMode="auto">
          <a:xfrm>
            <a:off x="7693595" y="41551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Tree>
    <p:extLst>
      <p:ext uri="{BB962C8B-B14F-4D97-AF65-F5344CB8AC3E}">
        <p14:creationId xmlns:p14="http://schemas.microsoft.com/office/powerpoint/2010/main" val="350098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2B340B7-3202-4A16-98B1-2E642CEF0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157" y="1775187"/>
            <a:ext cx="4927689"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5:4</a:t>
            </a:r>
          </a:p>
        </p:txBody>
      </p:sp>
      <p:sp>
        <p:nvSpPr>
          <p:cNvPr id="6" name="TextBox 5">
            <a:extLst>
              <a:ext uri="{FF2B5EF4-FFF2-40B4-BE49-F238E27FC236}">
                <a16:creationId xmlns:a16="http://schemas.microsoft.com/office/drawing/2014/main" id="{068F8F0E-4708-413F-B462-4C7B3BB90BFB}"/>
              </a:ext>
            </a:extLst>
          </p:cNvPr>
          <p:cNvSpPr txBox="1"/>
          <p:nvPr/>
        </p:nvSpPr>
        <p:spPr bwMode="auto">
          <a:xfrm>
            <a:off x="5831845" y="2229099"/>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56</a:t>
            </a:r>
          </a:p>
        </p:txBody>
      </p:sp>
      <p:sp>
        <p:nvSpPr>
          <p:cNvPr id="7" name="TextBox 6">
            <a:extLst>
              <a:ext uri="{FF2B5EF4-FFF2-40B4-BE49-F238E27FC236}">
                <a16:creationId xmlns:a16="http://schemas.microsoft.com/office/drawing/2014/main" id="{68D3AFCF-3A43-4083-834F-A18992EA31C1}"/>
              </a:ext>
            </a:extLst>
          </p:cNvPr>
          <p:cNvSpPr txBox="1"/>
          <p:nvPr/>
        </p:nvSpPr>
        <p:spPr bwMode="auto">
          <a:xfrm>
            <a:off x="4056456" y="4228966"/>
            <a:ext cx="52771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9" name="TextBox 8">
            <a:extLst>
              <a:ext uri="{FF2B5EF4-FFF2-40B4-BE49-F238E27FC236}">
                <a16:creationId xmlns:a16="http://schemas.microsoft.com/office/drawing/2014/main" id="{58108F6D-D5E3-458B-BF8D-87BDEED5A24B}"/>
              </a:ext>
            </a:extLst>
          </p:cNvPr>
          <p:cNvSpPr txBox="1"/>
          <p:nvPr/>
        </p:nvSpPr>
        <p:spPr bwMode="auto">
          <a:xfrm>
            <a:off x="7693595" y="4155100"/>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34A31C15-5A74-4C28-BEB8-CADD3954599B}"/>
              </a:ext>
            </a:extLst>
          </p:cNvPr>
          <p:cNvSpPr txBox="1"/>
          <p:nvPr/>
        </p:nvSpPr>
        <p:spPr bwMode="auto">
          <a:xfrm>
            <a:off x="5927334" y="41551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25" name="TextBox 24">
            <a:extLst>
              <a:ext uri="{FF2B5EF4-FFF2-40B4-BE49-F238E27FC236}">
                <a16:creationId xmlns:a16="http://schemas.microsoft.com/office/drawing/2014/main" id="{03726C2C-D85C-41C8-B310-68DCA15D3824}"/>
              </a:ext>
            </a:extLst>
          </p:cNvPr>
          <p:cNvSpPr txBox="1"/>
          <p:nvPr/>
        </p:nvSpPr>
        <p:spPr bwMode="auto">
          <a:xfrm>
            <a:off x="7607834" y="4155100"/>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Tree>
    <p:extLst>
      <p:ext uri="{BB962C8B-B14F-4D97-AF65-F5344CB8AC3E}">
        <p14:creationId xmlns:p14="http://schemas.microsoft.com/office/powerpoint/2010/main" val="94084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42B340B7-3202-4A16-98B1-2E642CEF0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2157" y="1775187"/>
            <a:ext cx="4927689" cy="330762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5:4</a:t>
            </a:r>
          </a:p>
        </p:txBody>
      </p:sp>
      <p:sp>
        <p:nvSpPr>
          <p:cNvPr id="6" name="TextBox 5">
            <a:extLst>
              <a:ext uri="{FF2B5EF4-FFF2-40B4-BE49-F238E27FC236}">
                <a16:creationId xmlns:a16="http://schemas.microsoft.com/office/drawing/2014/main" id="{068F8F0E-4708-413F-B462-4C7B3BB90BFB}"/>
              </a:ext>
            </a:extLst>
          </p:cNvPr>
          <p:cNvSpPr txBox="1"/>
          <p:nvPr/>
        </p:nvSpPr>
        <p:spPr bwMode="auto">
          <a:xfrm>
            <a:off x="7693595" y="415510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
        <p:nvSpPr>
          <p:cNvPr id="7" name="TextBox 6">
            <a:extLst>
              <a:ext uri="{FF2B5EF4-FFF2-40B4-BE49-F238E27FC236}">
                <a16:creationId xmlns:a16="http://schemas.microsoft.com/office/drawing/2014/main" id="{68D3AFCF-3A43-4083-834F-A18992EA31C1}"/>
              </a:ext>
            </a:extLst>
          </p:cNvPr>
          <p:cNvSpPr txBox="1"/>
          <p:nvPr/>
        </p:nvSpPr>
        <p:spPr bwMode="auto">
          <a:xfrm>
            <a:off x="4056456" y="4228966"/>
            <a:ext cx="52771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9" name="TextBox 8">
            <a:extLst>
              <a:ext uri="{FF2B5EF4-FFF2-40B4-BE49-F238E27FC236}">
                <a16:creationId xmlns:a16="http://schemas.microsoft.com/office/drawing/2014/main" id="{58108F6D-D5E3-458B-BF8D-87BDEED5A24B}"/>
              </a:ext>
            </a:extLst>
          </p:cNvPr>
          <p:cNvSpPr txBox="1"/>
          <p:nvPr/>
        </p:nvSpPr>
        <p:spPr bwMode="auto">
          <a:xfrm>
            <a:off x="5917606" y="2229099"/>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4" name="TextBox 23">
            <a:extLst>
              <a:ext uri="{FF2B5EF4-FFF2-40B4-BE49-F238E27FC236}">
                <a16:creationId xmlns:a16="http://schemas.microsoft.com/office/drawing/2014/main" id="{34A31C15-5A74-4C28-BEB8-CADD3954599B}"/>
              </a:ext>
            </a:extLst>
          </p:cNvPr>
          <p:cNvSpPr txBox="1"/>
          <p:nvPr/>
        </p:nvSpPr>
        <p:spPr bwMode="auto">
          <a:xfrm>
            <a:off x="5841573" y="4155100"/>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25" name="TextBox 24">
            <a:extLst>
              <a:ext uri="{FF2B5EF4-FFF2-40B4-BE49-F238E27FC236}">
                <a16:creationId xmlns:a16="http://schemas.microsoft.com/office/drawing/2014/main" id="{03726C2C-D85C-41C8-B310-68DCA15D3824}"/>
              </a:ext>
            </a:extLst>
          </p:cNvPr>
          <p:cNvSpPr txBox="1"/>
          <p:nvPr/>
        </p:nvSpPr>
        <p:spPr bwMode="auto">
          <a:xfrm>
            <a:off x="5831845" y="2229099"/>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67</a:t>
            </a:r>
          </a:p>
        </p:txBody>
      </p:sp>
    </p:spTree>
    <p:extLst>
      <p:ext uri="{BB962C8B-B14F-4D97-AF65-F5344CB8AC3E}">
        <p14:creationId xmlns:p14="http://schemas.microsoft.com/office/powerpoint/2010/main" val="423149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17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09443376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two</a:t>
                      </a:r>
                      <a:r>
                        <a:rPr lang="en-GB" sz="2400" b="1">
                          <a:solidFill>
                            <a:schemeClr val="tx1">
                              <a:lumMod val="65000"/>
                              <a:lumOff val="35000"/>
                            </a:schemeClr>
                          </a:solidFill>
                          <a:latin typeface="Arial" panose="020B0604020202020204" pitchFamily="34" charset="0"/>
                          <a:cs typeface="Arial" panose="020B0604020202020204" pitchFamily="34" charset="0"/>
                        </a:rPr>
                        <a:t>, two-digit </a:t>
                      </a:r>
                      <a:r>
                        <a:rPr lang="en-GB" sz="2400" b="1" dirty="0">
                          <a:solidFill>
                            <a:schemeClr val="tx1">
                              <a:lumMod val="65000"/>
                              <a:lumOff val="35000"/>
                            </a:schemeClr>
                          </a:solidFill>
                          <a:latin typeface="Arial" panose="020B0604020202020204" pitchFamily="34" charset="0"/>
                          <a:cs typeface="Arial" panose="020B0604020202020204" pitchFamily="34" charset="0"/>
                        </a:rPr>
                        <a:t>numbers by partitioning into tens and ones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6071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17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7" name="Picture Placeholder 6"/>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1.9 Composition of numbers: 20-100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2500229"/>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6:1-6:6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28-32</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7458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6:1</a:t>
            </a:r>
          </a:p>
        </p:txBody>
      </p:sp>
      <p:pic>
        <p:nvPicPr>
          <p:cNvPr id="4" name="Picture 3">
            <a:extLst>
              <a:ext uri="{FF2B5EF4-FFF2-40B4-BE49-F238E27FC236}">
                <a16:creationId xmlns:a16="http://schemas.microsoft.com/office/drawing/2014/main" id="{63ECB535-6BB7-4A4C-BC75-A12D75E72B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010" y="1372266"/>
            <a:ext cx="6179980" cy="1668445"/>
          </a:xfrm>
          <a:prstGeom prst="rect">
            <a:avLst/>
          </a:prstGeom>
        </p:spPr>
      </p:pic>
      <p:sp>
        <p:nvSpPr>
          <p:cNvPr id="5" name="TextBox 4">
            <a:extLst>
              <a:ext uri="{FF2B5EF4-FFF2-40B4-BE49-F238E27FC236}">
                <a16:creationId xmlns:a16="http://schemas.microsoft.com/office/drawing/2014/main" id="{A82A5E42-DE4F-44FE-8330-053BFFE8AA17}"/>
              </a:ext>
            </a:extLst>
          </p:cNvPr>
          <p:cNvSpPr txBox="1"/>
          <p:nvPr/>
        </p:nvSpPr>
        <p:spPr bwMode="auto">
          <a:xfrm>
            <a:off x="3459346" y="3586309"/>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 + 8 = 28</a:t>
            </a:r>
          </a:p>
        </p:txBody>
      </p:sp>
      <p:sp>
        <p:nvSpPr>
          <p:cNvPr id="6" name="TextBox 5">
            <a:extLst>
              <a:ext uri="{FF2B5EF4-FFF2-40B4-BE49-F238E27FC236}">
                <a16:creationId xmlns:a16="http://schemas.microsoft.com/office/drawing/2014/main" id="{19BF7C0C-82F4-4E25-8D27-2576AD3F9844}"/>
              </a:ext>
            </a:extLst>
          </p:cNvPr>
          <p:cNvSpPr txBox="1"/>
          <p:nvPr/>
        </p:nvSpPr>
        <p:spPr bwMode="auto">
          <a:xfrm>
            <a:off x="3459348" y="4047974"/>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 + 20 = 28</a:t>
            </a:r>
          </a:p>
        </p:txBody>
      </p:sp>
      <p:sp>
        <p:nvSpPr>
          <p:cNvPr id="7" name="TextBox 6">
            <a:extLst>
              <a:ext uri="{FF2B5EF4-FFF2-40B4-BE49-F238E27FC236}">
                <a16:creationId xmlns:a16="http://schemas.microsoft.com/office/drawing/2014/main" id="{24C4FDC3-8211-4B4E-B908-304657ED3AE9}"/>
              </a:ext>
            </a:extLst>
          </p:cNvPr>
          <p:cNvSpPr txBox="1"/>
          <p:nvPr/>
        </p:nvSpPr>
        <p:spPr bwMode="auto">
          <a:xfrm>
            <a:off x="6431046" y="3586309"/>
            <a:ext cx="1721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28 – 20 = 8</a:t>
            </a:r>
          </a:p>
        </p:txBody>
      </p:sp>
      <p:sp>
        <p:nvSpPr>
          <p:cNvPr id="8" name="TextBox 7">
            <a:extLst>
              <a:ext uri="{FF2B5EF4-FFF2-40B4-BE49-F238E27FC236}">
                <a16:creationId xmlns:a16="http://schemas.microsoft.com/office/drawing/2014/main" id="{5B085889-1BAF-4A49-B04B-9E1DC368DB2E}"/>
              </a:ext>
            </a:extLst>
          </p:cNvPr>
          <p:cNvSpPr txBox="1"/>
          <p:nvPr/>
        </p:nvSpPr>
        <p:spPr bwMode="auto">
          <a:xfrm>
            <a:off x="6431044" y="4047974"/>
            <a:ext cx="1721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28 – 8 = 20</a:t>
            </a:r>
          </a:p>
        </p:txBody>
      </p:sp>
      <p:sp>
        <p:nvSpPr>
          <p:cNvPr id="9" name="TextBox 8">
            <a:extLst>
              <a:ext uri="{FF2B5EF4-FFF2-40B4-BE49-F238E27FC236}">
                <a16:creationId xmlns:a16="http://schemas.microsoft.com/office/drawing/2014/main" id="{F5B0B3B8-B855-407B-9823-589AC326F5DC}"/>
              </a:ext>
            </a:extLst>
          </p:cNvPr>
          <p:cNvSpPr txBox="1"/>
          <p:nvPr/>
        </p:nvSpPr>
        <p:spPr bwMode="auto">
          <a:xfrm>
            <a:off x="3459346" y="4886357"/>
            <a:ext cx="17780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28 = 20 + 8</a:t>
            </a:r>
          </a:p>
        </p:txBody>
      </p:sp>
      <p:sp>
        <p:nvSpPr>
          <p:cNvPr id="10" name="TextBox 9">
            <a:extLst>
              <a:ext uri="{FF2B5EF4-FFF2-40B4-BE49-F238E27FC236}">
                <a16:creationId xmlns:a16="http://schemas.microsoft.com/office/drawing/2014/main" id="{316AF308-44C5-4210-A477-5C007B15EEBE}"/>
              </a:ext>
            </a:extLst>
          </p:cNvPr>
          <p:cNvSpPr txBox="1"/>
          <p:nvPr/>
        </p:nvSpPr>
        <p:spPr bwMode="auto">
          <a:xfrm>
            <a:off x="3459348" y="5448239"/>
            <a:ext cx="17780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28 = 8 + 20</a:t>
            </a:r>
          </a:p>
        </p:txBody>
      </p:sp>
      <p:sp>
        <p:nvSpPr>
          <p:cNvPr id="11" name="TextBox 10">
            <a:extLst>
              <a:ext uri="{FF2B5EF4-FFF2-40B4-BE49-F238E27FC236}">
                <a16:creationId xmlns:a16="http://schemas.microsoft.com/office/drawing/2014/main" id="{0536427A-74F2-484F-BA67-F8ADAC4AA68B}"/>
              </a:ext>
            </a:extLst>
          </p:cNvPr>
          <p:cNvSpPr txBox="1"/>
          <p:nvPr/>
        </p:nvSpPr>
        <p:spPr bwMode="auto">
          <a:xfrm>
            <a:off x="6431044" y="4886357"/>
            <a:ext cx="17219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 = 28 – 20</a:t>
            </a:r>
          </a:p>
        </p:txBody>
      </p:sp>
      <p:sp>
        <p:nvSpPr>
          <p:cNvPr id="12" name="TextBox 11">
            <a:extLst>
              <a:ext uri="{FF2B5EF4-FFF2-40B4-BE49-F238E27FC236}">
                <a16:creationId xmlns:a16="http://schemas.microsoft.com/office/drawing/2014/main" id="{EE29E8C8-32D2-41B0-A13C-7F70482F0BD5}"/>
              </a:ext>
            </a:extLst>
          </p:cNvPr>
          <p:cNvSpPr txBox="1"/>
          <p:nvPr/>
        </p:nvSpPr>
        <p:spPr bwMode="auto">
          <a:xfrm>
            <a:off x="6431046" y="5448239"/>
            <a:ext cx="1721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 = 28 – 8</a:t>
            </a:r>
          </a:p>
        </p:txBody>
      </p:sp>
    </p:spTree>
    <p:extLst>
      <p:ext uri="{BB962C8B-B14F-4D97-AF65-F5344CB8AC3E}">
        <p14:creationId xmlns:p14="http://schemas.microsoft.com/office/powerpoint/2010/main" val="205950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745DE2-9C61-4D3E-B102-9F35C8254AA1}"/>
              </a:ext>
            </a:extLst>
          </p:cNvPr>
          <p:cNvSpPr txBox="1"/>
          <p:nvPr/>
        </p:nvSpPr>
        <p:spPr bwMode="auto">
          <a:xfrm>
            <a:off x="5934878" y="2228356"/>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 name="Text Placeholder 1"/>
          <p:cNvSpPr>
            <a:spLocks noGrp="1"/>
          </p:cNvSpPr>
          <p:nvPr>
            <p:ph type="body" sz="quarter" idx="11"/>
          </p:nvPr>
        </p:nvSpPr>
        <p:spPr/>
        <p:txBody>
          <a:bodyPr/>
          <a:lstStyle/>
          <a:p>
            <a:r>
              <a:rPr lang="en-GB" dirty="0"/>
              <a:t>1.9 Composition: 20–100</a:t>
            </a:r>
            <a:r>
              <a:rPr lang="en-US" dirty="0"/>
              <a:t> – step 6:2</a:t>
            </a:r>
          </a:p>
        </p:txBody>
      </p:sp>
      <p:pic>
        <p:nvPicPr>
          <p:cNvPr id="5" name="Picture 4">
            <a:extLst>
              <a:ext uri="{FF2B5EF4-FFF2-40B4-BE49-F238E27FC236}">
                <a16:creationId xmlns:a16="http://schemas.microsoft.com/office/drawing/2014/main" id="{773C4D78-68D0-428E-BC9C-CBCFEA9827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6" name="TextBox 5">
            <a:extLst>
              <a:ext uri="{FF2B5EF4-FFF2-40B4-BE49-F238E27FC236}">
                <a16:creationId xmlns:a16="http://schemas.microsoft.com/office/drawing/2014/main" id="{D787A478-ECB3-4D52-85B8-1AE71623859B}"/>
              </a:ext>
            </a:extLst>
          </p:cNvPr>
          <p:cNvSpPr txBox="1"/>
          <p:nvPr/>
        </p:nvSpPr>
        <p:spPr bwMode="auto">
          <a:xfrm>
            <a:off x="5849117" y="2228356"/>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85</a:t>
            </a:r>
          </a:p>
        </p:txBody>
      </p:sp>
      <p:sp>
        <p:nvSpPr>
          <p:cNvPr id="7" name="TextBox 6">
            <a:extLst>
              <a:ext uri="{FF2B5EF4-FFF2-40B4-BE49-F238E27FC236}">
                <a16:creationId xmlns:a16="http://schemas.microsoft.com/office/drawing/2014/main" id="{28526CA5-185B-43D4-BB37-67CD03624CA7}"/>
              </a:ext>
            </a:extLst>
          </p:cNvPr>
          <p:cNvSpPr txBox="1"/>
          <p:nvPr/>
        </p:nvSpPr>
        <p:spPr bwMode="auto">
          <a:xfrm>
            <a:off x="4688753" y="4241848"/>
            <a:ext cx="52771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80</a:t>
            </a:r>
          </a:p>
        </p:txBody>
      </p:sp>
      <p:sp>
        <p:nvSpPr>
          <p:cNvPr id="9" name="TextBox 8">
            <a:extLst>
              <a:ext uri="{FF2B5EF4-FFF2-40B4-BE49-F238E27FC236}">
                <a16:creationId xmlns:a16="http://schemas.microsoft.com/office/drawing/2014/main" id="{B814761B-20CA-4624-8FB2-693CD4209E82}"/>
              </a:ext>
            </a:extLst>
          </p:cNvPr>
          <p:cNvSpPr txBox="1"/>
          <p:nvPr/>
        </p:nvSpPr>
        <p:spPr bwMode="auto">
          <a:xfrm>
            <a:off x="7056436" y="4167982"/>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sp>
        <p:nvSpPr>
          <p:cNvPr id="11" name="TextBox 10">
            <a:extLst>
              <a:ext uri="{FF2B5EF4-FFF2-40B4-BE49-F238E27FC236}">
                <a16:creationId xmlns:a16="http://schemas.microsoft.com/office/drawing/2014/main" id="{4B2E0E92-1852-42CF-8EF9-CA074B78C27D}"/>
              </a:ext>
            </a:extLst>
          </p:cNvPr>
          <p:cNvSpPr txBox="1"/>
          <p:nvPr/>
        </p:nvSpPr>
        <p:spPr bwMode="auto">
          <a:xfrm>
            <a:off x="5169938" y="5430776"/>
            <a:ext cx="21602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      = 80 + 5</a:t>
            </a:r>
          </a:p>
        </p:txBody>
      </p:sp>
      <p:sp>
        <p:nvSpPr>
          <p:cNvPr id="12" name="Rectangle 11">
            <a:extLst>
              <a:ext uri="{FF2B5EF4-FFF2-40B4-BE49-F238E27FC236}">
                <a16:creationId xmlns:a16="http://schemas.microsoft.com/office/drawing/2014/main" id="{B726B256-7FF0-4097-A283-332ED2954EA8}"/>
              </a:ext>
            </a:extLst>
          </p:cNvPr>
          <p:cNvSpPr/>
          <p:nvPr/>
        </p:nvSpPr>
        <p:spPr bwMode="auto">
          <a:xfrm>
            <a:off x="5169938" y="5381240"/>
            <a:ext cx="511200" cy="511200"/>
          </a:xfrm>
          <a:prstGeom prst="rect">
            <a:avLst/>
          </a:prstGeom>
          <a:noFill/>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3" name="TextBox 12">
            <a:extLst>
              <a:ext uri="{FF2B5EF4-FFF2-40B4-BE49-F238E27FC236}">
                <a16:creationId xmlns:a16="http://schemas.microsoft.com/office/drawing/2014/main" id="{793D3DD1-E502-42C0-8DB2-496A8F1624F9}"/>
              </a:ext>
            </a:extLst>
          </p:cNvPr>
          <p:cNvSpPr txBox="1"/>
          <p:nvPr/>
        </p:nvSpPr>
        <p:spPr bwMode="auto">
          <a:xfrm>
            <a:off x="5124310" y="5430776"/>
            <a:ext cx="6024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85</a:t>
            </a:r>
          </a:p>
        </p:txBody>
      </p:sp>
    </p:spTree>
    <p:extLst>
      <p:ext uri="{BB962C8B-B14F-4D97-AF65-F5344CB8AC3E}">
        <p14:creationId xmlns:p14="http://schemas.microsoft.com/office/powerpoint/2010/main" val="48355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object&#10;&#10;Description generated with very high confidence">
            <a:extLst>
              <a:ext uri="{FF2B5EF4-FFF2-40B4-BE49-F238E27FC236}">
                <a16:creationId xmlns:a16="http://schemas.microsoft.com/office/drawing/2014/main" id="{96A847BD-59C7-4C34-AAC0-F2DFA616CE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89449" y="2500871"/>
            <a:ext cx="2376265" cy="2341037"/>
          </a:xfrm>
          <a:prstGeom prst="rect">
            <a:avLst/>
          </a:prstGeom>
        </p:spPr>
      </p:pic>
      <p:pic>
        <p:nvPicPr>
          <p:cNvPr id="36" name="Picture 35" descr="A picture containing object&#10;&#10;Description generated with very high confidence">
            <a:extLst>
              <a:ext uri="{FF2B5EF4-FFF2-40B4-BE49-F238E27FC236}">
                <a16:creationId xmlns:a16="http://schemas.microsoft.com/office/drawing/2014/main" id="{82D6A296-088D-45BE-8E15-1D70E435DF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63741" y="2759997"/>
            <a:ext cx="2376265" cy="2341037"/>
          </a:xfrm>
          <a:prstGeom prst="rect">
            <a:avLst/>
          </a:prstGeom>
        </p:spPr>
      </p:pic>
      <p:pic>
        <p:nvPicPr>
          <p:cNvPr id="32" name="Picture 31" descr="A picture containing object&#10;&#10;Description generated with very high confidence">
            <a:extLst>
              <a:ext uri="{FF2B5EF4-FFF2-40B4-BE49-F238E27FC236}">
                <a16:creationId xmlns:a16="http://schemas.microsoft.com/office/drawing/2014/main" id="{636203DB-A64D-4F15-8785-ADD38CEB8F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67808" y="2262107"/>
            <a:ext cx="2376265" cy="2341037"/>
          </a:xfrm>
          <a:prstGeom prst="rect">
            <a:avLst/>
          </a:prstGeom>
        </p:spPr>
      </p:pic>
      <p:pic>
        <p:nvPicPr>
          <p:cNvPr id="31" name="Picture 30" descr="A picture containing object&#10;&#10;Description generated with very high confidence">
            <a:extLst>
              <a:ext uri="{FF2B5EF4-FFF2-40B4-BE49-F238E27FC236}">
                <a16:creationId xmlns:a16="http://schemas.microsoft.com/office/drawing/2014/main" id="{BCD51A1C-C240-4545-B5EE-42B137DF88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50069" y="2651987"/>
            <a:ext cx="2376265" cy="2341037"/>
          </a:xfrm>
          <a:prstGeom prst="rect">
            <a:avLst/>
          </a:prstGeom>
        </p:spPr>
      </p:pic>
      <p:pic>
        <p:nvPicPr>
          <p:cNvPr id="30" name="Picture 29" descr="A picture containing object&#10;&#10;Description generated with very high confidence">
            <a:extLst>
              <a:ext uri="{FF2B5EF4-FFF2-40B4-BE49-F238E27FC236}">
                <a16:creationId xmlns:a16="http://schemas.microsoft.com/office/drawing/2014/main" id="{DF42E125-63B6-4709-9D89-E8C8F3D6DF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70002" y="2366436"/>
            <a:ext cx="2376265" cy="2341037"/>
          </a:xfrm>
          <a:prstGeom prst="rect">
            <a:avLst/>
          </a:prstGeom>
        </p:spPr>
      </p:pic>
      <p:pic>
        <p:nvPicPr>
          <p:cNvPr id="29" name="Picture 28" descr="A picture containing object&#10;&#10;Description generated with very high confidence">
            <a:extLst>
              <a:ext uri="{FF2B5EF4-FFF2-40B4-BE49-F238E27FC236}">
                <a16:creationId xmlns:a16="http://schemas.microsoft.com/office/drawing/2014/main" id="{62E9CF82-4CAA-44CA-AD60-1B5FF9BDA1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95710" y="2124001"/>
            <a:ext cx="2376265" cy="2341037"/>
          </a:xfrm>
          <a:prstGeom prst="rect">
            <a:avLst/>
          </a:prstGeom>
        </p:spPr>
      </p:pic>
      <p:pic>
        <p:nvPicPr>
          <p:cNvPr id="28" name="Picture 27" descr="A picture containing object&#10;&#10;Description generated with very high confidence">
            <a:extLst>
              <a:ext uri="{FF2B5EF4-FFF2-40B4-BE49-F238E27FC236}">
                <a16:creationId xmlns:a16="http://schemas.microsoft.com/office/drawing/2014/main" id="{179422C2-F567-4A49-8080-96061F20136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40001" y="1872001"/>
            <a:ext cx="2376265" cy="2341037"/>
          </a:xfrm>
          <a:prstGeom prst="rect">
            <a:avLst/>
          </a:prstGeom>
        </p:spPr>
      </p:pic>
      <p:pic>
        <p:nvPicPr>
          <p:cNvPr id="26" name="Picture 25" descr="A picture containing object&#10;&#10;Description generated with very high confidence">
            <a:extLst>
              <a:ext uri="{FF2B5EF4-FFF2-40B4-BE49-F238E27FC236}">
                <a16:creationId xmlns:a16="http://schemas.microsoft.com/office/drawing/2014/main" id="{CFB0C867-4E92-4BB6-A3AB-45ABDA1FD6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24001" y="1980001"/>
            <a:ext cx="2376265" cy="2341037"/>
          </a:xfrm>
          <a:prstGeom prst="rect">
            <a:avLst/>
          </a:prstGeom>
        </p:spPr>
      </p:pic>
      <p:pic>
        <p:nvPicPr>
          <p:cNvPr id="27" name="Picture 26" descr="A picture containing object&#10;&#10;Description generated with very high confidence">
            <a:extLst>
              <a:ext uri="{FF2B5EF4-FFF2-40B4-BE49-F238E27FC236}">
                <a16:creationId xmlns:a16="http://schemas.microsoft.com/office/drawing/2014/main" id="{E968D641-EAB2-4EBB-A956-52D7C5CD05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76138" y="2232001"/>
            <a:ext cx="2376265" cy="2341037"/>
          </a:xfrm>
          <a:prstGeom prst="rect">
            <a:avLst/>
          </a:prstGeom>
        </p:spPr>
      </p:pic>
      <p:pic>
        <p:nvPicPr>
          <p:cNvPr id="12" name="Picture 11" descr="A picture containing object&#10;&#10;Description generated with very high confidence">
            <a:extLst>
              <a:ext uri="{FF2B5EF4-FFF2-40B4-BE49-F238E27FC236}">
                <a16:creationId xmlns:a16="http://schemas.microsoft.com/office/drawing/2014/main" id="{8F4F6732-3FED-4F53-BCF2-06470FAB99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71864" y="1700809"/>
            <a:ext cx="2376265" cy="2341037"/>
          </a:xfrm>
          <a:prstGeom prst="rect">
            <a:avLst/>
          </a:prstGeom>
        </p:spPr>
      </p:pic>
      <p:sp>
        <p:nvSpPr>
          <p:cNvPr id="2" name="Text Placeholder 1"/>
          <p:cNvSpPr>
            <a:spLocks noGrp="1"/>
          </p:cNvSpPr>
          <p:nvPr>
            <p:ph type="body" sz="quarter" idx="11"/>
          </p:nvPr>
        </p:nvSpPr>
        <p:spPr/>
        <p:txBody>
          <a:bodyPr/>
          <a:lstStyle/>
          <a:p>
            <a:r>
              <a:rPr lang="en-GB" dirty="0"/>
              <a:t>1.8 Composition: multiples of 10 up to 100 – step 1:2</a:t>
            </a:r>
          </a:p>
        </p:txBody>
      </p:sp>
      <p:pic>
        <p:nvPicPr>
          <p:cNvPr id="7" name="Picture 6" descr="A picture containing object&#10;&#10;Description generated with very high confidence">
            <a:extLst>
              <a:ext uri="{FF2B5EF4-FFF2-40B4-BE49-F238E27FC236}">
                <a16:creationId xmlns:a16="http://schemas.microsoft.com/office/drawing/2014/main" id="{4C6F7546-C82A-427C-BE11-9C12727577B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47325" y="2774830"/>
            <a:ext cx="1368152" cy="1298455"/>
          </a:xfrm>
          <a:prstGeom prst="rect">
            <a:avLst/>
          </a:prstGeom>
        </p:spPr>
      </p:pic>
    </p:spTree>
    <p:custDataLst>
      <p:tags r:id="rId1"/>
    </p:custDataLst>
    <p:extLst>
      <p:ext uri="{BB962C8B-B14F-4D97-AF65-F5344CB8AC3E}">
        <p14:creationId xmlns:p14="http://schemas.microsoft.com/office/powerpoint/2010/main" val="105702320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35" presetClass="path" presetSubtype="0" accel="50000" decel="50000" fill="hold" nodeType="afterEffect">
                                  <p:stCondLst>
                                    <p:cond delay="0"/>
                                  </p:stCondLst>
                                  <p:childTnLst>
                                    <p:animMotion origin="layout" path="M 3.05556E-6 1.48148E-6 L -0.07466 -0.1044 " pathEditMode="relative" rAng="0" ptsTypes="AA">
                                      <p:cBhvr>
                                        <p:cTn id="10" dur="2000" fill="hold"/>
                                        <p:tgtEl>
                                          <p:spTgt spid="12"/>
                                        </p:tgtEl>
                                        <p:attrNameLst>
                                          <p:attrName>ppt_x</p:attrName>
                                          <p:attrName>ppt_y</p:attrName>
                                        </p:attrNameLst>
                                      </p:cBhvr>
                                      <p:rCtr x="-3733" y="-5231"/>
                                    </p:animMotion>
                                  </p:childTnLst>
                                </p:cTn>
                              </p:par>
                              <p:par>
                                <p:cTn id="11" presetID="63" presetClass="path" presetSubtype="0" accel="50000" decel="50000" fill="hold" nodeType="withEffect">
                                  <p:stCondLst>
                                    <p:cond delay="0"/>
                                  </p:stCondLst>
                                  <p:childTnLst>
                                    <p:animMotion origin="layout" path="M -1.11111E-6 7.40741E-7 L 0.14375 -0.16713 " pathEditMode="relative" rAng="0" ptsTypes="AA">
                                      <p:cBhvr>
                                        <p:cTn id="12" dur="2000" fill="hold"/>
                                        <p:tgtEl>
                                          <p:spTgt spid="26"/>
                                        </p:tgtEl>
                                        <p:attrNameLst>
                                          <p:attrName>ppt_x</p:attrName>
                                          <p:attrName>ppt_y</p:attrName>
                                        </p:attrNameLst>
                                      </p:cBhvr>
                                      <p:rCtr x="7187" y="-8356"/>
                                    </p:animMotion>
                                  </p:childTnLst>
                                </p:cTn>
                              </p:par>
                              <p:par>
                                <p:cTn id="13" presetID="63" presetClass="path" presetSubtype="0" accel="50000" decel="50000" fill="hold" nodeType="withEffect">
                                  <p:stCondLst>
                                    <p:cond delay="0"/>
                                  </p:stCondLst>
                                  <p:childTnLst>
                                    <p:animMotion origin="layout" path="M 4.72222E-6 -4.81481E-6 L 0.22447 -0.16921 " pathEditMode="relative" rAng="0" ptsTypes="AA">
                                      <p:cBhvr>
                                        <p:cTn id="14" dur="2000" fill="hold"/>
                                        <p:tgtEl>
                                          <p:spTgt spid="27"/>
                                        </p:tgtEl>
                                        <p:attrNameLst>
                                          <p:attrName>ppt_x</p:attrName>
                                          <p:attrName>ppt_y</p:attrName>
                                        </p:attrNameLst>
                                      </p:cBhvr>
                                      <p:rCtr x="11215" y="-8472"/>
                                    </p:animMotion>
                                  </p:childTnLst>
                                </p:cTn>
                              </p:par>
                              <p:par>
                                <p:cTn id="15" presetID="35" presetClass="path" presetSubtype="0" accel="50000" decel="50000" fill="hold" nodeType="withEffect">
                                  <p:stCondLst>
                                    <p:cond delay="0"/>
                                  </p:stCondLst>
                                  <p:childTnLst>
                                    <p:animMotion origin="layout" path="M -4.72222E-6 1.48148E-6 L -0.27951 0.0919 " pathEditMode="relative" rAng="0" ptsTypes="AA">
                                      <p:cBhvr>
                                        <p:cTn id="16" dur="2000" fill="hold"/>
                                        <p:tgtEl>
                                          <p:spTgt spid="28"/>
                                        </p:tgtEl>
                                        <p:attrNameLst>
                                          <p:attrName>ppt_x</p:attrName>
                                          <p:attrName>ppt_y</p:attrName>
                                        </p:attrNameLst>
                                      </p:cBhvr>
                                      <p:rCtr x="-13976" y="4583"/>
                                    </p:animMotion>
                                  </p:childTnLst>
                                </p:cTn>
                              </p:par>
                              <p:par>
                                <p:cTn id="17" presetID="35" presetClass="path" presetSubtype="0" accel="50000" decel="50000" fill="hold" nodeType="withEffect">
                                  <p:stCondLst>
                                    <p:cond delay="0"/>
                                  </p:stCondLst>
                                  <p:childTnLst>
                                    <p:animMotion origin="layout" path="M 3.88889E-6 -4.07407E-6 L -0.29966 0.20672 " pathEditMode="relative" rAng="0" ptsTypes="AA">
                                      <p:cBhvr>
                                        <p:cTn id="18" dur="2000" fill="hold"/>
                                        <p:tgtEl>
                                          <p:spTgt spid="29"/>
                                        </p:tgtEl>
                                        <p:attrNameLst>
                                          <p:attrName>ppt_x</p:attrName>
                                          <p:attrName>ppt_y</p:attrName>
                                        </p:attrNameLst>
                                      </p:cBhvr>
                                      <p:rCtr x="-14983" y="10324"/>
                                    </p:animMotion>
                                  </p:childTnLst>
                                </p:cTn>
                              </p:par>
                              <p:par>
                                <p:cTn id="19" presetID="63" presetClass="path" presetSubtype="0" accel="50000" decel="50000" fill="hold" nodeType="withEffect">
                                  <p:stCondLst>
                                    <p:cond delay="0"/>
                                  </p:stCondLst>
                                  <p:childTnLst>
                                    <p:animMotion origin="layout" path="M -8.33333E-7 -7.40741E-7 L 0.30816 -0.01574 " pathEditMode="relative" rAng="0" ptsTypes="AA">
                                      <p:cBhvr>
                                        <p:cTn id="20" dur="2000" fill="hold"/>
                                        <p:tgtEl>
                                          <p:spTgt spid="30"/>
                                        </p:tgtEl>
                                        <p:attrNameLst>
                                          <p:attrName>ppt_x</p:attrName>
                                          <p:attrName>ppt_y</p:attrName>
                                        </p:attrNameLst>
                                      </p:cBhvr>
                                      <p:rCtr x="15399" y="-787"/>
                                    </p:animMotion>
                                  </p:childTnLst>
                                </p:cTn>
                              </p:par>
                              <p:par>
                                <p:cTn id="21" presetID="63" presetClass="path" presetSubtype="0" accel="50000" decel="50000" fill="hold" nodeType="withEffect">
                                  <p:stCondLst>
                                    <p:cond delay="0"/>
                                  </p:stCondLst>
                                  <p:childTnLst>
                                    <p:animMotion origin="layout" path="M 3.61111E-6 2.59259E-6 L 0.3092 0.175 " pathEditMode="relative" rAng="0" ptsTypes="AA">
                                      <p:cBhvr>
                                        <p:cTn id="22" dur="2000" fill="hold"/>
                                        <p:tgtEl>
                                          <p:spTgt spid="31"/>
                                        </p:tgtEl>
                                        <p:attrNameLst>
                                          <p:attrName>ppt_x</p:attrName>
                                          <p:attrName>ppt_y</p:attrName>
                                        </p:attrNameLst>
                                      </p:cBhvr>
                                      <p:rCtr x="15451" y="8750"/>
                                    </p:animMotion>
                                  </p:childTnLst>
                                </p:cTn>
                              </p:par>
                              <p:par>
                                <p:cTn id="23" presetID="42" presetClass="path" presetSubtype="0" accel="50000" decel="50000" fill="hold" nodeType="withEffect">
                                  <p:stCondLst>
                                    <p:cond delay="0"/>
                                  </p:stCondLst>
                                  <p:childTnLst>
                                    <p:animMotion origin="layout" path="M 1.38889E-6 -2.96296E-6 L -0.18681 0.26922 " pathEditMode="relative" rAng="0" ptsTypes="AA">
                                      <p:cBhvr>
                                        <p:cTn id="24" dur="2000" fill="hold"/>
                                        <p:tgtEl>
                                          <p:spTgt spid="32"/>
                                        </p:tgtEl>
                                        <p:attrNameLst>
                                          <p:attrName>ppt_x</p:attrName>
                                          <p:attrName>ppt_y</p:attrName>
                                        </p:attrNameLst>
                                      </p:cBhvr>
                                      <p:rCtr x="-9340" y="13449"/>
                                    </p:animMotion>
                                  </p:childTnLst>
                                </p:cTn>
                              </p:par>
                              <p:par>
                                <p:cTn id="25" presetID="42" presetClass="path" presetSubtype="0" accel="50000" decel="50000" fill="hold" nodeType="withEffect">
                                  <p:stCondLst>
                                    <p:cond delay="0"/>
                                  </p:stCondLst>
                                  <p:childTnLst>
                                    <p:animMotion origin="layout" path="M -4.16667E-6 4.81481E-6 L -4.16667E-6 0.25 " pathEditMode="relative" rAng="0" ptsTypes="AA">
                                      <p:cBhvr>
                                        <p:cTn id="26" dur="2000" fill="hold"/>
                                        <p:tgtEl>
                                          <p:spTgt spid="33"/>
                                        </p:tgtEl>
                                        <p:attrNameLst>
                                          <p:attrName>ppt_x</p:attrName>
                                          <p:attrName>ppt_y</p:attrName>
                                        </p:attrNameLst>
                                      </p:cBhvr>
                                      <p:rCtr x="0" y="12500"/>
                                    </p:animMotion>
                                  </p:childTnLst>
                                </p:cTn>
                              </p:par>
                              <p:par>
                                <p:cTn id="27" presetID="63" presetClass="path" presetSubtype="0" accel="50000" decel="50000" fill="hold" nodeType="withEffect">
                                  <p:stCondLst>
                                    <p:cond delay="0"/>
                                  </p:stCondLst>
                                  <p:childTnLst>
                                    <p:animMotion origin="layout" path="M 1.11111E-6 1.85185E-6 L 0.21354 0.2162 " pathEditMode="relative" rAng="0" ptsTypes="AA">
                                      <p:cBhvr>
                                        <p:cTn id="28" dur="2000" fill="hold"/>
                                        <p:tgtEl>
                                          <p:spTgt spid="36"/>
                                        </p:tgtEl>
                                        <p:attrNameLst>
                                          <p:attrName>ppt_x</p:attrName>
                                          <p:attrName>ppt_y</p:attrName>
                                        </p:attrNameLst>
                                      </p:cBhvr>
                                      <p:rCtr x="10677" y="10810"/>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07466 -0.1044 L -4.25007E-17 3.7037E-7 " pathEditMode="relative" rAng="0" ptsTypes="AA">
                                      <p:cBhvr>
                                        <p:cTn id="32" dur="2000" fill="hold"/>
                                        <p:tgtEl>
                                          <p:spTgt spid="12"/>
                                        </p:tgtEl>
                                        <p:attrNameLst>
                                          <p:attrName>ppt_x</p:attrName>
                                          <p:attrName>ppt_y</p:attrName>
                                        </p:attrNameLst>
                                      </p:cBhvr>
                                      <p:rCtr x="3924" y="4514"/>
                                    </p:animMotion>
                                  </p:childTnLst>
                                </p:cTn>
                              </p:par>
                              <p:par>
                                <p:cTn id="33" presetID="35" presetClass="path" presetSubtype="0" accel="50000" decel="50000" fill="hold" nodeType="withEffect">
                                  <p:stCondLst>
                                    <p:cond delay="0"/>
                                  </p:stCondLst>
                                  <p:childTnLst>
                                    <p:animMotion origin="layout" path="M 0.14375 -0.16713 L -1.11111E-6 -1.85185E-6 " pathEditMode="relative" rAng="0" ptsTypes="AA">
                                      <p:cBhvr>
                                        <p:cTn id="34" dur="2000" fill="hold"/>
                                        <p:tgtEl>
                                          <p:spTgt spid="26"/>
                                        </p:tgtEl>
                                        <p:attrNameLst>
                                          <p:attrName>ppt_x</p:attrName>
                                          <p:attrName>ppt_y</p:attrName>
                                        </p:attrNameLst>
                                      </p:cBhvr>
                                      <p:rCtr x="-7187" y="8287"/>
                                    </p:animMotion>
                                  </p:childTnLst>
                                </p:cTn>
                              </p:par>
                              <p:par>
                                <p:cTn id="35" presetID="35" presetClass="path" presetSubtype="0" accel="50000" decel="50000" fill="hold" nodeType="withEffect">
                                  <p:stCondLst>
                                    <p:cond delay="0"/>
                                  </p:stCondLst>
                                  <p:childTnLst>
                                    <p:animMotion origin="layout" path="M 0.22447 -0.16921 L -5.55556E-7 -3.29597E-17 " pathEditMode="relative" rAng="0" ptsTypes="AA">
                                      <p:cBhvr>
                                        <p:cTn id="36" dur="2000" fill="hold"/>
                                        <p:tgtEl>
                                          <p:spTgt spid="27"/>
                                        </p:tgtEl>
                                        <p:attrNameLst>
                                          <p:attrName>ppt_x</p:attrName>
                                          <p:attrName>ppt_y</p:attrName>
                                        </p:attrNameLst>
                                      </p:cBhvr>
                                      <p:rCtr x="-10538" y="8657"/>
                                    </p:animMotion>
                                  </p:childTnLst>
                                </p:cTn>
                              </p:par>
                              <p:par>
                                <p:cTn id="37" presetID="63" presetClass="path" presetSubtype="0" accel="50000" decel="50000" fill="hold" nodeType="withEffect">
                                  <p:stCondLst>
                                    <p:cond delay="0"/>
                                  </p:stCondLst>
                                  <p:childTnLst>
                                    <p:animMotion origin="layout" path="M -0.27951 0.0919 L -1.66667E-6 1.48148E-6 " pathEditMode="relative" rAng="0" ptsTypes="AA">
                                      <p:cBhvr>
                                        <p:cTn id="38" dur="2000" fill="hold"/>
                                        <p:tgtEl>
                                          <p:spTgt spid="28"/>
                                        </p:tgtEl>
                                        <p:attrNameLst>
                                          <p:attrName>ppt_x</p:attrName>
                                          <p:attrName>ppt_y</p:attrName>
                                        </p:attrNameLst>
                                      </p:cBhvr>
                                      <p:rCtr x="13767" y="-4606"/>
                                    </p:animMotion>
                                  </p:childTnLst>
                                </p:cTn>
                              </p:par>
                              <p:par>
                                <p:cTn id="39" presetID="64" presetClass="path" presetSubtype="0" accel="50000" decel="50000" fill="hold" nodeType="withEffect">
                                  <p:stCondLst>
                                    <p:cond delay="0"/>
                                  </p:stCondLst>
                                  <p:childTnLst>
                                    <p:animMotion origin="layout" path="M -0.29966 0.20672 L 1.11111E-6 -3.33333E-6 " pathEditMode="relative" rAng="0" ptsTypes="AA">
                                      <p:cBhvr>
                                        <p:cTn id="40" dur="2000" fill="hold"/>
                                        <p:tgtEl>
                                          <p:spTgt spid="29"/>
                                        </p:tgtEl>
                                        <p:attrNameLst>
                                          <p:attrName>ppt_x</p:attrName>
                                          <p:attrName>ppt_y</p:attrName>
                                        </p:attrNameLst>
                                      </p:cBhvr>
                                      <p:rCtr x="14965" y="-9884"/>
                                    </p:animMotion>
                                  </p:childTnLst>
                                </p:cTn>
                              </p:par>
                              <p:par>
                                <p:cTn id="41" presetID="35" presetClass="path" presetSubtype="0" accel="50000" decel="50000" fill="hold" nodeType="withEffect">
                                  <p:stCondLst>
                                    <p:cond delay="0"/>
                                  </p:stCondLst>
                                  <p:childTnLst>
                                    <p:animMotion origin="layout" path="M 0.3092 0.175 L 3.61111E-6 2.59259E-6 " pathEditMode="relative" rAng="0" ptsTypes="AA">
                                      <p:cBhvr>
                                        <p:cTn id="42" dur="2000" fill="hold"/>
                                        <p:tgtEl>
                                          <p:spTgt spid="31"/>
                                        </p:tgtEl>
                                        <p:attrNameLst>
                                          <p:attrName>ppt_x</p:attrName>
                                          <p:attrName>ppt_y</p:attrName>
                                        </p:attrNameLst>
                                      </p:cBhvr>
                                      <p:rCtr x="-15469" y="-8750"/>
                                    </p:animMotion>
                                  </p:childTnLst>
                                </p:cTn>
                              </p:par>
                              <p:par>
                                <p:cTn id="43" presetID="64" presetClass="path" presetSubtype="0" accel="50000" decel="50000" fill="hold" nodeType="withEffect">
                                  <p:stCondLst>
                                    <p:cond delay="0"/>
                                  </p:stCondLst>
                                  <p:childTnLst>
                                    <p:animMotion origin="layout" path="M 0.21354 0.2162 L -1.73472E-17 -1.11111E-6 " pathEditMode="relative" rAng="0" ptsTypes="AA">
                                      <p:cBhvr>
                                        <p:cTn id="44" dur="2000" fill="hold"/>
                                        <p:tgtEl>
                                          <p:spTgt spid="36"/>
                                        </p:tgtEl>
                                        <p:attrNameLst>
                                          <p:attrName>ppt_x</p:attrName>
                                          <p:attrName>ppt_y</p:attrName>
                                        </p:attrNameLst>
                                      </p:cBhvr>
                                      <p:rCtr x="-10434" y="-10787"/>
                                    </p:animMotion>
                                  </p:childTnLst>
                                </p:cTn>
                              </p:par>
                              <p:par>
                                <p:cTn id="45" presetID="64" presetClass="path" presetSubtype="0" accel="50000" decel="50000" fill="hold" nodeType="withEffect">
                                  <p:stCondLst>
                                    <p:cond delay="0"/>
                                  </p:stCondLst>
                                  <p:childTnLst>
                                    <p:animMotion origin="layout" path="M -4.16667E-6 0.25 L 3.61111E-6 -1.48148E-6 " pathEditMode="relative" rAng="0" ptsTypes="AA">
                                      <p:cBhvr>
                                        <p:cTn id="46" dur="2000" fill="hold"/>
                                        <p:tgtEl>
                                          <p:spTgt spid="33"/>
                                        </p:tgtEl>
                                        <p:attrNameLst>
                                          <p:attrName>ppt_x</p:attrName>
                                          <p:attrName>ppt_y</p:attrName>
                                        </p:attrNameLst>
                                      </p:cBhvr>
                                      <p:rCtr x="174" y="-12685"/>
                                    </p:animMotion>
                                  </p:childTnLst>
                                </p:cTn>
                              </p:par>
                              <p:par>
                                <p:cTn id="47" presetID="64" presetClass="path" presetSubtype="0" accel="50000" decel="50000" fill="hold" nodeType="withEffect">
                                  <p:stCondLst>
                                    <p:cond delay="0"/>
                                  </p:stCondLst>
                                  <p:childTnLst>
                                    <p:animMotion origin="layout" path="M -0.18681 0.26922 L 8.33333E-7 3.33333E-6 " pathEditMode="relative" rAng="0" ptsTypes="AA">
                                      <p:cBhvr>
                                        <p:cTn id="48" dur="2000" fill="hold"/>
                                        <p:tgtEl>
                                          <p:spTgt spid="32"/>
                                        </p:tgtEl>
                                        <p:attrNameLst>
                                          <p:attrName>ppt_x</p:attrName>
                                          <p:attrName>ppt_y</p:attrName>
                                        </p:attrNameLst>
                                      </p:cBhvr>
                                      <p:rCtr x="9149" y="-12963"/>
                                    </p:animMotion>
                                  </p:childTnLst>
                                </p:cTn>
                              </p:par>
                              <p:par>
                                <p:cTn id="49" presetID="35" presetClass="path" presetSubtype="0" accel="50000" decel="50000" fill="hold" nodeType="withEffect">
                                  <p:stCondLst>
                                    <p:cond delay="0"/>
                                  </p:stCondLst>
                                  <p:childTnLst>
                                    <p:animMotion origin="layout" path="M 0.30816 -0.01574 L 1.38889E-6 3.33333E-6 " pathEditMode="relative" rAng="0" ptsTypes="AA">
                                      <p:cBhvr>
                                        <p:cTn id="50" dur="2000" fill="hold"/>
                                        <p:tgtEl>
                                          <p:spTgt spid="30"/>
                                        </p:tgtEl>
                                        <p:attrNameLst>
                                          <p:attrName>ppt_x</p:attrName>
                                          <p:attrName>ppt_y</p:attrName>
                                        </p:attrNameLst>
                                      </p:cBhvr>
                                      <p:rCtr x="-14965" y="509"/>
                                    </p:animMotion>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6:2</a:t>
            </a:r>
          </a:p>
        </p:txBody>
      </p:sp>
      <p:pic>
        <p:nvPicPr>
          <p:cNvPr id="3" name="Picture 2">
            <a:extLst>
              <a:ext uri="{FF2B5EF4-FFF2-40B4-BE49-F238E27FC236}">
                <a16:creationId xmlns:a16="http://schemas.microsoft.com/office/drawing/2014/main" id="{E22C501A-D2AA-4B05-B829-4EF9E6A99F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1775187"/>
            <a:ext cx="3654784" cy="3307626"/>
          </a:xfrm>
          <a:prstGeom prst="rect">
            <a:avLst/>
          </a:prstGeom>
        </p:spPr>
      </p:pic>
      <p:sp>
        <p:nvSpPr>
          <p:cNvPr id="4" name="TextBox 3">
            <a:extLst>
              <a:ext uri="{FF2B5EF4-FFF2-40B4-BE49-F238E27FC236}">
                <a16:creationId xmlns:a16="http://schemas.microsoft.com/office/drawing/2014/main" id="{58AF2AD0-2F13-4473-B2CE-3405E2C83D4A}"/>
              </a:ext>
            </a:extLst>
          </p:cNvPr>
          <p:cNvSpPr txBox="1"/>
          <p:nvPr/>
        </p:nvSpPr>
        <p:spPr bwMode="auto">
          <a:xfrm>
            <a:off x="5849117" y="2228356"/>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29</a:t>
            </a:r>
          </a:p>
        </p:txBody>
      </p:sp>
      <p:sp>
        <p:nvSpPr>
          <p:cNvPr id="5" name="TextBox 4">
            <a:extLst>
              <a:ext uri="{FF2B5EF4-FFF2-40B4-BE49-F238E27FC236}">
                <a16:creationId xmlns:a16="http://schemas.microsoft.com/office/drawing/2014/main" id="{01C6D1C7-ABFC-42F3-A6B8-A152BDBC0B28}"/>
              </a:ext>
            </a:extLst>
          </p:cNvPr>
          <p:cNvSpPr txBox="1"/>
          <p:nvPr/>
        </p:nvSpPr>
        <p:spPr bwMode="auto">
          <a:xfrm>
            <a:off x="4774515" y="4241848"/>
            <a:ext cx="35618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
        <p:nvSpPr>
          <p:cNvPr id="6" name="TextBox 5">
            <a:extLst>
              <a:ext uri="{FF2B5EF4-FFF2-40B4-BE49-F238E27FC236}">
                <a16:creationId xmlns:a16="http://schemas.microsoft.com/office/drawing/2014/main" id="{06874B16-1252-48ED-9B80-B3E9584F157A}"/>
              </a:ext>
            </a:extLst>
          </p:cNvPr>
          <p:cNvSpPr txBox="1"/>
          <p:nvPr/>
        </p:nvSpPr>
        <p:spPr bwMode="auto">
          <a:xfrm>
            <a:off x="7056436" y="4167982"/>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7" name="TextBox 6">
            <a:extLst>
              <a:ext uri="{FF2B5EF4-FFF2-40B4-BE49-F238E27FC236}">
                <a16:creationId xmlns:a16="http://schemas.microsoft.com/office/drawing/2014/main" id="{5A2E9275-C509-4476-B271-6ADF8F527FAB}"/>
              </a:ext>
            </a:extLst>
          </p:cNvPr>
          <p:cNvSpPr txBox="1"/>
          <p:nvPr/>
        </p:nvSpPr>
        <p:spPr bwMode="auto">
          <a:xfrm>
            <a:off x="6970676" y="4167982"/>
            <a:ext cx="527710"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
        <p:nvSpPr>
          <p:cNvPr id="10" name="TextBox 9">
            <a:extLst>
              <a:ext uri="{FF2B5EF4-FFF2-40B4-BE49-F238E27FC236}">
                <a16:creationId xmlns:a16="http://schemas.microsoft.com/office/drawing/2014/main" id="{75072E8F-E86C-49BA-9242-6862E54143B4}"/>
              </a:ext>
            </a:extLst>
          </p:cNvPr>
          <p:cNvSpPr txBox="1"/>
          <p:nvPr/>
        </p:nvSpPr>
        <p:spPr bwMode="auto">
          <a:xfrm>
            <a:off x="5169938" y="5430776"/>
            <a:ext cx="21602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29 – 9 =    </a:t>
            </a:r>
          </a:p>
        </p:txBody>
      </p:sp>
      <p:sp>
        <p:nvSpPr>
          <p:cNvPr id="11" name="Rectangle 10">
            <a:extLst>
              <a:ext uri="{FF2B5EF4-FFF2-40B4-BE49-F238E27FC236}">
                <a16:creationId xmlns:a16="http://schemas.microsoft.com/office/drawing/2014/main" id="{B4FE1073-BC00-4800-8905-2B96F97D9D5E}"/>
              </a:ext>
            </a:extLst>
          </p:cNvPr>
          <p:cNvSpPr/>
          <p:nvPr/>
        </p:nvSpPr>
        <p:spPr bwMode="auto">
          <a:xfrm>
            <a:off x="6544741" y="5425805"/>
            <a:ext cx="511200" cy="511200"/>
          </a:xfrm>
          <a:prstGeom prst="rect">
            <a:avLst/>
          </a:prstGeom>
          <a:noFill/>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TextBox 11">
            <a:extLst>
              <a:ext uri="{FF2B5EF4-FFF2-40B4-BE49-F238E27FC236}">
                <a16:creationId xmlns:a16="http://schemas.microsoft.com/office/drawing/2014/main" id="{D517CAB4-42DF-4E3E-8D5C-F8F84EBD1A74}"/>
              </a:ext>
            </a:extLst>
          </p:cNvPr>
          <p:cNvSpPr txBox="1"/>
          <p:nvPr/>
        </p:nvSpPr>
        <p:spPr bwMode="auto">
          <a:xfrm>
            <a:off x="6489588" y="5430776"/>
            <a:ext cx="6024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Tree>
    <p:extLst>
      <p:ext uri="{BB962C8B-B14F-4D97-AF65-F5344CB8AC3E}">
        <p14:creationId xmlns:p14="http://schemas.microsoft.com/office/powerpoint/2010/main" val="248118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6:2</a:t>
            </a:r>
          </a:p>
        </p:txBody>
      </p:sp>
      <p:sp>
        <p:nvSpPr>
          <p:cNvPr id="5" name="Rectangle 4">
            <a:extLst>
              <a:ext uri="{FF2B5EF4-FFF2-40B4-BE49-F238E27FC236}">
                <a16:creationId xmlns:a16="http://schemas.microsoft.com/office/drawing/2014/main" id="{2BE85D15-98A0-4614-9061-22C5780515E3}"/>
              </a:ext>
            </a:extLst>
          </p:cNvPr>
          <p:cNvSpPr/>
          <p:nvPr/>
        </p:nvSpPr>
        <p:spPr bwMode="auto">
          <a:xfrm>
            <a:off x="2856000" y="2626518"/>
            <a:ext cx="64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6" name="Rectangle 5">
            <a:extLst>
              <a:ext uri="{FF2B5EF4-FFF2-40B4-BE49-F238E27FC236}">
                <a16:creationId xmlns:a16="http://schemas.microsoft.com/office/drawing/2014/main" id="{0EEC0235-2EC6-40EA-AE63-FF86A7B7A9FC}"/>
              </a:ext>
            </a:extLst>
          </p:cNvPr>
          <p:cNvSpPr/>
          <p:nvPr/>
        </p:nvSpPr>
        <p:spPr bwMode="auto">
          <a:xfrm>
            <a:off x="2856000" y="3429000"/>
            <a:ext cx="6948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7D7922CA-EB8D-4211-A11A-1E9BB5ECB584}"/>
              </a:ext>
            </a:extLst>
          </p:cNvPr>
          <p:cNvSpPr/>
          <p:nvPr/>
        </p:nvSpPr>
        <p:spPr bwMode="auto">
          <a:xfrm>
            <a:off x="3550800" y="3429000"/>
            <a:ext cx="57852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8" name="TextBox 7">
            <a:extLst>
              <a:ext uri="{FF2B5EF4-FFF2-40B4-BE49-F238E27FC236}">
                <a16:creationId xmlns:a16="http://schemas.microsoft.com/office/drawing/2014/main" id="{D41653A3-B3F7-4870-90CD-D05B36B7A42F}"/>
              </a:ext>
            </a:extLst>
          </p:cNvPr>
          <p:cNvSpPr txBox="1"/>
          <p:nvPr/>
        </p:nvSpPr>
        <p:spPr bwMode="auto">
          <a:xfrm>
            <a:off x="5832146" y="2796928"/>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56</a:t>
            </a:r>
          </a:p>
        </p:txBody>
      </p:sp>
      <p:sp>
        <p:nvSpPr>
          <p:cNvPr id="9" name="TextBox 8">
            <a:extLst>
              <a:ext uri="{FF2B5EF4-FFF2-40B4-BE49-F238E27FC236}">
                <a16:creationId xmlns:a16="http://schemas.microsoft.com/office/drawing/2014/main" id="{EEED268C-0F19-4DFC-A1D1-2C5D7AEAC12B}"/>
              </a:ext>
            </a:extLst>
          </p:cNvPr>
          <p:cNvSpPr txBox="1"/>
          <p:nvPr/>
        </p:nvSpPr>
        <p:spPr bwMode="auto">
          <a:xfrm>
            <a:off x="3022902" y="359941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p>
        </p:txBody>
      </p:sp>
      <p:sp>
        <p:nvSpPr>
          <p:cNvPr id="10" name="TextBox 9">
            <a:extLst>
              <a:ext uri="{FF2B5EF4-FFF2-40B4-BE49-F238E27FC236}">
                <a16:creationId xmlns:a16="http://schemas.microsoft.com/office/drawing/2014/main" id="{B4038DD8-2353-40C0-A56F-054561C0450E}"/>
              </a:ext>
            </a:extLst>
          </p:cNvPr>
          <p:cNvSpPr txBox="1"/>
          <p:nvPr/>
        </p:nvSpPr>
        <p:spPr bwMode="auto">
          <a:xfrm>
            <a:off x="6179546" y="3599410"/>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50</a:t>
            </a:r>
          </a:p>
        </p:txBody>
      </p:sp>
      <p:sp>
        <p:nvSpPr>
          <p:cNvPr id="12" name="TextBox 11">
            <a:extLst>
              <a:ext uri="{FF2B5EF4-FFF2-40B4-BE49-F238E27FC236}">
                <a16:creationId xmlns:a16="http://schemas.microsoft.com/office/drawing/2014/main" id="{04A9E8E4-EFA2-47C2-A7D7-AD71AE3E04DC}"/>
              </a:ext>
            </a:extLst>
          </p:cNvPr>
          <p:cNvSpPr txBox="1"/>
          <p:nvPr/>
        </p:nvSpPr>
        <p:spPr bwMode="auto">
          <a:xfrm>
            <a:off x="5917906" y="2796928"/>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1" name="TextBox 10">
            <a:extLst>
              <a:ext uri="{FF2B5EF4-FFF2-40B4-BE49-F238E27FC236}">
                <a16:creationId xmlns:a16="http://schemas.microsoft.com/office/drawing/2014/main" id="{38862E31-0D51-4CCB-8B5C-93477F8D5E63}"/>
              </a:ext>
            </a:extLst>
          </p:cNvPr>
          <p:cNvSpPr txBox="1"/>
          <p:nvPr/>
        </p:nvSpPr>
        <p:spPr bwMode="auto">
          <a:xfrm>
            <a:off x="5169938" y="5430776"/>
            <a:ext cx="21602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 + 50 =    </a:t>
            </a:r>
          </a:p>
        </p:txBody>
      </p:sp>
      <p:sp>
        <p:nvSpPr>
          <p:cNvPr id="14" name="Rectangle 13">
            <a:extLst>
              <a:ext uri="{FF2B5EF4-FFF2-40B4-BE49-F238E27FC236}">
                <a16:creationId xmlns:a16="http://schemas.microsoft.com/office/drawing/2014/main" id="{A15C86C0-EAE4-4B44-B936-AA19F9D55EC4}"/>
              </a:ext>
            </a:extLst>
          </p:cNvPr>
          <p:cNvSpPr/>
          <p:nvPr/>
        </p:nvSpPr>
        <p:spPr bwMode="auto">
          <a:xfrm>
            <a:off x="6544741" y="5425805"/>
            <a:ext cx="511200" cy="511200"/>
          </a:xfrm>
          <a:prstGeom prst="rect">
            <a:avLst/>
          </a:prstGeom>
          <a:noFill/>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TextBox 14">
            <a:extLst>
              <a:ext uri="{FF2B5EF4-FFF2-40B4-BE49-F238E27FC236}">
                <a16:creationId xmlns:a16="http://schemas.microsoft.com/office/drawing/2014/main" id="{1F6D325C-E233-4667-9138-67F8F573A13C}"/>
              </a:ext>
            </a:extLst>
          </p:cNvPr>
          <p:cNvSpPr txBox="1"/>
          <p:nvPr/>
        </p:nvSpPr>
        <p:spPr bwMode="auto">
          <a:xfrm>
            <a:off x="6489588" y="5430776"/>
            <a:ext cx="6024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56</a:t>
            </a:r>
          </a:p>
        </p:txBody>
      </p:sp>
    </p:spTree>
    <p:extLst>
      <p:ext uri="{BB962C8B-B14F-4D97-AF65-F5344CB8AC3E}">
        <p14:creationId xmlns:p14="http://schemas.microsoft.com/office/powerpoint/2010/main" val="345036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41653A3-B3F7-4870-90CD-D05B36B7A42F}"/>
              </a:ext>
            </a:extLst>
          </p:cNvPr>
          <p:cNvSpPr txBox="1"/>
          <p:nvPr/>
        </p:nvSpPr>
        <p:spPr bwMode="auto">
          <a:xfrm>
            <a:off x="5832145" y="2796928"/>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42</a:t>
            </a:r>
          </a:p>
        </p:txBody>
      </p:sp>
      <p:sp>
        <p:nvSpPr>
          <p:cNvPr id="12" name="TextBox 11">
            <a:extLst>
              <a:ext uri="{FF2B5EF4-FFF2-40B4-BE49-F238E27FC236}">
                <a16:creationId xmlns:a16="http://schemas.microsoft.com/office/drawing/2014/main" id="{04A9E8E4-EFA2-47C2-A7D7-AD71AE3E04DC}"/>
              </a:ext>
            </a:extLst>
          </p:cNvPr>
          <p:cNvSpPr txBox="1"/>
          <p:nvPr/>
        </p:nvSpPr>
        <p:spPr bwMode="auto">
          <a:xfrm>
            <a:off x="2839168" y="359941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2" name="Text Placeholder 1"/>
          <p:cNvSpPr>
            <a:spLocks noGrp="1"/>
          </p:cNvSpPr>
          <p:nvPr>
            <p:ph type="body" sz="quarter" idx="11"/>
          </p:nvPr>
        </p:nvSpPr>
        <p:spPr/>
        <p:txBody>
          <a:bodyPr/>
          <a:lstStyle/>
          <a:p>
            <a:r>
              <a:rPr lang="en-GB" dirty="0"/>
              <a:t>1.9 Composition: 20–100</a:t>
            </a:r>
            <a:r>
              <a:rPr lang="en-US" dirty="0"/>
              <a:t> – step 6:2</a:t>
            </a:r>
          </a:p>
        </p:txBody>
      </p:sp>
      <p:sp>
        <p:nvSpPr>
          <p:cNvPr id="5" name="Rectangle 4">
            <a:extLst>
              <a:ext uri="{FF2B5EF4-FFF2-40B4-BE49-F238E27FC236}">
                <a16:creationId xmlns:a16="http://schemas.microsoft.com/office/drawing/2014/main" id="{2BE85D15-98A0-4614-9061-22C5780515E3}"/>
              </a:ext>
            </a:extLst>
          </p:cNvPr>
          <p:cNvSpPr/>
          <p:nvPr/>
        </p:nvSpPr>
        <p:spPr bwMode="auto">
          <a:xfrm>
            <a:off x="2856000" y="2626518"/>
            <a:ext cx="64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6" name="Rectangle 5">
            <a:extLst>
              <a:ext uri="{FF2B5EF4-FFF2-40B4-BE49-F238E27FC236}">
                <a16:creationId xmlns:a16="http://schemas.microsoft.com/office/drawing/2014/main" id="{0EEC0235-2EC6-40EA-AE63-FF86A7B7A9FC}"/>
              </a:ext>
            </a:extLst>
          </p:cNvPr>
          <p:cNvSpPr/>
          <p:nvPr/>
        </p:nvSpPr>
        <p:spPr bwMode="auto">
          <a:xfrm>
            <a:off x="2856000" y="3429000"/>
            <a:ext cx="3096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7D7922CA-EB8D-4211-A11A-1E9BB5ECB584}"/>
              </a:ext>
            </a:extLst>
          </p:cNvPr>
          <p:cNvSpPr/>
          <p:nvPr/>
        </p:nvSpPr>
        <p:spPr bwMode="auto">
          <a:xfrm>
            <a:off x="3165600" y="3429000"/>
            <a:ext cx="61704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EEED268C-0F19-4DFC-A1D1-2C5D7AEAC12B}"/>
              </a:ext>
            </a:extLst>
          </p:cNvPr>
          <p:cNvSpPr txBox="1"/>
          <p:nvPr/>
        </p:nvSpPr>
        <p:spPr bwMode="auto">
          <a:xfrm>
            <a:off x="2837378" y="3599410"/>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0" name="TextBox 9">
            <a:extLst>
              <a:ext uri="{FF2B5EF4-FFF2-40B4-BE49-F238E27FC236}">
                <a16:creationId xmlns:a16="http://schemas.microsoft.com/office/drawing/2014/main" id="{B4038DD8-2353-40C0-A56F-054561C0450E}"/>
              </a:ext>
            </a:extLst>
          </p:cNvPr>
          <p:cNvSpPr txBox="1"/>
          <p:nvPr/>
        </p:nvSpPr>
        <p:spPr bwMode="auto">
          <a:xfrm>
            <a:off x="6179545" y="3599410"/>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13" name="TextBox 12">
            <a:extLst>
              <a:ext uri="{FF2B5EF4-FFF2-40B4-BE49-F238E27FC236}">
                <a16:creationId xmlns:a16="http://schemas.microsoft.com/office/drawing/2014/main" id="{74F51DE6-168C-4AB8-89AF-D6D4149EAA77}"/>
              </a:ext>
            </a:extLst>
          </p:cNvPr>
          <p:cNvSpPr txBox="1"/>
          <p:nvPr/>
        </p:nvSpPr>
        <p:spPr bwMode="auto">
          <a:xfrm>
            <a:off x="5169938" y="5430776"/>
            <a:ext cx="216024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42 – 40 =    </a:t>
            </a:r>
          </a:p>
        </p:txBody>
      </p:sp>
      <p:sp>
        <p:nvSpPr>
          <p:cNvPr id="14" name="Rectangle 13">
            <a:extLst>
              <a:ext uri="{FF2B5EF4-FFF2-40B4-BE49-F238E27FC236}">
                <a16:creationId xmlns:a16="http://schemas.microsoft.com/office/drawing/2014/main" id="{1A887D42-BCB1-4C07-92C2-FA39E86A7E38}"/>
              </a:ext>
            </a:extLst>
          </p:cNvPr>
          <p:cNvSpPr/>
          <p:nvPr/>
        </p:nvSpPr>
        <p:spPr bwMode="auto">
          <a:xfrm>
            <a:off x="6711431" y="5425518"/>
            <a:ext cx="511200" cy="511200"/>
          </a:xfrm>
          <a:prstGeom prst="rect">
            <a:avLst/>
          </a:prstGeom>
          <a:noFill/>
          <a:ln>
            <a:solidFill>
              <a:schemeClr val="tx1"/>
            </a:solid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TextBox 14">
            <a:extLst>
              <a:ext uri="{FF2B5EF4-FFF2-40B4-BE49-F238E27FC236}">
                <a16:creationId xmlns:a16="http://schemas.microsoft.com/office/drawing/2014/main" id="{B280D4F5-77F8-48C7-9431-A6029E757C55}"/>
              </a:ext>
            </a:extLst>
          </p:cNvPr>
          <p:cNvSpPr txBox="1"/>
          <p:nvPr/>
        </p:nvSpPr>
        <p:spPr bwMode="auto">
          <a:xfrm>
            <a:off x="6665804" y="5430776"/>
            <a:ext cx="60245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Tree>
    <p:extLst>
      <p:ext uri="{BB962C8B-B14F-4D97-AF65-F5344CB8AC3E}">
        <p14:creationId xmlns:p14="http://schemas.microsoft.com/office/powerpoint/2010/main" val="68734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5" grpId="0"/>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6:5</a:t>
            </a:r>
          </a:p>
        </p:txBody>
      </p:sp>
      <p:sp>
        <p:nvSpPr>
          <p:cNvPr id="5" name="TextBox 4">
            <a:extLst>
              <a:ext uri="{FF2B5EF4-FFF2-40B4-BE49-F238E27FC236}">
                <a16:creationId xmlns:a16="http://schemas.microsoft.com/office/drawing/2014/main" id="{5A100955-8C35-4EBF-A0A1-8A5D828AF95B}"/>
              </a:ext>
            </a:extLst>
          </p:cNvPr>
          <p:cNvSpPr txBox="1"/>
          <p:nvPr/>
        </p:nvSpPr>
        <p:spPr bwMode="auto">
          <a:xfrm>
            <a:off x="5832145" y="4560775"/>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49</a:t>
            </a:r>
          </a:p>
        </p:txBody>
      </p:sp>
      <p:sp>
        <p:nvSpPr>
          <p:cNvPr id="6" name="TextBox 5">
            <a:extLst>
              <a:ext uri="{FF2B5EF4-FFF2-40B4-BE49-F238E27FC236}">
                <a16:creationId xmlns:a16="http://schemas.microsoft.com/office/drawing/2014/main" id="{A4BD7C6B-4A3E-4CBE-A390-94AFF09DCF78}"/>
              </a:ext>
            </a:extLst>
          </p:cNvPr>
          <p:cNvSpPr txBox="1"/>
          <p:nvPr/>
        </p:nvSpPr>
        <p:spPr bwMode="auto">
          <a:xfrm>
            <a:off x="5218852" y="5363257"/>
            <a:ext cx="595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7" name="Rectangle 6">
            <a:extLst>
              <a:ext uri="{FF2B5EF4-FFF2-40B4-BE49-F238E27FC236}">
                <a16:creationId xmlns:a16="http://schemas.microsoft.com/office/drawing/2014/main" id="{4039130E-D98F-47DA-9DEB-E6E22B5CB80A}"/>
              </a:ext>
            </a:extLst>
          </p:cNvPr>
          <p:cNvSpPr/>
          <p:nvPr/>
        </p:nvSpPr>
        <p:spPr bwMode="auto">
          <a:xfrm>
            <a:off x="2856000" y="4390366"/>
            <a:ext cx="64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8" name="Rectangle 7">
            <a:extLst>
              <a:ext uri="{FF2B5EF4-FFF2-40B4-BE49-F238E27FC236}">
                <a16:creationId xmlns:a16="http://schemas.microsoft.com/office/drawing/2014/main" id="{0A484D1F-3E74-440E-A68D-90B0F29C2A83}"/>
              </a:ext>
            </a:extLst>
          </p:cNvPr>
          <p:cNvSpPr/>
          <p:nvPr/>
        </p:nvSpPr>
        <p:spPr bwMode="auto">
          <a:xfrm>
            <a:off x="2856000" y="5192848"/>
            <a:ext cx="52884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8">
            <a:extLst>
              <a:ext uri="{FF2B5EF4-FFF2-40B4-BE49-F238E27FC236}">
                <a16:creationId xmlns:a16="http://schemas.microsoft.com/office/drawing/2014/main" id="{BFCF28F4-457A-4B4B-AAE5-BF2F163FE0A2}"/>
              </a:ext>
            </a:extLst>
          </p:cNvPr>
          <p:cNvSpPr/>
          <p:nvPr/>
        </p:nvSpPr>
        <p:spPr bwMode="auto">
          <a:xfrm>
            <a:off x="8144400" y="5192848"/>
            <a:ext cx="11916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1" name="TextBox 10">
            <a:extLst>
              <a:ext uri="{FF2B5EF4-FFF2-40B4-BE49-F238E27FC236}">
                <a16:creationId xmlns:a16="http://schemas.microsoft.com/office/drawing/2014/main" id="{0CA61BFF-5128-4F22-A178-BD37649DDA0F}"/>
              </a:ext>
            </a:extLst>
          </p:cNvPr>
          <p:cNvSpPr txBox="1"/>
          <p:nvPr/>
        </p:nvSpPr>
        <p:spPr bwMode="auto">
          <a:xfrm>
            <a:off x="8562106" y="536325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pic>
        <p:nvPicPr>
          <p:cNvPr id="12" name="Picture 11">
            <a:extLst>
              <a:ext uri="{FF2B5EF4-FFF2-40B4-BE49-F238E27FC236}">
                <a16:creationId xmlns:a16="http://schemas.microsoft.com/office/drawing/2014/main" id="{6A397B87-0158-4823-A083-93B3AEA35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8608" y="856370"/>
            <a:ext cx="3654784" cy="3307626"/>
          </a:xfrm>
          <a:prstGeom prst="rect">
            <a:avLst/>
          </a:prstGeom>
        </p:spPr>
      </p:pic>
      <p:sp>
        <p:nvSpPr>
          <p:cNvPr id="13" name="TextBox 12">
            <a:extLst>
              <a:ext uri="{FF2B5EF4-FFF2-40B4-BE49-F238E27FC236}">
                <a16:creationId xmlns:a16="http://schemas.microsoft.com/office/drawing/2014/main" id="{24E8617B-13B3-465E-9665-55661CCB92D0}"/>
              </a:ext>
            </a:extLst>
          </p:cNvPr>
          <p:cNvSpPr txBox="1"/>
          <p:nvPr/>
        </p:nvSpPr>
        <p:spPr bwMode="auto">
          <a:xfrm>
            <a:off x="5849117" y="1309539"/>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49</a:t>
            </a:r>
          </a:p>
        </p:txBody>
      </p:sp>
      <p:sp>
        <p:nvSpPr>
          <p:cNvPr id="14" name="TextBox 13">
            <a:extLst>
              <a:ext uri="{FF2B5EF4-FFF2-40B4-BE49-F238E27FC236}">
                <a16:creationId xmlns:a16="http://schemas.microsoft.com/office/drawing/2014/main" id="{EF2D5786-7758-4434-92AF-59645C5BA03F}"/>
              </a:ext>
            </a:extLst>
          </p:cNvPr>
          <p:cNvSpPr txBox="1"/>
          <p:nvPr/>
        </p:nvSpPr>
        <p:spPr bwMode="auto">
          <a:xfrm>
            <a:off x="4688754" y="3323031"/>
            <a:ext cx="527710"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lnSpc>
                <a:spcPct val="80000"/>
              </a:lnSpc>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15" name="TextBox 14">
            <a:extLst>
              <a:ext uri="{FF2B5EF4-FFF2-40B4-BE49-F238E27FC236}">
                <a16:creationId xmlns:a16="http://schemas.microsoft.com/office/drawing/2014/main" id="{BE73D389-C522-4F34-90B2-D105ED8E6B68}"/>
              </a:ext>
            </a:extLst>
          </p:cNvPr>
          <p:cNvSpPr txBox="1"/>
          <p:nvPr/>
        </p:nvSpPr>
        <p:spPr bwMode="auto">
          <a:xfrm>
            <a:off x="7056436" y="3249165"/>
            <a:ext cx="356188" cy="461665"/>
          </a:xfrm>
          <a:prstGeom prst="rect">
            <a:avLst/>
          </a:prstGeom>
          <a:noFill/>
          <a:ln>
            <a:noFill/>
          </a:ln>
          <a:extLs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p>
        </p:txBody>
      </p:sp>
    </p:spTree>
    <p:extLst>
      <p:ext uri="{BB962C8B-B14F-4D97-AF65-F5344CB8AC3E}">
        <p14:creationId xmlns:p14="http://schemas.microsoft.com/office/powerpoint/2010/main" val="22676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3" grpId="0"/>
      <p:bldP spid="14" grpId="0"/>
      <p:bldP spid="15" grpId="0"/>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3DA0C34-5890-4EAD-92D3-29FA7CE69528}"/>
              </a:ext>
            </a:extLst>
          </p:cNvPr>
          <p:cNvSpPr txBox="1"/>
          <p:nvPr/>
        </p:nvSpPr>
        <p:spPr bwMode="auto">
          <a:xfrm>
            <a:off x="5917906" y="2796928"/>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12" name="TextBox 11">
            <a:extLst>
              <a:ext uri="{FF2B5EF4-FFF2-40B4-BE49-F238E27FC236}">
                <a16:creationId xmlns:a16="http://schemas.microsoft.com/office/drawing/2014/main" id="{6F05CE6E-2195-493D-A24D-F6E3EDC70D28}"/>
              </a:ext>
            </a:extLst>
          </p:cNvPr>
          <p:cNvSpPr txBox="1"/>
          <p:nvPr/>
        </p:nvSpPr>
        <p:spPr bwMode="auto">
          <a:xfrm>
            <a:off x="5832145" y="2796928"/>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34</a:t>
            </a:r>
          </a:p>
        </p:txBody>
      </p:sp>
      <p:sp>
        <p:nvSpPr>
          <p:cNvPr id="2" name="Text Placeholder 1"/>
          <p:cNvSpPr>
            <a:spLocks noGrp="1"/>
          </p:cNvSpPr>
          <p:nvPr>
            <p:ph type="body" sz="quarter" idx="11"/>
          </p:nvPr>
        </p:nvSpPr>
        <p:spPr/>
        <p:txBody>
          <a:bodyPr/>
          <a:lstStyle/>
          <a:p>
            <a:r>
              <a:rPr lang="en-GB" dirty="0"/>
              <a:t>1.9 Composition: 20–100</a:t>
            </a:r>
            <a:r>
              <a:rPr lang="en-US" dirty="0"/>
              <a:t> – step 6:5</a:t>
            </a:r>
          </a:p>
        </p:txBody>
      </p:sp>
      <p:sp>
        <p:nvSpPr>
          <p:cNvPr id="5" name="Rectangle 4">
            <a:extLst>
              <a:ext uri="{FF2B5EF4-FFF2-40B4-BE49-F238E27FC236}">
                <a16:creationId xmlns:a16="http://schemas.microsoft.com/office/drawing/2014/main" id="{B577076D-85E5-498A-A723-BF08EDF2C44A}"/>
              </a:ext>
            </a:extLst>
          </p:cNvPr>
          <p:cNvSpPr/>
          <p:nvPr/>
        </p:nvSpPr>
        <p:spPr bwMode="auto">
          <a:xfrm>
            <a:off x="2856000" y="2626518"/>
            <a:ext cx="64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6" name="Rectangle 5">
            <a:extLst>
              <a:ext uri="{FF2B5EF4-FFF2-40B4-BE49-F238E27FC236}">
                <a16:creationId xmlns:a16="http://schemas.microsoft.com/office/drawing/2014/main" id="{AC9FE5B1-4E93-49C9-AFE2-40C46EDB85E8}"/>
              </a:ext>
            </a:extLst>
          </p:cNvPr>
          <p:cNvSpPr/>
          <p:nvPr/>
        </p:nvSpPr>
        <p:spPr bwMode="auto">
          <a:xfrm>
            <a:off x="2856000" y="3429000"/>
            <a:ext cx="57168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Rectangle 6">
            <a:extLst>
              <a:ext uri="{FF2B5EF4-FFF2-40B4-BE49-F238E27FC236}">
                <a16:creationId xmlns:a16="http://schemas.microsoft.com/office/drawing/2014/main" id="{112A11D5-A4BF-4FE2-BAC5-454EA0DCF0AC}"/>
              </a:ext>
            </a:extLst>
          </p:cNvPr>
          <p:cNvSpPr/>
          <p:nvPr/>
        </p:nvSpPr>
        <p:spPr bwMode="auto">
          <a:xfrm>
            <a:off x="8572800" y="3429000"/>
            <a:ext cx="7632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TextBox 8">
            <a:extLst>
              <a:ext uri="{FF2B5EF4-FFF2-40B4-BE49-F238E27FC236}">
                <a16:creationId xmlns:a16="http://schemas.microsoft.com/office/drawing/2014/main" id="{8A144A92-9D09-49B2-90C1-F23058F43110}"/>
              </a:ext>
            </a:extLst>
          </p:cNvPr>
          <p:cNvSpPr txBox="1"/>
          <p:nvPr/>
        </p:nvSpPr>
        <p:spPr bwMode="auto">
          <a:xfrm>
            <a:off x="5450546" y="3599410"/>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10" name="TextBox 9">
            <a:extLst>
              <a:ext uri="{FF2B5EF4-FFF2-40B4-BE49-F238E27FC236}">
                <a16:creationId xmlns:a16="http://schemas.microsoft.com/office/drawing/2014/main" id="{765C83D6-CC87-4C53-BA1B-9167E10CC15A}"/>
              </a:ext>
            </a:extLst>
          </p:cNvPr>
          <p:cNvSpPr txBox="1"/>
          <p:nvPr/>
        </p:nvSpPr>
        <p:spPr bwMode="auto">
          <a:xfrm>
            <a:off x="8776306" y="359941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a:t>
            </a:r>
          </a:p>
        </p:txBody>
      </p:sp>
    </p:spTree>
    <p:extLst>
      <p:ext uri="{BB962C8B-B14F-4D97-AF65-F5344CB8AC3E}">
        <p14:creationId xmlns:p14="http://schemas.microsoft.com/office/powerpoint/2010/main" val="408125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9" grpId="0"/>
      <p:bldP spid="10" grpId="0"/>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6:5</a:t>
            </a:r>
          </a:p>
        </p:txBody>
      </p:sp>
      <p:sp>
        <p:nvSpPr>
          <p:cNvPr id="5" name="TextBox 4">
            <a:extLst>
              <a:ext uri="{FF2B5EF4-FFF2-40B4-BE49-F238E27FC236}">
                <a16:creationId xmlns:a16="http://schemas.microsoft.com/office/drawing/2014/main" id="{D930D1D8-4FAD-4D1D-86EA-BA9503461948}"/>
              </a:ext>
            </a:extLst>
          </p:cNvPr>
          <p:cNvSpPr txBox="1"/>
          <p:nvPr/>
        </p:nvSpPr>
        <p:spPr bwMode="auto">
          <a:xfrm>
            <a:off x="3603106" y="359941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6" name="TextBox 5">
            <a:extLst>
              <a:ext uri="{FF2B5EF4-FFF2-40B4-BE49-F238E27FC236}">
                <a16:creationId xmlns:a16="http://schemas.microsoft.com/office/drawing/2014/main" id="{29745E4E-1EF1-4C20-AAFE-20669E4D5A41}"/>
              </a:ext>
            </a:extLst>
          </p:cNvPr>
          <p:cNvSpPr txBox="1"/>
          <p:nvPr/>
        </p:nvSpPr>
        <p:spPr bwMode="auto">
          <a:xfrm>
            <a:off x="3603106" y="3599410"/>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p>
        </p:txBody>
      </p:sp>
      <p:sp>
        <p:nvSpPr>
          <p:cNvPr id="7" name="Rectangle 6">
            <a:extLst>
              <a:ext uri="{FF2B5EF4-FFF2-40B4-BE49-F238E27FC236}">
                <a16:creationId xmlns:a16="http://schemas.microsoft.com/office/drawing/2014/main" id="{45A60685-8181-497A-953D-78554AEF3F21}"/>
              </a:ext>
            </a:extLst>
          </p:cNvPr>
          <p:cNvSpPr/>
          <p:nvPr/>
        </p:nvSpPr>
        <p:spPr bwMode="auto">
          <a:xfrm>
            <a:off x="2856000" y="2626518"/>
            <a:ext cx="64800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dirty="0">
              <a:solidFill>
                <a:srgbClr val="000000"/>
              </a:solidFill>
              <a:latin typeface="Arial" charset="0"/>
            </a:endParaRPr>
          </a:p>
        </p:txBody>
      </p:sp>
      <p:sp>
        <p:nvSpPr>
          <p:cNvPr id="8" name="Rectangle 7">
            <a:extLst>
              <a:ext uri="{FF2B5EF4-FFF2-40B4-BE49-F238E27FC236}">
                <a16:creationId xmlns:a16="http://schemas.microsoft.com/office/drawing/2014/main" id="{F3521093-29D5-45F3-BF17-28E29ACD8D93}"/>
              </a:ext>
            </a:extLst>
          </p:cNvPr>
          <p:cNvSpPr/>
          <p:nvPr/>
        </p:nvSpPr>
        <p:spPr bwMode="auto">
          <a:xfrm>
            <a:off x="2856000" y="3429000"/>
            <a:ext cx="18504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9" name="Rectangle 8">
            <a:extLst>
              <a:ext uri="{FF2B5EF4-FFF2-40B4-BE49-F238E27FC236}">
                <a16:creationId xmlns:a16="http://schemas.microsoft.com/office/drawing/2014/main" id="{A8BC4F36-2588-459E-BA9A-22B9986929AC}"/>
              </a:ext>
            </a:extLst>
          </p:cNvPr>
          <p:cNvSpPr/>
          <p:nvPr/>
        </p:nvSpPr>
        <p:spPr bwMode="auto">
          <a:xfrm>
            <a:off x="4706400" y="3429000"/>
            <a:ext cx="4629600" cy="802482"/>
          </a:xfrm>
          <a:prstGeom prst="rect">
            <a:avLst/>
          </a:prstGeom>
          <a:noFill/>
          <a:ln w="254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0" name="TextBox 9">
            <a:extLst>
              <a:ext uri="{FF2B5EF4-FFF2-40B4-BE49-F238E27FC236}">
                <a16:creationId xmlns:a16="http://schemas.microsoft.com/office/drawing/2014/main" id="{47DA249C-32B9-4F46-8D9B-E60DA1139B60}"/>
              </a:ext>
            </a:extLst>
          </p:cNvPr>
          <p:cNvSpPr txBox="1"/>
          <p:nvPr/>
        </p:nvSpPr>
        <p:spPr bwMode="auto">
          <a:xfrm>
            <a:off x="5832145" y="2796928"/>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28</a:t>
            </a:r>
          </a:p>
        </p:txBody>
      </p:sp>
      <p:sp>
        <p:nvSpPr>
          <p:cNvPr id="11" name="TextBox 10">
            <a:extLst>
              <a:ext uri="{FF2B5EF4-FFF2-40B4-BE49-F238E27FC236}">
                <a16:creationId xmlns:a16="http://schemas.microsoft.com/office/drawing/2014/main" id="{43FE94F5-6DD6-4234-A067-DFB26FCD9292}"/>
              </a:ext>
            </a:extLst>
          </p:cNvPr>
          <p:cNvSpPr txBox="1"/>
          <p:nvPr/>
        </p:nvSpPr>
        <p:spPr bwMode="auto">
          <a:xfrm>
            <a:off x="6757345" y="3599410"/>
            <a:ext cx="5277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spTree>
    <p:extLst>
      <p:ext uri="{BB962C8B-B14F-4D97-AF65-F5344CB8AC3E}">
        <p14:creationId xmlns:p14="http://schemas.microsoft.com/office/powerpoint/2010/main" val="56271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10" grpId="0"/>
      <p:bldP spid="11"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1:4</a:t>
            </a:r>
          </a:p>
        </p:txBody>
      </p:sp>
      <p:pic>
        <p:nvPicPr>
          <p:cNvPr id="4" name="Picture 3" descr="A picture containing shoji&#10;&#10;Description generated with high confidence">
            <a:extLst>
              <a:ext uri="{FF2B5EF4-FFF2-40B4-BE49-F238E27FC236}">
                <a16:creationId xmlns:a16="http://schemas.microsoft.com/office/drawing/2014/main" id="{1F000CA5-C760-4002-81AB-86BBA83D0F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4244" y="1977694"/>
            <a:ext cx="308583" cy="2902612"/>
          </a:xfrm>
          <a:prstGeom prst="rect">
            <a:avLst/>
          </a:prstGeom>
        </p:spPr>
      </p:pic>
      <p:pic>
        <p:nvPicPr>
          <p:cNvPr id="6" name="Picture 5">
            <a:extLst>
              <a:ext uri="{FF2B5EF4-FFF2-40B4-BE49-F238E27FC236}">
                <a16:creationId xmlns:a16="http://schemas.microsoft.com/office/drawing/2014/main" id="{0249AE95-1873-4D62-9CE0-7B78F88BA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7888" y="1982516"/>
            <a:ext cx="1166830" cy="2892968"/>
          </a:xfrm>
          <a:prstGeom prst="rect">
            <a:avLst/>
          </a:prstGeom>
        </p:spPr>
      </p:pic>
      <p:pic>
        <p:nvPicPr>
          <p:cNvPr id="9" name="Picture 8" descr="A close up of a logo&#10;&#10;Description generated with high confidence">
            <a:extLst>
              <a:ext uri="{FF2B5EF4-FFF2-40B4-BE49-F238E27FC236}">
                <a16:creationId xmlns:a16="http://schemas.microsoft.com/office/drawing/2014/main" id="{BD4AC46F-F518-4506-8560-EAF79F2147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89780" y="1987337"/>
            <a:ext cx="1157188" cy="2883326"/>
          </a:xfrm>
          <a:prstGeom prst="rect">
            <a:avLst/>
          </a:prstGeom>
        </p:spPr>
      </p:pic>
    </p:spTree>
    <p:custDataLst>
      <p:tags r:id="rId1"/>
    </p:custDataLst>
    <p:extLst>
      <p:ext uri="{BB962C8B-B14F-4D97-AF65-F5344CB8AC3E}">
        <p14:creationId xmlns:p14="http://schemas.microsoft.com/office/powerpoint/2010/main" val="36636962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1:5</a:t>
            </a:r>
          </a:p>
        </p:txBody>
      </p:sp>
      <p:pic>
        <p:nvPicPr>
          <p:cNvPr id="5" name="Picture 4">
            <a:extLst>
              <a:ext uri="{FF2B5EF4-FFF2-40B4-BE49-F238E27FC236}">
                <a16:creationId xmlns:a16="http://schemas.microsoft.com/office/drawing/2014/main" id="{6545034C-7A57-4C79-A41D-9B0F250775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618" y="1124744"/>
            <a:ext cx="6816764" cy="2660200"/>
          </a:xfrm>
          <a:prstGeom prst="rect">
            <a:avLst/>
          </a:prstGeom>
        </p:spPr>
      </p:pic>
      <p:pic>
        <p:nvPicPr>
          <p:cNvPr id="8" name="Picture 7">
            <a:extLst>
              <a:ext uri="{FF2B5EF4-FFF2-40B4-BE49-F238E27FC236}">
                <a16:creationId xmlns:a16="http://schemas.microsoft.com/office/drawing/2014/main" id="{469C62A0-4F36-48CB-ABF5-ECD54CDF18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293" y="4075898"/>
            <a:ext cx="2161414" cy="2161414"/>
          </a:xfrm>
          <a:prstGeom prst="rect">
            <a:avLst/>
          </a:prstGeom>
        </p:spPr>
      </p:pic>
    </p:spTree>
    <p:custDataLst>
      <p:tags r:id="rId1"/>
    </p:custDataLst>
    <p:extLst>
      <p:ext uri="{BB962C8B-B14F-4D97-AF65-F5344CB8AC3E}">
        <p14:creationId xmlns:p14="http://schemas.microsoft.com/office/powerpoint/2010/main" val="369586664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535EED2-6700-47F9-AF8C-BD779EDCB6E8}"/>
              </a:ext>
            </a:extLst>
          </p:cNvPr>
          <p:cNvSpPr>
            <a:spLocks noGrp="1"/>
          </p:cNvSpPr>
          <p:nvPr>
            <p:ph type="ftr" sz="quarter" idx="11"/>
          </p:nvPr>
        </p:nvSpPr>
        <p:spPr>
          <a:xfrm>
            <a:off x="0" y="6356350"/>
            <a:ext cx="12191999" cy="365125"/>
          </a:xfrm>
        </p:spPr>
        <p:txBody>
          <a:bodyPr/>
          <a:lstStyle/>
          <a:p>
            <a:pPr>
              <a:defRPr/>
            </a:pPr>
            <a:r>
              <a:rPr lang="en-GB" dirty="0"/>
              <a:t>Curriculum Prioritisation for Primary Maths</a:t>
            </a:r>
          </a:p>
        </p:txBody>
      </p:sp>
      <p:sp>
        <p:nvSpPr>
          <p:cNvPr id="4" name="TextBox 3">
            <a:extLst>
              <a:ext uri="{FF2B5EF4-FFF2-40B4-BE49-F238E27FC236}">
                <a16:creationId xmlns:a16="http://schemas.microsoft.com/office/drawing/2014/main" id="{88117ADD-FE8D-49F8-A8F6-14017A4C1B29}"/>
              </a:ext>
            </a:extLst>
          </p:cNvPr>
          <p:cNvSpPr txBox="1"/>
          <p:nvPr/>
        </p:nvSpPr>
        <p:spPr>
          <a:xfrm>
            <a:off x="594008" y="1202211"/>
            <a:ext cx="11262632" cy="4493538"/>
          </a:xfrm>
          <a:prstGeom prst="rect">
            <a:avLst/>
          </a:prstGeom>
          <a:noFill/>
        </p:spPr>
        <p:txBody>
          <a:bodyPr wrap="square">
            <a:spAutoFit/>
          </a:bodyPr>
          <a:lstStyle/>
          <a:p>
            <a:pPr>
              <a:spcBef>
                <a:spcPts val="1200"/>
              </a:spcBef>
              <a:spcAft>
                <a:spcPts val="300"/>
              </a:spcAft>
            </a:pPr>
            <a:r>
              <a:rPr lang="en-GB" sz="2000" dirty="0">
                <a:solidFill>
                  <a:schemeClr val="tx1">
                    <a:lumMod val="65000"/>
                    <a:lumOff val="35000"/>
                  </a:schemeClr>
                </a:solidFill>
                <a:effectLst/>
                <a:latin typeface="Arial" panose="020B0604020202020204" pitchFamily="34" charset="0"/>
                <a:cs typeface="Arial" panose="020B0604020202020204" pitchFamily="34" charset="0"/>
              </a:rPr>
              <a:t>These materials heavily reflect the prioritisation approach of the ready-to-progress criteria in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DfE Primary Mathematics Guidance 2020</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and on the </a:t>
            </a:r>
            <a:r>
              <a:rPr lang="en-GB" sz="2000" dirty="0">
                <a:solidFill>
                  <a:schemeClr val="tx1">
                    <a:lumMod val="65000"/>
                    <a:lumOff val="35000"/>
                  </a:schemeClr>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PPTs that exemplify them</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on the NCETM website. They also include other relevant National Curriculum content. Related sections of the</a:t>
            </a:r>
            <a:r>
              <a:rPr lang="en-GB" sz="2000" dirty="0">
                <a:solidFill>
                  <a:schemeClr val="tx1">
                    <a:lumMod val="65000"/>
                    <a:lumOff val="3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NCETM Primary Mastery Professional Development Materials</a:t>
            </a:r>
            <a:r>
              <a:rPr lang="en-GB" sz="2000" dirty="0">
                <a:solidFill>
                  <a:schemeClr val="tx1">
                    <a:lumMod val="65000"/>
                    <a:lumOff val="35000"/>
                  </a:schemeClr>
                </a:solidFill>
                <a:effectLst/>
                <a:latin typeface="Arial" panose="020B0604020202020204" pitchFamily="34" charset="0"/>
                <a:cs typeface="Arial" panose="020B0604020202020204" pitchFamily="34" charset="0"/>
              </a:rPr>
              <a:t> provide small-step teaching guidance.</a:t>
            </a:r>
          </a:p>
          <a:p>
            <a:pPr>
              <a:spcBef>
                <a:spcPts val="1200"/>
              </a:spcBef>
              <a:spcAft>
                <a:spcPts val="300"/>
              </a:spcAft>
            </a:pPr>
            <a:r>
              <a:rPr lang="en-GB" b="1" dirty="0">
                <a:solidFill>
                  <a:schemeClr val="tx1">
                    <a:lumMod val="65000"/>
                    <a:lumOff val="35000"/>
                  </a:schemeClr>
                </a:solidFill>
                <a:latin typeface="Arial" panose="020B0604020202020204" pitchFamily="34" charset="0"/>
                <a:cs typeface="Arial" panose="020B0604020202020204" pitchFamily="34" charset="0"/>
              </a:rPr>
              <a:t>Ready-to-progress criteria addressed by this unit</a:t>
            </a:r>
          </a:p>
          <a:p>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Teaching of this unit supports the following criteria from the ‘DfE Mathematics Guidance: key stages 1 &amp; 2’ (the 335-page document available as a download)</a:t>
            </a: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6"/>
              </a:rPr>
              <a:t>2NPV-1 Page 51</a:t>
            </a:r>
            <a:endParaRPr lang="en-GB" sz="1600"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marL="285750" lvl="0" indent="-285750">
              <a:buFont typeface="Arial" panose="020B0604020202020204" pitchFamily="34" charset="0"/>
              <a:buChar char="•"/>
              <a:tabLst>
                <a:tab pos="228600" algn="l"/>
                <a:tab pos="457200" algn="l"/>
              </a:tabLst>
            </a:pPr>
            <a:r>
              <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7"/>
              </a:rPr>
              <a:t>2NPV-2 Page 53</a:t>
            </a:r>
            <a:endParaRPr lang="en-GB" sz="16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a:p>
            <a:pPr>
              <a:spcBef>
                <a:spcPts val="1200"/>
              </a:spcBef>
              <a:spcAft>
                <a:spcPts val="300"/>
              </a:spcAft>
            </a:pPr>
            <a:r>
              <a:rPr lang="en-GB" b="1" dirty="0">
                <a:solidFill>
                  <a:schemeClr val="tx1">
                    <a:lumMod val="65000"/>
                    <a:lumOff val="35000"/>
                  </a:schemeClr>
                </a:solidFill>
                <a:effectLst/>
                <a:latin typeface="Arial" panose="020B0604020202020204" pitchFamily="34" charset="0"/>
                <a:cs typeface="Arial" panose="020B0604020202020204" pitchFamily="34" charset="0"/>
              </a:rPr>
              <a:t>Prior learning</a:t>
            </a:r>
            <a:r>
              <a:rPr lang="en-GB" b="0" dirty="0">
                <a:solidFill>
                  <a:schemeClr val="tx1">
                    <a:lumMod val="65000"/>
                    <a:lumOff val="35000"/>
                  </a:schemeClr>
                </a:solidFill>
                <a:effectLst/>
                <a:latin typeface="Arial" panose="020B0604020202020204" pitchFamily="34" charset="0"/>
                <a:cs typeface="Arial" panose="020B0604020202020204" pitchFamily="34" charset="0"/>
              </a:rPr>
              <a:t> </a:t>
            </a:r>
            <a:endParaRPr lang="en-GB" b="1" dirty="0">
              <a:solidFill>
                <a:schemeClr val="tx1">
                  <a:lumMod val="65000"/>
                  <a:lumOff val="35000"/>
                </a:schemeClr>
              </a:solidFill>
              <a:effectLst/>
              <a:latin typeface="Arial" panose="020B0604020202020204" pitchFamily="34" charset="0"/>
              <a:cs typeface="Arial" panose="020B0604020202020204" pitchFamily="34" charset="0"/>
            </a:endParaRPr>
          </a:p>
          <a:p>
            <a:r>
              <a:rPr lang="en-GB" sz="1600" dirty="0">
                <a:solidFill>
                  <a:srgbClr val="595959"/>
                </a:solidFill>
                <a:effectLst/>
                <a:latin typeface="Arial" panose="020B0604020202020204" pitchFamily="34" charset="0"/>
                <a:ea typeface="Calibri" panose="020F0502020204030204" pitchFamily="34" charset="0"/>
              </a:rPr>
              <a:t>If the following ready-to-progress criteria, contained in the same DfE guidance document as above, were secured in Year 1, children will be ready to start on this unit.</a:t>
            </a:r>
            <a:endParaRPr lang="en-GB" sz="1600" dirty="0">
              <a:solidFill>
                <a:srgbClr val="595959"/>
              </a:solidFill>
              <a:latin typeface="Arial" panose="020B0604020202020204" pitchFamily="34" charset="0"/>
              <a:ea typeface="Calibri" panose="020F0502020204030204" pitchFamily="34" charset="0"/>
            </a:endParaRPr>
          </a:p>
          <a:p>
            <a:pPr marL="285750" indent="-285750">
              <a:buClr>
                <a:schemeClr val="tx1">
                  <a:lumMod val="65000"/>
                  <a:lumOff val="35000"/>
                </a:schemeClr>
              </a:buClr>
              <a:buFont typeface="Arial" panose="020B0604020202020204" pitchFamily="34" charset="0"/>
              <a:buChar char="•"/>
            </a:pPr>
            <a:r>
              <a:rPr lang="en-GB" sz="1600" dirty="0">
                <a:solidFill>
                  <a:srgbClr val="595959"/>
                </a:solidFill>
                <a:effectLst/>
                <a:latin typeface="Arial" panose="020B0604020202020204" pitchFamily="34" charset="0"/>
                <a:ea typeface="Calibri" panose="020F0502020204030204" pitchFamily="34" charset="0"/>
                <a:hlinkClick r:id="rId8"/>
              </a:rPr>
              <a:t>1NPV-2 Page 20</a:t>
            </a:r>
            <a:endParaRPr lang="en-GB" sz="1600" dirty="0">
              <a:solidFill>
                <a:srgbClr val="595959"/>
              </a:solidFill>
              <a:effectLst/>
              <a:latin typeface="Arial" panose="020B0604020202020204" pitchFamily="34" charset="0"/>
              <a:ea typeface="Calibri" panose="020F0502020204030204" pitchFamily="34" charset="0"/>
            </a:endParaRPr>
          </a:p>
          <a:p>
            <a:pPr>
              <a:spcAft>
                <a:spcPts val="800"/>
              </a:spcAft>
            </a:pPr>
            <a:r>
              <a:rPr lang="en-GB" sz="105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a:t>
            </a:r>
            <a:endParaRPr lang="en-GB" sz="12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08D72010-6BB7-4450-87EA-D90CA78A311D}"/>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a:t>
            </a:r>
            <a:endParaRPr lang="en-GB" sz="2400" b="1" dirty="0"/>
          </a:p>
        </p:txBody>
      </p:sp>
    </p:spTree>
    <p:extLst>
      <p:ext uri="{BB962C8B-B14F-4D97-AF65-F5344CB8AC3E}">
        <p14:creationId xmlns:p14="http://schemas.microsoft.com/office/powerpoint/2010/main" val="3591541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2</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95863767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2</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multiples of ten using their numerals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800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2</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1.8 Composition of numbers: multiples of 10 up to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95602321"/>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7-11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29989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2:1</a:t>
            </a:r>
          </a:p>
        </p:txBody>
      </p:sp>
      <p:pic>
        <p:nvPicPr>
          <p:cNvPr id="4" name="Picture 3" descr="A picture containing photo&#10;&#10;Description generated with high confidence">
            <a:extLst>
              <a:ext uri="{FF2B5EF4-FFF2-40B4-BE49-F238E27FC236}">
                <a16:creationId xmlns:a16="http://schemas.microsoft.com/office/drawing/2014/main" id="{02262C6B-1278-4DF4-B7F2-64FF1576C3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87618" y="2348295"/>
            <a:ext cx="1128140" cy="1080707"/>
          </a:xfrm>
          <a:prstGeom prst="rect">
            <a:avLst/>
          </a:prstGeom>
        </p:spPr>
      </p:pic>
      <p:pic>
        <p:nvPicPr>
          <p:cNvPr id="7" name="Picture 6" descr="A picture containing photo&#10;&#10;Description generated with high confidence">
            <a:extLst>
              <a:ext uri="{FF2B5EF4-FFF2-40B4-BE49-F238E27FC236}">
                <a16:creationId xmlns:a16="http://schemas.microsoft.com/office/drawing/2014/main" id="{246CD091-E308-45B3-BE4C-B60CDADC82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4079736" y="2335718"/>
            <a:ext cx="1152169" cy="1086986"/>
          </a:xfrm>
          <a:prstGeom prst="rect">
            <a:avLst/>
          </a:prstGeom>
        </p:spPr>
      </p:pic>
      <p:pic>
        <p:nvPicPr>
          <p:cNvPr id="9" name="Picture 8" descr="A picture containing photo&#10;&#10;Description generated with high confidence">
            <a:extLst>
              <a:ext uri="{FF2B5EF4-FFF2-40B4-BE49-F238E27FC236}">
                <a16:creationId xmlns:a16="http://schemas.microsoft.com/office/drawing/2014/main" id="{12314136-3447-4DD2-8E7A-C2BC26E460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5483902" y="2335718"/>
            <a:ext cx="1188162" cy="1086986"/>
          </a:xfrm>
          <a:prstGeom prst="rect">
            <a:avLst/>
          </a:prstGeom>
        </p:spPr>
      </p:pic>
      <p:pic>
        <p:nvPicPr>
          <p:cNvPr id="6" name="Picture 5" descr="A picture containing photo&#10;&#10;Description generated with high confidence">
            <a:extLst>
              <a:ext uri="{FF2B5EF4-FFF2-40B4-BE49-F238E27FC236}">
                <a16:creationId xmlns:a16="http://schemas.microsoft.com/office/drawing/2014/main" id="{43A781E1-789B-4980-A95C-B9B955322C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6934079" y="2348294"/>
            <a:ext cx="1152169" cy="1086986"/>
          </a:xfrm>
          <a:prstGeom prst="rect">
            <a:avLst/>
          </a:prstGeom>
        </p:spPr>
      </p:pic>
      <p:pic>
        <p:nvPicPr>
          <p:cNvPr id="8" name="Picture 7" descr="A picture containing photo&#10;&#10;Description generated with high confidence">
            <a:extLst>
              <a:ext uri="{FF2B5EF4-FFF2-40B4-BE49-F238E27FC236}">
                <a16:creationId xmlns:a16="http://schemas.microsoft.com/office/drawing/2014/main" id="{23B5632A-3D16-476F-89E6-B7BCD64BBE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8338245" y="2348294"/>
            <a:ext cx="1188162" cy="1086986"/>
          </a:xfrm>
          <a:prstGeom prst="rect">
            <a:avLst/>
          </a:prstGeom>
        </p:spPr>
      </p:pic>
      <p:pic>
        <p:nvPicPr>
          <p:cNvPr id="10" name="Picture 9" descr="A picture containing photo&#10;&#10;Description generated with high confidence">
            <a:extLst>
              <a:ext uri="{FF2B5EF4-FFF2-40B4-BE49-F238E27FC236}">
                <a16:creationId xmlns:a16="http://schemas.microsoft.com/office/drawing/2014/main" id="{4CEFF092-FE5F-411C-A728-661D10AEEC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87618" y="3789041"/>
            <a:ext cx="1128140" cy="1080707"/>
          </a:xfrm>
          <a:prstGeom prst="rect">
            <a:avLst/>
          </a:prstGeom>
        </p:spPr>
      </p:pic>
      <p:pic>
        <p:nvPicPr>
          <p:cNvPr id="11" name="Picture 10" descr="A picture containing photo&#10;&#10;Description generated with high confidence">
            <a:extLst>
              <a:ext uri="{FF2B5EF4-FFF2-40B4-BE49-F238E27FC236}">
                <a16:creationId xmlns:a16="http://schemas.microsoft.com/office/drawing/2014/main" id="{1B8783D5-7619-4CBA-A0BF-BF427FF613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4079736" y="3776464"/>
            <a:ext cx="1152169" cy="1086986"/>
          </a:xfrm>
          <a:prstGeom prst="rect">
            <a:avLst/>
          </a:prstGeom>
        </p:spPr>
      </p:pic>
      <p:pic>
        <p:nvPicPr>
          <p:cNvPr id="12" name="Picture 11" descr="A picture containing photo&#10;&#10;Description generated with high confidence">
            <a:extLst>
              <a:ext uri="{FF2B5EF4-FFF2-40B4-BE49-F238E27FC236}">
                <a16:creationId xmlns:a16="http://schemas.microsoft.com/office/drawing/2014/main" id="{270C3470-C853-4A51-A1A7-879DF22931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5483902" y="3776464"/>
            <a:ext cx="1188162" cy="1086986"/>
          </a:xfrm>
          <a:prstGeom prst="rect">
            <a:avLst/>
          </a:prstGeom>
        </p:spPr>
      </p:pic>
      <p:pic>
        <p:nvPicPr>
          <p:cNvPr id="13" name="Picture 12" descr="A picture containing photo&#10;&#10;Description generated with high confidence">
            <a:extLst>
              <a:ext uri="{FF2B5EF4-FFF2-40B4-BE49-F238E27FC236}">
                <a16:creationId xmlns:a16="http://schemas.microsoft.com/office/drawing/2014/main" id="{CD08678A-C393-4834-99CB-962DB1436E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6934079" y="3789040"/>
            <a:ext cx="1152169" cy="1086986"/>
          </a:xfrm>
          <a:prstGeom prst="rect">
            <a:avLst/>
          </a:prstGeom>
        </p:spPr>
      </p:pic>
      <p:pic>
        <p:nvPicPr>
          <p:cNvPr id="14" name="Picture 13" descr="A picture containing photo&#10;&#10;Description generated with high confidence">
            <a:extLst>
              <a:ext uri="{FF2B5EF4-FFF2-40B4-BE49-F238E27FC236}">
                <a16:creationId xmlns:a16="http://schemas.microsoft.com/office/drawing/2014/main" id="{2F512AF8-8084-4F6A-9A3D-004A2AAD16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8338245" y="3789040"/>
            <a:ext cx="1188162" cy="1086986"/>
          </a:xfrm>
          <a:prstGeom prst="rect">
            <a:avLst/>
          </a:prstGeom>
        </p:spPr>
      </p:pic>
    </p:spTree>
    <p:custDataLst>
      <p:tags r:id="rId1"/>
    </p:custDataLst>
    <p:extLst>
      <p:ext uri="{BB962C8B-B14F-4D97-AF65-F5344CB8AC3E}">
        <p14:creationId xmlns:p14="http://schemas.microsoft.com/office/powerpoint/2010/main" val="135360928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2:1</a:t>
            </a:r>
          </a:p>
        </p:txBody>
      </p:sp>
      <p:pic>
        <p:nvPicPr>
          <p:cNvPr id="4" name="Picture 3" descr="A picture containing photo&#10;&#10;Description generated with high confidence">
            <a:extLst>
              <a:ext uri="{FF2B5EF4-FFF2-40B4-BE49-F238E27FC236}">
                <a16:creationId xmlns:a16="http://schemas.microsoft.com/office/drawing/2014/main" id="{02262C6B-1278-4DF4-B7F2-64FF1576C32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87618" y="2348295"/>
            <a:ext cx="1128140" cy="1080707"/>
          </a:xfrm>
          <a:prstGeom prst="rect">
            <a:avLst/>
          </a:prstGeom>
        </p:spPr>
      </p:pic>
      <p:pic>
        <p:nvPicPr>
          <p:cNvPr id="7" name="Picture 6" descr="A picture containing photo&#10;&#10;Description generated with high confidence">
            <a:extLst>
              <a:ext uri="{FF2B5EF4-FFF2-40B4-BE49-F238E27FC236}">
                <a16:creationId xmlns:a16="http://schemas.microsoft.com/office/drawing/2014/main" id="{246CD091-E308-45B3-BE4C-B60CDADC82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4079736" y="2335718"/>
            <a:ext cx="1152169" cy="1086986"/>
          </a:xfrm>
          <a:prstGeom prst="rect">
            <a:avLst/>
          </a:prstGeom>
        </p:spPr>
      </p:pic>
      <p:pic>
        <p:nvPicPr>
          <p:cNvPr id="9" name="Picture 8" descr="A picture containing photo&#10;&#10;Description generated with high confidence">
            <a:extLst>
              <a:ext uri="{FF2B5EF4-FFF2-40B4-BE49-F238E27FC236}">
                <a16:creationId xmlns:a16="http://schemas.microsoft.com/office/drawing/2014/main" id="{12314136-3447-4DD2-8E7A-C2BC26E4603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5483902" y="2335718"/>
            <a:ext cx="1188162" cy="1086986"/>
          </a:xfrm>
          <a:prstGeom prst="rect">
            <a:avLst/>
          </a:prstGeom>
        </p:spPr>
      </p:pic>
      <p:pic>
        <p:nvPicPr>
          <p:cNvPr id="6" name="Picture 5" descr="A picture containing photo&#10;&#10;Description generated with high confidence">
            <a:extLst>
              <a:ext uri="{FF2B5EF4-FFF2-40B4-BE49-F238E27FC236}">
                <a16:creationId xmlns:a16="http://schemas.microsoft.com/office/drawing/2014/main" id="{43A781E1-789B-4980-A95C-B9B955322C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6934079" y="2348294"/>
            <a:ext cx="1152169" cy="1086986"/>
          </a:xfrm>
          <a:prstGeom prst="rect">
            <a:avLst/>
          </a:prstGeom>
        </p:spPr>
      </p:pic>
      <p:pic>
        <p:nvPicPr>
          <p:cNvPr id="8" name="Picture 7" descr="A picture containing photo&#10;&#10;Description generated with high confidence">
            <a:extLst>
              <a:ext uri="{FF2B5EF4-FFF2-40B4-BE49-F238E27FC236}">
                <a16:creationId xmlns:a16="http://schemas.microsoft.com/office/drawing/2014/main" id="{23B5632A-3D16-476F-89E6-B7BCD64BBEC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8338245" y="2348294"/>
            <a:ext cx="1188162" cy="1086986"/>
          </a:xfrm>
          <a:prstGeom prst="rect">
            <a:avLst/>
          </a:prstGeom>
        </p:spPr>
      </p:pic>
      <p:pic>
        <p:nvPicPr>
          <p:cNvPr id="10" name="Picture 9" descr="A picture containing photo&#10;&#10;Description generated with high confidence">
            <a:extLst>
              <a:ext uri="{FF2B5EF4-FFF2-40B4-BE49-F238E27FC236}">
                <a16:creationId xmlns:a16="http://schemas.microsoft.com/office/drawing/2014/main" id="{4CEFF092-FE5F-411C-A728-661D10AEEC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87618" y="3789041"/>
            <a:ext cx="1128140" cy="1080707"/>
          </a:xfrm>
          <a:prstGeom prst="rect">
            <a:avLst/>
          </a:prstGeom>
        </p:spPr>
      </p:pic>
      <p:pic>
        <p:nvPicPr>
          <p:cNvPr id="11" name="Picture 10" descr="A picture containing photo&#10;&#10;Description generated with high confidence">
            <a:extLst>
              <a:ext uri="{FF2B5EF4-FFF2-40B4-BE49-F238E27FC236}">
                <a16:creationId xmlns:a16="http://schemas.microsoft.com/office/drawing/2014/main" id="{1B8783D5-7619-4CBA-A0BF-BF427FF613A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4079736" y="3776464"/>
            <a:ext cx="1152169" cy="1086986"/>
          </a:xfrm>
          <a:prstGeom prst="rect">
            <a:avLst/>
          </a:prstGeom>
        </p:spPr>
      </p:pic>
      <p:pic>
        <p:nvPicPr>
          <p:cNvPr id="12" name="Picture 11" descr="A picture containing photo&#10;&#10;Description generated with high confidence">
            <a:extLst>
              <a:ext uri="{FF2B5EF4-FFF2-40B4-BE49-F238E27FC236}">
                <a16:creationId xmlns:a16="http://schemas.microsoft.com/office/drawing/2014/main" id="{270C3470-C853-4A51-A1A7-879DF22931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5483902" y="3776464"/>
            <a:ext cx="1188162" cy="1086986"/>
          </a:xfrm>
          <a:prstGeom prst="rect">
            <a:avLst/>
          </a:prstGeom>
        </p:spPr>
      </p:pic>
      <p:pic>
        <p:nvPicPr>
          <p:cNvPr id="13" name="Picture 12" descr="A picture containing photo&#10;&#10;Description generated with high confidence">
            <a:extLst>
              <a:ext uri="{FF2B5EF4-FFF2-40B4-BE49-F238E27FC236}">
                <a16:creationId xmlns:a16="http://schemas.microsoft.com/office/drawing/2014/main" id="{CD08678A-C393-4834-99CB-962DB1436E6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81"/>
          <a:stretch/>
        </p:blipFill>
        <p:spPr>
          <a:xfrm>
            <a:off x="6934079" y="3789040"/>
            <a:ext cx="1152169" cy="1086986"/>
          </a:xfrm>
          <a:prstGeom prst="rect">
            <a:avLst/>
          </a:prstGeom>
        </p:spPr>
      </p:pic>
      <p:pic>
        <p:nvPicPr>
          <p:cNvPr id="14" name="Picture 13" descr="A picture containing photo&#10;&#10;Description generated with high confidence">
            <a:extLst>
              <a:ext uri="{FF2B5EF4-FFF2-40B4-BE49-F238E27FC236}">
                <a16:creationId xmlns:a16="http://schemas.microsoft.com/office/drawing/2014/main" id="{2F512AF8-8084-4F6A-9A3D-004A2AAD16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61" b="-581"/>
          <a:stretch/>
        </p:blipFill>
        <p:spPr>
          <a:xfrm>
            <a:off x="8338245" y="3789040"/>
            <a:ext cx="1188162" cy="1086986"/>
          </a:xfrm>
          <a:prstGeom prst="rect">
            <a:avLst/>
          </a:prstGeom>
        </p:spPr>
      </p:pic>
    </p:spTree>
    <p:custDataLst>
      <p:tags r:id="rId1"/>
    </p:custDataLst>
    <p:extLst>
      <p:ext uri="{BB962C8B-B14F-4D97-AF65-F5344CB8AC3E}">
        <p14:creationId xmlns:p14="http://schemas.microsoft.com/office/powerpoint/2010/main" val="391843212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4"/>
                                        </p:tgtEl>
                                      </p:cBhvr>
                                    </p:animEffect>
                                    <p:set>
                                      <p:cBhvr>
                                        <p:cTn id="5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2:1</a:t>
            </a:r>
          </a:p>
        </p:txBody>
      </p:sp>
      <p:pic>
        <p:nvPicPr>
          <p:cNvPr id="8" name="Picture 7" descr="A close up of a logo&#10;&#10;Description generated with very high confidence">
            <a:extLst>
              <a:ext uri="{FF2B5EF4-FFF2-40B4-BE49-F238E27FC236}">
                <a16:creationId xmlns:a16="http://schemas.microsoft.com/office/drawing/2014/main" id="{B846C6FF-9D3C-4605-B3C4-15802850A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936" y="908720"/>
            <a:ext cx="1238620" cy="5398354"/>
          </a:xfrm>
          <a:prstGeom prst="rect">
            <a:avLst/>
          </a:prstGeom>
        </p:spPr>
      </p:pic>
      <p:pic>
        <p:nvPicPr>
          <p:cNvPr id="11" name="Picture 10">
            <a:extLst>
              <a:ext uri="{FF2B5EF4-FFF2-40B4-BE49-F238E27FC236}">
                <a16:creationId xmlns:a16="http://schemas.microsoft.com/office/drawing/2014/main" id="{2DE04D22-5761-490B-B5A3-27BF5C2121C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57324" y="6093296"/>
            <a:ext cx="413226" cy="118668"/>
          </a:xfrm>
          <a:prstGeom prst="rect">
            <a:avLst/>
          </a:prstGeom>
        </p:spPr>
      </p:pic>
      <p:pic>
        <p:nvPicPr>
          <p:cNvPr id="12" name="Picture 11">
            <a:extLst>
              <a:ext uri="{FF2B5EF4-FFF2-40B4-BE49-F238E27FC236}">
                <a16:creationId xmlns:a16="http://schemas.microsoft.com/office/drawing/2014/main" id="{B3EBDA77-9872-4E6F-9A7B-4A9FD981DF5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5"/>
          <a:stretch/>
        </p:blipFill>
        <p:spPr>
          <a:xfrm>
            <a:off x="6139246" y="6004784"/>
            <a:ext cx="481920" cy="207180"/>
          </a:xfrm>
          <a:prstGeom prst="rect">
            <a:avLst/>
          </a:prstGeom>
        </p:spPr>
      </p:pic>
      <p:pic>
        <p:nvPicPr>
          <p:cNvPr id="13" name="Picture 12">
            <a:extLst>
              <a:ext uri="{FF2B5EF4-FFF2-40B4-BE49-F238E27FC236}">
                <a16:creationId xmlns:a16="http://schemas.microsoft.com/office/drawing/2014/main" id="{714DD744-E906-4013-930A-B5BF8672697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5626150" y="5602908"/>
            <a:ext cx="413226" cy="501747"/>
          </a:xfrm>
          <a:prstGeom prst="rect">
            <a:avLst/>
          </a:prstGeom>
        </p:spPr>
      </p:pic>
      <p:pic>
        <p:nvPicPr>
          <p:cNvPr id="14" name="Picture 13">
            <a:extLst>
              <a:ext uri="{FF2B5EF4-FFF2-40B4-BE49-F238E27FC236}">
                <a16:creationId xmlns:a16="http://schemas.microsoft.com/office/drawing/2014/main" id="{528A342B-C2B7-4985-BBD7-5BE361A144D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39377" y="5505433"/>
            <a:ext cx="581789" cy="199741"/>
          </a:xfrm>
          <a:prstGeom prst="rect">
            <a:avLst/>
          </a:prstGeom>
        </p:spPr>
      </p:pic>
      <p:pic>
        <p:nvPicPr>
          <p:cNvPr id="16" name="Picture 15">
            <a:extLst>
              <a:ext uri="{FF2B5EF4-FFF2-40B4-BE49-F238E27FC236}">
                <a16:creationId xmlns:a16="http://schemas.microsoft.com/office/drawing/2014/main" id="{7C1FDBCB-0308-4838-8FB4-4ACFA518DCB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5626150" y="5105952"/>
            <a:ext cx="413226" cy="501747"/>
          </a:xfrm>
          <a:prstGeom prst="rect">
            <a:avLst/>
          </a:prstGeom>
        </p:spPr>
      </p:pic>
      <p:pic>
        <p:nvPicPr>
          <p:cNvPr id="17" name="Picture 16">
            <a:extLst>
              <a:ext uri="{FF2B5EF4-FFF2-40B4-BE49-F238E27FC236}">
                <a16:creationId xmlns:a16="http://schemas.microsoft.com/office/drawing/2014/main" id="{6278517C-2A4E-4968-AB24-846568F966A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039377" y="5006082"/>
            <a:ext cx="581789" cy="199741"/>
          </a:xfrm>
          <a:prstGeom prst="rect">
            <a:avLst/>
          </a:prstGeom>
        </p:spPr>
      </p:pic>
      <p:pic>
        <p:nvPicPr>
          <p:cNvPr id="18" name="Picture 17">
            <a:extLst>
              <a:ext uri="{FF2B5EF4-FFF2-40B4-BE49-F238E27FC236}">
                <a16:creationId xmlns:a16="http://schemas.microsoft.com/office/drawing/2014/main" id="{EE52E93C-2DCA-4D0D-92E0-E0F6E0A040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5628971" y="4606601"/>
            <a:ext cx="413226" cy="501747"/>
          </a:xfrm>
          <a:prstGeom prst="rect">
            <a:avLst/>
          </a:prstGeom>
        </p:spPr>
      </p:pic>
      <p:pic>
        <p:nvPicPr>
          <p:cNvPr id="19" name="Picture 18">
            <a:extLst>
              <a:ext uri="{FF2B5EF4-FFF2-40B4-BE49-F238E27FC236}">
                <a16:creationId xmlns:a16="http://schemas.microsoft.com/office/drawing/2014/main" id="{F9010150-5BDC-498D-BE49-4B4C9AFBFE1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037966" y="4506732"/>
            <a:ext cx="581789" cy="199741"/>
          </a:xfrm>
          <a:prstGeom prst="rect">
            <a:avLst/>
          </a:prstGeom>
        </p:spPr>
      </p:pic>
      <p:pic>
        <p:nvPicPr>
          <p:cNvPr id="20" name="Picture 19">
            <a:extLst>
              <a:ext uri="{FF2B5EF4-FFF2-40B4-BE49-F238E27FC236}">
                <a16:creationId xmlns:a16="http://schemas.microsoft.com/office/drawing/2014/main" id="{EB0658B9-96E2-424E-B043-92466F4505A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5626150" y="4106054"/>
            <a:ext cx="413226" cy="501747"/>
          </a:xfrm>
          <a:prstGeom prst="rect">
            <a:avLst/>
          </a:prstGeom>
        </p:spPr>
      </p:pic>
      <p:pic>
        <p:nvPicPr>
          <p:cNvPr id="21" name="Picture 20">
            <a:extLst>
              <a:ext uri="{FF2B5EF4-FFF2-40B4-BE49-F238E27FC236}">
                <a16:creationId xmlns:a16="http://schemas.microsoft.com/office/drawing/2014/main" id="{80419462-EDCA-4903-82AD-CA45A69B61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37966" y="4009775"/>
            <a:ext cx="581789" cy="197344"/>
          </a:xfrm>
          <a:prstGeom prst="rect">
            <a:avLst/>
          </a:prstGeom>
        </p:spPr>
      </p:pic>
      <p:pic>
        <p:nvPicPr>
          <p:cNvPr id="22" name="Picture 21">
            <a:extLst>
              <a:ext uri="{FF2B5EF4-FFF2-40B4-BE49-F238E27FC236}">
                <a16:creationId xmlns:a16="http://schemas.microsoft.com/office/drawing/2014/main" id="{85F46F36-CA85-480C-B783-52C70CB719A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5626150" y="3606105"/>
            <a:ext cx="413226" cy="501747"/>
          </a:xfrm>
          <a:prstGeom prst="rect">
            <a:avLst/>
          </a:prstGeom>
        </p:spPr>
      </p:pic>
      <p:pic>
        <p:nvPicPr>
          <p:cNvPr id="23" name="Picture 22">
            <a:extLst>
              <a:ext uri="{FF2B5EF4-FFF2-40B4-BE49-F238E27FC236}">
                <a16:creationId xmlns:a16="http://schemas.microsoft.com/office/drawing/2014/main" id="{C0DE0F83-726F-45D2-9237-24F0C39EB3E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037965" y="3511624"/>
            <a:ext cx="581789" cy="194949"/>
          </a:xfrm>
          <a:prstGeom prst="rect">
            <a:avLst/>
          </a:prstGeom>
        </p:spPr>
      </p:pic>
      <p:pic>
        <p:nvPicPr>
          <p:cNvPr id="24" name="Picture 23">
            <a:extLst>
              <a:ext uri="{FF2B5EF4-FFF2-40B4-BE49-F238E27FC236}">
                <a16:creationId xmlns:a16="http://schemas.microsoft.com/office/drawing/2014/main" id="{C7846B92-7301-433E-A253-C581D86312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5626150" y="3105857"/>
            <a:ext cx="413226" cy="501747"/>
          </a:xfrm>
          <a:prstGeom prst="rect">
            <a:avLst/>
          </a:prstGeom>
        </p:spPr>
      </p:pic>
      <p:pic>
        <p:nvPicPr>
          <p:cNvPr id="25" name="Picture 24">
            <a:extLst>
              <a:ext uri="{FF2B5EF4-FFF2-40B4-BE49-F238E27FC236}">
                <a16:creationId xmlns:a16="http://schemas.microsoft.com/office/drawing/2014/main" id="{B9D90B3B-E0A4-4012-8614-9267C3D09C6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037965" y="3008678"/>
            <a:ext cx="581789" cy="194949"/>
          </a:xfrm>
          <a:prstGeom prst="rect">
            <a:avLst/>
          </a:prstGeom>
        </p:spPr>
      </p:pic>
      <p:pic>
        <p:nvPicPr>
          <p:cNvPr id="26" name="Picture 25">
            <a:extLst>
              <a:ext uri="{FF2B5EF4-FFF2-40B4-BE49-F238E27FC236}">
                <a16:creationId xmlns:a16="http://schemas.microsoft.com/office/drawing/2014/main" id="{3AB26B5D-D0B5-4076-9EFF-6ECB78E8DDD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5626150" y="2606801"/>
            <a:ext cx="413226" cy="501747"/>
          </a:xfrm>
          <a:prstGeom prst="rect">
            <a:avLst/>
          </a:prstGeom>
        </p:spPr>
      </p:pic>
      <p:pic>
        <p:nvPicPr>
          <p:cNvPr id="27" name="Picture 26">
            <a:extLst>
              <a:ext uri="{FF2B5EF4-FFF2-40B4-BE49-F238E27FC236}">
                <a16:creationId xmlns:a16="http://schemas.microsoft.com/office/drawing/2014/main" id="{301BDA43-2139-4E43-82C6-AAF65CDEB199}"/>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037963" y="2508730"/>
            <a:ext cx="581789" cy="200337"/>
          </a:xfrm>
          <a:prstGeom prst="rect">
            <a:avLst/>
          </a:prstGeom>
        </p:spPr>
      </p:pic>
      <p:pic>
        <p:nvPicPr>
          <p:cNvPr id="28" name="Picture 27">
            <a:extLst>
              <a:ext uri="{FF2B5EF4-FFF2-40B4-BE49-F238E27FC236}">
                <a16:creationId xmlns:a16="http://schemas.microsoft.com/office/drawing/2014/main" id="{D039E12E-8BC4-4286-97FA-87E019BD927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5626150" y="2102059"/>
            <a:ext cx="413226" cy="501747"/>
          </a:xfrm>
          <a:prstGeom prst="rect">
            <a:avLst/>
          </a:prstGeom>
        </p:spPr>
      </p:pic>
      <p:pic>
        <p:nvPicPr>
          <p:cNvPr id="29" name="Picture 28">
            <a:extLst>
              <a:ext uri="{FF2B5EF4-FFF2-40B4-BE49-F238E27FC236}">
                <a16:creationId xmlns:a16="http://schemas.microsoft.com/office/drawing/2014/main" id="{7FD97ABC-C885-4778-8AFD-CE06FC0F732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037963" y="2022888"/>
            <a:ext cx="581789" cy="186828"/>
          </a:xfrm>
          <a:prstGeom prst="rect">
            <a:avLst/>
          </a:prstGeom>
        </p:spPr>
      </p:pic>
      <p:pic>
        <p:nvPicPr>
          <p:cNvPr id="30" name="Picture 29">
            <a:extLst>
              <a:ext uri="{FF2B5EF4-FFF2-40B4-BE49-F238E27FC236}">
                <a16:creationId xmlns:a16="http://schemas.microsoft.com/office/drawing/2014/main" id="{3DA9CD20-10FE-4FD4-8083-CBD2504911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5626150" y="1597317"/>
            <a:ext cx="413226" cy="501747"/>
          </a:xfrm>
          <a:prstGeom prst="rect">
            <a:avLst/>
          </a:prstGeom>
        </p:spPr>
      </p:pic>
      <p:pic>
        <p:nvPicPr>
          <p:cNvPr id="31" name="Picture 30">
            <a:extLst>
              <a:ext uri="{FF2B5EF4-FFF2-40B4-BE49-F238E27FC236}">
                <a16:creationId xmlns:a16="http://schemas.microsoft.com/office/drawing/2014/main" id="{54C8657D-7633-4525-8D45-E110503B6E4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6037963" y="1510621"/>
            <a:ext cx="581789" cy="186830"/>
          </a:xfrm>
          <a:prstGeom prst="rect">
            <a:avLst/>
          </a:prstGeom>
        </p:spPr>
      </p:pic>
      <p:pic>
        <p:nvPicPr>
          <p:cNvPr id="32" name="Picture 31">
            <a:extLst>
              <a:ext uri="{FF2B5EF4-FFF2-40B4-BE49-F238E27FC236}">
                <a16:creationId xmlns:a16="http://schemas.microsoft.com/office/drawing/2014/main" id="{5963CF1D-26D7-4566-81F4-DF9F05CD7AF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8156"/>
          <a:stretch/>
        </p:blipFill>
        <p:spPr>
          <a:xfrm>
            <a:off x="5626150" y="1094072"/>
            <a:ext cx="413226" cy="501747"/>
          </a:xfrm>
          <a:prstGeom prst="rect">
            <a:avLst/>
          </a:prstGeom>
        </p:spPr>
      </p:pic>
      <p:pic>
        <p:nvPicPr>
          <p:cNvPr id="33" name="Picture 32">
            <a:extLst>
              <a:ext uri="{FF2B5EF4-FFF2-40B4-BE49-F238E27FC236}">
                <a16:creationId xmlns:a16="http://schemas.microsoft.com/office/drawing/2014/main" id="{7AAF22B6-66FC-45B9-A342-97E0B62399E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6023992" y="997200"/>
            <a:ext cx="595759" cy="207180"/>
          </a:xfrm>
          <a:prstGeom prst="rect">
            <a:avLst/>
          </a:prstGeom>
        </p:spPr>
      </p:pic>
    </p:spTree>
    <p:custDataLst>
      <p:tags r:id="rId1"/>
    </p:custDataLst>
    <p:extLst>
      <p:ext uri="{BB962C8B-B14F-4D97-AF65-F5344CB8AC3E}">
        <p14:creationId xmlns:p14="http://schemas.microsoft.com/office/powerpoint/2010/main" val="2713572384"/>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xit" presetSubtype="0" fill="hold"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xit" presetSubtype="0" fill="hold" nodeType="withEffect">
                                  <p:stCondLst>
                                    <p:cond delay="0"/>
                                  </p:stCondLst>
                                  <p:childTnLst>
                                    <p:animEffect transition="out" filter="fade">
                                      <p:cBhvr>
                                        <p:cTn id="30" dur="500"/>
                                        <p:tgtEl>
                                          <p:spTgt spid="17"/>
                                        </p:tgtEl>
                                      </p:cBhvr>
                                    </p:animEffect>
                                    <p:set>
                                      <p:cBhvr>
                                        <p:cTn id="31" dur="1" fill="hold">
                                          <p:stCondLst>
                                            <p:cond delay="499"/>
                                          </p:stCondLst>
                                        </p:cTn>
                                        <p:tgtEl>
                                          <p:spTgt spid="1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xit" presetSubtype="0" fill="hold" nodeType="with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xit" presetSubtype="0" fill="hold" nodeType="with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xit" presetSubtype="0" fill="hold" nodeType="with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xit" presetSubtype="0" fill="hold" nodeType="withEffect">
                                  <p:stCondLst>
                                    <p:cond delay="0"/>
                                  </p:stCondLst>
                                  <p:childTnLst>
                                    <p:animEffect transition="out" filter="fade">
                                      <p:cBhvr>
                                        <p:cTn id="70" dur="500"/>
                                        <p:tgtEl>
                                          <p:spTgt spid="27"/>
                                        </p:tgtEl>
                                      </p:cBhvr>
                                    </p:animEffect>
                                    <p:set>
                                      <p:cBhvr>
                                        <p:cTn id="71" dur="1" fill="hold">
                                          <p:stCondLst>
                                            <p:cond delay="499"/>
                                          </p:stCondLst>
                                        </p:cTn>
                                        <p:tgtEl>
                                          <p:spTgt spid="2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par>
                                <p:cTn id="77" presetID="10" presetClass="exit" presetSubtype="0" fill="hold" nodeType="with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par>
                                <p:cTn id="85" presetID="10" presetClass="exit" presetSubtype="0" fill="hold" nodeType="withEffect">
                                  <p:stCondLst>
                                    <p:cond delay="0"/>
                                  </p:stCondLst>
                                  <p:childTnLst>
                                    <p:animEffect transition="out" filter="fade">
                                      <p:cBhvr>
                                        <p:cTn id="86" dur="500"/>
                                        <p:tgtEl>
                                          <p:spTgt spid="31"/>
                                        </p:tgtEl>
                                      </p:cBhvr>
                                    </p:animEffect>
                                    <p:set>
                                      <p:cBhvr>
                                        <p:cTn id="87"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2:1</a:t>
            </a:r>
          </a:p>
        </p:txBody>
      </p:sp>
      <p:pic>
        <p:nvPicPr>
          <p:cNvPr id="8" name="Picture 7" descr="A close up of a logo&#10;&#10;Description generated with very high confidence">
            <a:extLst>
              <a:ext uri="{FF2B5EF4-FFF2-40B4-BE49-F238E27FC236}">
                <a16:creationId xmlns:a16="http://schemas.microsoft.com/office/drawing/2014/main" id="{B846C6FF-9D3C-4605-B3C4-15802850A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936" y="908720"/>
            <a:ext cx="1238620" cy="5398354"/>
          </a:xfrm>
          <a:prstGeom prst="rect">
            <a:avLst/>
          </a:prstGeom>
        </p:spPr>
      </p:pic>
      <p:pic>
        <p:nvPicPr>
          <p:cNvPr id="12" name="Picture 11">
            <a:extLst>
              <a:ext uri="{FF2B5EF4-FFF2-40B4-BE49-F238E27FC236}">
                <a16:creationId xmlns:a16="http://schemas.microsoft.com/office/drawing/2014/main" id="{B3EBDA77-9872-4E6F-9A7B-4A9FD981DF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
          <a:stretch/>
        </p:blipFill>
        <p:spPr>
          <a:xfrm>
            <a:off x="6139246" y="6004784"/>
            <a:ext cx="481920" cy="207180"/>
          </a:xfrm>
          <a:prstGeom prst="rect">
            <a:avLst/>
          </a:prstGeom>
        </p:spPr>
      </p:pic>
      <p:pic>
        <p:nvPicPr>
          <p:cNvPr id="14" name="Picture 13">
            <a:extLst>
              <a:ext uri="{FF2B5EF4-FFF2-40B4-BE49-F238E27FC236}">
                <a16:creationId xmlns:a16="http://schemas.microsoft.com/office/drawing/2014/main" id="{528A342B-C2B7-4985-BBD7-5BE361A144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39377" y="5505433"/>
            <a:ext cx="581789" cy="199741"/>
          </a:xfrm>
          <a:prstGeom prst="rect">
            <a:avLst/>
          </a:prstGeom>
        </p:spPr>
      </p:pic>
      <p:pic>
        <p:nvPicPr>
          <p:cNvPr id="17" name="Picture 16">
            <a:extLst>
              <a:ext uri="{FF2B5EF4-FFF2-40B4-BE49-F238E27FC236}">
                <a16:creationId xmlns:a16="http://schemas.microsoft.com/office/drawing/2014/main" id="{6278517C-2A4E-4968-AB24-846568F966A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039377" y="5006082"/>
            <a:ext cx="581789" cy="199741"/>
          </a:xfrm>
          <a:prstGeom prst="rect">
            <a:avLst/>
          </a:prstGeom>
        </p:spPr>
      </p:pic>
      <p:pic>
        <p:nvPicPr>
          <p:cNvPr id="19" name="Picture 18">
            <a:extLst>
              <a:ext uri="{FF2B5EF4-FFF2-40B4-BE49-F238E27FC236}">
                <a16:creationId xmlns:a16="http://schemas.microsoft.com/office/drawing/2014/main" id="{F9010150-5BDC-498D-BE49-4B4C9AFBFE1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37966" y="4506732"/>
            <a:ext cx="581789" cy="199741"/>
          </a:xfrm>
          <a:prstGeom prst="rect">
            <a:avLst/>
          </a:prstGeom>
        </p:spPr>
      </p:pic>
      <p:pic>
        <p:nvPicPr>
          <p:cNvPr id="21" name="Picture 20">
            <a:extLst>
              <a:ext uri="{FF2B5EF4-FFF2-40B4-BE49-F238E27FC236}">
                <a16:creationId xmlns:a16="http://schemas.microsoft.com/office/drawing/2014/main" id="{80419462-EDCA-4903-82AD-CA45A69B611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037966" y="4009775"/>
            <a:ext cx="581789" cy="197344"/>
          </a:xfrm>
          <a:prstGeom prst="rect">
            <a:avLst/>
          </a:prstGeom>
        </p:spPr>
      </p:pic>
      <p:pic>
        <p:nvPicPr>
          <p:cNvPr id="23" name="Picture 22">
            <a:extLst>
              <a:ext uri="{FF2B5EF4-FFF2-40B4-BE49-F238E27FC236}">
                <a16:creationId xmlns:a16="http://schemas.microsoft.com/office/drawing/2014/main" id="{C0DE0F83-726F-45D2-9237-24F0C39EB3E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037965" y="3511624"/>
            <a:ext cx="581789" cy="194949"/>
          </a:xfrm>
          <a:prstGeom prst="rect">
            <a:avLst/>
          </a:prstGeom>
        </p:spPr>
      </p:pic>
      <p:pic>
        <p:nvPicPr>
          <p:cNvPr id="25" name="Picture 24">
            <a:extLst>
              <a:ext uri="{FF2B5EF4-FFF2-40B4-BE49-F238E27FC236}">
                <a16:creationId xmlns:a16="http://schemas.microsoft.com/office/drawing/2014/main" id="{B9D90B3B-E0A4-4012-8614-9267C3D09C6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37965" y="3008678"/>
            <a:ext cx="581789" cy="194949"/>
          </a:xfrm>
          <a:prstGeom prst="rect">
            <a:avLst/>
          </a:prstGeom>
        </p:spPr>
      </p:pic>
      <p:pic>
        <p:nvPicPr>
          <p:cNvPr id="27" name="Picture 26">
            <a:extLst>
              <a:ext uri="{FF2B5EF4-FFF2-40B4-BE49-F238E27FC236}">
                <a16:creationId xmlns:a16="http://schemas.microsoft.com/office/drawing/2014/main" id="{301BDA43-2139-4E43-82C6-AAF65CDEB19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037963" y="2508730"/>
            <a:ext cx="581789" cy="200337"/>
          </a:xfrm>
          <a:prstGeom prst="rect">
            <a:avLst/>
          </a:prstGeom>
        </p:spPr>
      </p:pic>
      <p:pic>
        <p:nvPicPr>
          <p:cNvPr id="29" name="Picture 28">
            <a:extLst>
              <a:ext uri="{FF2B5EF4-FFF2-40B4-BE49-F238E27FC236}">
                <a16:creationId xmlns:a16="http://schemas.microsoft.com/office/drawing/2014/main" id="{7FD97ABC-C885-4778-8AFD-CE06FC0F732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037963" y="2022888"/>
            <a:ext cx="581789" cy="186828"/>
          </a:xfrm>
          <a:prstGeom prst="rect">
            <a:avLst/>
          </a:prstGeom>
        </p:spPr>
      </p:pic>
      <p:pic>
        <p:nvPicPr>
          <p:cNvPr id="31" name="Picture 30">
            <a:extLst>
              <a:ext uri="{FF2B5EF4-FFF2-40B4-BE49-F238E27FC236}">
                <a16:creationId xmlns:a16="http://schemas.microsoft.com/office/drawing/2014/main" id="{54C8657D-7633-4525-8D45-E110503B6E4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037963" y="1510621"/>
            <a:ext cx="581789" cy="186830"/>
          </a:xfrm>
          <a:prstGeom prst="rect">
            <a:avLst/>
          </a:prstGeom>
        </p:spPr>
      </p:pic>
      <p:pic>
        <p:nvPicPr>
          <p:cNvPr id="33" name="Picture 32">
            <a:extLst>
              <a:ext uri="{FF2B5EF4-FFF2-40B4-BE49-F238E27FC236}">
                <a16:creationId xmlns:a16="http://schemas.microsoft.com/office/drawing/2014/main" id="{7AAF22B6-66FC-45B9-A342-97E0B62399E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023992" y="997200"/>
            <a:ext cx="595759" cy="207180"/>
          </a:xfrm>
          <a:prstGeom prst="rect">
            <a:avLst/>
          </a:prstGeom>
        </p:spPr>
      </p:pic>
      <p:pic>
        <p:nvPicPr>
          <p:cNvPr id="15" name="Picture 14">
            <a:extLst>
              <a:ext uri="{FF2B5EF4-FFF2-40B4-BE49-F238E27FC236}">
                <a16:creationId xmlns:a16="http://schemas.microsoft.com/office/drawing/2014/main" id="{FF0F8181-B14A-43BB-863E-77D8146BDAC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5657324" y="6093296"/>
            <a:ext cx="413226" cy="118668"/>
          </a:xfrm>
          <a:prstGeom prst="rect">
            <a:avLst/>
          </a:prstGeom>
        </p:spPr>
      </p:pic>
      <p:pic>
        <p:nvPicPr>
          <p:cNvPr id="16" name="Picture 15">
            <a:extLst>
              <a:ext uri="{FF2B5EF4-FFF2-40B4-BE49-F238E27FC236}">
                <a16:creationId xmlns:a16="http://schemas.microsoft.com/office/drawing/2014/main" id="{547A5E72-EDE3-4383-873F-12F4D86946B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5602908"/>
            <a:ext cx="413226" cy="501747"/>
          </a:xfrm>
          <a:prstGeom prst="rect">
            <a:avLst/>
          </a:prstGeom>
        </p:spPr>
      </p:pic>
      <p:pic>
        <p:nvPicPr>
          <p:cNvPr id="18" name="Picture 17">
            <a:extLst>
              <a:ext uri="{FF2B5EF4-FFF2-40B4-BE49-F238E27FC236}">
                <a16:creationId xmlns:a16="http://schemas.microsoft.com/office/drawing/2014/main" id="{F5462466-3093-4197-AD6D-5B448AD6B183}"/>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5105952"/>
            <a:ext cx="413226" cy="501747"/>
          </a:xfrm>
          <a:prstGeom prst="rect">
            <a:avLst/>
          </a:prstGeom>
        </p:spPr>
      </p:pic>
      <p:pic>
        <p:nvPicPr>
          <p:cNvPr id="20" name="Picture 19">
            <a:extLst>
              <a:ext uri="{FF2B5EF4-FFF2-40B4-BE49-F238E27FC236}">
                <a16:creationId xmlns:a16="http://schemas.microsoft.com/office/drawing/2014/main" id="{075BF4AA-08E5-4058-AF5C-AE7387B8E34A}"/>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8971" y="4606601"/>
            <a:ext cx="413226" cy="501747"/>
          </a:xfrm>
          <a:prstGeom prst="rect">
            <a:avLst/>
          </a:prstGeom>
        </p:spPr>
      </p:pic>
      <p:pic>
        <p:nvPicPr>
          <p:cNvPr id="22" name="Picture 21">
            <a:extLst>
              <a:ext uri="{FF2B5EF4-FFF2-40B4-BE49-F238E27FC236}">
                <a16:creationId xmlns:a16="http://schemas.microsoft.com/office/drawing/2014/main" id="{93AA2A55-6AB5-4690-8AD5-8D9DF48BDFF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4106054"/>
            <a:ext cx="413226" cy="501747"/>
          </a:xfrm>
          <a:prstGeom prst="rect">
            <a:avLst/>
          </a:prstGeom>
        </p:spPr>
      </p:pic>
      <p:pic>
        <p:nvPicPr>
          <p:cNvPr id="24" name="Picture 23">
            <a:extLst>
              <a:ext uri="{FF2B5EF4-FFF2-40B4-BE49-F238E27FC236}">
                <a16:creationId xmlns:a16="http://schemas.microsoft.com/office/drawing/2014/main" id="{5774DAED-8C35-4053-9672-E1C712891FA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3606105"/>
            <a:ext cx="413226" cy="501747"/>
          </a:xfrm>
          <a:prstGeom prst="rect">
            <a:avLst/>
          </a:prstGeom>
        </p:spPr>
      </p:pic>
      <p:pic>
        <p:nvPicPr>
          <p:cNvPr id="26" name="Picture 25">
            <a:extLst>
              <a:ext uri="{FF2B5EF4-FFF2-40B4-BE49-F238E27FC236}">
                <a16:creationId xmlns:a16="http://schemas.microsoft.com/office/drawing/2014/main" id="{26B67F33-FD4A-40DC-8FA2-B0F868CE1DD4}"/>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3105857"/>
            <a:ext cx="413226" cy="501747"/>
          </a:xfrm>
          <a:prstGeom prst="rect">
            <a:avLst/>
          </a:prstGeom>
        </p:spPr>
      </p:pic>
      <p:pic>
        <p:nvPicPr>
          <p:cNvPr id="28" name="Picture 27">
            <a:extLst>
              <a:ext uri="{FF2B5EF4-FFF2-40B4-BE49-F238E27FC236}">
                <a16:creationId xmlns:a16="http://schemas.microsoft.com/office/drawing/2014/main" id="{770D9AA2-7304-41AA-A0B9-2906F5643ED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2606801"/>
            <a:ext cx="413226" cy="501747"/>
          </a:xfrm>
          <a:prstGeom prst="rect">
            <a:avLst/>
          </a:prstGeom>
        </p:spPr>
      </p:pic>
      <p:pic>
        <p:nvPicPr>
          <p:cNvPr id="30" name="Picture 29">
            <a:extLst>
              <a:ext uri="{FF2B5EF4-FFF2-40B4-BE49-F238E27FC236}">
                <a16:creationId xmlns:a16="http://schemas.microsoft.com/office/drawing/2014/main" id="{3C5C48AE-34DB-4FF6-B95C-A5430534A4A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2102059"/>
            <a:ext cx="413226" cy="501747"/>
          </a:xfrm>
          <a:prstGeom prst="rect">
            <a:avLst/>
          </a:prstGeom>
        </p:spPr>
      </p:pic>
      <p:pic>
        <p:nvPicPr>
          <p:cNvPr id="32" name="Picture 31">
            <a:extLst>
              <a:ext uri="{FF2B5EF4-FFF2-40B4-BE49-F238E27FC236}">
                <a16:creationId xmlns:a16="http://schemas.microsoft.com/office/drawing/2014/main" id="{FC0AB94F-AE11-4B89-AE32-9102EFEE353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1597317"/>
            <a:ext cx="413226" cy="501747"/>
          </a:xfrm>
          <a:prstGeom prst="rect">
            <a:avLst/>
          </a:prstGeom>
        </p:spPr>
      </p:pic>
      <p:pic>
        <p:nvPicPr>
          <p:cNvPr id="34" name="Picture 33">
            <a:extLst>
              <a:ext uri="{FF2B5EF4-FFF2-40B4-BE49-F238E27FC236}">
                <a16:creationId xmlns:a16="http://schemas.microsoft.com/office/drawing/2014/main" id="{A989F679-B0C0-4565-B1CC-74C1E99F60F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1094072"/>
            <a:ext cx="413226" cy="501747"/>
          </a:xfrm>
          <a:prstGeom prst="rect">
            <a:avLst/>
          </a:prstGeom>
        </p:spPr>
      </p:pic>
    </p:spTree>
    <p:custDataLst>
      <p:tags r:id="rId1"/>
    </p:custDataLst>
    <p:extLst>
      <p:ext uri="{BB962C8B-B14F-4D97-AF65-F5344CB8AC3E}">
        <p14:creationId xmlns:p14="http://schemas.microsoft.com/office/powerpoint/2010/main" val="13548166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33"/>
                                        </p:tgtEl>
                                      </p:cBhvr>
                                    </p:animEffect>
                                    <p:set>
                                      <p:cBhvr>
                                        <p:cTn id="7" dur="1" fill="hold">
                                          <p:stCondLst>
                                            <p:cond delay="499"/>
                                          </p:stCondLst>
                                        </p:cTn>
                                        <p:tgtEl>
                                          <p:spTgt spid="3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9"/>
                                        </p:tgtEl>
                                      </p:cBhvr>
                                    </p:animEffect>
                                    <p:set>
                                      <p:cBhvr>
                                        <p:cTn id="23" dur="1" fill="hold">
                                          <p:stCondLst>
                                            <p:cond delay="499"/>
                                          </p:stCondLst>
                                        </p:cTn>
                                        <p:tgtEl>
                                          <p:spTgt spid="29"/>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1"/>
                                        </p:tgtEl>
                                      </p:cBhvr>
                                    </p:animEffect>
                                    <p:set>
                                      <p:cBhvr>
                                        <p:cTn id="55" dur="1" fill="hold">
                                          <p:stCondLst>
                                            <p:cond delay="499"/>
                                          </p:stCondLst>
                                        </p:cTn>
                                        <p:tgtEl>
                                          <p:spTgt spid="21"/>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9"/>
                                        </p:tgtEl>
                                      </p:cBhvr>
                                    </p:animEffect>
                                    <p:set>
                                      <p:cBhvr>
                                        <p:cTn id="63" dur="1" fill="hold">
                                          <p:stCondLst>
                                            <p:cond delay="499"/>
                                          </p:stCondLst>
                                        </p:cTn>
                                        <p:tgtEl>
                                          <p:spTgt spid="19"/>
                                        </p:tgtEl>
                                        <p:attrNameLst>
                                          <p:attrName>style.visibility</p:attrName>
                                        </p:attrNameLst>
                                      </p:cBhvr>
                                      <p:to>
                                        <p:strVal val="hidden"/>
                                      </p:to>
                                    </p:set>
                                  </p:childTnLst>
                                </p:cTn>
                              </p:par>
                              <p:par>
                                <p:cTn id="64" presetID="10" presetClass="entr" presetSubtype="0"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17"/>
                                        </p:tgtEl>
                                      </p:cBhvr>
                                    </p:animEffect>
                                    <p:set>
                                      <p:cBhvr>
                                        <p:cTn id="71" dur="1" fill="hold">
                                          <p:stCondLst>
                                            <p:cond delay="499"/>
                                          </p:stCondLst>
                                        </p:cTn>
                                        <p:tgtEl>
                                          <p:spTgt spid="17"/>
                                        </p:tgtEl>
                                        <p:attrNameLst>
                                          <p:attrName>style.visibility</p:attrName>
                                        </p:attrNameLst>
                                      </p:cBhvr>
                                      <p:to>
                                        <p:strVal val="hidden"/>
                                      </p:to>
                                    </p:set>
                                  </p:childTnLst>
                                </p:cTn>
                              </p:par>
                              <p:par>
                                <p:cTn id="72" presetID="10"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2:1</a:t>
            </a:r>
          </a:p>
        </p:txBody>
      </p:sp>
      <p:pic>
        <p:nvPicPr>
          <p:cNvPr id="8" name="Picture 7" descr="A close up of a logo&#10;&#10;Description generated with very high confidence">
            <a:extLst>
              <a:ext uri="{FF2B5EF4-FFF2-40B4-BE49-F238E27FC236}">
                <a16:creationId xmlns:a16="http://schemas.microsoft.com/office/drawing/2014/main" id="{B846C6FF-9D3C-4605-B3C4-15802850A7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9936" y="908720"/>
            <a:ext cx="1238620" cy="5398354"/>
          </a:xfrm>
          <a:prstGeom prst="rect">
            <a:avLst/>
          </a:prstGeom>
        </p:spPr>
      </p:pic>
      <p:pic>
        <p:nvPicPr>
          <p:cNvPr id="12" name="Picture 11">
            <a:extLst>
              <a:ext uri="{FF2B5EF4-FFF2-40B4-BE49-F238E27FC236}">
                <a16:creationId xmlns:a16="http://schemas.microsoft.com/office/drawing/2014/main" id="{B3EBDA77-9872-4E6F-9A7B-4A9FD981DF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
          <a:stretch/>
        </p:blipFill>
        <p:spPr>
          <a:xfrm>
            <a:off x="6139246" y="6004784"/>
            <a:ext cx="481920" cy="207180"/>
          </a:xfrm>
          <a:prstGeom prst="rect">
            <a:avLst/>
          </a:prstGeom>
        </p:spPr>
      </p:pic>
      <p:pic>
        <p:nvPicPr>
          <p:cNvPr id="14" name="Picture 13">
            <a:extLst>
              <a:ext uri="{FF2B5EF4-FFF2-40B4-BE49-F238E27FC236}">
                <a16:creationId xmlns:a16="http://schemas.microsoft.com/office/drawing/2014/main" id="{528A342B-C2B7-4985-BBD7-5BE361A144D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39377" y="5505433"/>
            <a:ext cx="581789" cy="199741"/>
          </a:xfrm>
          <a:prstGeom prst="rect">
            <a:avLst/>
          </a:prstGeom>
        </p:spPr>
      </p:pic>
      <p:pic>
        <p:nvPicPr>
          <p:cNvPr id="17" name="Picture 16">
            <a:extLst>
              <a:ext uri="{FF2B5EF4-FFF2-40B4-BE49-F238E27FC236}">
                <a16:creationId xmlns:a16="http://schemas.microsoft.com/office/drawing/2014/main" id="{6278517C-2A4E-4968-AB24-846568F966A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039377" y="5006082"/>
            <a:ext cx="581789" cy="199741"/>
          </a:xfrm>
          <a:prstGeom prst="rect">
            <a:avLst/>
          </a:prstGeom>
        </p:spPr>
      </p:pic>
      <p:pic>
        <p:nvPicPr>
          <p:cNvPr id="19" name="Picture 18">
            <a:extLst>
              <a:ext uri="{FF2B5EF4-FFF2-40B4-BE49-F238E27FC236}">
                <a16:creationId xmlns:a16="http://schemas.microsoft.com/office/drawing/2014/main" id="{F9010150-5BDC-498D-BE49-4B4C9AFBFE1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37966" y="4506732"/>
            <a:ext cx="581789" cy="199741"/>
          </a:xfrm>
          <a:prstGeom prst="rect">
            <a:avLst/>
          </a:prstGeom>
        </p:spPr>
      </p:pic>
      <p:pic>
        <p:nvPicPr>
          <p:cNvPr id="21" name="Picture 20">
            <a:extLst>
              <a:ext uri="{FF2B5EF4-FFF2-40B4-BE49-F238E27FC236}">
                <a16:creationId xmlns:a16="http://schemas.microsoft.com/office/drawing/2014/main" id="{80419462-EDCA-4903-82AD-CA45A69B611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037966" y="4009775"/>
            <a:ext cx="581789" cy="197344"/>
          </a:xfrm>
          <a:prstGeom prst="rect">
            <a:avLst/>
          </a:prstGeom>
        </p:spPr>
      </p:pic>
      <p:pic>
        <p:nvPicPr>
          <p:cNvPr id="23" name="Picture 22">
            <a:extLst>
              <a:ext uri="{FF2B5EF4-FFF2-40B4-BE49-F238E27FC236}">
                <a16:creationId xmlns:a16="http://schemas.microsoft.com/office/drawing/2014/main" id="{C0DE0F83-726F-45D2-9237-24F0C39EB3E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037965" y="3511624"/>
            <a:ext cx="581789" cy="194949"/>
          </a:xfrm>
          <a:prstGeom prst="rect">
            <a:avLst/>
          </a:prstGeom>
        </p:spPr>
      </p:pic>
      <p:pic>
        <p:nvPicPr>
          <p:cNvPr id="25" name="Picture 24">
            <a:extLst>
              <a:ext uri="{FF2B5EF4-FFF2-40B4-BE49-F238E27FC236}">
                <a16:creationId xmlns:a16="http://schemas.microsoft.com/office/drawing/2014/main" id="{B9D90B3B-E0A4-4012-8614-9267C3D09C6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37965" y="3008678"/>
            <a:ext cx="581789" cy="194949"/>
          </a:xfrm>
          <a:prstGeom prst="rect">
            <a:avLst/>
          </a:prstGeom>
        </p:spPr>
      </p:pic>
      <p:pic>
        <p:nvPicPr>
          <p:cNvPr id="27" name="Picture 26">
            <a:extLst>
              <a:ext uri="{FF2B5EF4-FFF2-40B4-BE49-F238E27FC236}">
                <a16:creationId xmlns:a16="http://schemas.microsoft.com/office/drawing/2014/main" id="{301BDA43-2139-4E43-82C6-AAF65CDEB199}"/>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6037963" y="2508730"/>
            <a:ext cx="581789" cy="200337"/>
          </a:xfrm>
          <a:prstGeom prst="rect">
            <a:avLst/>
          </a:prstGeom>
        </p:spPr>
      </p:pic>
      <p:pic>
        <p:nvPicPr>
          <p:cNvPr id="29" name="Picture 28">
            <a:extLst>
              <a:ext uri="{FF2B5EF4-FFF2-40B4-BE49-F238E27FC236}">
                <a16:creationId xmlns:a16="http://schemas.microsoft.com/office/drawing/2014/main" id="{7FD97ABC-C885-4778-8AFD-CE06FC0F732A}"/>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037963" y="2022888"/>
            <a:ext cx="581789" cy="186828"/>
          </a:xfrm>
          <a:prstGeom prst="rect">
            <a:avLst/>
          </a:prstGeom>
        </p:spPr>
      </p:pic>
      <p:pic>
        <p:nvPicPr>
          <p:cNvPr id="31" name="Picture 30">
            <a:extLst>
              <a:ext uri="{FF2B5EF4-FFF2-40B4-BE49-F238E27FC236}">
                <a16:creationId xmlns:a16="http://schemas.microsoft.com/office/drawing/2014/main" id="{54C8657D-7633-4525-8D45-E110503B6E45}"/>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037963" y="1510621"/>
            <a:ext cx="581789" cy="186830"/>
          </a:xfrm>
          <a:prstGeom prst="rect">
            <a:avLst/>
          </a:prstGeom>
        </p:spPr>
      </p:pic>
      <p:pic>
        <p:nvPicPr>
          <p:cNvPr id="33" name="Picture 32">
            <a:extLst>
              <a:ext uri="{FF2B5EF4-FFF2-40B4-BE49-F238E27FC236}">
                <a16:creationId xmlns:a16="http://schemas.microsoft.com/office/drawing/2014/main" id="{7AAF22B6-66FC-45B9-A342-97E0B62399E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6023992" y="997200"/>
            <a:ext cx="595759" cy="207180"/>
          </a:xfrm>
          <a:prstGeom prst="rect">
            <a:avLst/>
          </a:prstGeom>
        </p:spPr>
      </p:pic>
      <p:pic>
        <p:nvPicPr>
          <p:cNvPr id="15" name="Picture 14">
            <a:extLst>
              <a:ext uri="{FF2B5EF4-FFF2-40B4-BE49-F238E27FC236}">
                <a16:creationId xmlns:a16="http://schemas.microsoft.com/office/drawing/2014/main" id="{FF0F8181-B14A-43BB-863E-77D8146BDAC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5657324" y="6093296"/>
            <a:ext cx="413226" cy="118668"/>
          </a:xfrm>
          <a:prstGeom prst="rect">
            <a:avLst/>
          </a:prstGeom>
        </p:spPr>
      </p:pic>
      <p:pic>
        <p:nvPicPr>
          <p:cNvPr id="16" name="Picture 15">
            <a:extLst>
              <a:ext uri="{FF2B5EF4-FFF2-40B4-BE49-F238E27FC236}">
                <a16:creationId xmlns:a16="http://schemas.microsoft.com/office/drawing/2014/main" id="{547A5E72-EDE3-4383-873F-12F4D86946B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5602908"/>
            <a:ext cx="413226" cy="501747"/>
          </a:xfrm>
          <a:prstGeom prst="rect">
            <a:avLst/>
          </a:prstGeom>
        </p:spPr>
      </p:pic>
      <p:pic>
        <p:nvPicPr>
          <p:cNvPr id="18" name="Picture 17">
            <a:extLst>
              <a:ext uri="{FF2B5EF4-FFF2-40B4-BE49-F238E27FC236}">
                <a16:creationId xmlns:a16="http://schemas.microsoft.com/office/drawing/2014/main" id="{F5462466-3093-4197-AD6D-5B448AD6B183}"/>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5105952"/>
            <a:ext cx="413226" cy="501747"/>
          </a:xfrm>
          <a:prstGeom prst="rect">
            <a:avLst/>
          </a:prstGeom>
        </p:spPr>
      </p:pic>
      <p:pic>
        <p:nvPicPr>
          <p:cNvPr id="20" name="Picture 19">
            <a:extLst>
              <a:ext uri="{FF2B5EF4-FFF2-40B4-BE49-F238E27FC236}">
                <a16:creationId xmlns:a16="http://schemas.microsoft.com/office/drawing/2014/main" id="{075BF4AA-08E5-4058-AF5C-AE7387B8E34A}"/>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8971" y="4606601"/>
            <a:ext cx="413226" cy="501747"/>
          </a:xfrm>
          <a:prstGeom prst="rect">
            <a:avLst/>
          </a:prstGeom>
        </p:spPr>
      </p:pic>
      <p:pic>
        <p:nvPicPr>
          <p:cNvPr id="22" name="Picture 21">
            <a:extLst>
              <a:ext uri="{FF2B5EF4-FFF2-40B4-BE49-F238E27FC236}">
                <a16:creationId xmlns:a16="http://schemas.microsoft.com/office/drawing/2014/main" id="{93AA2A55-6AB5-4690-8AD5-8D9DF48BDFFC}"/>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4106054"/>
            <a:ext cx="413226" cy="501747"/>
          </a:xfrm>
          <a:prstGeom prst="rect">
            <a:avLst/>
          </a:prstGeom>
        </p:spPr>
      </p:pic>
      <p:pic>
        <p:nvPicPr>
          <p:cNvPr id="24" name="Picture 23">
            <a:extLst>
              <a:ext uri="{FF2B5EF4-FFF2-40B4-BE49-F238E27FC236}">
                <a16:creationId xmlns:a16="http://schemas.microsoft.com/office/drawing/2014/main" id="{5774DAED-8C35-4053-9672-E1C712891FA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3606105"/>
            <a:ext cx="413226" cy="501747"/>
          </a:xfrm>
          <a:prstGeom prst="rect">
            <a:avLst/>
          </a:prstGeom>
        </p:spPr>
      </p:pic>
      <p:pic>
        <p:nvPicPr>
          <p:cNvPr id="26" name="Picture 25">
            <a:extLst>
              <a:ext uri="{FF2B5EF4-FFF2-40B4-BE49-F238E27FC236}">
                <a16:creationId xmlns:a16="http://schemas.microsoft.com/office/drawing/2014/main" id="{26B67F33-FD4A-40DC-8FA2-B0F868CE1DD4}"/>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3105857"/>
            <a:ext cx="413226" cy="501747"/>
          </a:xfrm>
          <a:prstGeom prst="rect">
            <a:avLst/>
          </a:prstGeom>
        </p:spPr>
      </p:pic>
      <p:pic>
        <p:nvPicPr>
          <p:cNvPr id="28" name="Picture 27">
            <a:extLst>
              <a:ext uri="{FF2B5EF4-FFF2-40B4-BE49-F238E27FC236}">
                <a16:creationId xmlns:a16="http://schemas.microsoft.com/office/drawing/2014/main" id="{770D9AA2-7304-41AA-A0B9-2906F5643ED2}"/>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2606801"/>
            <a:ext cx="413226" cy="501747"/>
          </a:xfrm>
          <a:prstGeom prst="rect">
            <a:avLst/>
          </a:prstGeom>
        </p:spPr>
      </p:pic>
      <p:pic>
        <p:nvPicPr>
          <p:cNvPr id="30" name="Picture 29">
            <a:extLst>
              <a:ext uri="{FF2B5EF4-FFF2-40B4-BE49-F238E27FC236}">
                <a16:creationId xmlns:a16="http://schemas.microsoft.com/office/drawing/2014/main" id="{3C5C48AE-34DB-4FF6-B95C-A5430534A4A5}"/>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2102059"/>
            <a:ext cx="413226" cy="501747"/>
          </a:xfrm>
          <a:prstGeom prst="rect">
            <a:avLst/>
          </a:prstGeom>
        </p:spPr>
      </p:pic>
      <p:pic>
        <p:nvPicPr>
          <p:cNvPr id="32" name="Picture 31">
            <a:extLst>
              <a:ext uri="{FF2B5EF4-FFF2-40B4-BE49-F238E27FC236}">
                <a16:creationId xmlns:a16="http://schemas.microsoft.com/office/drawing/2014/main" id="{FC0AB94F-AE11-4B89-AE32-9102EFEE3536}"/>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1597317"/>
            <a:ext cx="413226" cy="501747"/>
          </a:xfrm>
          <a:prstGeom prst="rect">
            <a:avLst/>
          </a:prstGeom>
        </p:spPr>
      </p:pic>
      <p:pic>
        <p:nvPicPr>
          <p:cNvPr id="34" name="Picture 33">
            <a:extLst>
              <a:ext uri="{FF2B5EF4-FFF2-40B4-BE49-F238E27FC236}">
                <a16:creationId xmlns:a16="http://schemas.microsoft.com/office/drawing/2014/main" id="{A989F679-B0C0-4565-B1CC-74C1E99F60F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8156"/>
          <a:stretch/>
        </p:blipFill>
        <p:spPr>
          <a:xfrm>
            <a:off x="5626150" y="1094072"/>
            <a:ext cx="413226" cy="501747"/>
          </a:xfrm>
          <a:prstGeom prst="rect">
            <a:avLst/>
          </a:prstGeom>
        </p:spPr>
      </p:pic>
    </p:spTree>
    <p:custDataLst>
      <p:tags r:id="rId1"/>
    </p:custDataLst>
    <p:extLst>
      <p:ext uri="{BB962C8B-B14F-4D97-AF65-F5344CB8AC3E}">
        <p14:creationId xmlns:p14="http://schemas.microsoft.com/office/powerpoint/2010/main" val="378825993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2:2</a:t>
            </a:r>
          </a:p>
        </p:txBody>
      </p:sp>
      <p:pic>
        <p:nvPicPr>
          <p:cNvPr id="28" name="Picture 27" descr="A close up of a logo&#10;&#10;Description generated with high confidence">
            <a:extLst>
              <a:ext uri="{FF2B5EF4-FFF2-40B4-BE49-F238E27FC236}">
                <a16:creationId xmlns:a16="http://schemas.microsoft.com/office/drawing/2014/main" id="{4F001557-C7FC-429B-89C9-1FC72FAFAF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35560" y="2924944"/>
            <a:ext cx="765666" cy="1214026"/>
          </a:xfrm>
          <a:prstGeom prst="rect">
            <a:avLst/>
          </a:prstGeom>
        </p:spPr>
      </p:pic>
      <p:sp>
        <p:nvSpPr>
          <p:cNvPr id="10" name="TextBox 9">
            <a:extLst>
              <a:ext uri="{FF2B5EF4-FFF2-40B4-BE49-F238E27FC236}">
                <a16:creationId xmlns:a16="http://schemas.microsoft.com/office/drawing/2014/main" id="{033CFA48-90F6-4033-A838-E67CC90FCDDA}"/>
              </a:ext>
            </a:extLst>
          </p:cNvPr>
          <p:cNvSpPr txBox="1"/>
          <p:nvPr/>
        </p:nvSpPr>
        <p:spPr bwMode="auto">
          <a:xfrm>
            <a:off x="5447928" y="4600418"/>
            <a:ext cx="12961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pic>
        <p:nvPicPr>
          <p:cNvPr id="37" name="Picture 36" descr="A close up of a logo&#10;&#10;Description generated with high confidence">
            <a:extLst>
              <a:ext uri="{FF2B5EF4-FFF2-40B4-BE49-F238E27FC236}">
                <a16:creationId xmlns:a16="http://schemas.microsoft.com/office/drawing/2014/main" id="{EEDB0AEF-70F1-4FB1-BAF9-5679A78295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27648" y="2924944"/>
            <a:ext cx="765666" cy="1214026"/>
          </a:xfrm>
          <a:prstGeom prst="rect">
            <a:avLst/>
          </a:prstGeom>
        </p:spPr>
      </p:pic>
      <p:sp>
        <p:nvSpPr>
          <p:cNvPr id="38" name="TextBox 37">
            <a:extLst>
              <a:ext uri="{FF2B5EF4-FFF2-40B4-BE49-F238E27FC236}">
                <a16:creationId xmlns:a16="http://schemas.microsoft.com/office/drawing/2014/main" id="{7776F669-7BC4-441D-9E84-BF5B466C7463}"/>
              </a:ext>
            </a:extLst>
          </p:cNvPr>
          <p:cNvSpPr txBox="1"/>
          <p:nvPr/>
        </p:nvSpPr>
        <p:spPr bwMode="auto">
          <a:xfrm>
            <a:off x="5447928" y="4600417"/>
            <a:ext cx="12961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pic>
        <p:nvPicPr>
          <p:cNvPr id="39" name="Picture 38" descr="A close up of a logo&#10;&#10;Description generated with high confidence">
            <a:extLst>
              <a:ext uri="{FF2B5EF4-FFF2-40B4-BE49-F238E27FC236}">
                <a16:creationId xmlns:a16="http://schemas.microsoft.com/office/drawing/2014/main" id="{212D7657-1AAE-4394-A26E-4BE716B8D41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719736" y="2924944"/>
            <a:ext cx="765666" cy="1214026"/>
          </a:xfrm>
          <a:prstGeom prst="rect">
            <a:avLst/>
          </a:prstGeom>
        </p:spPr>
      </p:pic>
      <p:sp>
        <p:nvSpPr>
          <p:cNvPr id="40" name="TextBox 39">
            <a:extLst>
              <a:ext uri="{FF2B5EF4-FFF2-40B4-BE49-F238E27FC236}">
                <a16:creationId xmlns:a16="http://schemas.microsoft.com/office/drawing/2014/main" id="{D0B70D88-8FA5-4D6F-AB5D-E066893B0F41}"/>
              </a:ext>
            </a:extLst>
          </p:cNvPr>
          <p:cNvSpPr txBox="1"/>
          <p:nvPr/>
        </p:nvSpPr>
        <p:spPr bwMode="auto">
          <a:xfrm>
            <a:off x="5447928" y="4600417"/>
            <a:ext cx="12961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pic>
        <p:nvPicPr>
          <p:cNvPr id="41" name="Picture 40" descr="A close up of a logo&#10;&#10;Description generated with high confidence">
            <a:extLst>
              <a:ext uri="{FF2B5EF4-FFF2-40B4-BE49-F238E27FC236}">
                <a16:creationId xmlns:a16="http://schemas.microsoft.com/office/drawing/2014/main" id="{1F44B20E-5295-4250-A319-E1675B85F1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14776" y="2924944"/>
            <a:ext cx="765666" cy="1214026"/>
          </a:xfrm>
          <a:prstGeom prst="rect">
            <a:avLst/>
          </a:prstGeom>
        </p:spPr>
      </p:pic>
      <p:sp>
        <p:nvSpPr>
          <p:cNvPr id="42" name="TextBox 41">
            <a:extLst>
              <a:ext uri="{FF2B5EF4-FFF2-40B4-BE49-F238E27FC236}">
                <a16:creationId xmlns:a16="http://schemas.microsoft.com/office/drawing/2014/main" id="{BC1406C0-1BFB-45E6-B171-D852C279842C}"/>
              </a:ext>
            </a:extLst>
          </p:cNvPr>
          <p:cNvSpPr txBox="1"/>
          <p:nvPr/>
        </p:nvSpPr>
        <p:spPr bwMode="auto">
          <a:xfrm>
            <a:off x="5447928" y="4600417"/>
            <a:ext cx="12961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pic>
        <p:nvPicPr>
          <p:cNvPr id="43" name="Picture 42" descr="A close up of a logo&#10;&#10;Description generated with high confidence">
            <a:extLst>
              <a:ext uri="{FF2B5EF4-FFF2-40B4-BE49-F238E27FC236}">
                <a16:creationId xmlns:a16="http://schemas.microsoft.com/office/drawing/2014/main" id="{B649CB68-3BF5-4C23-BFE4-1CBF744E08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06864" y="2924944"/>
            <a:ext cx="765666" cy="1214026"/>
          </a:xfrm>
          <a:prstGeom prst="rect">
            <a:avLst/>
          </a:prstGeom>
        </p:spPr>
      </p:pic>
      <p:sp>
        <p:nvSpPr>
          <p:cNvPr id="44" name="TextBox 43">
            <a:extLst>
              <a:ext uri="{FF2B5EF4-FFF2-40B4-BE49-F238E27FC236}">
                <a16:creationId xmlns:a16="http://schemas.microsoft.com/office/drawing/2014/main" id="{0AA42341-BAB6-44E0-9DC5-B242C9BF4A52}"/>
              </a:ext>
            </a:extLst>
          </p:cNvPr>
          <p:cNvSpPr txBox="1"/>
          <p:nvPr/>
        </p:nvSpPr>
        <p:spPr bwMode="auto">
          <a:xfrm>
            <a:off x="5447928" y="4600417"/>
            <a:ext cx="12961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50</a:t>
            </a:r>
          </a:p>
        </p:txBody>
      </p:sp>
      <p:pic>
        <p:nvPicPr>
          <p:cNvPr id="45" name="Picture 44" descr="A close up of a logo&#10;&#10;Description generated with high confidence">
            <a:extLst>
              <a:ext uri="{FF2B5EF4-FFF2-40B4-BE49-F238E27FC236}">
                <a16:creationId xmlns:a16="http://schemas.microsoft.com/office/drawing/2014/main" id="{E23F969D-EB91-40A5-BA90-82878BA0C6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98952" y="2924944"/>
            <a:ext cx="765666" cy="1214026"/>
          </a:xfrm>
          <a:prstGeom prst="rect">
            <a:avLst/>
          </a:prstGeom>
        </p:spPr>
      </p:pic>
      <p:sp>
        <p:nvSpPr>
          <p:cNvPr id="46" name="TextBox 45">
            <a:extLst>
              <a:ext uri="{FF2B5EF4-FFF2-40B4-BE49-F238E27FC236}">
                <a16:creationId xmlns:a16="http://schemas.microsoft.com/office/drawing/2014/main" id="{01EE6E0F-22F6-4871-A513-7F023FCB3C83}"/>
              </a:ext>
            </a:extLst>
          </p:cNvPr>
          <p:cNvSpPr txBox="1"/>
          <p:nvPr/>
        </p:nvSpPr>
        <p:spPr bwMode="auto">
          <a:xfrm>
            <a:off x="5447928" y="4606985"/>
            <a:ext cx="12961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60</a:t>
            </a:r>
          </a:p>
        </p:txBody>
      </p:sp>
      <p:pic>
        <p:nvPicPr>
          <p:cNvPr id="47" name="Picture 46" descr="A close up of a logo&#10;&#10;Description generated with high confidence">
            <a:extLst>
              <a:ext uri="{FF2B5EF4-FFF2-40B4-BE49-F238E27FC236}">
                <a16:creationId xmlns:a16="http://schemas.microsoft.com/office/drawing/2014/main" id="{8368C182-1015-4604-B08A-00B0373A9D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91040" y="2924944"/>
            <a:ext cx="765666" cy="1214026"/>
          </a:xfrm>
          <a:prstGeom prst="rect">
            <a:avLst/>
          </a:prstGeom>
        </p:spPr>
      </p:pic>
      <p:sp>
        <p:nvSpPr>
          <p:cNvPr id="48" name="TextBox 47">
            <a:extLst>
              <a:ext uri="{FF2B5EF4-FFF2-40B4-BE49-F238E27FC236}">
                <a16:creationId xmlns:a16="http://schemas.microsoft.com/office/drawing/2014/main" id="{8DE7CC94-AC7E-4854-9870-2201F85241A1}"/>
              </a:ext>
            </a:extLst>
          </p:cNvPr>
          <p:cNvSpPr txBox="1"/>
          <p:nvPr/>
        </p:nvSpPr>
        <p:spPr bwMode="auto">
          <a:xfrm>
            <a:off x="5447928" y="4587696"/>
            <a:ext cx="12961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70</a:t>
            </a:r>
          </a:p>
        </p:txBody>
      </p:sp>
      <p:pic>
        <p:nvPicPr>
          <p:cNvPr id="49" name="Picture 48" descr="A close up of a logo&#10;&#10;Description generated with high confidence">
            <a:extLst>
              <a:ext uri="{FF2B5EF4-FFF2-40B4-BE49-F238E27FC236}">
                <a16:creationId xmlns:a16="http://schemas.microsoft.com/office/drawing/2014/main" id="{530C2980-6333-4EC0-9123-B6CB75CDA0A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683128" y="2924944"/>
            <a:ext cx="765666" cy="1214026"/>
          </a:xfrm>
          <a:prstGeom prst="rect">
            <a:avLst/>
          </a:prstGeom>
        </p:spPr>
      </p:pic>
      <p:sp>
        <p:nvSpPr>
          <p:cNvPr id="50" name="TextBox 49">
            <a:extLst>
              <a:ext uri="{FF2B5EF4-FFF2-40B4-BE49-F238E27FC236}">
                <a16:creationId xmlns:a16="http://schemas.microsoft.com/office/drawing/2014/main" id="{4AEA0DF6-0A9B-476B-B5F8-A89F4AED2E2A}"/>
              </a:ext>
            </a:extLst>
          </p:cNvPr>
          <p:cNvSpPr txBox="1"/>
          <p:nvPr/>
        </p:nvSpPr>
        <p:spPr bwMode="auto">
          <a:xfrm>
            <a:off x="5447928" y="4600416"/>
            <a:ext cx="12961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80</a:t>
            </a:r>
          </a:p>
        </p:txBody>
      </p:sp>
      <p:pic>
        <p:nvPicPr>
          <p:cNvPr id="51" name="Picture 50" descr="A close up of a logo&#10;&#10;Description generated with high confidence">
            <a:extLst>
              <a:ext uri="{FF2B5EF4-FFF2-40B4-BE49-F238E27FC236}">
                <a16:creationId xmlns:a16="http://schemas.microsoft.com/office/drawing/2014/main" id="{D91C2199-DF00-41D7-ADAD-395E4B7E1C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475216" y="2924944"/>
            <a:ext cx="765666" cy="1214026"/>
          </a:xfrm>
          <a:prstGeom prst="rect">
            <a:avLst/>
          </a:prstGeom>
        </p:spPr>
      </p:pic>
      <p:sp>
        <p:nvSpPr>
          <p:cNvPr id="52" name="TextBox 51">
            <a:extLst>
              <a:ext uri="{FF2B5EF4-FFF2-40B4-BE49-F238E27FC236}">
                <a16:creationId xmlns:a16="http://schemas.microsoft.com/office/drawing/2014/main" id="{EAE6C959-AF4B-4746-9338-2D098D7F0BDE}"/>
              </a:ext>
            </a:extLst>
          </p:cNvPr>
          <p:cNvSpPr txBox="1"/>
          <p:nvPr/>
        </p:nvSpPr>
        <p:spPr bwMode="auto">
          <a:xfrm>
            <a:off x="5447928" y="4581129"/>
            <a:ext cx="12961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90</a:t>
            </a:r>
          </a:p>
        </p:txBody>
      </p:sp>
      <p:pic>
        <p:nvPicPr>
          <p:cNvPr id="53" name="Picture 52" descr="A close up of a logo&#10;&#10;Description generated with high confidence">
            <a:extLst>
              <a:ext uri="{FF2B5EF4-FFF2-40B4-BE49-F238E27FC236}">
                <a16:creationId xmlns:a16="http://schemas.microsoft.com/office/drawing/2014/main" id="{2245F37B-9A2E-4A27-97C0-12F79ABDDF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267304" y="2924944"/>
            <a:ext cx="765666" cy="1214026"/>
          </a:xfrm>
          <a:prstGeom prst="rect">
            <a:avLst/>
          </a:prstGeom>
        </p:spPr>
      </p:pic>
      <p:sp>
        <p:nvSpPr>
          <p:cNvPr id="54" name="TextBox 53">
            <a:extLst>
              <a:ext uri="{FF2B5EF4-FFF2-40B4-BE49-F238E27FC236}">
                <a16:creationId xmlns:a16="http://schemas.microsoft.com/office/drawing/2014/main" id="{93071929-E0A6-4FBB-B513-E00F7C04EF12}"/>
              </a:ext>
            </a:extLst>
          </p:cNvPr>
          <p:cNvSpPr txBox="1"/>
          <p:nvPr/>
        </p:nvSpPr>
        <p:spPr bwMode="auto">
          <a:xfrm>
            <a:off x="5447928" y="4600415"/>
            <a:ext cx="129614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100</a:t>
            </a:r>
          </a:p>
        </p:txBody>
      </p:sp>
    </p:spTree>
    <p:custDataLst>
      <p:tags r:id="rId1"/>
    </p:custDataLst>
    <p:extLst>
      <p:ext uri="{BB962C8B-B14F-4D97-AF65-F5344CB8AC3E}">
        <p14:creationId xmlns:p14="http://schemas.microsoft.com/office/powerpoint/2010/main" val="381190785"/>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40"/>
                                        </p:tgtEl>
                                      </p:cBhvr>
                                    </p:animEffect>
                                    <p:set>
                                      <p:cBhvr>
                                        <p:cTn id="40" dur="1" fill="hold">
                                          <p:stCondLst>
                                            <p:cond delay="499"/>
                                          </p:stCondLst>
                                        </p:cTn>
                                        <p:tgtEl>
                                          <p:spTgt spid="40"/>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42"/>
                                        </p:tgtEl>
                                      </p:cBhvr>
                                    </p:animEffect>
                                    <p:set>
                                      <p:cBhvr>
                                        <p:cTn id="54" dur="1" fill="hold">
                                          <p:stCondLst>
                                            <p:cond delay="499"/>
                                          </p:stCondLst>
                                        </p:cTn>
                                        <p:tgtEl>
                                          <p:spTgt spid="42"/>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44"/>
                                        </p:tgtEl>
                                      </p:cBhvr>
                                    </p:animEffect>
                                    <p:set>
                                      <p:cBhvr>
                                        <p:cTn id="68" dur="1" fill="hold">
                                          <p:stCondLst>
                                            <p:cond delay="499"/>
                                          </p:stCondLst>
                                        </p:cTn>
                                        <p:tgtEl>
                                          <p:spTgt spid="44"/>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46"/>
                                        </p:tgtEl>
                                      </p:cBhvr>
                                    </p:animEffect>
                                    <p:set>
                                      <p:cBhvr>
                                        <p:cTn id="82" dur="1" fill="hold">
                                          <p:stCondLst>
                                            <p:cond delay="499"/>
                                          </p:stCondLst>
                                        </p:cTn>
                                        <p:tgtEl>
                                          <p:spTgt spid="46"/>
                                        </p:tgtEl>
                                        <p:attrNameLst>
                                          <p:attrName>style.visibility</p:attrName>
                                        </p:attrNameLst>
                                      </p:cBhvr>
                                      <p:to>
                                        <p:strVal val="hidden"/>
                                      </p:to>
                                    </p:set>
                                  </p:childTnLst>
                                </p:cTn>
                              </p:par>
                            </p:childTnLst>
                          </p:cTn>
                        </p:par>
                        <p:par>
                          <p:cTn id="83" fill="hold">
                            <p:stCondLst>
                              <p:cond delay="500"/>
                            </p:stCondLst>
                            <p:childTnLst>
                              <p:par>
                                <p:cTn id="84" presetID="10" presetClass="entr" presetSubtype="0" fill="hold" nodeType="after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fade">
                                      <p:cBhvr>
                                        <p:cTn id="86" dur="5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fade">
                                      <p:cBhvr>
                                        <p:cTn id="91" dur="500"/>
                                        <p:tgtEl>
                                          <p:spTgt spid="48"/>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48"/>
                                        </p:tgtEl>
                                      </p:cBhvr>
                                    </p:animEffect>
                                    <p:set>
                                      <p:cBhvr>
                                        <p:cTn id="96" dur="1" fill="hold">
                                          <p:stCondLst>
                                            <p:cond delay="499"/>
                                          </p:stCondLst>
                                        </p:cTn>
                                        <p:tgtEl>
                                          <p:spTgt spid="48"/>
                                        </p:tgtEl>
                                        <p:attrNameLst>
                                          <p:attrName>style.visibility</p:attrName>
                                        </p:attrNameLst>
                                      </p:cBhvr>
                                      <p:to>
                                        <p:strVal val="hidden"/>
                                      </p:to>
                                    </p:set>
                                  </p:childTnLst>
                                </p:cTn>
                              </p:par>
                            </p:childTnLst>
                          </p:cTn>
                        </p:par>
                        <p:par>
                          <p:cTn id="97" fill="hold">
                            <p:stCondLst>
                              <p:cond delay="500"/>
                            </p:stCondLst>
                            <p:childTnLst>
                              <p:par>
                                <p:cTn id="98" presetID="10" presetClass="entr" presetSubtype="0" fill="hold"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fade">
                                      <p:cBhvr>
                                        <p:cTn id="100" dur="500"/>
                                        <p:tgtEl>
                                          <p:spTgt spid="49"/>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500"/>
                                        <p:tgtEl>
                                          <p:spTgt spid="5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1" nodeType="clickEffect">
                                  <p:stCondLst>
                                    <p:cond delay="0"/>
                                  </p:stCondLst>
                                  <p:childTnLst>
                                    <p:animEffect transition="out" filter="fade">
                                      <p:cBhvr>
                                        <p:cTn id="109" dur="500"/>
                                        <p:tgtEl>
                                          <p:spTgt spid="50"/>
                                        </p:tgtEl>
                                      </p:cBhvr>
                                    </p:animEffect>
                                    <p:set>
                                      <p:cBhvr>
                                        <p:cTn id="110" dur="1" fill="hold">
                                          <p:stCondLst>
                                            <p:cond delay="499"/>
                                          </p:stCondLst>
                                        </p:cTn>
                                        <p:tgtEl>
                                          <p:spTgt spid="50"/>
                                        </p:tgtEl>
                                        <p:attrNameLst>
                                          <p:attrName>style.visibility</p:attrName>
                                        </p:attrNameLst>
                                      </p:cBhvr>
                                      <p:to>
                                        <p:strVal val="hidden"/>
                                      </p:to>
                                    </p:set>
                                  </p:childTnLst>
                                </p:cTn>
                              </p:par>
                            </p:childTnLst>
                          </p:cTn>
                        </p:par>
                        <p:par>
                          <p:cTn id="111" fill="hold">
                            <p:stCondLst>
                              <p:cond delay="500"/>
                            </p:stCondLst>
                            <p:childTnLst>
                              <p:par>
                                <p:cTn id="112" presetID="10" presetClass="entr" presetSubtype="0" fill="hold" nodeType="afterEffect">
                                  <p:stCondLst>
                                    <p:cond delay="0"/>
                                  </p:stCondLst>
                                  <p:childTnLst>
                                    <p:set>
                                      <p:cBhvr>
                                        <p:cTn id="113" dur="1" fill="hold">
                                          <p:stCondLst>
                                            <p:cond delay="0"/>
                                          </p:stCondLst>
                                        </p:cTn>
                                        <p:tgtEl>
                                          <p:spTgt spid="51"/>
                                        </p:tgtEl>
                                        <p:attrNameLst>
                                          <p:attrName>style.visibility</p:attrName>
                                        </p:attrNameLst>
                                      </p:cBhvr>
                                      <p:to>
                                        <p:strVal val="visible"/>
                                      </p:to>
                                    </p:set>
                                    <p:animEffect transition="in" filter="fade">
                                      <p:cBhvr>
                                        <p:cTn id="114" dur="500"/>
                                        <p:tgtEl>
                                          <p:spTgt spid="5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fade">
                                      <p:cBhvr>
                                        <p:cTn id="119" dur="500"/>
                                        <p:tgtEl>
                                          <p:spTgt spid="52"/>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xit" presetSubtype="0" fill="hold" grpId="1" nodeType="clickEffect">
                                  <p:stCondLst>
                                    <p:cond delay="0"/>
                                  </p:stCondLst>
                                  <p:childTnLst>
                                    <p:animEffect transition="out" filter="fade">
                                      <p:cBhvr>
                                        <p:cTn id="123" dur="500"/>
                                        <p:tgtEl>
                                          <p:spTgt spid="52"/>
                                        </p:tgtEl>
                                      </p:cBhvr>
                                    </p:animEffect>
                                    <p:set>
                                      <p:cBhvr>
                                        <p:cTn id="124" dur="1" fill="hold">
                                          <p:stCondLst>
                                            <p:cond delay="499"/>
                                          </p:stCondLst>
                                        </p:cTn>
                                        <p:tgtEl>
                                          <p:spTgt spid="52"/>
                                        </p:tgtEl>
                                        <p:attrNameLst>
                                          <p:attrName>style.visibility</p:attrName>
                                        </p:attrNameLst>
                                      </p:cBhvr>
                                      <p:to>
                                        <p:strVal val="hidden"/>
                                      </p:to>
                                    </p:set>
                                  </p:childTnLst>
                                </p:cTn>
                              </p:par>
                            </p:childTnLst>
                          </p:cTn>
                        </p:par>
                        <p:par>
                          <p:cTn id="125" fill="hold">
                            <p:stCondLst>
                              <p:cond delay="500"/>
                            </p:stCondLst>
                            <p:childTnLst>
                              <p:par>
                                <p:cTn id="126" presetID="10" presetClass="entr" presetSubtype="0" fill="hold" nodeType="afterEffect">
                                  <p:stCondLst>
                                    <p:cond delay="0"/>
                                  </p:stCondLst>
                                  <p:childTnLst>
                                    <p:set>
                                      <p:cBhvr>
                                        <p:cTn id="127" dur="1" fill="hold">
                                          <p:stCondLst>
                                            <p:cond delay="0"/>
                                          </p:stCondLst>
                                        </p:cTn>
                                        <p:tgtEl>
                                          <p:spTgt spid="53"/>
                                        </p:tgtEl>
                                        <p:attrNameLst>
                                          <p:attrName>style.visibility</p:attrName>
                                        </p:attrNameLst>
                                      </p:cBhvr>
                                      <p:to>
                                        <p:strVal val="visible"/>
                                      </p:to>
                                    </p:set>
                                    <p:animEffect transition="in" filter="fade">
                                      <p:cBhvr>
                                        <p:cTn id="128" dur="500"/>
                                        <p:tgtEl>
                                          <p:spTgt spid="5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8" grpId="0"/>
      <p:bldP spid="38" grpId="1"/>
      <p:bldP spid="40" grpId="0"/>
      <p:bldP spid="40" grpId="1"/>
      <p:bldP spid="42" grpId="0"/>
      <p:bldP spid="42" grpId="1"/>
      <p:bldP spid="44" grpId="0"/>
      <p:bldP spid="44" grpId="1"/>
      <p:bldP spid="46" grpId="0"/>
      <p:bldP spid="46" grpId="1"/>
      <p:bldP spid="48" grpId="0"/>
      <p:bldP spid="48" grpId="1"/>
      <p:bldP spid="50" grpId="0"/>
      <p:bldP spid="50" grpId="1"/>
      <p:bldP spid="52" grpId="0"/>
      <p:bldP spid="52" grpId="1"/>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2:2</a:t>
            </a:r>
          </a:p>
        </p:txBody>
      </p:sp>
      <p:pic>
        <p:nvPicPr>
          <p:cNvPr id="6" name="Picture 5">
            <a:extLst>
              <a:ext uri="{FF2B5EF4-FFF2-40B4-BE49-F238E27FC236}">
                <a16:creationId xmlns:a16="http://schemas.microsoft.com/office/drawing/2014/main" id="{6DC296CB-3224-477A-85E2-61F8A566C2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43764" y="1247747"/>
            <a:ext cx="4328500" cy="4362509"/>
          </a:xfrm>
          <a:prstGeom prst="rect">
            <a:avLst/>
          </a:prstGeom>
        </p:spPr>
      </p:pic>
      <p:sp>
        <p:nvSpPr>
          <p:cNvPr id="3" name="Rectangle 2">
            <a:extLst>
              <a:ext uri="{FF2B5EF4-FFF2-40B4-BE49-F238E27FC236}">
                <a16:creationId xmlns:a16="http://schemas.microsoft.com/office/drawing/2014/main" id="{36C25030-BE68-4A44-909C-3E33F9B00324}"/>
              </a:ext>
            </a:extLst>
          </p:cNvPr>
          <p:cNvSpPr/>
          <p:nvPr/>
        </p:nvSpPr>
        <p:spPr bwMode="auto">
          <a:xfrm>
            <a:off x="4223792" y="1412776"/>
            <a:ext cx="1944216" cy="50405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5" name="Rectangle 4">
            <a:extLst>
              <a:ext uri="{FF2B5EF4-FFF2-40B4-BE49-F238E27FC236}">
                <a16:creationId xmlns:a16="http://schemas.microsoft.com/office/drawing/2014/main" id="{4B6DF007-3A4D-4FE1-B0AD-B3C7DE7BFBA1}"/>
              </a:ext>
            </a:extLst>
          </p:cNvPr>
          <p:cNvSpPr/>
          <p:nvPr/>
        </p:nvSpPr>
        <p:spPr bwMode="auto">
          <a:xfrm>
            <a:off x="6240016" y="1412776"/>
            <a:ext cx="2016224" cy="50405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7" name="TextBox 6">
            <a:extLst>
              <a:ext uri="{FF2B5EF4-FFF2-40B4-BE49-F238E27FC236}">
                <a16:creationId xmlns:a16="http://schemas.microsoft.com/office/drawing/2014/main" id="{60A0666F-C798-4BAF-A47A-430A7DEB9E05}"/>
              </a:ext>
            </a:extLst>
          </p:cNvPr>
          <p:cNvSpPr txBox="1"/>
          <p:nvPr/>
        </p:nvSpPr>
        <p:spPr bwMode="auto">
          <a:xfrm>
            <a:off x="8332258" y="1340769"/>
            <a:ext cx="720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pic>
        <p:nvPicPr>
          <p:cNvPr id="8" name="Picture 7">
            <a:extLst>
              <a:ext uri="{FF2B5EF4-FFF2-40B4-BE49-F238E27FC236}">
                <a16:creationId xmlns:a16="http://schemas.microsoft.com/office/drawing/2014/main" id="{AEDFE41C-E9D2-490E-81E5-4CB4D05BB1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23792" y="1800001"/>
            <a:ext cx="1944216" cy="453063"/>
          </a:xfrm>
          <a:prstGeom prst="rect">
            <a:avLst/>
          </a:prstGeom>
        </p:spPr>
      </p:pic>
      <p:pic>
        <p:nvPicPr>
          <p:cNvPr id="9" name="Picture 8">
            <a:extLst>
              <a:ext uri="{FF2B5EF4-FFF2-40B4-BE49-F238E27FC236}">
                <a16:creationId xmlns:a16="http://schemas.microsoft.com/office/drawing/2014/main" id="{EBC80482-9092-4A0C-AA6E-335EBAF8C5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58000" y="1800001"/>
            <a:ext cx="1936196" cy="453063"/>
          </a:xfrm>
          <a:prstGeom prst="rect">
            <a:avLst/>
          </a:prstGeom>
        </p:spPr>
      </p:pic>
      <p:sp>
        <p:nvSpPr>
          <p:cNvPr id="10" name="TextBox 9">
            <a:extLst>
              <a:ext uri="{FF2B5EF4-FFF2-40B4-BE49-F238E27FC236}">
                <a16:creationId xmlns:a16="http://schemas.microsoft.com/office/drawing/2014/main" id="{C4E4447F-41FC-4B87-89A3-361348CB9C66}"/>
              </a:ext>
            </a:extLst>
          </p:cNvPr>
          <p:cNvSpPr txBox="1"/>
          <p:nvPr/>
        </p:nvSpPr>
        <p:spPr bwMode="auto">
          <a:xfrm>
            <a:off x="8332258" y="1752490"/>
            <a:ext cx="720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20</a:t>
            </a:r>
          </a:p>
        </p:txBody>
      </p:sp>
      <p:pic>
        <p:nvPicPr>
          <p:cNvPr id="11" name="Picture 10">
            <a:extLst>
              <a:ext uri="{FF2B5EF4-FFF2-40B4-BE49-F238E27FC236}">
                <a16:creationId xmlns:a16="http://schemas.microsoft.com/office/drawing/2014/main" id="{F7096791-1B2E-42D5-B3B5-0C49AD30B7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27802" y="2196001"/>
            <a:ext cx="1944216" cy="453063"/>
          </a:xfrm>
          <a:prstGeom prst="rect">
            <a:avLst/>
          </a:prstGeom>
        </p:spPr>
      </p:pic>
      <p:pic>
        <p:nvPicPr>
          <p:cNvPr id="12" name="Picture 11">
            <a:extLst>
              <a:ext uri="{FF2B5EF4-FFF2-40B4-BE49-F238E27FC236}">
                <a16:creationId xmlns:a16="http://schemas.microsoft.com/office/drawing/2014/main" id="{07BC232E-5504-41CB-9945-BDFEAE7692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62010" y="2196001"/>
            <a:ext cx="1936196" cy="453063"/>
          </a:xfrm>
          <a:prstGeom prst="rect">
            <a:avLst/>
          </a:prstGeom>
        </p:spPr>
      </p:pic>
      <p:sp>
        <p:nvSpPr>
          <p:cNvPr id="13" name="TextBox 12">
            <a:extLst>
              <a:ext uri="{FF2B5EF4-FFF2-40B4-BE49-F238E27FC236}">
                <a16:creationId xmlns:a16="http://schemas.microsoft.com/office/drawing/2014/main" id="{5F988F1F-6D50-4543-A01D-1A8DDB12A588}"/>
              </a:ext>
            </a:extLst>
          </p:cNvPr>
          <p:cNvSpPr txBox="1"/>
          <p:nvPr/>
        </p:nvSpPr>
        <p:spPr bwMode="auto">
          <a:xfrm>
            <a:off x="8332258" y="2164211"/>
            <a:ext cx="720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pic>
        <p:nvPicPr>
          <p:cNvPr id="14" name="Picture 13">
            <a:extLst>
              <a:ext uri="{FF2B5EF4-FFF2-40B4-BE49-F238E27FC236}">
                <a16:creationId xmlns:a16="http://schemas.microsoft.com/office/drawing/2014/main" id="{56D82237-21F9-47C8-9475-854462B2D1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223792" y="2592001"/>
            <a:ext cx="1944216" cy="453063"/>
          </a:xfrm>
          <a:prstGeom prst="rect">
            <a:avLst/>
          </a:prstGeom>
        </p:spPr>
      </p:pic>
      <p:pic>
        <p:nvPicPr>
          <p:cNvPr id="15" name="Picture 14">
            <a:extLst>
              <a:ext uri="{FF2B5EF4-FFF2-40B4-BE49-F238E27FC236}">
                <a16:creationId xmlns:a16="http://schemas.microsoft.com/office/drawing/2014/main" id="{4CAC3B87-4863-458E-AEF9-5269317A46F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258000" y="2592001"/>
            <a:ext cx="1936196" cy="453063"/>
          </a:xfrm>
          <a:prstGeom prst="rect">
            <a:avLst/>
          </a:prstGeom>
        </p:spPr>
      </p:pic>
      <p:sp>
        <p:nvSpPr>
          <p:cNvPr id="16" name="TextBox 15">
            <a:extLst>
              <a:ext uri="{FF2B5EF4-FFF2-40B4-BE49-F238E27FC236}">
                <a16:creationId xmlns:a16="http://schemas.microsoft.com/office/drawing/2014/main" id="{428A17FD-557A-48E1-A9DC-3E1DFEEEC8DD}"/>
              </a:ext>
            </a:extLst>
          </p:cNvPr>
          <p:cNvSpPr txBox="1"/>
          <p:nvPr/>
        </p:nvSpPr>
        <p:spPr bwMode="auto">
          <a:xfrm>
            <a:off x="8332258" y="2575932"/>
            <a:ext cx="720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pic>
        <p:nvPicPr>
          <p:cNvPr id="17" name="Picture 16">
            <a:extLst>
              <a:ext uri="{FF2B5EF4-FFF2-40B4-BE49-F238E27FC236}">
                <a16:creationId xmlns:a16="http://schemas.microsoft.com/office/drawing/2014/main" id="{7EDA785D-39F4-42BD-B666-FCDFCD6EED2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23792" y="2988001"/>
            <a:ext cx="1936196" cy="396000"/>
          </a:xfrm>
          <a:prstGeom prst="rect">
            <a:avLst/>
          </a:prstGeom>
        </p:spPr>
      </p:pic>
      <p:pic>
        <p:nvPicPr>
          <p:cNvPr id="18" name="Picture 17">
            <a:extLst>
              <a:ext uri="{FF2B5EF4-FFF2-40B4-BE49-F238E27FC236}">
                <a16:creationId xmlns:a16="http://schemas.microsoft.com/office/drawing/2014/main" id="{1F87A737-43D9-4D4E-A427-AD98A83AC4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58000" y="2988001"/>
            <a:ext cx="1936196" cy="396000"/>
          </a:xfrm>
          <a:prstGeom prst="rect">
            <a:avLst/>
          </a:prstGeom>
        </p:spPr>
      </p:pic>
      <p:sp>
        <p:nvSpPr>
          <p:cNvPr id="19" name="TextBox 18">
            <a:extLst>
              <a:ext uri="{FF2B5EF4-FFF2-40B4-BE49-F238E27FC236}">
                <a16:creationId xmlns:a16="http://schemas.microsoft.com/office/drawing/2014/main" id="{B00B33F9-B727-420A-B44A-7EF6C4789B1F}"/>
              </a:ext>
            </a:extLst>
          </p:cNvPr>
          <p:cNvSpPr txBox="1"/>
          <p:nvPr/>
        </p:nvSpPr>
        <p:spPr bwMode="auto">
          <a:xfrm>
            <a:off x="8332258" y="2987653"/>
            <a:ext cx="720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50</a:t>
            </a:r>
          </a:p>
        </p:txBody>
      </p:sp>
      <p:pic>
        <p:nvPicPr>
          <p:cNvPr id="20" name="Picture 19">
            <a:extLst>
              <a:ext uri="{FF2B5EF4-FFF2-40B4-BE49-F238E27FC236}">
                <a16:creationId xmlns:a16="http://schemas.microsoft.com/office/drawing/2014/main" id="{BE86179B-6EB9-47BA-8F70-6F65554F2C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23792" y="3474000"/>
            <a:ext cx="1936196" cy="396000"/>
          </a:xfrm>
          <a:prstGeom prst="rect">
            <a:avLst/>
          </a:prstGeom>
        </p:spPr>
      </p:pic>
      <p:pic>
        <p:nvPicPr>
          <p:cNvPr id="21" name="Picture 20">
            <a:extLst>
              <a:ext uri="{FF2B5EF4-FFF2-40B4-BE49-F238E27FC236}">
                <a16:creationId xmlns:a16="http://schemas.microsoft.com/office/drawing/2014/main" id="{70A77A8F-FB43-4D5C-A078-B6F9C465CF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58000" y="3474000"/>
            <a:ext cx="1936196" cy="396000"/>
          </a:xfrm>
          <a:prstGeom prst="rect">
            <a:avLst/>
          </a:prstGeom>
        </p:spPr>
      </p:pic>
      <p:sp>
        <p:nvSpPr>
          <p:cNvPr id="22" name="TextBox 21">
            <a:extLst>
              <a:ext uri="{FF2B5EF4-FFF2-40B4-BE49-F238E27FC236}">
                <a16:creationId xmlns:a16="http://schemas.microsoft.com/office/drawing/2014/main" id="{D1BEAD2F-65B3-461B-AA61-CE693D2113F7}"/>
              </a:ext>
            </a:extLst>
          </p:cNvPr>
          <p:cNvSpPr txBox="1"/>
          <p:nvPr/>
        </p:nvSpPr>
        <p:spPr bwMode="auto">
          <a:xfrm>
            <a:off x="8332258" y="3399374"/>
            <a:ext cx="720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60</a:t>
            </a:r>
          </a:p>
        </p:txBody>
      </p:sp>
      <p:pic>
        <p:nvPicPr>
          <p:cNvPr id="23" name="Picture 22">
            <a:extLst>
              <a:ext uri="{FF2B5EF4-FFF2-40B4-BE49-F238E27FC236}">
                <a16:creationId xmlns:a16="http://schemas.microsoft.com/office/drawing/2014/main" id="{27ACD3ED-3BFC-4FE8-AD03-E72610FA523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23792" y="3870000"/>
            <a:ext cx="1936196" cy="396000"/>
          </a:xfrm>
          <a:prstGeom prst="rect">
            <a:avLst/>
          </a:prstGeom>
        </p:spPr>
      </p:pic>
      <p:pic>
        <p:nvPicPr>
          <p:cNvPr id="24" name="Picture 23">
            <a:extLst>
              <a:ext uri="{FF2B5EF4-FFF2-40B4-BE49-F238E27FC236}">
                <a16:creationId xmlns:a16="http://schemas.microsoft.com/office/drawing/2014/main" id="{BFE28B25-4C5C-4DAF-B3BA-302C199658FC}"/>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58000" y="3870000"/>
            <a:ext cx="1936196" cy="396000"/>
          </a:xfrm>
          <a:prstGeom prst="rect">
            <a:avLst/>
          </a:prstGeom>
        </p:spPr>
      </p:pic>
      <p:sp>
        <p:nvSpPr>
          <p:cNvPr id="25" name="TextBox 24">
            <a:extLst>
              <a:ext uri="{FF2B5EF4-FFF2-40B4-BE49-F238E27FC236}">
                <a16:creationId xmlns:a16="http://schemas.microsoft.com/office/drawing/2014/main" id="{A1EF952C-9519-4F00-87D2-A438631213F1}"/>
              </a:ext>
            </a:extLst>
          </p:cNvPr>
          <p:cNvSpPr txBox="1"/>
          <p:nvPr/>
        </p:nvSpPr>
        <p:spPr bwMode="auto">
          <a:xfrm>
            <a:off x="8332258" y="3811095"/>
            <a:ext cx="720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70</a:t>
            </a:r>
          </a:p>
        </p:txBody>
      </p:sp>
      <p:pic>
        <p:nvPicPr>
          <p:cNvPr id="26" name="Picture 25">
            <a:extLst>
              <a:ext uri="{FF2B5EF4-FFF2-40B4-BE49-F238E27FC236}">
                <a16:creationId xmlns:a16="http://schemas.microsoft.com/office/drawing/2014/main" id="{970AA92E-041B-495C-846A-5EC40ACFC34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23792" y="4266000"/>
            <a:ext cx="1936196" cy="396000"/>
          </a:xfrm>
          <a:prstGeom prst="rect">
            <a:avLst/>
          </a:prstGeom>
        </p:spPr>
      </p:pic>
      <p:pic>
        <p:nvPicPr>
          <p:cNvPr id="27" name="Picture 26">
            <a:extLst>
              <a:ext uri="{FF2B5EF4-FFF2-40B4-BE49-F238E27FC236}">
                <a16:creationId xmlns:a16="http://schemas.microsoft.com/office/drawing/2014/main" id="{D1041BCF-808D-45D6-A0BC-56F6CCEA9A4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58000" y="4266000"/>
            <a:ext cx="1936196" cy="396000"/>
          </a:xfrm>
          <a:prstGeom prst="rect">
            <a:avLst/>
          </a:prstGeom>
        </p:spPr>
      </p:pic>
      <p:sp>
        <p:nvSpPr>
          <p:cNvPr id="28" name="TextBox 27">
            <a:extLst>
              <a:ext uri="{FF2B5EF4-FFF2-40B4-BE49-F238E27FC236}">
                <a16:creationId xmlns:a16="http://schemas.microsoft.com/office/drawing/2014/main" id="{1C558A4C-135E-4511-A6C1-07FEC9C2D7C6}"/>
              </a:ext>
            </a:extLst>
          </p:cNvPr>
          <p:cNvSpPr txBox="1"/>
          <p:nvPr/>
        </p:nvSpPr>
        <p:spPr bwMode="auto">
          <a:xfrm>
            <a:off x="8332258" y="4222816"/>
            <a:ext cx="720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80</a:t>
            </a:r>
          </a:p>
        </p:txBody>
      </p:sp>
      <p:pic>
        <p:nvPicPr>
          <p:cNvPr id="29" name="Picture 28">
            <a:extLst>
              <a:ext uri="{FF2B5EF4-FFF2-40B4-BE49-F238E27FC236}">
                <a16:creationId xmlns:a16="http://schemas.microsoft.com/office/drawing/2014/main" id="{ADDB5CAA-F895-4B11-A58A-F9857CF71F6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23792" y="4662000"/>
            <a:ext cx="1936196" cy="396000"/>
          </a:xfrm>
          <a:prstGeom prst="rect">
            <a:avLst/>
          </a:prstGeom>
        </p:spPr>
      </p:pic>
      <p:pic>
        <p:nvPicPr>
          <p:cNvPr id="30" name="Picture 29">
            <a:extLst>
              <a:ext uri="{FF2B5EF4-FFF2-40B4-BE49-F238E27FC236}">
                <a16:creationId xmlns:a16="http://schemas.microsoft.com/office/drawing/2014/main" id="{694702FB-3A59-44CE-9B2B-31F200DF814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58000" y="4662000"/>
            <a:ext cx="1936196" cy="396000"/>
          </a:xfrm>
          <a:prstGeom prst="rect">
            <a:avLst/>
          </a:prstGeom>
        </p:spPr>
      </p:pic>
      <p:sp>
        <p:nvSpPr>
          <p:cNvPr id="31" name="TextBox 30">
            <a:extLst>
              <a:ext uri="{FF2B5EF4-FFF2-40B4-BE49-F238E27FC236}">
                <a16:creationId xmlns:a16="http://schemas.microsoft.com/office/drawing/2014/main" id="{C691ABC7-F643-42A3-9786-2AF0BB55D17D}"/>
              </a:ext>
            </a:extLst>
          </p:cNvPr>
          <p:cNvSpPr txBox="1"/>
          <p:nvPr/>
        </p:nvSpPr>
        <p:spPr bwMode="auto">
          <a:xfrm>
            <a:off x="8332258" y="4634537"/>
            <a:ext cx="720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90</a:t>
            </a:r>
          </a:p>
        </p:txBody>
      </p:sp>
      <p:pic>
        <p:nvPicPr>
          <p:cNvPr id="32" name="Picture 31">
            <a:extLst>
              <a:ext uri="{FF2B5EF4-FFF2-40B4-BE49-F238E27FC236}">
                <a16:creationId xmlns:a16="http://schemas.microsoft.com/office/drawing/2014/main" id="{BDE6E715-B8A0-4DEF-91BA-1AC5693E18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23792" y="5058000"/>
            <a:ext cx="1936196" cy="396000"/>
          </a:xfrm>
          <a:prstGeom prst="rect">
            <a:avLst/>
          </a:prstGeom>
        </p:spPr>
      </p:pic>
      <p:pic>
        <p:nvPicPr>
          <p:cNvPr id="33" name="Picture 32">
            <a:extLst>
              <a:ext uri="{FF2B5EF4-FFF2-40B4-BE49-F238E27FC236}">
                <a16:creationId xmlns:a16="http://schemas.microsoft.com/office/drawing/2014/main" id="{1A5E5E4D-C8B6-4FBA-B394-486A15EA6E2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258000" y="5058000"/>
            <a:ext cx="1936196" cy="396000"/>
          </a:xfrm>
          <a:prstGeom prst="rect">
            <a:avLst/>
          </a:prstGeom>
        </p:spPr>
      </p:pic>
      <p:sp>
        <p:nvSpPr>
          <p:cNvPr id="34" name="TextBox 33">
            <a:extLst>
              <a:ext uri="{FF2B5EF4-FFF2-40B4-BE49-F238E27FC236}">
                <a16:creationId xmlns:a16="http://schemas.microsoft.com/office/drawing/2014/main" id="{A8F5F7B5-16F2-4EEE-B5FF-267D9E394C78}"/>
              </a:ext>
            </a:extLst>
          </p:cNvPr>
          <p:cNvSpPr txBox="1"/>
          <p:nvPr/>
        </p:nvSpPr>
        <p:spPr bwMode="auto">
          <a:xfrm>
            <a:off x="8332258" y="5046256"/>
            <a:ext cx="72008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100</a:t>
            </a:r>
          </a:p>
        </p:txBody>
      </p:sp>
    </p:spTree>
    <p:custDataLst>
      <p:tags r:id="rId1"/>
    </p:custDataLst>
    <p:extLst>
      <p:ext uri="{BB962C8B-B14F-4D97-AF65-F5344CB8AC3E}">
        <p14:creationId xmlns:p14="http://schemas.microsoft.com/office/powerpoint/2010/main" val="139169937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13"/>
                                        </p:tgtEl>
                                      </p:cBhvr>
                                    </p:animEffect>
                                    <p:set>
                                      <p:cBhvr>
                                        <p:cTn id="54" dur="1" fill="hold">
                                          <p:stCondLst>
                                            <p:cond delay="499"/>
                                          </p:stCondLst>
                                        </p:cTn>
                                        <p:tgtEl>
                                          <p:spTgt spid="13"/>
                                        </p:tgtEl>
                                        <p:attrNameLst>
                                          <p:attrName>style.visibility</p:attrName>
                                        </p:attrNameLst>
                                      </p:cBhvr>
                                      <p:to>
                                        <p:strVal val="hidden"/>
                                      </p:to>
                                    </p:se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par>
                                <p:cTn id="59" presetID="10" presetClass="entr" presetSubtype="0"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500"/>
                                        <p:tgtEl>
                                          <p:spTgt spid="17"/>
                                        </p:tgtEl>
                                      </p:cBhvr>
                                    </p:animEffect>
                                  </p:childTnLst>
                                </p:cTn>
                              </p:par>
                              <p:par>
                                <p:cTn id="76" presetID="10" presetClass="entr" presetSubtype="0" fill="hold"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19"/>
                                        </p:tgtEl>
                                      </p:cBhvr>
                                    </p:animEffect>
                                    <p:set>
                                      <p:cBhvr>
                                        <p:cTn id="88" dur="1" fill="hold">
                                          <p:stCondLst>
                                            <p:cond delay="499"/>
                                          </p:stCondLst>
                                        </p:cTn>
                                        <p:tgtEl>
                                          <p:spTgt spid="19"/>
                                        </p:tgtEl>
                                        <p:attrNameLst>
                                          <p:attrName>style.visibility</p:attrName>
                                        </p:attrNameLst>
                                      </p:cBhvr>
                                      <p:to>
                                        <p:strVal val="hidden"/>
                                      </p:to>
                                    </p:set>
                                  </p:childTnLst>
                                </p:cTn>
                              </p:par>
                            </p:childTnLst>
                          </p:cTn>
                        </p:par>
                        <p:par>
                          <p:cTn id="89" fill="hold">
                            <p:stCondLst>
                              <p:cond delay="500"/>
                            </p:stCondLst>
                            <p:childTnLst>
                              <p:par>
                                <p:cTn id="90" presetID="10" presetClass="entr" presetSubtype="0"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500"/>
                                        <p:tgtEl>
                                          <p:spTgt spid="20"/>
                                        </p:tgtEl>
                                      </p:cBhvr>
                                    </p:animEffect>
                                  </p:childTnLst>
                                </p:cTn>
                              </p:par>
                              <p:par>
                                <p:cTn id="93" presetID="10" presetClass="entr" presetSubtype="0" fill="hold" nodeType="with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fade">
                                      <p:cBhvr>
                                        <p:cTn id="100" dur="500"/>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1" nodeType="clickEffect">
                                  <p:stCondLst>
                                    <p:cond delay="0"/>
                                  </p:stCondLst>
                                  <p:childTnLst>
                                    <p:animEffect transition="out" filter="fade">
                                      <p:cBhvr>
                                        <p:cTn id="104" dur="500"/>
                                        <p:tgtEl>
                                          <p:spTgt spid="22"/>
                                        </p:tgtEl>
                                      </p:cBhvr>
                                    </p:animEffect>
                                    <p:set>
                                      <p:cBhvr>
                                        <p:cTn id="105" dur="1" fill="hold">
                                          <p:stCondLst>
                                            <p:cond delay="499"/>
                                          </p:stCondLst>
                                        </p:cTn>
                                        <p:tgtEl>
                                          <p:spTgt spid="22"/>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500"/>
                                        <p:tgtEl>
                                          <p:spTgt spid="23"/>
                                        </p:tgtEl>
                                      </p:cBhvr>
                                    </p:animEffect>
                                  </p:childTnLst>
                                </p:cTn>
                              </p:par>
                              <p:par>
                                <p:cTn id="110" presetID="10" presetClass="entr" presetSubtype="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500"/>
                                        <p:tgtEl>
                                          <p:spTgt spid="2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500"/>
                                        <p:tgtEl>
                                          <p:spTgt spid="2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1" nodeType="clickEffect">
                                  <p:stCondLst>
                                    <p:cond delay="0"/>
                                  </p:stCondLst>
                                  <p:childTnLst>
                                    <p:animEffect transition="out" filter="fade">
                                      <p:cBhvr>
                                        <p:cTn id="121" dur="500"/>
                                        <p:tgtEl>
                                          <p:spTgt spid="25"/>
                                        </p:tgtEl>
                                      </p:cBhvr>
                                    </p:animEffect>
                                    <p:set>
                                      <p:cBhvr>
                                        <p:cTn id="122" dur="1" fill="hold">
                                          <p:stCondLst>
                                            <p:cond delay="499"/>
                                          </p:stCondLst>
                                        </p:cTn>
                                        <p:tgtEl>
                                          <p:spTgt spid="25"/>
                                        </p:tgtEl>
                                        <p:attrNameLst>
                                          <p:attrName>style.visibility</p:attrName>
                                        </p:attrNameLst>
                                      </p:cBhvr>
                                      <p:to>
                                        <p:strVal val="hidden"/>
                                      </p:to>
                                    </p:set>
                                  </p:childTnLst>
                                </p:cTn>
                              </p:par>
                            </p:childTnLst>
                          </p:cTn>
                        </p:par>
                        <p:par>
                          <p:cTn id="123" fill="hold">
                            <p:stCondLst>
                              <p:cond delay="500"/>
                            </p:stCondLst>
                            <p:childTnLst>
                              <p:par>
                                <p:cTn id="124" presetID="10" presetClass="entr" presetSubtype="0" fill="hold" nodeType="after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fade">
                                      <p:cBhvr>
                                        <p:cTn id="126" dur="500"/>
                                        <p:tgtEl>
                                          <p:spTgt spid="26"/>
                                        </p:tgtEl>
                                      </p:cBhvr>
                                    </p:animEffect>
                                  </p:childTnLst>
                                </p:cTn>
                              </p:par>
                              <p:par>
                                <p:cTn id="127" presetID="10" presetClass="entr" presetSubtype="0" fill="hold" nodeType="with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fade">
                                      <p:cBhvr>
                                        <p:cTn id="129" dur="500"/>
                                        <p:tgtEl>
                                          <p:spTgt spid="27"/>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28"/>
                                        </p:tgtEl>
                                        <p:attrNameLst>
                                          <p:attrName>style.visibility</p:attrName>
                                        </p:attrNameLst>
                                      </p:cBhvr>
                                      <p:to>
                                        <p:strVal val="visible"/>
                                      </p:to>
                                    </p:set>
                                    <p:animEffect transition="in" filter="fade">
                                      <p:cBhvr>
                                        <p:cTn id="134" dur="500"/>
                                        <p:tgtEl>
                                          <p:spTgt spid="2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xit" presetSubtype="0" fill="hold" grpId="1" nodeType="clickEffect">
                                  <p:stCondLst>
                                    <p:cond delay="0"/>
                                  </p:stCondLst>
                                  <p:childTnLst>
                                    <p:animEffect transition="out" filter="fade">
                                      <p:cBhvr>
                                        <p:cTn id="138" dur="500"/>
                                        <p:tgtEl>
                                          <p:spTgt spid="28"/>
                                        </p:tgtEl>
                                      </p:cBhvr>
                                    </p:animEffect>
                                    <p:set>
                                      <p:cBhvr>
                                        <p:cTn id="139" dur="1" fill="hold">
                                          <p:stCondLst>
                                            <p:cond delay="499"/>
                                          </p:stCondLst>
                                        </p:cTn>
                                        <p:tgtEl>
                                          <p:spTgt spid="28"/>
                                        </p:tgtEl>
                                        <p:attrNameLst>
                                          <p:attrName>style.visibility</p:attrName>
                                        </p:attrNameLst>
                                      </p:cBhvr>
                                      <p:to>
                                        <p:strVal val="hidden"/>
                                      </p:to>
                                    </p:set>
                                  </p:childTnLst>
                                </p:cTn>
                              </p:par>
                            </p:childTnLst>
                          </p:cTn>
                        </p:par>
                        <p:par>
                          <p:cTn id="140" fill="hold">
                            <p:stCondLst>
                              <p:cond delay="500"/>
                            </p:stCondLst>
                            <p:childTnLst>
                              <p:par>
                                <p:cTn id="141" presetID="10" presetClass="entr" presetSubtype="0" fill="hold" nodeType="afterEffect">
                                  <p:stCondLst>
                                    <p:cond delay="0"/>
                                  </p:stCondLst>
                                  <p:childTnLst>
                                    <p:set>
                                      <p:cBhvr>
                                        <p:cTn id="142" dur="1" fill="hold">
                                          <p:stCondLst>
                                            <p:cond delay="0"/>
                                          </p:stCondLst>
                                        </p:cTn>
                                        <p:tgtEl>
                                          <p:spTgt spid="29"/>
                                        </p:tgtEl>
                                        <p:attrNameLst>
                                          <p:attrName>style.visibility</p:attrName>
                                        </p:attrNameLst>
                                      </p:cBhvr>
                                      <p:to>
                                        <p:strVal val="visible"/>
                                      </p:to>
                                    </p:set>
                                    <p:animEffect transition="in" filter="fade">
                                      <p:cBhvr>
                                        <p:cTn id="143" dur="500"/>
                                        <p:tgtEl>
                                          <p:spTgt spid="29"/>
                                        </p:tgtEl>
                                      </p:cBhvr>
                                    </p:animEffect>
                                  </p:childTnLst>
                                </p:cTn>
                              </p:par>
                              <p:par>
                                <p:cTn id="144" presetID="10" presetClass="entr" presetSubtype="0" fill="hold" nodeType="withEffect">
                                  <p:stCondLst>
                                    <p:cond delay="0"/>
                                  </p:stCondLst>
                                  <p:childTnLst>
                                    <p:set>
                                      <p:cBhvr>
                                        <p:cTn id="145" dur="1" fill="hold">
                                          <p:stCondLst>
                                            <p:cond delay="0"/>
                                          </p:stCondLst>
                                        </p:cTn>
                                        <p:tgtEl>
                                          <p:spTgt spid="30"/>
                                        </p:tgtEl>
                                        <p:attrNameLst>
                                          <p:attrName>style.visibility</p:attrName>
                                        </p:attrNameLst>
                                      </p:cBhvr>
                                      <p:to>
                                        <p:strVal val="visible"/>
                                      </p:to>
                                    </p:set>
                                    <p:animEffect transition="in" filter="fade">
                                      <p:cBhvr>
                                        <p:cTn id="146" dur="500"/>
                                        <p:tgtEl>
                                          <p:spTgt spid="30"/>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1"/>
                                        </p:tgtEl>
                                        <p:attrNameLst>
                                          <p:attrName>style.visibility</p:attrName>
                                        </p:attrNameLst>
                                      </p:cBhvr>
                                      <p:to>
                                        <p:strVal val="visible"/>
                                      </p:to>
                                    </p:set>
                                    <p:animEffect transition="in" filter="fade">
                                      <p:cBhvr>
                                        <p:cTn id="151" dur="500"/>
                                        <p:tgtEl>
                                          <p:spTgt spid="31"/>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grpId="1" nodeType="clickEffect">
                                  <p:stCondLst>
                                    <p:cond delay="0"/>
                                  </p:stCondLst>
                                  <p:childTnLst>
                                    <p:animEffect transition="out" filter="fade">
                                      <p:cBhvr>
                                        <p:cTn id="155" dur="500"/>
                                        <p:tgtEl>
                                          <p:spTgt spid="31"/>
                                        </p:tgtEl>
                                      </p:cBhvr>
                                    </p:animEffect>
                                    <p:set>
                                      <p:cBhvr>
                                        <p:cTn id="156" dur="1" fill="hold">
                                          <p:stCondLst>
                                            <p:cond delay="499"/>
                                          </p:stCondLst>
                                        </p:cTn>
                                        <p:tgtEl>
                                          <p:spTgt spid="31"/>
                                        </p:tgtEl>
                                        <p:attrNameLst>
                                          <p:attrName>style.visibility</p:attrName>
                                        </p:attrNameLst>
                                      </p:cBhvr>
                                      <p:to>
                                        <p:strVal val="hidden"/>
                                      </p:to>
                                    </p:set>
                                  </p:childTnLst>
                                </p:cTn>
                              </p:par>
                            </p:childTnLst>
                          </p:cTn>
                        </p:par>
                        <p:par>
                          <p:cTn id="157" fill="hold">
                            <p:stCondLst>
                              <p:cond delay="500"/>
                            </p:stCondLst>
                            <p:childTnLst>
                              <p:par>
                                <p:cTn id="158" presetID="10" presetClass="entr" presetSubtype="0" fill="hold" nodeType="afterEffect">
                                  <p:stCondLst>
                                    <p:cond delay="0"/>
                                  </p:stCondLst>
                                  <p:childTnLst>
                                    <p:set>
                                      <p:cBhvr>
                                        <p:cTn id="159" dur="1" fill="hold">
                                          <p:stCondLst>
                                            <p:cond delay="0"/>
                                          </p:stCondLst>
                                        </p:cTn>
                                        <p:tgtEl>
                                          <p:spTgt spid="32"/>
                                        </p:tgtEl>
                                        <p:attrNameLst>
                                          <p:attrName>style.visibility</p:attrName>
                                        </p:attrNameLst>
                                      </p:cBhvr>
                                      <p:to>
                                        <p:strVal val="visible"/>
                                      </p:to>
                                    </p:set>
                                    <p:animEffect transition="in" filter="fade">
                                      <p:cBhvr>
                                        <p:cTn id="160" dur="500"/>
                                        <p:tgtEl>
                                          <p:spTgt spid="32"/>
                                        </p:tgtEl>
                                      </p:cBhvr>
                                    </p:animEffect>
                                  </p:childTnLst>
                                </p:cTn>
                              </p:par>
                              <p:par>
                                <p:cTn id="161" presetID="10" presetClass="entr" presetSubtype="0" fill="hold" nodeType="with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fade">
                                      <p:cBhvr>
                                        <p:cTn id="163" dur="500"/>
                                        <p:tgtEl>
                                          <p:spTgt spid="33"/>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34"/>
                                        </p:tgtEl>
                                        <p:attrNameLst>
                                          <p:attrName>style.visibility</p:attrName>
                                        </p:attrNameLst>
                                      </p:cBhvr>
                                      <p:to>
                                        <p:strVal val="visible"/>
                                      </p:to>
                                    </p:set>
                                    <p:animEffect transition="in" filter="fade">
                                      <p:cBhvr>
                                        <p:cTn id="16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p:bldP spid="7" grpId="1"/>
      <p:bldP spid="10" grpId="0"/>
      <p:bldP spid="10" grpId="1"/>
      <p:bldP spid="13" grpId="0"/>
      <p:bldP spid="13" grpId="1"/>
      <p:bldP spid="16" grpId="0"/>
      <p:bldP spid="16" grpId="1"/>
      <p:bldP spid="19" grpId="0"/>
      <p:bldP spid="19" grpId="1"/>
      <p:bldP spid="22" grpId="0"/>
      <p:bldP spid="22" grpId="1"/>
      <p:bldP spid="25" grpId="0"/>
      <p:bldP spid="25" grpId="1"/>
      <p:bldP spid="28" grpId="0"/>
      <p:bldP spid="28" grpId="1"/>
      <p:bldP spid="31" grpId="0"/>
      <p:bldP spid="31" grpId="1"/>
      <p:bldP spid="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2:3</a:t>
            </a:r>
          </a:p>
        </p:txBody>
      </p:sp>
      <p:pic>
        <p:nvPicPr>
          <p:cNvPr id="35" name="Picture 34">
            <a:extLst>
              <a:ext uri="{FF2B5EF4-FFF2-40B4-BE49-F238E27FC236}">
                <a16:creationId xmlns:a16="http://schemas.microsoft.com/office/drawing/2014/main" id="{4D3C82A3-8AB4-44E3-B688-AEF4EB32A0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54443" y="1003729"/>
            <a:ext cx="2283117" cy="4369488"/>
          </a:xfrm>
          <a:prstGeom prst="rect">
            <a:avLst/>
          </a:prstGeom>
        </p:spPr>
      </p:pic>
      <p:pic>
        <p:nvPicPr>
          <p:cNvPr id="36" name="Picture 35">
            <a:extLst>
              <a:ext uri="{FF2B5EF4-FFF2-40B4-BE49-F238E27FC236}">
                <a16:creationId xmlns:a16="http://schemas.microsoft.com/office/drawing/2014/main" id="{F7CB71AA-AB75-441F-8097-278A230029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4715"/>
          <a:stretch/>
        </p:blipFill>
        <p:spPr>
          <a:xfrm>
            <a:off x="4954443" y="5373217"/>
            <a:ext cx="2283117" cy="648070"/>
          </a:xfrm>
          <a:prstGeom prst="rect">
            <a:avLst/>
          </a:prstGeom>
        </p:spPr>
      </p:pic>
    </p:spTree>
    <p:custDataLst>
      <p:tags r:id="rId1"/>
    </p:custDataLst>
    <p:extLst>
      <p:ext uri="{BB962C8B-B14F-4D97-AF65-F5344CB8AC3E}">
        <p14:creationId xmlns:p14="http://schemas.microsoft.com/office/powerpoint/2010/main" val="16430459"/>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470414342"/>
              </p:ext>
            </p:extLst>
          </p:nvPr>
        </p:nvGraphicFramePr>
        <p:xfrm>
          <a:off x="594008" y="1535029"/>
          <a:ext cx="10712127" cy="240480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that one ten is equivalent</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 to ten ones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represent</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 multiples of ten using their numerals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3</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represent multiples of ten using their numerals and names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4</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represent multiples of ten in an expression or an equation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5</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estimate the position of multiples of ten on a 0-100 number line</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152925">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6</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explain what happens when you add and subtract ten to a multiple of ten</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384763143"/>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4006" y="5506328"/>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545549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10656046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2:3</a:t>
            </a:r>
          </a:p>
        </p:txBody>
      </p:sp>
      <p:pic>
        <p:nvPicPr>
          <p:cNvPr id="35" name="Picture 34">
            <a:extLst>
              <a:ext uri="{FF2B5EF4-FFF2-40B4-BE49-F238E27FC236}">
                <a16:creationId xmlns:a16="http://schemas.microsoft.com/office/drawing/2014/main" id="{4D3C82A3-8AB4-44E3-B688-AEF4EB32A0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6"/>
          <a:stretch/>
        </p:blipFill>
        <p:spPr>
          <a:xfrm>
            <a:off x="3863752" y="1003729"/>
            <a:ext cx="4464496" cy="4369488"/>
          </a:xfrm>
          <a:prstGeom prst="rect">
            <a:avLst/>
          </a:prstGeom>
        </p:spPr>
      </p:pic>
      <p:pic>
        <p:nvPicPr>
          <p:cNvPr id="36" name="Picture 35">
            <a:extLst>
              <a:ext uri="{FF2B5EF4-FFF2-40B4-BE49-F238E27FC236}">
                <a16:creationId xmlns:a16="http://schemas.microsoft.com/office/drawing/2014/main" id="{F7CB71AA-AB75-441F-8097-278A230029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43972" y="5224271"/>
            <a:ext cx="504056" cy="630000"/>
          </a:xfrm>
          <a:prstGeom prst="rect">
            <a:avLst/>
          </a:prstGeom>
        </p:spPr>
      </p:pic>
    </p:spTree>
    <p:custDataLst>
      <p:tags r:id="rId1"/>
    </p:custDataLst>
    <p:extLst>
      <p:ext uri="{BB962C8B-B14F-4D97-AF65-F5344CB8AC3E}">
        <p14:creationId xmlns:p14="http://schemas.microsoft.com/office/powerpoint/2010/main" val="1097971100"/>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2:3</a:t>
            </a:r>
          </a:p>
        </p:txBody>
      </p:sp>
      <p:pic>
        <p:nvPicPr>
          <p:cNvPr id="4" name="Picture 3">
            <a:extLst>
              <a:ext uri="{FF2B5EF4-FFF2-40B4-BE49-F238E27FC236}">
                <a16:creationId xmlns:a16="http://schemas.microsoft.com/office/drawing/2014/main" id="{D168250A-A4D3-45D6-AB33-593AD1D61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1003729"/>
            <a:ext cx="7907446" cy="4850545"/>
          </a:xfrm>
          <a:prstGeom prst="rect">
            <a:avLst/>
          </a:prstGeom>
        </p:spPr>
      </p:pic>
    </p:spTree>
    <p:custDataLst>
      <p:tags r:id="rId1"/>
    </p:custDataLst>
    <p:extLst>
      <p:ext uri="{BB962C8B-B14F-4D97-AF65-F5344CB8AC3E}">
        <p14:creationId xmlns:p14="http://schemas.microsoft.com/office/powerpoint/2010/main" val="3934721229"/>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2:4</a:t>
            </a:r>
          </a:p>
        </p:txBody>
      </p:sp>
      <p:pic>
        <p:nvPicPr>
          <p:cNvPr id="5" name="Picture 4" descr="A picture containing object&#10;&#10;Description generated with high confidence">
            <a:extLst>
              <a:ext uri="{FF2B5EF4-FFF2-40B4-BE49-F238E27FC236}">
                <a16:creationId xmlns:a16="http://schemas.microsoft.com/office/drawing/2014/main" id="{4BEBED24-C894-4DD6-9484-B3D2A3624D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8908" y="2000183"/>
            <a:ext cx="3749220" cy="2857637"/>
          </a:xfrm>
          <a:prstGeom prst="rect">
            <a:avLst/>
          </a:prstGeom>
        </p:spPr>
      </p:pic>
      <p:sp>
        <p:nvSpPr>
          <p:cNvPr id="6" name="TextBox 5">
            <a:extLst>
              <a:ext uri="{FF2B5EF4-FFF2-40B4-BE49-F238E27FC236}">
                <a16:creationId xmlns:a16="http://schemas.microsoft.com/office/drawing/2014/main" id="{73203D5F-76A3-4B26-A338-A4A1FFF32DE8}"/>
              </a:ext>
            </a:extLst>
          </p:cNvPr>
          <p:cNvSpPr txBox="1"/>
          <p:nvPr/>
        </p:nvSpPr>
        <p:spPr bwMode="auto">
          <a:xfrm>
            <a:off x="8040216" y="3327376"/>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70</a:t>
            </a:r>
          </a:p>
        </p:txBody>
      </p:sp>
    </p:spTree>
    <p:custDataLst>
      <p:tags r:id="rId1"/>
    </p:custDataLst>
    <p:extLst>
      <p:ext uri="{BB962C8B-B14F-4D97-AF65-F5344CB8AC3E}">
        <p14:creationId xmlns:p14="http://schemas.microsoft.com/office/powerpoint/2010/main" val="376207358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2:4</a:t>
            </a:r>
          </a:p>
        </p:txBody>
      </p:sp>
      <p:pic>
        <p:nvPicPr>
          <p:cNvPr id="4" name="Picture 3">
            <a:extLst>
              <a:ext uri="{FF2B5EF4-FFF2-40B4-BE49-F238E27FC236}">
                <a16:creationId xmlns:a16="http://schemas.microsoft.com/office/drawing/2014/main" id="{BD05B41E-031A-4651-BB03-E0E590733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3553" y="2541027"/>
            <a:ext cx="727399" cy="1363353"/>
          </a:xfrm>
          <a:prstGeom prst="rect">
            <a:avLst/>
          </a:prstGeom>
        </p:spPr>
      </p:pic>
      <p:sp>
        <p:nvSpPr>
          <p:cNvPr id="9" name="TextBox 8">
            <a:extLst>
              <a:ext uri="{FF2B5EF4-FFF2-40B4-BE49-F238E27FC236}">
                <a16:creationId xmlns:a16="http://schemas.microsoft.com/office/drawing/2014/main" id="{54AA9DF9-AA07-4500-A9B3-CB8A1EAAE8B7}"/>
              </a:ext>
            </a:extLst>
          </p:cNvPr>
          <p:cNvSpPr txBox="1"/>
          <p:nvPr/>
        </p:nvSpPr>
        <p:spPr bwMode="auto">
          <a:xfrm>
            <a:off x="2135560" y="1916833"/>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11" name="TextBox 10">
            <a:extLst>
              <a:ext uri="{FF2B5EF4-FFF2-40B4-BE49-F238E27FC236}">
                <a16:creationId xmlns:a16="http://schemas.microsoft.com/office/drawing/2014/main" id="{A9C11DB6-455B-42D2-95EE-A707A7EB4E24}"/>
              </a:ext>
            </a:extLst>
          </p:cNvPr>
          <p:cNvSpPr txBox="1"/>
          <p:nvPr/>
        </p:nvSpPr>
        <p:spPr bwMode="auto">
          <a:xfrm>
            <a:off x="5159896" y="1918289"/>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50</a:t>
            </a:r>
          </a:p>
        </p:txBody>
      </p:sp>
      <p:sp>
        <p:nvSpPr>
          <p:cNvPr id="14" name="TextBox 13">
            <a:extLst>
              <a:ext uri="{FF2B5EF4-FFF2-40B4-BE49-F238E27FC236}">
                <a16:creationId xmlns:a16="http://schemas.microsoft.com/office/drawing/2014/main" id="{58059A35-BCC7-442F-A91A-2150A9081C8D}"/>
              </a:ext>
            </a:extLst>
          </p:cNvPr>
          <p:cNvSpPr txBox="1"/>
          <p:nvPr/>
        </p:nvSpPr>
        <p:spPr bwMode="auto">
          <a:xfrm>
            <a:off x="8904312" y="1916833"/>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pic>
        <p:nvPicPr>
          <p:cNvPr id="13" name="Picture 12" descr="A picture containing object&#10;&#10;Description generated with high confidence">
            <a:extLst>
              <a:ext uri="{FF2B5EF4-FFF2-40B4-BE49-F238E27FC236}">
                <a16:creationId xmlns:a16="http://schemas.microsoft.com/office/drawing/2014/main" id="{EF0D8C6E-A7E0-426B-B3C7-8C97C1FE1A5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575720" y="2543041"/>
            <a:ext cx="3745638" cy="1427454"/>
          </a:xfrm>
          <a:prstGeom prst="rect">
            <a:avLst/>
          </a:prstGeom>
        </p:spPr>
      </p:pic>
      <p:pic>
        <p:nvPicPr>
          <p:cNvPr id="16" name="Picture 15" descr="A picture containing object&#10;&#10;Description generated with high confidence">
            <a:extLst>
              <a:ext uri="{FF2B5EF4-FFF2-40B4-BE49-F238E27FC236}">
                <a16:creationId xmlns:a16="http://schemas.microsoft.com/office/drawing/2014/main" id="{0052D056-DE36-459C-9A00-946176E77D1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075102" y="2543041"/>
            <a:ext cx="2232859" cy="1427454"/>
          </a:xfrm>
          <a:prstGeom prst="rect">
            <a:avLst/>
          </a:prstGeom>
        </p:spPr>
      </p:pic>
    </p:spTree>
    <p:custDataLst>
      <p:tags r:id="rId1"/>
    </p:custDataLst>
    <p:extLst>
      <p:ext uri="{BB962C8B-B14F-4D97-AF65-F5344CB8AC3E}">
        <p14:creationId xmlns:p14="http://schemas.microsoft.com/office/powerpoint/2010/main" val="64121812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58059A35-BCC7-442F-A91A-2150A9081C8D}"/>
              </a:ext>
            </a:extLst>
          </p:cNvPr>
          <p:cNvSpPr txBox="1"/>
          <p:nvPr/>
        </p:nvSpPr>
        <p:spPr bwMode="auto">
          <a:xfrm>
            <a:off x="8904312" y="1916833"/>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
        <p:nvSpPr>
          <p:cNvPr id="11" name="TextBox 10">
            <a:extLst>
              <a:ext uri="{FF2B5EF4-FFF2-40B4-BE49-F238E27FC236}">
                <a16:creationId xmlns:a16="http://schemas.microsoft.com/office/drawing/2014/main" id="{A9C11DB6-455B-42D2-95EE-A707A7EB4E24}"/>
              </a:ext>
            </a:extLst>
          </p:cNvPr>
          <p:cNvSpPr txBox="1"/>
          <p:nvPr/>
        </p:nvSpPr>
        <p:spPr bwMode="auto">
          <a:xfrm>
            <a:off x="5159896" y="1918289"/>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60</a:t>
            </a:r>
          </a:p>
        </p:txBody>
      </p:sp>
      <p:pic>
        <p:nvPicPr>
          <p:cNvPr id="24" name="Picture 23" descr="A picture containing shoji&#10;&#10;Description generated with high confidence">
            <a:extLst>
              <a:ext uri="{FF2B5EF4-FFF2-40B4-BE49-F238E27FC236}">
                <a16:creationId xmlns:a16="http://schemas.microsoft.com/office/drawing/2014/main" id="{2C73F9D9-1DEB-4F9A-9070-41284BD3B6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2009" y="2545608"/>
            <a:ext cx="308583" cy="2902612"/>
          </a:xfrm>
          <a:prstGeom prst="rect">
            <a:avLst/>
          </a:prstGeom>
        </p:spPr>
      </p:pic>
      <p:pic>
        <p:nvPicPr>
          <p:cNvPr id="25" name="Picture 24" descr="A picture containing shoji&#10;&#10;Description generated with high confidence">
            <a:extLst>
              <a:ext uri="{FF2B5EF4-FFF2-40B4-BE49-F238E27FC236}">
                <a16:creationId xmlns:a16="http://schemas.microsoft.com/office/drawing/2014/main" id="{80DA1D01-9A23-4A1D-9504-CAED855136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6009" y="2554809"/>
            <a:ext cx="308583" cy="2902612"/>
          </a:xfrm>
          <a:prstGeom prst="rect">
            <a:avLst/>
          </a:prstGeom>
        </p:spPr>
      </p:pic>
      <p:pic>
        <p:nvPicPr>
          <p:cNvPr id="26" name="Picture 25" descr="A picture containing shoji&#10;&#10;Description generated with high confidence">
            <a:extLst>
              <a:ext uri="{FF2B5EF4-FFF2-40B4-BE49-F238E27FC236}">
                <a16:creationId xmlns:a16="http://schemas.microsoft.com/office/drawing/2014/main" id="{2667BFC8-AABA-462D-92E4-798CE2088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5810" y="2545608"/>
            <a:ext cx="308583" cy="2902612"/>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2:4</a:t>
            </a:r>
          </a:p>
        </p:txBody>
      </p:sp>
      <p:sp>
        <p:nvSpPr>
          <p:cNvPr id="9" name="TextBox 8">
            <a:extLst>
              <a:ext uri="{FF2B5EF4-FFF2-40B4-BE49-F238E27FC236}">
                <a16:creationId xmlns:a16="http://schemas.microsoft.com/office/drawing/2014/main" id="{54AA9DF9-AA07-4500-A9B3-CB8A1EAAE8B7}"/>
              </a:ext>
            </a:extLst>
          </p:cNvPr>
          <p:cNvSpPr txBox="1"/>
          <p:nvPr/>
        </p:nvSpPr>
        <p:spPr bwMode="auto">
          <a:xfrm>
            <a:off x="2135560" y="1916833"/>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pic>
        <p:nvPicPr>
          <p:cNvPr id="5" name="Picture 4" descr="A picture containing shoji&#10;&#10;Description generated with high confidence">
            <a:extLst>
              <a:ext uri="{FF2B5EF4-FFF2-40B4-BE49-F238E27FC236}">
                <a16:creationId xmlns:a16="http://schemas.microsoft.com/office/drawing/2014/main" id="{AC0C315E-9814-4898-AF1E-E28A0A466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9026" y="2530335"/>
            <a:ext cx="308583" cy="2902612"/>
          </a:xfrm>
          <a:prstGeom prst="rect">
            <a:avLst/>
          </a:prstGeom>
        </p:spPr>
      </p:pic>
      <p:pic>
        <p:nvPicPr>
          <p:cNvPr id="15" name="Picture 14" descr="A picture containing shoji&#10;&#10;Description generated with high confidence">
            <a:extLst>
              <a:ext uri="{FF2B5EF4-FFF2-40B4-BE49-F238E27FC236}">
                <a16:creationId xmlns:a16="http://schemas.microsoft.com/office/drawing/2014/main" id="{52985F84-58B7-42DC-92F4-D269966A74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7769" y="2530335"/>
            <a:ext cx="308583" cy="2902612"/>
          </a:xfrm>
          <a:prstGeom prst="rect">
            <a:avLst/>
          </a:prstGeom>
        </p:spPr>
      </p:pic>
      <p:pic>
        <p:nvPicPr>
          <p:cNvPr id="17" name="Picture 16" descr="A picture containing shoji&#10;&#10;Description generated with high confidence">
            <a:extLst>
              <a:ext uri="{FF2B5EF4-FFF2-40B4-BE49-F238E27FC236}">
                <a16:creationId xmlns:a16="http://schemas.microsoft.com/office/drawing/2014/main" id="{4162F0F8-9B8E-4F19-A223-27AB3D1EE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825" y="2530335"/>
            <a:ext cx="308583" cy="2902612"/>
          </a:xfrm>
          <a:prstGeom prst="rect">
            <a:avLst/>
          </a:prstGeom>
        </p:spPr>
      </p:pic>
      <p:pic>
        <p:nvPicPr>
          <p:cNvPr id="18" name="Picture 17" descr="A picture containing shoji&#10;&#10;Description generated with high confidence">
            <a:extLst>
              <a:ext uri="{FF2B5EF4-FFF2-40B4-BE49-F238E27FC236}">
                <a16:creationId xmlns:a16="http://schemas.microsoft.com/office/drawing/2014/main" id="{B09CD20D-BBDE-4107-9DE3-AE31C84EB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5330" y="2530335"/>
            <a:ext cx="308583" cy="2902612"/>
          </a:xfrm>
          <a:prstGeom prst="rect">
            <a:avLst/>
          </a:prstGeom>
        </p:spPr>
      </p:pic>
      <p:pic>
        <p:nvPicPr>
          <p:cNvPr id="19" name="Picture 18" descr="A picture containing shoji&#10;&#10;Description generated with high confidence">
            <a:extLst>
              <a:ext uri="{FF2B5EF4-FFF2-40B4-BE49-F238E27FC236}">
                <a16:creationId xmlns:a16="http://schemas.microsoft.com/office/drawing/2014/main" id="{B60FE874-AE82-43AC-8756-A763CDD34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9386" y="2539536"/>
            <a:ext cx="308583" cy="2902612"/>
          </a:xfrm>
          <a:prstGeom prst="rect">
            <a:avLst/>
          </a:prstGeom>
        </p:spPr>
      </p:pic>
      <p:pic>
        <p:nvPicPr>
          <p:cNvPr id="20" name="Picture 19" descr="A picture containing shoji&#10;&#10;Description generated with high confidence">
            <a:extLst>
              <a:ext uri="{FF2B5EF4-FFF2-40B4-BE49-F238E27FC236}">
                <a16:creationId xmlns:a16="http://schemas.microsoft.com/office/drawing/2014/main" id="{B50E5BDA-30BE-4F06-B32A-AFA932DD00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3442" y="2530335"/>
            <a:ext cx="308583" cy="2902612"/>
          </a:xfrm>
          <a:prstGeom prst="rect">
            <a:avLst/>
          </a:prstGeom>
        </p:spPr>
      </p:pic>
      <p:pic>
        <p:nvPicPr>
          <p:cNvPr id="16" name="Picture 15" descr="A picture containing shoji&#10;&#10;Description generated with high confidence">
            <a:extLst>
              <a:ext uri="{FF2B5EF4-FFF2-40B4-BE49-F238E27FC236}">
                <a16:creationId xmlns:a16="http://schemas.microsoft.com/office/drawing/2014/main" id="{DE162163-24E6-4098-8453-186F8FAE22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498" y="2530335"/>
            <a:ext cx="308583" cy="2902612"/>
          </a:xfrm>
          <a:prstGeom prst="rect">
            <a:avLst/>
          </a:prstGeom>
        </p:spPr>
      </p:pic>
      <p:pic>
        <p:nvPicPr>
          <p:cNvPr id="21" name="Picture 20" descr="A picture containing shoji&#10;&#10;Description generated with high confidence">
            <a:extLst>
              <a:ext uri="{FF2B5EF4-FFF2-40B4-BE49-F238E27FC236}">
                <a16:creationId xmlns:a16="http://schemas.microsoft.com/office/drawing/2014/main" id="{0FFE782F-B7C7-498C-95E0-A71A2120CA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9866" y="2530335"/>
            <a:ext cx="308583" cy="2902612"/>
          </a:xfrm>
          <a:prstGeom prst="rect">
            <a:avLst/>
          </a:prstGeom>
        </p:spPr>
      </p:pic>
    </p:spTree>
    <p:custDataLst>
      <p:tags r:id="rId1"/>
    </p:custDataLst>
    <p:extLst>
      <p:ext uri="{BB962C8B-B14F-4D97-AF65-F5344CB8AC3E}">
        <p14:creationId xmlns:p14="http://schemas.microsoft.com/office/powerpoint/2010/main" val="36537388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par>
                                <p:cTn id="46" presetID="10"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a:t>
            </a:r>
            <a:r>
              <a:rPr lang="en-GB" sz="2400" b="1" dirty="0"/>
              <a:t>3</a:t>
            </a:r>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08185188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3</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multiples of ten using their numerals and names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925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3</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1.8 Composition of numbers: multiples of 10 up to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85028518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2:5-2:6</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11-13</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510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A close up of a logo&#10;&#10;Description generated with very high confidence">
            <a:extLst>
              <a:ext uri="{FF2B5EF4-FFF2-40B4-BE49-F238E27FC236}">
                <a16:creationId xmlns:a16="http://schemas.microsoft.com/office/drawing/2014/main" id="{99ED6ADB-94BD-4368-8B06-E59A1FFAAA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960096" y="3639968"/>
            <a:ext cx="1008112" cy="149072"/>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2:5</a:t>
            </a:r>
          </a:p>
        </p:txBody>
      </p:sp>
      <p:pic>
        <p:nvPicPr>
          <p:cNvPr id="4" name="Picture 3" descr="A close up of a logo&#10;&#10;Description generated with very high confidence">
            <a:extLst>
              <a:ext uri="{FF2B5EF4-FFF2-40B4-BE49-F238E27FC236}">
                <a16:creationId xmlns:a16="http://schemas.microsoft.com/office/drawing/2014/main" id="{662B620C-BE23-4CCC-94C3-798D5590A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9576" y="2743240"/>
            <a:ext cx="3749220" cy="93273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71A49243-1AE4-4189-81E0-633C7A08E2B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542716" y="2780928"/>
            <a:ext cx="3081676" cy="864096"/>
          </a:xfrm>
          <a:prstGeom prst="rect">
            <a:avLst/>
          </a:prstGeom>
        </p:spPr>
      </p:pic>
      <p:pic>
        <p:nvPicPr>
          <p:cNvPr id="27" name="Picture 26" descr="A close up of a logo&#10;&#10;Description generated with very high confidence">
            <a:extLst>
              <a:ext uri="{FF2B5EF4-FFF2-40B4-BE49-F238E27FC236}">
                <a16:creationId xmlns:a16="http://schemas.microsoft.com/office/drawing/2014/main" id="{5A11A9CE-00E8-4CE9-B0B3-2D08B8CE6B1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551720" y="4149080"/>
            <a:ext cx="552392" cy="402820"/>
          </a:xfrm>
          <a:prstGeom prst="rect">
            <a:avLst/>
          </a:prstGeom>
        </p:spPr>
      </p:pic>
      <p:pic>
        <p:nvPicPr>
          <p:cNvPr id="28" name="Picture 27" descr="A close up of a logo&#10;&#10;Description generated with very high confidence">
            <a:extLst>
              <a:ext uri="{FF2B5EF4-FFF2-40B4-BE49-F238E27FC236}">
                <a16:creationId xmlns:a16="http://schemas.microsoft.com/office/drawing/2014/main" id="{78A24C3B-015F-48D9-AED3-42F1A3C9EE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040216" y="3625201"/>
            <a:ext cx="648072" cy="149073"/>
          </a:xfrm>
          <a:prstGeom prst="rect">
            <a:avLst/>
          </a:prstGeom>
        </p:spPr>
      </p:pic>
      <p:sp>
        <p:nvSpPr>
          <p:cNvPr id="8" name="Rectangle: Rounded Corners 7">
            <a:extLst>
              <a:ext uri="{FF2B5EF4-FFF2-40B4-BE49-F238E27FC236}">
                <a16:creationId xmlns:a16="http://schemas.microsoft.com/office/drawing/2014/main" id="{E1334B4E-2083-4122-A5A0-3AD38CDAB2E5}"/>
              </a:ext>
            </a:extLst>
          </p:cNvPr>
          <p:cNvSpPr/>
          <p:nvPr/>
        </p:nvSpPr>
        <p:spPr bwMode="auto">
          <a:xfrm>
            <a:off x="6960096" y="3729600"/>
            <a:ext cx="2016224" cy="203456"/>
          </a:xfrm>
          <a:prstGeom prst="roundRect">
            <a:avLst/>
          </a:prstGeom>
          <a:solidFill>
            <a:schemeClr val="bg1"/>
          </a:solidFill>
          <a:ln>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2" name="Picture 21" descr="A close up of a logo&#10;&#10;Description generated with very high confidence">
            <a:extLst>
              <a:ext uri="{FF2B5EF4-FFF2-40B4-BE49-F238E27FC236}">
                <a16:creationId xmlns:a16="http://schemas.microsoft.com/office/drawing/2014/main" id="{C9717A1C-4140-4BE6-849F-8FBE30196C8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104112" y="3708000"/>
            <a:ext cx="432048" cy="720080"/>
          </a:xfrm>
          <a:prstGeom prst="rect">
            <a:avLst/>
          </a:prstGeom>
        </p:spPr>
      </p:pic>
      <p:pic>
        <p:nvPicPr>
          <p:cNvPr id="29" name="Picture 28" descr="A close up of a logo&#10;&#10;Description generated with very high confidence">
            <a:extLst>
              <a:ext uri="{FF2B5EF4-FFF2-40B4-BE49-F238E27FC236}">
                <a16:creationId xmlns:a16="http://schemas.microsoft.com/office/drawing/2014/main" id="{440A512F-4986-4C67-A295-0DA2F748F0F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8134176" y="3718800"/>
            <a:ext cx="626120" cy="779520"/>
          </a:xfrm>
          <a:prstGeom prst="rect">
            <a:avLst/>
          </a:prstGeom>
        </p:spPr>
      </p:pic>
      <p:pic>
        <p:nvPicPr>
          <p:cNvPr id="30" name="Picture 29" descr="A close up of a logo&#10;&#10;Description generated with very high confidence">
            <a:extLst>
              <a:ext uri="{FF2B5EF4-FFF2-40B4-BE49-F238E27FC236}">
                <a16:creationId xmlns:a16="http://schemas.microsoft.com/office/drawing/2014/main" id="{AF799912-94DF-4BD3-80CC-6DD1411630F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7427"/>
          <a:stretch/>
        </p:blipFill>
        <p:spPr>
          <a:xfrm>
            <a:off x="8760296" y="4077072"/>
            <a:ext cx="936104" cy="474828"/>
          </a:xfrm>
          <a:prstGeom prst="rect">
            <a:avLst/>
          </a:prstGeom>
        </p:spPr>
      </p:pic>
    </p:spTree>
    <p:custDataLst>
      <p:tags r:id="rId1"/>
    </p:custDataLst>
    <p:extLst>
      <p:ext uri="{BB962C8B-B14F-4D97-AF65-F5344CB8AC3E}">
        <p14:creationId xmlns:p14="http://schemas.microsoft.com/office/powerpoint/2010/main" val="312642760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up)">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up)">
                                      <p:cBhvr>
                                        <p:cTn id="29" dur="500"/>
                                        <p:tgtEl>
                                          <p:spTgt spid="29"/>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shoji, building, toiletry&#10;&#10;Description generated with high confidence">
            <a:extLst>
              <a:ext uri="{FF2B5EF4-FFF2-40B4-BE49-F238E27FC236}">
                <a16:creationId xmlns:a16="http://schemas.microsoft.com/office/drawing/2014/main" id="{0DD8FF20-162C-4936-BCB9-8E6F5E2FB8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0256" y="1268760"/>
            <a:ext cx="847940" cy="4245930"/>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2:6</a:t>
            </a:r>
          </a:p>
        </p:txBody>
      </p:sp>
      <p:pic>
        <p:nvPicPr>
          <p:cNvPr id="5" name="Picture 4" descr="A close up of a sign&#10;&#10;Description generated with very high confidence">
            <a:extLst>
              <a:ext uri="{FF2B5EF4-FFF2-40B4-BE49-F238E27FC236}">
                <a16:creationId xmlns:a16="http://schemas.microsoft.com/office/drawing/2014/main" id="{862034BB-49C1-42F1-9B56-B10D06332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1048" y="3518366"/>
            <a:ext cx="193280" cy="2007621"/>
          </a:xfrm>
          <a:prstGeom prst="rect">
            <a:avLst/>
          </a:prstGeom>
        </p:spPr>
      </p:pic>
      <p:sp>
        <p:nvSpPr>
          <p:cNvPr id="17" name="TextBox 16">
            <a:extLst>
              <a:ext uri="{FF2B5EF4-FFF2-40B4-BE49-F238E27FC236}">
                <a16:creationId xmlns:a16="http://schemas.microsoft.com/office/drawing/2014/main" id="{99268587-2502-4E5B-9956-F6DD064438F7}"/>
              </a:ext>
            </a:extLst>
          </p:cNvPr>
          <p:cNvSpPr txBox="1"/>
          <p:nvPr/>
        </p:nvSpPr>
        <p:spPr bwMode="auto">
          <a:xfrm>
            <a:off x="2999656" y="5661249"/>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18" name="TextBox 17">
            <a:extLst>
              <a:ext uri="{FF2B5EF4-FFF2-40B4-BE49-F238E27FC236}">
                <a16:creationId xmlns:a16="http://schemas.microsoft.com/office/drawing/2014/main" id="{628E2EFA-F1B5-4AB1-B723-C8692B630603}"/>
              </a:ext>
            </a:extLst>
          </p:cNvPr>
          <p:cNvSpPr txBox="1"/>
          <p:nvPr/>
        </p:nvSpPr>
        <p:spPr bwMode="auto">
          <a:xfrm>
            <a:off x="5816046" y="5662705"/>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
        <p:nvSpPr>
          <p:cNvPr id="19" name="TextBox 18">
            <a:extLst>
              <a:ext uri="{FF2B5EF4-FFF2-40B4-BE49-F238E27FC236}">
                <a16:creationId xmlns:a16="http://schemas.microsoft.com/office/drawing/2014/main" id="{AE264898-31A3-4C31-8151-F7FB21F34C18}"/>
              </a:ext>
            </a:extLst>
          </p:cNvPr>
          <p:cNvSpPr txBox="1"/>
          <p:nvPr/>
        </p:nvSpPr>
        <p:spPr bwMode="auto">
          <a:xfrm>
            <a:off x="8544191" y="5661249"/>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60</a:t>
            </a:r>
          </a:p>
        </p:txBody>
      </p:sp>
      <p:pic>
        <p:nvPicPr>
          <p:cNvPr id="9" name="Picture 8" descr="A picture containing shoji, sitting, building&#10;&#10;Description generated with high confidence">
            <a:extLst>
              <a:ext uri="{FF2B5EF4-FFF2-40B4-BE49-F238E27FC236}">
                <a16:creationId xmlns:a16="http://schemas.microsoft.com/office/drawing/2014/main" id="{827DDB12-33D4-4E95-BDB7-BD6CCEA73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0108" y="3518366"/>
            <a:ext cx="847940" cy="2007621"/>
          </a:xfrm>
          <a:prstGeom prst="rect">
            <a:avLst/>
          </a:prstGeom>
        </p:spPr>
      </p:pic>
    </p:spTree>
    <p:custDataLst>
      <p:tags r:id="rId1"/>
    </p:custDataLst>
    <p:extLst>
      <p:ext uri="{BB962C8B-B14F-4D97-AF65-F5344CB8AC3E}">
        <p14:creationId xmlns:p14="http://schemas.microsoft.com/office/powerpoint/2010/main" val="281211148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4</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659595407"/>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4</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represent multiples of ten in an expression or an equation </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6320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315926964"/>
              </p:ext>
            </p:extLst>
          </p:nvPr>
        </p:nvGraphicFramePr>
        <p:xfrm>
          <a:off x="594008" y="1535029"/>
          <a:ext cx="10712127" cy="2709609"/>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use knowledge of facts and unitising to add and subtract multiples of ten</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8</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add and subtract multiples of ten</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9</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explore the counting sequence for counting</a:t>
                      </a:r>
                      <a:r>
                        <a:rPr lang="en-GB" sz="2000" b="0" baseline="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 to 100 and beyond</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10</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6" action="ppaction://hlinksldjump"/>
                        </a:rPr>
                        <a:t>Pupils count a large group of objects by counting groups of tens and the extra ones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11</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7" action="ppaction://hlinksldjump"/>
                        </a:rPr>
                        <a:t>Pupils count a large group of objects by using knowledge of unitising by counting tens and ones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12</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8" action="ppaction://hlinksldjump"/>
                        </a:rPr>
                        <a:t>Pupils represent a number from 20-99 in different ways </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2384763143"/>
                  </a:ext>
                </a:extLst>
              </a:tr>
            </a:tbl>
          </a:graphicData>
        </a:graphic>
      </p:graphicFrame>
      <p:sp>
        <p:nvSpPr>
          <p:cNvPr id="7" name="Action Button: Return 6">
            <a:hlinkClick r:id="rId9" action="ppaction://hlinksldjump" highlightClick="1"/>
            <a:extLst>
              <a:ext uri="{FF2B5EF4-FFF2-40B4-BE49-F238E27FC236}">
                <a16:creationId xmlns:a16="http://schemas.microsoft.com/office/drawing/2014/main" id="{2570C625-E476-4A8C-BF3D-99D1E479925B}"/>
              </a:ext>
            </a:extLst>
          </p:cNvPr>
          <p:cNvSpPr/>
          <p:nvPr/>
        </p:nvSpPr>
        <p:spPr>
          <a:xfrm>
            <a:off x="594006" y="5506328"/>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5455496"/>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4041115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4</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1.8 Composition of numbers: multiples of 10 up to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4140683"/>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2:7-2:8</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13-15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3863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A picture containing object&#10;&#10;Description generated with high confidence">
            <a:extLst>
              <a:ext uri="{FF2B5EF4-FFF2-40B4-BE49-F238E27FC236}">
                <a16:creationId xmlns:a16="http://schemas.microsoft.com/office/drawing/2014/main" id="{C490E8B8-CDC4-4050-93BD-387E7B386F3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39"/>
          <a:stretch/>
        </p:blipFill>
        <p:spPr>
          <a:xfrm>
            <a:off x="1919537" y="4002282"/>
            <a:ext cx="1056119" cy="1946998"/>
          </a:xfrm>
          <a:prstGeom prst="rect">
            <a:avLst/>
          </a:prstGeom>
        </p:spPr>
      </p:pic>
      <p:pic>
        <p:nvPicPr>
          <p:cNvPr id="20" name="Picture 19" descr="A picture containing object&#10;&#10;Description generated with high confidence">
            <a:extLst>
              <a:ext uri="{FF2B5EF4-FFF2-40B4-BE49-F238E27FC236}">
                <a16:creationId xmlns:a16="http://schemas.microsoft.com/office/drawing/2014/main" id="{07442B61-35F5-47B8-A89D-0BBCED8667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39"/>
          <a:stretch/>
        </p:blipFill>
        <p:spPr>
          <a:xfrm>
            <a:off x="2951652" y="4002282"/>
            <a:ext cx="1056119" cy="1946998"/>
          </a:xfrm>
          <a:prstGeom prst="rect">
            <a:avLst/>
          </a:prstGeom>
        </p:spPr>
      </p:pic>
      <p:pic>
        <p:nvPicPr>
          <p:cNvPr id="23" name="Picture 22" descr="A picture containing object&#10;&#10;Description generated with high confidence">
            <a:extLst>
              <a:ext uri="{FF2B5EF4-FFF2-40B4-BE49-F238E27FC236}">
                <a16:creationId xmlns:a16="http://schemas.microsoft.com/office/drawing/2014/main" id="{52AAB528-70F4-4263-A647-BDD48A4EFB0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39"/>
          <a:stretch/>
        </p:blipFill>
        <p:spPr>
          <a:xfrm>
            <a:off x="2946817" y="1967132"/>
            <a:ext cx="1056119" cy="1946998"/>
          </a:xfrm>
          <a:prstGeom prst="rect">
            <a:avLst/>
          </a:prstGeom>
        </p:spPr>
      </p:pic>
      <p:pic>
        <p:nvPicPr>
          <p:cNvPr id="22" name="Picture 21" descr="A picture containing object&#10;&#10;Description generated with high confidence">
            <a:extLst>
              <a:ext uri="{FF2B5EF4-FFF2-40B4-BE49-F238E27FC236}">
                <a16:creationId xmlns:a16="http://schemas.microsoft.com/office/drawing/2014/main" id="{F467057A-2AB1-40D4-9705-79F1B4E595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3539"/>
          <a:stretch/>
        </p:blipFill>
        <p:spPr>
          <a:xfrm>
            <a:off x="3978932" y="1968025"/>
            <a:ext cx="1056119" cy="1946998"/>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2:7</a:t>
            </a:r>
          </a:p>
        </p:txBody>
      </p:sp>
      <p:pic>
        <p:nvPicPr>
          <p:cNvPr id="4" name="Picture 3" descr="A picture containing object&#10;&#10;Description generated with high confidence">
            <a:extLst>
              <a:ext uri="{FF2B5EF4-FFF2-40B4-BE49-F238E27FC236}">
                <a16:creationId xmlns:a16="http://schemas.microsoft.com/office/drawing/2014/main" id="{4661ED62-30ED-4A40-99E5-12BE34F32A2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943541" y="1986058"/>
            <a:ext cx="984111" cy="1946998"/>
          </a:xfrm>
          <a:prstGeom prst="rect">
            <a:avLst/>
          </a:prstGeom>
        </p:spPr>
      </p:pic>
      <p:pic>
        <p:nvPicPr>
          <p:cNvPr id="14" name="Picture 13" descr="A picture containing object&#10;&#10;Description generated with high confidence">
            <a:extLst>
              <a:ext uri="{FF2B5EF4-FFF2-40B4-BE49-F238E27FC236}">
                <a16:creationId xmlns:a16="http://schemas.microsoft.com/office/drawing/2014/main" id="{F7E3A797-090D-4CDB-8013-1B6E969BBF1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15883" y="1986058"/>
            <a:ext cx="1008112" cy="1946998"/>
          </a:xfrm>
          <a:prstGeom prst="rect">
            <a:avLst/>
          </a:prstGeom>
        </p:spPr>
      </p:pic>
      <p:pic>
        <p:nvPicPr>
          <p:cNvPr id="15" name="Picture 14" descr="A picture containing object&#10;&#10;Description generated with high confidence">
            <a:extLst>
              <a:ext uri="{FF2B5EF4-FFF2-40B4-BE49-F238E27FC236}">
                <a16:creationId xmlns:a16="http://schemas.microsoft.com/office/drawing/2014/main" id="{DDBB6771-1837-4B6A-9EF0-B90FB1E609C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4656"/>
          <a:stretch/>
        </p:blipFill>
        <p:spPr>
          <a:xfrm>
            <a:off x="6023995" y="1986058"/>
            <a:ext cx="1080120" cy="1946998"/>
          </a:xfrm>
          <a:prstGeom prst="rect">
            <a:avLst/>
          </a:prstGeom>
        </p:spPr>
      </p:pic>
      <p:sp>
        <p:nvSpPr>
          <p:cNvPr id="24" name="TextBox 23">
            <a:extLst>
              <a:ext uri="{FF2B5EF4-FFF2-40B4-BE49-F238E27FC236}">
                <a16:creationId xmlns:a16="http://schemas.microsoft.com/office/drawing/2014/main" id="{510E0E46-F146-4A9D-AA0A-5463D39CD6E5}"/>
              </a:ext>
            </a:extLst>
          </p:cNvPr>
          <p:cNvSpPr txBox="1"/>
          <p:nvPr/>
        </p:nvSpPr>
        <p:spPr bwMode="auto">
          <a:xfrm>
            <a:off x="2147563" y="4119464"/>
            <a:ext cx="7764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5" name="TextBox 24">
            <a:extLst>
              <a:ext uri="{FF2B5EF4-FFF2-40B4-BE49-F238E27FC236}">
                <a16:creationId xmlns:a16="http://schemas.microsoft.com/office/drawing/2014/main" id="{8AAC161C-3E19-403D-B5B5-3601A6E05AB5}"/>
              </a:ext>
            </a:extLst>
          </p:cNvPr>
          <p:cNvSpPr txBox="1"/>
          <p:nvPr/>
        </p:nvSpPr>
        <p:spPr bwMode="auto">
          <a:xfrm>
            <a:off x="3175821" y="4124311"/>
            <a:ext cx="7764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6" name="TextBox 25">
            <a:extLst>
              <a:ext uri="{FF2B5EF4-FFF2-40B4-BE49-F238E27FC236}">
                <a16:creationId xmlns:a16="http://schemas.microsoft.com/office/drawing/2014/main" id="{164CA55C-E3A5-4D66-BA92-6498387BEA11}"/>
              </a:ext>
            </a:extLst>
          </p:cNvPr>
          <p:cNvSpPr txBox="1"/>
          <p:nvPr/>
        </p:nvSpPr>
        <p:spPr bwMode="auto">
          <a:xfrm>
            <a:off x="4218958" y="4124310"/>
            <a:ext cx="7764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7" name="TextBox 26">
            <a:extLst>
              <a:ext uri="{FF2B5EF4-FFF2-40B4-BE49-F238E27FC236}">
                <a16:creationId xmlns:a16="http://schemas.microsoft.com/office/drawing/2014/main" id="{30E6499E-D6B9-40A4-8624-1903C3C8921E}"/>
              </a:ext>
            </a:extLst>
          </p:cNvPr>
          <p:cNvSpPr txBox="1"/>
          <p:nvPr/>
        </p:nvSpPr>
        <p:spPr bwMode="auto">
          <a:xfrm>
            <a:off x="5243908" y="4124309"/>
            <a:ext cx="7764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8" name="TextBox 27">
            <a:extLst>
              <a:ext uri="{FF2B5EF4-FFF2-40B4-BE49-F238E27FC236}">
                <a16:creationId xmlns:a16="http://schemas.microsoft.com/office/drawing/2014/main" id="{F93B9895-DA19-48C1-9992-046003B7304D}"/>
              </a:ext>
            </a:extLst>
          </p:cNvPr>
          <p:cNvSpPr txBox="1"/>
          <p:nvPr/>
        </p:nvSpPr>
        <p:spPr bwMode="auto">
          <a:xfrm>
            <a:off x="6207371" y="4124308"/>
            <a:ext cx="7764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29" name="TextBox 28">
            <a:extLst>
              <a:ext uri="{FF2B5EF4-FFF2-40B4-BE49-F238E27FC236}">
                <a16:creationId xmlns:a16="http://schemas.microsoft.com/office/drawing/2014/main" id="{7DD8E761-5E10-47A0-8CBA-A3E5658BAEEF}"/>
              </a:ext>
            </a:extLst>
          </p:cNvPr>
          <p:cNvSpPr txBox="1"/>
          <p:nvPr/>
        </p:nvSpPr>
        <p:spPr bwMode="auto">
          <a:xfrm>
            <a:off x="7256742" y="4130195"/>
            <a:ext cx="7764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30" name="TextBox 29">
            <a:extLst>
              <a:ext uri="{FF2B5EF4-FFF2-40B4-BE49-F238E27FC236}">
                <a16:creationId xmlns:a16="http://schemas.microsoft.com/office/drawing/2014/main" id="{73A7EC98-645A-46DF-B3FC-214801340988}"/>
              </a:ext>
            </a:extLst>
          </p:cNvPr>
          <p:cNvSpPr txBox="1"/>
          <p:nvPr/>
        </p:nvSpPr>
        <p:spPr bwMode="auto">
          <a:xfrm>
            <a:off x="8331604" y="4124307"/>
            <a:ext cx="7764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p>
        </p:txBody>
      </p:sp>
      <p:sp>
        <p:nvSpPr>
          <p:cNvPr id="31" name="TextBox 30">
            <a:extLst>
              <a:ext uri="{FF2B5EF4-FFF2-40B4-BE49-F238E27FC236}">
                <a16:creationId xmlns:a16="http://schemas.microsoft.com/office/drawing/2014/main" id="{C54955B5-61E3-470C-929B-3301B247D440}"/>
              </a:ext>
            </a:extLst>
          </p:cNvPr>
          <p:cNvSpPr txBox="1"/>
          <p:nvPr/>
        </p:nvSpPr>
        <p:spPr bwMode="auto">
          <a:xfrm>
            <a:off x="9048328" y="4155278"/>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2" name="TextBox 31">
            <a:extLst>
              <a:ext uri="{FF2B5EF4-FFF2-40B4-BE49-F238E27FC236}">
                <a16:creationId xmlns:a16="http://schemas.microsoft.com/office/drawing/2014/main" id="{836DFE88-5070-49BF-A001-5D4BDCC0AD53}"/>
              </a:ext>
            </a:extLst>
          </p:cNvPr>
          <p:cNvSpPr txBox="1"/>
          <p:nvPr/>
        </p:nvSpPr>
        <p:spPr bwMode="auto">
          <a:xfrm>
            <a:off x="9483732" y="4134119"/>
            <a:ext cx="77648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70</a:t>
            </a:r>
          </a:p>
        </p:txBody>
      </p:sp>
      <p:sp>
        <p:nvSpPr>
          <p:cNvPr id="33" name="TextBox 32">
            <a:extLst>
              <a:ext uri="{FF2B5EF4-FFF2-40B4-BE49-F238E27FC236}">
                <a16:creationId xmlns:a16="http://schemas.microsoft.com/office/drawing/2014/main" id="{C5966437-DBF1-4217-B399-51FB3DAA2A60}"/>
              </a:ext>
            </a:extLst>
          </p:cNvPr>
          <p:cNvSpPr txBox="1"/>
          <p:nvPr/>
        </p:nvSpPr>
        <p:spPr bwMode="auto">
          <a:xfrm>
            <a:off x="2675999" y="4134118"/>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4" name="TextBox 33">
            <a:extLst>
              <a:ext uri="{FF2B5EF4-FFF2-40B4-BE49-F238E27FC236}">
                <a16:creationId xmlns:a16="http://schemas.microsoft.com/office/drawing/2014/main" id="{9BD53B1B-242F-4F7F-9B7C-C8AA79A6480B}"/>
              </a:ext>
            </a:extLst>
          </p:cNvPr>
          <p:cNvSpPr txBox="1"/>
          <p:nvPr/>
        </p:nvSpPr>
        <p:spPr bwMode="auto">
          <a:xfrm>
            <a:off x="3791744" y="4138175"/>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5" name="TextBox 34">
            <a:extLst>
              <a:ext uri="{FF2B5EF4-FFF2-40B4-BE49-F238E27FC236}">
                <a16:creationId xmlns:a16="http://schemas.microsoft.com/office/drawing/2014/main" id="{AB50ED80-5041-41A5-B022-42F96D88FF6F}"/>
              </a:ext>
            </a:extLst>
          </p:cNvPr>
          <p:cNvSpPr txBox="1"/>
          <p:nvPr/>
        </p:nvSpPr>
        <p:spPr bwMode="auto">
          <a:xfrm>
            <a:off x="4799856" y="4124307"/>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6" name="TextBox 35">
            <a:extLst>
              <a:ext uri="{FF2B5EF4-FFF2-40B4-BE49-F238E27FC236}">
                <a16:creationId xmlns:a16="http://schemas.microsoft.com/office/drawing/2014/main" id="{7846E012-A090-48E0-A5C2-6B4F3827418C}"/>
              </a:ext>
            </a:extLst>
          </p:cNvPr>
          <p:cNvSpPr txBox="1"/>
          <p:nvPr/>
        </p:nvSpPr>
        <p:spPr bwMode="auto">
          <a:xfrm>
            <a:off x="5807968" y="4134118"/>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7" name="TextBox 36">
            <a:extLst>
              <a:ext uri="{FF2B5EF4-FFF2-40B4-BE49-F238E27FC236}">
                <a16:creationId xmlns:a16="http://schemas.microsoft.com/office/drawing/2014/main" id="{D82B3BD7-8D2D-416D-AE14-71DB5AB31BCC}"/>
              </a:ext>
            </a:extLst>
          </p:cNvPr>
          <p:cNvSpPr txBox="1"/>
          <p:nvPr/>
        </p:nvSpPr>
        <p:spPr bwMode="auto">
          <a:xfrm>
            <a:off x="6816080" y="4134117"/>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38" name="TextBox 37">
            <a:extLst>
              <a:ext uri="{FF2B5EF4-FFF2-40B4-BE49-F238E27FC236}">
                <a16:creationId xmlns:a16="http://schemas.microsoft.com/office/drawing/2014/main" id="{EE7DBB6C-8B17-4D6A-82A1-FFC8DA222276}"/>
              </a:ext>
            </a:extLst>
          </p:cNvPr>
          <p:cNvSpPr txBox="1"/>
          <p:nvPr/>
        </p:nvSpPr>
        <p:spPr bwMode="auto">
          <a:xfrm>
            <a:off x="7836825" y="4134117"/>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Tree>
    <p:custDataLst>
      <p:tags r:id="rId1"/>
    </p:custDataLst>
    <p:extLst>
      <p:ext uri="{BB962C8B-B14F-4D97-AF65-F5344CB8AC3E}">
        <p14:creationId xmlns:p14="http://schemas.microsoft.com/office/powerpoint/2010/main" val="390003979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1.04167E-6 -2.96296E-6 L 0.42253 -0.29606 " pathEditMode="relative" rAng="0" ptsTypes="AA">
                                      <p:cBhvr>
                                        <p:cTn id="6" dur="1000" fill="hold"/>
                                        <p:tgtEl>
                                          <p:spTgt spid="21"/>
                                        </p:tgtEl>
                                        <p:attrNameLst>
                                          <p:attrName>ppt_x</p:attrName>
                                          <p:attrName>ppt_y</p:attrName>
                                        </p:attrNameLst>
                                      </p:cBhvr>
                                      <p:rCtr x="21120" y="-14815"/>
                                    </p:animMotion>
                                  </p:childTnLst>
                                </p:cTn>
                              </p:par>
                              <p:par>
                                <p:cTn id="7" presetID="63" presetClass="path" presetSubtype="0" accel="50000" decel="50000" fill="hold" nodeType="withEffect">
                                  <p:stCondLst>
                                    <p:cond delay="0"/>
                                  </p:stCondLst>
                                  <p:childTnLst>
                                    <p:animMotion origin="layout" path="M 3.33333E-6 -2.96296E-6 L 0.42265 -0.29606 " pathEditMode="relative" rAng="0" ptsTypes="AA">
                                      <p:cBhvr>
                                        <p:cTn id="8" dur="1000" fill="hold"/>
                                        <p:tgtEl>
                                          <p:spTgt spid="20"/>
                                        </p:tgtEl>
                                        <p:attrNameLst>
                                          <p:attrName>ppt_x</p:attrName>
                                          <p:attrName>ppt_y</p:attrName>
                                        </p:attrNameLst>
                                      </p:cBhvr>
                                      <p:rCtr x="21133" y="-14815"/>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childTnLst>
                          </p:cTn>
                        </p:par>
                        <p:par>
                          <p:cTn id="50" fill="hold">
                            <p:stCondLst>
                              <p:cond delay="50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par>
                          <p:cTn id="54" fill="hold">
                            <p:stCondLst>
                              <p:cond delay="5500"/>
                            </p:stCondLst>
                            <p:childTnLst>
                              <p:par>
                                <p:cTn id="55" presetID="10"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2:7</a:t>
            </a:r>
          </a:p>
        </p:txBody>
      </p:sp>
      <p:pic>
        <p:nvPicPr>
          <p:cNvPr id="5" name="Picture 4">
            <a:extLst>
              <a:ext uri="{FF2B5EF4-FFF2-40B4-BE49-F238E27FC236}">
                <a16:creationId xmlns:a16="http://schemas.microsoft.com/office/drawing/2014/main" id="{13F4A64D-8FD1-4310-8426-8B1B1B33EF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715" y="1196752"/>
            <a:ext cx="5112573" cy="3890544"/>
          </a:xfrm>
          <a:prstGeom prst="rect">
            <a:avLst/>
          </a:prstGeom>
        </p:spPr>
      </p:pic>
      <p:sp>
        <p:nvSpPr>
          <p:cNvPr id="39" name="TextBox 38">
            <a:extLst>
              <a:ext uri="{FF2B5EF4-FFF2-40B4-BE49-F238E27FC236}">
                <a16:creationId xmlns:a16="http://schemas.microsoft.com/office/drawing/2014/main" id="{715AADF5-BCD4-43D4-B75F-C74F1BCF16EF}"/>
              </a:ext>
            </a:extLst>
          </p:cNvPr>
          <p:cNvSpPr txBox="1"/>
          <p:nvPr/>
        </p:nvSpPr>
        <p:spPr bwMode="auto">
          <a:xfrm>
            <a:off x="3935760" y="5329478"/>
            <a:ext cx="86409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p</a:t>
            </a:r>
          </a:p>
        </p:txBody>
      </p:sp>
      <p:sp>
        <p:nvSpPr>
          <p:cNvPr id="40" name="TextBox 39">
            <a:extLst>
              <a:ext uri="{FF2B5EF4-FFF2-40B4-BE49-F238E27FC236}">
                <a16:creationId xmlns:a16="http://schemas.microsoft.com/office/drawing/2014/main" id="{232EAF1D-C331-4E54-8C92-E44175CB2D87}"/>
              </a:ext>
            </a:extLst>
          </p:cNvPr>
          <p:cNvSpPr txBox="1"/>
          <p:nvPr/>
        </p:nvSpPr>
        <p:spPr bwMode="auto">
          <a:xfrm>
            <a:off x="5083950" y="5329477"/>
            <a:ext cx="86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defPPr>
              <a:defRPr lang="en-GB"/>
            </a:defPPr>
            <a:lvl1pPr>
              <a:buClr>
                <a:srgbClr val="82CBDD"/>
              </a:buClr>
              <a:buNone/>
              <a:defRPr sz="2400">
                <a:latin typeface="Myriad Pro Semibold" charset="0"/>
                <a:ea typeface="Myriad Pro Semibold" charset="0"/>
                <a:cs typeface="Myriad Pro Semibold" charset="0"/>
              </a:defRPr>
            </a:lvl1pPr>
          </a:lstStyle>
          <a:p>
            <a:pPr fontAlgn="base">
              <a:spcBef>
                <a:spcPct val="20000"/>
              </a:spcBef>
              <a:spcAft>
                <a:spcPct val="0"/>
              </a:spcAft>
            </a:pPr>
            <a:r>
              <a:rPr lang="en-GB" dirty="0">
                <a:solidFill>
                  <a:srgbClr val="000000"/>
                </a:solidFill>
              </a:rPr>
              <a:t>10 p</a:t>
            </a:r>
          </a:p>
        </p:txBody>
      </p:sp>
      <p:sp>
        <p:nvSpPr>
          <p:cNvPr id="41" name="TextBox 40">
            <a:extLst>
              <a:ext uri="{FF2B5EF4-FFF2-40B4-BE49-F238E27FC236}">
                <a16:creationId xmlns:a16="http://schemas.microsoft.com/office/drawing/2014/main" id="{1210470D-BF46-462B-BF6E-2E39F69E3F85}"/>
              </a:ext>
            </a:extLst>
          </p:cNvPr>
          <p:cNvSpPr txBox="1"/>
          <p:nvPr/>
        </p:nvSpPr>
        <p:spPr bwMode="auto">
          <a:xfrm>
            <a:off x="6232044" y="5335364"/>
            <a:ext cx="86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p</a:t>
            </a:r>
          </a:p>
        </p:txBody>
      </p:sp>
      <p:sp>
        <p:nvSpPr>
          <p:cNvPr id="42" name="TextBox 41">
            <a:extLst>
              <a:ext uri="{FF2B5EF4-FFF2-40B4-BE49-F238E27FC236}">
                <a16:creationId xmlns:a16="http://schemas.microsoft.com/office/drawing/2014/main" id="{0F4132BC-4FED-47A2-9117-3C4154A7829E}"/>
              </a:ext>
            </a:extLst>
          </p:cNvPr>
          <p:cNvSpPr txBox="1"/>
          <p:nvPr/>
        </p:nvSpPr>
        <p:spPr bwMode="auto">
          <a:xfrm>
            <a:off x="7380140" y="5329476"/>
            <a:ext cx="86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 p</a:t>
            </a:r>
          </a:p>
        </p:txBody>
      </p:sp>
      <p:sp>
        <p:nvSpPr>
          <p:cNvPr id="43" name="TextBox 42">
            <a:extLst>
              <a:ext uri="{FF2B5EF4-FFF2-40B4-BE49-F238E27FC236}">
                <a16:creationId xmlns:a16="http://schemas.microsoft.com/office/drawing/2014/main" id="{81994C19-FC61-495B-9D50-4B1BFDBAECB1}"/>
              </a:ext>
            </a:extLst>
          </p:cNvPr>
          <p:cNvSpPr txBox="1"/>
          <p:nvPr/>
        </p:nvSpPr>
        <p:spPr bwMode="auto">
          <a:xfrm>
            <a:off x="4653871" y="5339287"/>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4" name="TextBox 43">
            <a:extLst>
              <a:ext uri="{FF2B5EF4-FFF2-40B4-BE49-F238E27FC236}">
                <a16:creationId xmlns:a16="http://schemas.microsoft.com/office/drawing/2014/main" id="{DC0FAD6B-16B9-4697-9320-A40A1DADE09E}"/>
              </a:ext>
            </a:extLst>
          </p:cNvPr>
          <p:cNvSpPr txBox="1"/>
          <p:nvPr/>
        </p:nvSpPr>
        <p:spPr bwMode="auto">
          <a:xfrm>
            <a:off x="5801965" y="5339286"/>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5" name="TextBox 44">
            <a:extLst>
              <a:ext uri="{FF2B5EF4-FFF2-40B4-BE49-F238E27FC236}">
                <a16:creationId xmlns:a16="http://schemas.microsoft.com/office/drawing/2014/main" id="{73F0CC16-8452-41DD-A156-16C2C3C83B07}"/>
              </a:ext>
            </a:extLst>
          </p:cNvPr>
          <p:cNvSpPr txBox="1"/>
          <p:nvPr/>
        </p:nvSpPr>
        <p:spPr bwMode="auto">
          <a:xfrm>
            <a:off x="6950059" y="5339286"/>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6" name="TextBox 45">
            <a:extLst>
              <a:ext uri="{FF2B5EF4-FFF2-40B4-BE49-F238E27FC236}">
                <a16:creationId xmlns:a16="http://schemas.microsoft.com/office/drawing/2014/main" id="{A208BFB0-9C4F-4260-871C-7E36739A3FE7}"/>
              </a:ext>
            </a:extLst>
          </p:cNvPr>
          <p:cNvSpPr txBox="1"/>
          <p:nvPr/>
        </p:nvSpPr>
        <p:spPr bwMode="auto">
          <a:xfrm>
            <a:off x="8112224" y="5344656"/>
            <a:ext cx="5760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a:t>
            </a:r>
          </a:p>
        </p:txBody>
      </p:sp>
      <p:sp>
        <p:nvSpPr>
          <p:cNvPr id="47" name="TextBox 46">
            <a:extLst>
              <a:ext uri="{FF2B5EF4-FFF2-40B4-BE49-F238E27FC236}">
                <a16:creationId xmlns:a16="http://schemas.microsoft.com/office/drawing/2014/main" id="{C7A57628-17F5-401C-B095-97321CAF8EC3}"/>
              </a:ext>
            </a:extLst>
          </p:cNvPr>
          <p:cNvSpPr txBox="1"/>
          <p:nvPr/>
        </p:nvSpPr>
        <p:spPr bwMode="auto">
          <a:xfrm>
            <a:off x="8412613" y="5323497"/>
            <a:ext cx="8640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 p</a:t>
            </a:r>
          </a:p>
        </p:txBody>
      </p:sp>
    </p:spTree>
    <p:custDataLst>
      <p:tags r:id="rId1"/>
    </p:custDataLst>
    <p:extLst>
      <p:ext uri="{BB962C8B-B14F-4D97-AF65-F5344CB8AC3E}">
        <p14:creationId xmlns:p14="http://schemas.microsoft.com/office/powerpoint/2010/main" val="281565882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4" grpId="0"/>
      <p:bldP spid="45" grpId="0"/>
      <p:bldP spid="46" grpId="0"/>
      <p:bldP spid="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5</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48086263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5</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estimate the position of multiples of ten on a 0-100 number line</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295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5</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1.8 Composition of numbers: multiples of 10 up to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78569353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3:1-3:7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16-20</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77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3:1</a:t>
            </a:r>
          </a:p>
        </p:txBody>
      </p:sp>
      <p:pic>
        <p:nvPicPr>
          <p:cNvPr id="4" name="Picture 3" descr="A picture containing table, furniture&#10;&#10;Description generated with high confidence">
            <a:extLst>
              <a:ext uri="{FF2B5EF4-FFF2-40B4-BE49-F238E27FC236}">
                <a16:creationId xmlns:a16="http://schemas.microsoft.com/office/drawing/2014/main" id="{9468B4DC-67EA-4587-A1DF-4214A62060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39715" y="1583487"/>
            <a:ext cx="4860542" cy="3691029"/>
          </a:xfrm>
          <a:prstGeom prst="rect">
            <a:avLst/>
          </a:prstGeom>
        </p:spPr>
      </p:pic>
      <p:pic>
        <p:nvPicPr>
          <p:cNvPr id="7" name="Picture 6" descr="A close up of a sign&#10;&#10;Description generated with high confidence">
            <a:extLst>
              <a:ext uri="{FF2B5EF4-FFF2-40B4-BE49-F238E27FC236}">
                <a16:creationId xmlns:a16="http://schemas.microsoft.com/office/drawing/2014/main" id="{ACA5A605-EC06-46E6-AFD3-05C361D6F7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472264" y="3861048"/>
            <a:ext cx="184062" cy="1415044"/>
          </a:xfrm>
          <a:prstGeom prst="rect">
            <a:avLst/>
          </a:prstGeom>
        </p:spPr>
      </p:pic>
      <p:pic>
        <p:nvPicPr>
          <p:cNvPr id="9" name="Picture 8" descr="A picture containing table, furniture&#10;&#10;Description generated with very high confidence">
            <a:extLst>
              <a:ext uri="{FF2B5EF4-FFF2-40B4-BE49-F238E27FC236}">
                <a16:creationId xmlns:a16="http://schemas.microsoft.com/office/drawing/2014/main" id="{A6D5302A-75EF-40D5-A413-10F4622CE9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8693"/>
          <a:stretch/>
        </p:blipFill>
        <p:spPr>
          <a:xfrm>
            <a:off x="8400258" y="2636912"/>
            <a:ext cx="432047" cy="1512168"/>
          </a:xfrm>
          <a:prstGeom prst="rect">
            <a:avLst/>
          </a:prstGeom>
        </p:spPr>
      </p:pic>
      <p:pic>
        <p:nvPicPr>
          <p:cNvPr id="11" name="Picture 10" descr="A picture containing table, furniture&#10;&#10;Description generated with very high confidence">
            <a:extLst>
              <a:ext uri="{FF2B5EF4-FFF2-40B4-BE49-F238E27FC236}">
                <a16:creationId xmlns:a16="http://schemas.microsoft.com/office/drawing/2014/main" id="{1A4CA664-9270-4B6B-8E7A-584D000974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8400258" y="1581908"/>
            <a:ext cx="256069" cy="1415044"/>
          </a:xfrm>
          <a:prstGeom prst="rect">
            <a:avLst/>
          </a:prstGeom>
        </p:spPr>
      </p:pic>
    </p:spTree>
    <p:custDataLst>
      <p:tags r:id="rId1"/>
    </p:custDataLst>
    <p:extLst>
      <p:ext uri="{BB962C8B-B14F-4D97-AF65-F5344CB8AC3E}">
        <p14:creationId xmlns:p14="http://schemas.microsoft.com/office/powerpoint/2010/main" val="1203272579"/>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3:1</a:t>
            </a:r>
          </a:p>
        </p:txBody>
      </p:sp>
      <p:pic>
        <p:nvPicPr>
          <p:cNvPr id="5" name="Picture 4">
            <a:extLst>
              <a:ext uri="{FF2B5EF4-FFF2-40B4-BE49-F238E27FC236}">
                <a16:creationId xmlns:a16="http://schemas.microsoft.com/office/drawing/2014/main" id="{4B12C076-9BD2-445F-A121-E53F520EE2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3332568"/>
            <a:ext cx="7907446" cy="192864"/>
          </a:xfrm>
          <a:prstGeom prst="rect">
            <a:avLst/>
          </a:prstGeom>
        </p:spPr>
      </p:pic>
    </p:spTree>
    <p:custDataLst>
      <p:tags r:id="rId1"/>
    </p:custDataLst>
    <p:extLst>
      <p:ext uri="{BB962C8B-B14F-4D97-AF65-F5344CB8AC3E}">
        <p14:creationId xmlns:p14="http://schemas.microsoft.com/office/powerpoint/2010/main" val="406282693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3:2</a:t>
            </a:r>
          </a:p>
        </p:txBody>
      </p:sp>
      <p:pic>
        <p:nvPicPr>
          <p:cNvPr id="4" name="Picture 3" descr="A close up of a screen&#10;&#10;Description generated with very high confidence">
            <a:extLst>
              <a:ext uri="{FF2B5EF4-FFF2-40B4-BE49-F238E27FC236}">
                <a16:creationId xmlns:a16="http://schemas.microsoft.com/office/drawing/2014/main" id="{C27D41ED-8553-48CF-B8BC-683C1F16AC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2209131"/>
            <a:ext cx="7907446" cy="2439738"/>
          </a:xfrm>
          <a:prstGeom prst="rect">
            <a:avLst/>
          </a:prstGeom>
        </p:spPr>
      </p:pic>
    </p:spTree>
    <p:custDataLst>
      <p:tags r:id="rId1"/>
    </p:custDataLst>
    <p:extLst>
      <p:ext uri="{BB962C8B-B14F-4D97-AF65-F5344CB8AC3E}">
        <p14:creationId xmlns:p14="http://schemas.microsoft.com/office/powerpoint/2010/main" val="375988004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3:2</a:t>
            </a:r>
          </a:p>
        </p:txBody>
      </p:sp>
      <p:pic>
        <p:nvPicPr>
          <p:cNvPr id="5" name="Picture 4">
            <a:extLst>
              <a:ext uri="{FF2B5EF4-FFF2-40B4-BE49-F238E27FC236}">
                <a16:creationId xmlns:a16="http://schemas.microsoft.com/office/drawing/2014/main" id="{E739000B-6695-4CC1-82EF-337897E293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84368" y="1104090"/>
            <a:ext cx="171473" cy="5061215"/>
          </a:xfrm>
          <a:prstGeom prst="rect">
            <a:avLst/>
          </a:prstGeom>
        </p:spPr>
      </p:pic>
      <p:pic>
        <p:nvPicPr>
          <p:cNvPr id="6" name="Picture 5">
            <a:extLst>
              <a:ext uri="{FF2B5EF4-FFF2-40B4-BE49-F238E27FC236}">
                <a16:creationId xmlns:a16="http://schemas.microsoft.com/office/drawing/2014/main" id="{A6E7B3EF-D902-4BF3-AABB-258DBCE2F1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27848" y="5938953"/>
            <a:ext cx="2232248" cy="226351"/>
          </a:xfrm>
          <a:prstGeom prst="rect">
            <a:avLst/>
          </a:prstGeom>
        </p:spPr>
      </p:pic>
      <p:pic>
        <p:nvPicPr>
          <p:cNvPr id="7" name="Picture 6">
            <a:extLst>
              <a:ext uri="{FF2B5EF4-FFF2-40B4-BE49-F238E27FC236}">
                <a16:creationId xmlns:a16="http://schemas.microsoft.com/office/drawing/2014/main" id="{913B1400-0542-4624-93AB-7C04086AC5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55840" y="5434898"/>
            <a:ext cx="2297792" cy="226351"/>
          </a:xfrm>
          <a:prstGeom prst="rect">
            <a:avLst/>
          </a:prstGeom>
        </p:spPr>
      </p:pic>
      <p:pic>
        <p:nvPicPr>
          <p:cNvPr id="8" name="Picture 7">
            <a:extLst>
              <a:ext uri="{FF2B5EF4-FFF2-40B4-BE49-F238E27FC236}">
                <a16:creationId xmlns:a16="http://schemas.microsoft.com/office/drawing/2014/main" id="{469D3737-5C44-495D-8D6D-68E7B43D550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55840" y="4930841"/>
            <a:ext cx="2448272" cy="288032"/>
          </a:xfrm>
          <a:prstGeom prst="rect">
            <a:avLst/>
          </a:prstGeom>
        </p:spPr>
      </p:pic>
      <p:pic>
        <p:nvPicPr>
          <p:cNvPr id="9" name="Picture 8">
            <a:extLst>
              <a:ext uri="{FF2B5EF4-FFF2-40B4-BE49-F238E27FC236}">
                <a16:creationId xmlns:a16="http://schemas.microsoft.com/office/drawing/2014/main" id="{FA762AEA-07F9-47FF-B876-617134B90AB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655840" y="4498793"/>
            <a:ext cx="2448272" cy="216025"/>
          </a:xfrm>
          <a:prstGeom prst="rect">
            <a:avLst/>
          </a:prstGeom>
        </p:spPr>
      </p:pic>
      <p:pic>
        <p:nvPicPr>
          <p:cNvPr id="10" name="Picture 9">
            <a:extLst>
              <a:ext uri="{FF2B5EF4-FFF2-40B4-BE49-F238E27FC236}">
                <a16:creationId xmlns:a16="http://schemas.microsoft.com/office/drawing/2014/main" id="{DA21A0E8-F40D-4700-941D-96C1CEADFE8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655840" y="3860030"/>
            <a:ext cx="3051793" cy="422739"/>
          </a:xfrm>
          <a:prstGeom prst="rect">
            <a:avLst/>
          </a:prstGeom>
        </p:spPr>
      </p:pic>
      <p:pic>
        <p:nvPicPr>
          <p:cNvPr id="11" name="Picture 10">
            <a:extLst>
              <a:ext uri="{FF2B5EF4-FFF2-40B4-BE49-F238E27FC236}">
                <a16:creationId xmlns:a16="http://schemas.microsoft.com/office/drawing/2014/main" id="{7B23B1EB-5481-49F4-8528-880F7FBBC59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655840" y="3490681"/>
            <a:ext cx="2448272" cy="360040"/>
          </a:xfrm>
          <a:prstGeom prst="rect">
            <a:avLst/>
          </a:prstGeom>
        </p:spPr>
      </p:pic>
      <p:pic>
        <p:nvPicPr>
          <p:cNvPr id="12" name="Picture 11">
            <a:extLst>
              <a:ext uri="{FF2B5EF4-FFF2-40B4-BE49-F238E27FC236}">
                <a16:creationId xmlns:a16="http://schemas.microsoft.com/office/drawing/2014/main" id="{7B7F0F62-4D91-4678-9DDB-F9E223E9DE7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655840" y="2914617"/>
            <a:ext cx="2448272" cy="360041"/>
          </a:xfrm>
          <a:prstGeom prst="rect">
            <a:avLst/>
          </a:prstGeom>
        </p:spPr>
      </p:pic>
      <p:pic>
        <p:nvPicPr>
          <p:cNvPr id="13" name="Picture 12">
            <a:extLst>
              <a:ext uri="{FF2B5EF4-FFF2-40B4-BE49-F238E27FC236}">
                <a16:creationId xmlns:a16="http://schemas.microsoft.com/office/drawing/2014/main" id="{714C8EB8-DE0F-49D3-8DD5-6825553A3912}"/>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655840" y="2482569"/>
            <a:ext cx="2448272" cy="360042"/>
          </a:xfrm>
          <a:prstGeom prst="rect">
            <a:avLst/>
          </a:prstGeom>
        </p:spPr>
      </p:pic>
      <p:pic>
        <p:nvPicPr>
          <p:cNvPr id="14" name="Picture 13">
            <a:extLst>
              <a:ext uri="{FF2B5EF4-FFF2-40B4-BE49-F238E27FC236}">
                <a16:creationId xmlns:a16="http://schemas.microsoft.com/office/drawing/2014/main" id="{BD0125C8-FA40-4D20-AD4D-B07EEA535AB5}"/>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4655840" y="2050521"/>
            <a:ext cx="2448272" cy="288033"/>
          </a:xfrm>
          <a:prstGeom prst="rect">
            <a:avLst/>
          </a:prstGeom>
        </p:spPr>
      </p:pic>
      <p:pic>
        <p:nvPicPr>
          <p:cNvPr id="15" name="Picture 14">
            <a:extLst>
              <a:ext uri="{FF2B5EF4-FFF2-40B4-BE49-F238E27FC236}">
                <a16:creationId xmlns:a16="http://schemas.microsoft.com/office/drawing/2014/main" id="{99C6A818-4C32-4FA4-A3F5-E3A28A75D78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4655840" y="1474458"/>
            <a:ext cx="2448272" cy="360039"/>
          </a:xfrm>
          <a:prstGeom prst="rect">
            <a:avLst/>
          </a:prstGeom>
        </p:spPr>
      </p:pic>
      <p:pic>
        <p:nvPicPr>
          <p:cNvPr id="16" name="Picture 15">
            <a:extLst>
              <a:ext uri="{FF2B5EF4-FFF2-40B4-BE49-F238E27FC236}">
                <a16:creationId xmlns:a16="http://schemas.microsoft.com/office/drawing/2014/main" id="{5286BBBE-AA25-441F-BC4D-D56D0FB1303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38619" r="-1680"/>
          <a:stretch/>
        </p:blipFill>
        <p:spPr>
          <a:xfrm>
            <a:off x="4655840" y="979714"/>
            <a:ext cx="3096344" cy="422739"/>
          </a:xfrm>
          <a:prstGeom prst="rect">
            <a:avLst/>
          </a:prstGeom>
        </p:spPr>
      </p:pic>
    </p:spTree>
    <p:custDataLst>
      <p:tags r:id="rId1"/>
    </p:custDataLst>
    <p:extLst>
      <p:ext uri="{BB962C8B-B14F-4D97-AF65-F5344CB8AC3E}">
        <p14:creationId xmlns:p14="http://schemas.microsoft.com/office/powerpoint/2010/main" val="220253223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3:2</a:t>
            </a:r>
          </a:p>
        </p:txBody>
      </p:sp>
      <p:graphicFrame>
        <p:nvGraphicFramePr>
          <p:cNvPr id="17" name="Table 16">
            <a:extLst>
              <a:ext uri="{FF2B5EF4-FFF2-40B4-BE49-F238E27FC236}">
                <a16:creationId xmlns:a16="http://schemas.microsoft.com/office/drawing/2014/main" id="{2D62925B-E682-48F9-A994-65CD93A606BA}"/>
              </a:ext>
            </a:extLst>
          </p:cNvPr>
          <p:cNvGraphicFramePr>
            <a:graphicFrameLocks noGrp="1"/>
          </p:cNvGraphicFramePr>
          <p:nvPr/>
        </p:nvGraphicFramePr>
        <p:xfrm>
          <a:off x="2402427" y="2697480"/>
          <a:ext cx="7387146" cy="1463040"/>
        </p:xfrm>
        <a:graphic>
          <a:graphicData uri="http://schemas.openxmlformats.org/drawingml/2006/table">
            <a:tbl>
              <a:tblPr firstRow="1" firstCol="1" bandRow="1"/>
              <a:tblGrid>
                <a:gridCol w="820794">
                  <a:extLst>
                    <a:ext uri="{9D8B030D-6E8A-4147-A177-3AD203B41FA5}">
                      <a16:colId xmlns:a16="http://schemas.microsoft.com/office/drawing/2014/main" val="20001"/>
                    </a:ext>
                  </a:extLst>
                </a:gridCol>
                <a:gridCol w="820794">
                  <a:extLst>
                    <a:ext uri="{9D8B030D-6E8A-4147-A177-3AD203B41FA5}">
                      <a16:colId xmlns:a16="http://schemas.microsoft.com/office/drawing/2014/main" val="20002"/>
                    </a:ext>
                  </a:extLst>
                </a:gridCol>
                <a:gridCol w="820794">
                  <a:extLst>
                    <a:ext uri="{9D8B030D-6E8A-4147-A177-3AD203B41FA5}">
                      <a16:colId xmlns:a16="http://schemas.microsoft.com/office/drawing/2014/main" val="20003"/>
                    </a:ext>
                  </a:extLst>
                </a:gridCol>
                <a:gridCol w="820794">
                  <a:extLst>
                    <a:ext uri="{9D8B030D-6E8A-4147-A177-3AD203B41FA5}">
                      <a16:colId xmlns:a16="http://schemas.microsoft.com/office/drawing/2014/main" val="20004"/>
                    </a:ext>
                  </a:extLst>
                </a:gridCol>
                <a:gridCol w="820794">
                  <a:extLst>
                    <a:ext uri="{9D8B030D-6E8A-4147-A177-3AD203B41FA5}">
                      <a16:colId xmlns:a16="http://schemas.microsoft.com/office/drawing/2014/main" val="20005"/>
                    </a:ext>
                  </a:extLst>
                </a:gridCol>
                <a:gridCol w="820794">
                  <a:extLst>
                    <a:ext uri="{9D8B030D-6E8A-4147-A177-3AD203B41FA5}">
                      <a16:colId xmlns:a16="http://schemas.microsoft.com/office/drawing/2014/main" val="20006"/>
                    </a:ext>
                  </a:extLst>
                </a:gridCol>
                <a:gridCol w="820794">
                  <a:extLst>
                    <a:ext uri="{9D8B030D-6E8A-4147-A177-3AD203B41FA5}">
                      <a16:colId xmlns:a16="http://schemas.microsoft.com/office/drawing/2014/main" val="20007"/>
                    </a:ext>
                  </a:extLst>
                </a:gridCol>
                <a:gridCol w="820794">
                  <a:extLst>
                    <a:ext uri="{9D8B030D-6E8A-4147-A177-3AD203B41FA5}">
                      <a16:colId xmlns:a16="http://schemas.microsoft.com/office/drawing/2014/main" val="20008"/>
                    </a:ext>
                  </a:extLst>
                </a:gridCol>
                <a:gridCol w="820794">
                  <a:extLst>
                    <a:ext uri="{9D8B030D-6E8A-4147-A177-3AD203B41FA5}">
                      <a16:colId xmlns:a16="http://schemas.microsoft.com/office/drawing/2014/main" val="20009"/>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1000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2000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3000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4000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5000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6000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7000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8000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9000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100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200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300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400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500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600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700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800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900</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304089">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endPar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endParaRP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304089">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1</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2</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a:solidFill>
                            <a:schemeClr val="tx1"/>
                          </a:solidFill>
                          <a:effectLst/>
                          <a:latin typeface="Myriad Pro" panose="020B0503030403020204"/>
                          <a:ea typeface="Calibri" panose="020F0502020204030204" pitchFamily="34" charset="0"/>
                          <a:cs typeface="Times New Roman" panose="02020603050405020304" pitchFamily="18" charset="0"/>
                        </a:rPr>
                        <a:t>3</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4</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5</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6</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7</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8</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9</a:t>
                      </a:r>
                    </a:p>
                  </a:txBody>
                  <a:tcPr marL="36195" marR="361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18" name="Table 17">
            <a:extLst>
              <a:ext uri="{FF2B5EF4-FFF2-40B4-BE49-F238E27FC236}">
                <a16:creationId xmlns:a16="http://schemas.microsoft.com/office/drawing/2014/main" id="{A681699F-CE07-41F9-8706-046827617C3A}"/>
              </a:ext>
            </a:extLst>
          </p:cNvPr>
          <p:cNvGraphicFramePr>
            <a:graphicFrameLocks noGrp="1"/>
          </p:cNvGraphicFramePr>
          <p:nvPr/>
        </p:nvGraphicFramePr>
        <p:xfrm>
          <a:off x="2402427"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10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19" name="Table 18">
            <a:extLst>
              <a:ext uri="{FF2B5EF4-FFF2-40B4-BE49-F238E27FC236}">
                <a16:creationId xmlns:a16="http://schemas.microsoft.com/office/drawing/2014/main" id="{C64EB103-795D-4039-9211-553827BC0199}"/>
              </a:ext>
            </a:extLst>
          </p:cNvPr>
          <p:cNvGraphicFramePr>
            <a:graphicFrameLocks noGrp="1"/>
          </p:cNvGraphicFramePr>
          <p:nvPr/>
        </p:nvGraphicFramePr>
        <p:xfrm>
          <a:off x="3233342"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20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0" name="Table 19">
            <a:extLst>
              <a:ext uri="{FF2B5EF4-FFF2-40B4-BE49-F238E27FC236}">
                <a16:creationId xmlns:a16="http://schemas.microsoft.com/office/drawing/2014/main" id="{25A1786B-AECA-4A2F-9077-A9D6C949706E}"/>
              </a:ext>
            </a:extLst>
          </p:cNvPr>
          <p:cNvGraphicFramePr>
            <a:graphicFrameLocks noGrp="1"/>
          </p:cNvGraphicFramePr>
          <p:nvPr/>
        </p:nvGraphicFramePr>
        <p:xfrm>
          <a:off x="4028993"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30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1" name="Table 20">
            <a:extLst>
              <a:ext uri="{FF2B5EF4-FFF2-40B4-BE49-F238E27FC236}">
                <a16:creationId xmlns:a16="http://schemas.microsoft.com/office/drawing/2014/main" id="{207324A2-C1BA-4C5C-9B30-04B92FDC1094}"/>
              </a:ext>
            </a:extLst>
          </p:cNvPr>
          <p:cNvGraphicFramePr>
            <a:graphicFrameLocks noGrp="1"/>
          </p:cNvGraphicFramePr>
          <p:nvPr/>
        </p:nvGraphicFramePr>
        <p:xfrm>
          <a:off x="4872320"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40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2" name="Table 21">
            <a:extLst>
              <a:ext uri="{FF2B5EF4-FFF2-40B4-BE49-F238E27FC236}">
                <a16:creationId xmlns:a16="http://schemas.microsoft.com/office/drawing/2014/main" id="{9B0F9C46-64D7-40CE-9488-2FF02859C50F}"/>
              </a:ext>
            </a:extLst>
          </p:cNvPr>
          <p:cNvGraphicFramePr>
            <a:graphicFrameLocks noGrp="1"/>
          </p:cNvGraphicFramePr>
          <p:nvPr/>
        </p:nvGraphicFramePr>
        <p:xfrm>
          <a:off x="5691968"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50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3" name="Table 22">
            <a:extLst>
              <a:ext uri="{FF2B5EF4-FFF2-40B4-BE49-F238E27FC236}">
                <a16:creationId xmlns:a16="http://schemas.microsoft.com/office/drawing/2014/main" id="{873EB73E-CAC8-46DA-8727-A111E1120BDB}"/>
              </a:ext>
            </a:extLst>
          </p:cNvPr>
          <p:cNvGraphicFramePr>
            <a:graphicFrameLocks noGrp="1"/>
          </p:cNvGraphicFramePr>
          <p:nvPr/>
        </p:nvGraphicFramePr>
        <p:xfrm>
          <a:off x="6498888"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60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4" name="Table 23">
            <a:extLst>
              <a:ext uri="{FF2B5EF4-FFF2-40B4-BE49-F238E27FC236}">
                <a16:creationId xmlns:a16="http://schemas.microsoft.com/office/drawing/2014/main" id="{EEE62D84-7D54-4546-9706-E18A1614D27D}"/>
              </a:ext>
            </a:extLst>
          </p:cNvPr>
          <p:cNvGraphicFramePr>
            <a:graphicFrameLocks noGrp="1"/>
          </p:cNvGraphicFramePr>
          <p:nvPr/>
        </p:nvGraphicFramePr>
        <p:xfrm>
          <a:off x="7332410"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70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5" name="Table 24">
            <a:extLst>
              <a:ext uri="{FF2B5EF4-FFF2-40B4-BE49-F238E27FC236}">
                <a16:creationId xmlns:a16="http://schemas.microsoft.com/office/drawing/2014/main" id="{77AA7C28-B255-4A79-8047-3C9F92A33683}"/>
              </a:ext>
            </a:extLst>
          </p:cNvPr>
          <p:cNvGraphicFramePr>
            <a:graphicFrameLocks noGrp="1"/>
          </p:cNvGraphicFramePr>
          <p:nvPr/>
        </p:nvGraphicFramePr>
        <p:xfrm>
          <a:off x="8137864"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80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6" name="Table 25">
            <a:extLst>
              <a:ext uri="{FF2B5EF4-FFF2-40B4-BE49-F238E27FC236}">
                <a16:creationId xmlns:a16="http://schemas.microsoft.com/office/drawing/2014/main" id="{BB3D9B52-0F42-4E03-B062-DD263A5658CC}"/>
              </a:ext>
            </a:extLst>
          </p:cNvPr>
          <p:cNvGraphicFramePr>
            <a:graphicFrameLocks noGrp="1"/>
          </p:cNvGraphicFramePr>
          <p:nvPr/>
        </p:nvGraphicFramePr>
        <p:xfrm>
          <a:off x="8965005" y="3429000"/>
          <a:ext cx="820794" cy="365760"/>
        </p:xfrm>
        <a:graphic>
          <a:graphicData uri="http://schemas.openxmlformats.org/drawingml/2006/table">
            <a:tbl>
              <a:tblPr firstRow="1" firstCol="1" bandRow="1"/>
              <a:tblGrid>
                <a:gridCol w="820794">
                  <a:extLst>
                    <a:ext uri="{9D8B030D-6E8A-4147-A177-3AD203B41FA5}">
                      <a16:colId xmlns:a16="http://schemas.microsoft.com/office/drawing/2014/main" val="20001"/>
                    </a:ext>
                  </a:extLst>
                </a:gridCol>
              </a:tblGrid>
              <a:tr h="304089">
                <a:tc>
                  <a:txBody>
                    <a:bodyPr/>
                    <a:lstStyle/>
                    <a:p>
                      <a:pPr algn="r">
                        <a:spcBef>
                          <a:spcPts val="400"/>
                        </a:spcBef>
                        <a:spcAft>
                          <a:spcPts val="400"/>
                        </a:spcAft>
                      </a:pPr>
                      <a:r>
                        <a:rPr lang="en-GB" sz="2400" dirty="0">
                          <a:solidFill>
                            <a:schemeClr val="tx1"/>
                          </a:solidFill>
                          <a:effectLst/>
                          <a:latin typeface="Myriad Pro" panose="020B0503030403020204"/>
                          <a:ea typeface="Calibri" panose="020F0502020204030204" pitchFamily="34" charset="0"/>
                          <a:cs typeface="Times New Roman" panose="02020603050405020304" pitchFamily="18" charset="0"/>
                        </a:rPr>
                        <a:t>90</a:t>
                      </a:r>
                    </a:p>
                  </a:txBody>
                  <a:tcPr marL="36195" marR="3619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4" name="12-Point Star 3"/>
          <p:cNvSpPr>
            <a:spLocks noChangeAspect="1"/>
          </p:cNvSpPr>
          <p:nvPr/>
        </p:nvSpPr>
        <p:spPr bwMode="auto">
          <a:xfrm>
            <a:off x="2813706" y="3385223"/>
            <a:ext cx="468000" cy="468000"/>
          </a:xfrm>
          <a:prstGeom prst="star12">
            <a:avLst/>
          </a:prstGeom>
          <a:noFill/>
          <a:ln w="28575">
            <a:solidFill>
              <a:srgbClr val="00628C"/>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628C"/>
              </a:solidFill>
              <a:latin typeface="Arial" charset="0"/>
            </a:endParaRPr>
          </a:p>
        </p:txBody>
      </p:sp>
      <p:sp>
        <p:nvSpPr>
          <p:cNvPr id="14" name="12-Point Star 3">
            <a:extLst>
              <a:ext uri="{FF2B5EF4-FFF2-40B4-BE49-F238E27FC236}">
                <a16:creationId xmlns:a16="http://schemas.microsoft.com/office/drawing/2014/main" id="{F74B1AF1-203E-44E8-8CD1-A4F832B16656}"/>
              </a:ext>
            </a:extLst>
          </p:cNvPr>
          <p:cNvSpPr>
            <a:spLocks noChangeAspect="1"/>
          </p:cNvSpPr>
          <p:nvPr/>
        </p:nvSpPr>
        <p:spPr bwMode="auto">
          <a:xfrm>
            <a:off x="3619200" y="3385223"/>
            <a:ext cx="468000" cy="468000"/>
          </a:xfrm>
          <a:prstGeom prst="star12">
            <a:avLst/>
          </a:prstGeom>
          <a:noFill/>
          <a:ln w="28575">
            <a:solidFill>
              <a:srgbClr val="00628C"/>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628C"/>
              </a:solidFill>
              <a:latin typeface="Arial" charset="0"/>
            </a:endParaRPr>
          </a:p>
        </p:txBody>
      </p:sp>
      <p:sp>
        <p:nvSpPr>
          <p:cNvPr id="15" name="12-Point Star 3">
            <a:extLst>
              <a:ext uri="{FF2B5EF4-FFF2-40B4-BE49-F238E27FC236}">
                <a16:creationId xmlns:a16="http://schemas.microsoft.com/office/drawing/2014/main" id="{810015DD-9A3C-4587-81B5-D7BB877D7B87}"/>
              </a:ext>
            </a:extLst>
          </p:cNvPr>
          <p:cNvSpPr>
            <a:spLocks noChangeAspect="1"/>
          </p:cNvSpPr>
          <p:nvPr/>
        </p:nvSpPr>
        <p:spPr bwMode="auto">
          <a:xfrm>
            <a:off x="4417048" y="3385223"/>
            <a:ext cx="468000" cy="468000"/>
          </a:xfrm>
          <a:prstGeom prst="star12">
            <a:avLst/>
          </a:prstGeom>
          <a:noFill/>
          <a:ln w="28575">
            <a:solidFill>
              <a:srgbClr val="00628C"/>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628C"/>
              </a:solidFill>
              <a:latin typeface="Arial" charset="0"/>
            </a:endParaRPr>
          </a:p>
        </p:txBody>
      </p:sp>
      <p:sp>
        <p:nvSpPr>
          <p:cNvPr id="16" name="12-Point Star 3">
            <a:extLst>
              <a:ext uri="{FF2B5EF4-FFF2-40B4-BE49-F238E27FC236}">
                <a16:creationId xmlns:a16="http://schemas.microsoft.com/office/drawing/2014/main" id="{82E9495F-E256-450E-8652-9A712A0B8985}"/>
              </a:ext>
            </a:extLst>
          </p:cNvPr>
          <p:cNvSpPr>
            <a:spLocks noChangeAspect="1"/>
          </p:cNvSpPr>
          <p:nvPr/>
        </p:nvSpPr>
        <p:spPr bwMode="auto">
          <a:xfrm>
            <a:off x="5259580" y="3390943"/>
            <a:ext cx="468000" cy="468000"/>
          </a:xfrm>
          <a:prstGeom prst="star12">
            <a:avLst/>
          </a:prstGeom>
          <a:noFill/>
          <a:ln w="28575">
            <a:solidFill>
              <a:srgbClr val="00628C"/>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628C"/>
              </a:solidFill>
              <a:latin typeface="Arial" charset="0"/>
            </a:endParaRPr>
          </a:p>
        </p:txBody>
      </p:sp>
      <p:sp>
        <p:nvSpPr>
          <p:cNvPr id="27" name="12-Point Star 3">
            <a:extLst>
              <a:ext uri="{FF2B5EF4-FFF2-40B4-BE49-F238E27FC236}">
                <a16:creationId xmlns:a16="http://schemas.microsoft.com/office/drawing/2014/main" id="{A473448D-4755-4E86-ABB0-2A36173AAD71}"/>
              </a:ext>
            </a:extLst>
          </p:cNvPr>
          <p:cNvSpPr>
            <a:spLocks noChangeAspect="1"/>
          </p:cNvSpPr>
          <p:nvPr/>
        </p:nvSpPr>
        <p:spPr bwMode="auto">
          <a:xfrm>
            <a:off x="6075941" y="3385223"/>
            <a:ext cx="468000" cy="468000"/>
          </a:xfrm>
          <a:prstGeom prst="star12">
            <a:avLst/>
          </a:prstGeom>
          <a:noFill/>
          <a:ln w="28575">
            <a:solidFill>
              <a:srgbClr val="00628C"/>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628C"/>
              </a:solidFill>
              <a:latin typeface="Arial" charset="0"/>
            </a:endParaRPr>
          </a:p>
        </p:txBody>
      </p:sp>
      <p:sp>
        <p:nvSpPr>
          <p:cNvPr id="28" name="12-Point Star 3">
            <a:extLst>
              <a:ext uri="{FF2B5EF4-FFF2-40B4-BE49-F238E27FC236}">
                <a16:creationId xmlns:a16="http://schemas.microsoft.com/office/drawing/2014/main" id="{5E84F929-BDB0-4BC0-A5EB-6FF28BA31085}"/>
              </a:ext>
            </a:extLst>
          </p:cNvPr>
          <p:cNvSpPr>
            <a:spLocks noChangeAspect="1"/>
          </p:cNvSpPr>
          <p:nvPr/>
        </p:nvSpPr>
        <p:spPr bwMode="auto">
          <a:xfrm>
            <a:off x="6888123" y="3385223"/>
            <a:ext cx="468000" cy="468000"/>
          </a:xfrm>
          <a:prstGeom prst="star12">
            <a:avLst/>
          </a:prstGeom>
          <a:noFill/>
          <a:ln w="28575">
            <a:solidFill>
              <a:srgbClr val="00628C"/>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628C"/>
              </a:solidFill>
              <a:latin typeface="Arial" charset="0"/>
            </a:endParaRPr>
          </a:p>
        </p:txBody>
      </p:sp>
      <p:sp>
        <p:nvSpPr>
          <p:cNvPr id="29" name="12-Point Star 3">
            <a:extLst>
              <a:ext uri="{FF2B5EF4-FFF2-40B4-BE49-F238E27FC236}">
                <a16:creationId xmlns:a16="http://schemas.microsoft.com/office/drawing/2014/main" id="{664A4AA3-5CFA-4674-BEDA-C957A7FBD81C}"/>
              </a:ext>
            </a:extLst>
          </p:cNvPr>
          <p:cNvSpPr>
            <a:spLocks noChangeAspect="1"/>
          </p:cNvSpPr>
          <p:nvPr/>
        </p:nvSpPr>
        <p:spPr bwMode="auto">
          <a:xfrm>
            <a:off x="7722445" y="3385223"/>
            <a:ext cx="468000" cy="468000"/>
          </a:xfrm>
          <a:prstGeom prst="star12">
            <a:avLst/>
          </a:prstGeom>
          <a:noFill/>
          <a:ln w="28575">
            <a:solidFill>
              <a:srgbClr val="00628C"/>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628C"/>
              </a:solidFill>
              <a:latin typeface="Arial" charset="0"/>
            </a:endParaRPr>
          </a:p>
        </p:txBody>
      </p:sp>
      <p:sp>
        <p:nvSpPr>
          <p:cNvPr id="30" name="12-Point Star 3">
            <a:extLst>
              <a:ext uri="{FF2B5EF4-FFF2-40B4-BE49-F238E27FC236}">
                <a16:creationId xmlns:a16="http://schemas.microsoft.com/office/drawing/2014/main" id="{E3432851-FA0E-41F7-AC8A-53DC1CAA1F19}"/>
              </a:ext>
            </a:extLst>
          </p:cNvPr>
          <p:cNvSpPr>
            <a:spLocks noChangeAspect="1"/>
          </p:cNvSpPr>
          <p:nvPr/>
        </p:nvSpPr>
        <p:spPr bwMode="auto">
          <a:xfrm>
            <a:off x="8530926" y="3385223"/>
            <a:ext cx="468000" cy="468000"/>
          </a:xfrm>
          <a:prstGeom prst="star12">
            <a:avLst/>
          </a:prstGeom>
          <a:noFill/>
          <a:ln w="28575">
            <a:solidFill>
              <a:srgbClr val="00628C"/>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628C"/>
              </a:solidFill>
              <a:latin typeface="Arial" charset="0"/>
            </a:endParaRPr>
          </a:p>
        </p:txBody>
      </p:sp>
      <p:sp>
        <p:nvSpPr>
          <p:cNvPr id="31" name="12-Point Star 3">
            <a:extLst>
              <a:ext uri="{FF2B5EF4-FFF2-40B4-BE49-F238E27FC236}">
                <a16:creationId xmlns:a16="http://schemas.microsoft.com/office/drawing/2014/main" id="{0A219EB6-F7E4-4774-9263-B80273FBCD84}"/>
              </a:ext>
            </a:extLst>
          </p:cNvPr>
          <p:cNvSpPr>
            <a:spLocks noChangeAspect="1"/>
          </p:cNvSpPr>
          <p:nvPr/>
        </p:nvSpPr>
        <p:spPr bwMode="auto">
          <a:xfrm>
            <a:off x="9346800" y="3385223"/>
            <a:ext cx="468000" cy="468000"/>
          </a:xfrm>
          <a:prstGeom prst="star12">
            <a:avLst/>
          </a:prstGeom>
          <a:noFill/>
          <a:ln w="28575">
            <a:solidFill>
              <a:srgbClr val="00628C"/>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628C"/>
              </a:solidFill>
              <a:latin typeface="Arial" charset="0"/>
            </a:endParaRPr>
          </a:p>
        </p:txBody>
      </p:sp>
      <p:sp>
        <p:nvSpPr>
          <p:cNvPr id="32" name="12-Point Star 3">
            <a:extLst>
              <a:ext uri="{FF2B5EF4-FFF2-40B4-BE49-F238E27FC236}">
                <a16:creationId xmlns:a16="http://schemas.microsoft.com/office/drawing/2014/main" id="{0A219EB6-F7E4-4774-9263-B80273FBCD84}"/>
              </a:ext>
            </a:extLst>
          </p:cNvPr>
          <p:cNvSpPr>
            <a:spLocks noChangeAspect="1"/>
          </p:cNvSpPr>
          <p:nvPr/>
        </p:nvSpPr>
        <p:spPr bwMode="auto">
          <a:xfrm>
            <a:off x="2635111" y="2925016"/>
            <a:ext cx="648000" cy="648000"/>
          </a:xfrm>
          <a:prstGeom prst="star12">
            <a:avLst/>
          </a:prstGeom>
          <a:noFill/>
          <a:ln w="28575">
            <a:solidFill>
              <a:srgbClr val="00628C"/>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628C"/>
              </a:solidFill>
              <a:latin typeface="Arial" charset="0"/>
            </a:endParaRPr>
          </a:p>
        </p:txBody>
      </p:sp>
    </p:spTree>
    <p:custDataLst>
      <p:tags r:id="rId1"/>
    </p:custDataLst>
    <p:extLst>
      <p:ext uri="{BB962C8B-B14F-4D97-AF65-F5344CB8AC3E}">
        <p14:creationId xmlns:p14="http://schemas.microsoft.com/office/powerpoint/2010/main" val="233218695"/>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xit" presetSubtype="0" fill="hold" grpId="1" nodeType="afterEffect">
                                  <p:stCondLst>
                                    <p:cond delay="500"/>
                                  </p:stCondLst>
                                  <p:childTnLst>
                                    <p:animEffect transition="out" filter="fade">
                                      <p:cBhvr>
                                        <p:cTn id="10" dur="500"/>
                                        <p:tgtEl>
                                          <p:spTgt spid="4"/>
                                        </p:tgtEl>
                                      </p:cBhvr>
                                    </p:animEffect>
                                    <p:set>
                                      <p:cBhvr>
                                        <p:cTn id="11" dur="1" fill="hold">
                                          <p:stCondLst>
                                            <p:cond delay="499"/>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500"/>
                            </p:stCondLst>
                            <p:childTnLst>
                              <p:par>
                                <p:cTn id="18" presetID="10" presetClass="exit" presetSubtype="0" fill="hold" grpId="1" nodeType="afterEffect">
                                  <p:stCondLst>
                                    <p:cond delay="50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xit" presetSubtype="0" fill="hold" grpId="1" nodeType="afterEffect">
                                  <p:stCondLst>
                                    <p:cond delay="50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par>
                          <p:cTn id="35" fill="hold">
                            <p:stCondLst>
                              <p:cond delay="500"/>
                            </p:stCondLst>
                            <p:childTnLst>
                              <p:par>
                                <p:cTn id="36" presetID="10" presetClass="exit" presetSubtype="0" fill="hold" grpId="1" nodeType="afterEffect">
                                  <p:stCondLst>
                                    <p:cond delay="500"/>
                                  </p:stCondLst>
                                  <p:childTnLst>
                                    <p:animEffect transition="out" filter="fade">
                                      <p:cBhvr>
                                        <p:cTn id="37" dur="500"/>
                                        <p:tgtEl>
                                          <p:spTgt spid="16"/>
                                        </p:tgtEl>
                                      </p:cBhvr>
                                    </p:animEffect>
                                    <p:set>
                                      <p:cBhvr>
                                        <p:cTn id="38" dur="1" fill="hold">
                                          <p:stCondLst>
                                            <p:cond delay="4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
                            </p:stCondLst>
                            <p:childTnLst>
                              <p:par>
                                <p:cTn id="45" presetID="10" presetClass="exit" presetSubtype="0" fill="hold" grpId="1" nodeType="afterEffect">
                                  <p:stCondLst>
                                    <p:cond delay="500"/>
                                  </p:stCondLst>
                                  <p:childTnLst>
                                    <p:animEffect transition="out" filter="fade">
                                      <p:cBhvr>
                                        <p:cTn id="46" dur="500"/>
                                        <p:tgtEl>
                                          <p:spTgt spid="27"/>
                                        </p:tgtEl>
                                      </p:cBhvr>
                                    </p:animEffect>
                                    <p:set>
                                      <p:cBhvr>
                                        <p:cTn id="47" dur="1" fill="hold">
                                          <p:stCondLst>
                                            <p:cond delay="499"/>
                                          </p:stCondLst>
                                        </p:cTn>
                                        <p:tgtEl>
                                          <p:spTgt spid="2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500"/>
                            </p:stCondLst>
                            <p:childTnLst>
                              <p:par>
                                <p:cTn id="54" presetID="10" presetClass="exit" presetSubtype="0" fill="hold" grpId="1" nodeType="afterEffect">
                                  <p:stCondLst>
                                    <p:cond delay="500"/>
                                  </p:stCondLst>
                                  <p:childTnLst>
                                    <p:animEffect transition="out" filter="fade">
                                      <p:cBhvr>
                                        <p:cTn id="55" dur="500"/>
                                        <p:tgtEl>
                                          <p:spTgt spid="28"/>
                                        </p:tgtEl>
                                      </p:cBhvr>
                                    </p:animEffect>
                                    <p:set>
                                      <p:cBhvr>
                                        <p:cTn id="56" dur="1" fill="hold">
                                          <p:stCondLst>
                                            <p:cond delay="499"/>
                                          </p:stCondLst>
                                        </p:cTn>
                                        <p:tgtEl>
                                          <p:spTgt spid="2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par>
                          <p:cTn id="62" fill="hold">
                            <p:stCondLst>
                              <p:cond delay="500"/>
                            </p:stCondLst>
                            <p:childTnLst>
                              <p:par>
                                <p:cTn id="63" presetID="10" presetClass="exit" presetSubtype="0" fill="hold" grpId="1" nodeType="afterEffect">
                                  <p:stCondLst>
                                    <p:cond delay="500"/>
                                  </p:stCondLst>
                                  <p:childTnLst>
                                    <p:animEffect transition="out" filter="fade">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500"/>
                                        <p:tgtEl>
                                          <p:spTgt spid="30"/>
                                        </p:tgtEl>
                                      </p:cBhvr>
                                    </p:animEffect>
                                  </p:childTnLst>
                                </p:cTn>
                              </p:par>
                            </p:childTnLst>
                          </p:cTn>
                        </p:par>
                        <p:par>
                          <p:cTn id="71" fill="hold">
                            <p:stCondLst>
                              <p:cond delay="500"/>
                            </p:stCondLst>
                            <p:childTnLst>
                              <p:par>
                                <p:cTn id="72" presetID="10" presetClass="exit" presetSubtype="0" fill="hold" grpId="1" nodeType="afterEffect">
                                  <p:stCondLst>
                                    <p:cond delay="500"/>
                                  </p:stCondLst>
                                  <p:childTnLst>
                                    <p:animEffect transition="out" filter="fade">
                                      <p:cBhvr>
                                        <p:cTn id="73" dur="500"/>
                                        <p:tgtEl>
                                          <p:spTgt spid="30"/>
                                        </p:tgtEl>
                                      </p:cBhvr>
                                    </p:animEffect>
                                    <p:set>
                                      <p:cBhvr>
                                        <p:cTn id="74" dur="1" fill="hold">
                                          <p:stCondLst>
                                            <p:cond delay="499"/>
                                          </p:stCondLst>
                                        </p:cTn>
                                        <p:tgtEl>
                                          <p:spTgt spid="3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childTnLst>
                          </p:cTn>
                        </p:par>
                        <p:par>
                          <p:cTn id="80" fill="hold">
                            <p:stCondLst>
                              <p:cond delay="500"/>
                            </p:stCondLst>
                            <p:childTnLst>
                              <p:par>
                                <p:cTn id="81" presetID="10" presetClass="exit" presetSubtype="0" fill="hold" grpId="1" nodeType="afterEffect">
                                  <p:stCondLst>
                                    <p:cond delay="500"/>
                                  </p:stCondLst>
                                  <p:childTnLst>
                                    <p:animEffect transition="out" filter="fade">
                                      <p:cBhvr>
                                        <p:cTn id="82" dur="500"/>
                                        <p:tgtEl>
                                          <p:spTgt spid="31"/>
                                        </p:tgtEl>
                                      </p:cBhvr>
                                    </p:animEffect>
                                    <p:set>
                                      <p:cBhvr>
                                        <p:cTn id="83" dur="1" fill="hold">
                                          <p:stCondLst>
                                            <p:cond delay="499"/>
                                          </p:stCondLst>
                                        </p:cTn>
                                        <p:tgtEl>
                                          <p:spTgt spid="31"/>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par>
                          <p:cTn id="89" fill="hold">
                            <p:stCondLst>
                              <p:cond delay="500"/>
                            </p:stCondLst>
                            <p:childTnLst>
                              <p:par>
                                <p:cTn id="90" presetID="10" presetClass="exit" presetSubtype="0" fill="hold" grpId="1" nodeType="afterEffect">
                                  <p:stCondLst>
                                    <p:cond delay="500"/>
                                  </p:stCondLst>
                                  <p:childTnLst>
                                    <p:animEffect transition="out" filter="fade">
                                      <p:cBhvr>
                                        <p:cTn id="91" dur="500"/>
                                        <p:tgtEl>
                                          <p:spTgt spid="32"/>
                                        </p:tgtEl>
                                      </p:cBhvr>
                                    </p:animEffect>
                                    <p:set>
                                      <p:cBhvr>
                                        <p:cTn id="92"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4" grpId="0" animBg="1"/>
      <p:bldP spid="14" grpId="1" animBg="1"/>
      <p:bldP spid="15" grpId="0" animBg="1"/>
      <p:bldP spid="15" grpId="1" animBg="1"/>
      <p:bldP spid="16" grpId="0" animBg="1"/>
      <p:bldP spid="1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8BEBBBA-AD76-4C47-8E44-81D4F8483556}"/>
              </a:ext>
            </a:extLst>
          </p:cNvPr>
          <p:cNvSpPr>
            <a:spLocks noGrp="1"/>
          </p:cNvSpPr>
          <p:nvPr>
            <p:ph type="ftr" sz="quarter" idx="11"/>
          </p:nvPr>
        </p:nvSpPr>
        <p:spPr/>
        <p:txBody>
          <a:bodyPr/>
          <a:lstStyle/>
          <a:p>
            <a:pPr>
              <a:defRPr/>
            </a:pPr>
            <a:r>
              <a:rPr lang="en-GB" dirty="0"/>
              <a:t>Curriculum Prioritisation for Primary Maths</a:t>
            </a:r>
          </a:p>
        </p:txBody>
      </p:sp>
      <p:sp>
        <p:nvSpPr>
          <p:cNvPr id="5" name="Content Placeholder 10">
            <a:extLst>
              <a:ext uri="{FF2B5EF4-FFF2-40B4-BE49-F238E27FC236}">
                <a16:creationId xmlns:a16="http://schemas.microsoft.com/office/drawing/2014/main" id="{A4191577-7FB3-44A1-AC26-B90834750BC8}"/>
              </a:ext>
            </a:extLst>
          </p:cNvPr>
          <p:cNvSpPr txBox="1">
            <a:spLocks/>
          </p:cNvSpPr>
          <p:nvPr/>
        </p:nvSpPr>
        <p:spPr>
          <a:xfrm>
            <a:off x="594007" y="845820"/>
            <a:ext cx="11140163" cy="32083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Clr>
                <a:srgbClr val="585858"/>
              </a:buClr>
            </a:pPr>
            <a:r>
              <a:rPr lang="en-GB" b="0" i="0" dirty="0">
                <a:solidFill>
                  <a:schemeClr val="tx1">
                    <a:lumMod val="65000"/>
                    <a:lumOff val="35000"/>
                  </a:schemeClr>
                </a:solidFill>
                <a:effectLst/>
              </a:rPr>
              <a:t>The links below take you to the starting slide of each learning outcome.</a:t>
            </a:r>
          </a:p>
        </p:txBody>
      </p:sp>
      <p:graphicFrame>
        <p:nvGraphicFramePr>
          <p:cNvPr id="6" name="Table 5">
            <a:extLst>
              <a:ext uri="{FF2B5EF4-FFF2-40B4-BE49-F238E27FC236}">
                <a16:creationId xmlns:a16="http://schemas.microsoft.com/office/drawing/2014/main" id="{037BAE3D-75EB-48DC-9322-F1A247F8AE2E}"/>
              </a:ext>
            </a:extLst>
          </p:cNvPr>
          <p:cNvGraphicFramePr>
            <a:graphicFrameLocks noGrp="1"/>
          </p:cNvGraphicFramePr>
          <p:nvPr>
            <p:extLst>
              <p:ext uri="{D42A27DB-BD31-4B8C-83A1-F6EECF244321}">
                <p14:modId xmlns:p14="http://schemas.microsoft.com/office/powerpoint/2010/main" val="2952500382"/>
              </p:ext>
            </p:extLst>
          </p:nvPr>
        </p:nvGraphicFramePr>
        <p:xfrm>
          <a:off x="594008" y="1535029"/>
          <a:ext cx="10712127" cy="2063307"/>
        </p:xfrm>
        <a:graphic>
          <a:graphicData uri="http://schemas.openxmlformats.org/drawingml/2006/table">
            <a:tbl>
              <a:tblPr firstRow="1" bandRow="1">
                <a:tableStyleId>{5C22544A-7EE6-4342-B048-85BDC9FD1C3A}</a:tableStyleId>
              </a:tblPr>
              <a:tblGrid>
                <a:gridCol w="929630">
                  <a:extLst>
                    <a:ext uri="{9D8B030D-6E8A-4147-A177-3AD203B41FA5}">
                      <a16:colId xmlns:a16="http://schemas.microsoft.com/office/drawing/2014/main" val="507789682"/>
                    </a:ext>
                  </a:extLst>
                </a:gridCol>
                <a:gridCol w="9782497">
                  <a:extLst>
                    <a:ext uri="{9D8B030D-6E8A-4147-A177-3AD203B41FA5}">
                      <a16:colId xmlns:a16="http://schemas.microsoft.com/office/drawing/2014/main" val="1182114759"/>
                    </a:ext>
                  </a:extLst>
                </a:gridCol>
              </a:tblGrid>
              <a:tr h="370840">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13</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3" action="ppaction://hlinksldjump"/>
                        </a:rPr>
                        <a:t>Pupils explain and mark the position of numbers 20-99 on a number line</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1814327038"/>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14</a:t>
                      </a:r>
                    </a:p>
                  </a:txBody>
                  <a:tcPr anchor="ctr">
                    <a:solidFill>
                      <a:srgbClr val="E5F3F2"/>
                    </a:solidFill>
                  </a:tcPr>
                </a:tc>
                <a:tc>
                  <a:txBody>
                    <a:bodyPr/>
                    <a:lstStyle/>
                    <a:p>
                      <a:pPr marL="0" marR="0" lvl="0" indent="0" algn="l" defTabSz="914400" rtl="0" eaLnBrk="1" fontAlgn="auto" latinLnBrk="0" hangingPunct="1">
                        <a:lnSpc>
                          <a:spcPct val="120000"/>
                        </a:lnSpc>
                        <a:spcBef>
                          <a:spcPts val="0"/>
                        </a:spcBef>
                        <a:spcAft>
                          <a:spcPts val="0"/>
                        </a:spcAft>
                        <a:buClr>
                          <a:srgbClr val="585858"/>
                        </a:buClr>
                        <a:buSzTx/>
                        <a:buFontTx/>
                        <a:buNone/>
                        <a:tabLst/>
                        <a:defRPr/>
                      </a:pPr>
                      <a:r>
                        <a:rPr lang="en-GB" sz="2000" b="0" dirty="0">
                          <a:solidFill>
                            <a:schemeClr val="tx1">
                              <a:lumMod val="65000"/>
                              <a:lumOff val="35000"/>
                            </a:schemeClr>
                          </a:solidFill>
                          <a:latin typeface="Arial" panose="020B0604020202020204" pitchFamily="34" charset="0"/>
                          <a:cs typeface="Arial" panose="020B0604020202020204" pitchFamily="34" charset="0"/>
                          <a:hlinkClick r:id="rId4" action="ppaction://hlinksldjump"/>
                        </a:rPr>
                        <a:t>Pupils explain that numbers 20-99 can be represented as a length</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586604893"/>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15</a:t>
                      </a:r>
                    </a:p>
                  </a:txBody>
                  <a:tcPr anchor="ctr">
                    <a:solidFill>
                      <a:srgbClr val="E5F3F2"/>
                    </a:solidFill>
                  </a:tcPr>
                </a:tc>
                <a:tc>
                  <a:txBody>
                    <a:bodyPr/>
                    <a:lstStyle/>
                    <a:p>
                      <a:r>
                        <a:rPr lang="en-GB" sz="2000" b="0" dirty="0">
                          <a:solidFill>
                            <a:schemeClr val="tx1">
                              <a:lumMod val="65000"/>
                              <a:lumOff val="35000"/>
                            </a:schemeClr>
                          </a:solidFill>
                          <a:latin typeface="Arial" panose="020B0604020202020204" pitchFamily="34" charset="0"/>
                          <a:cs typeface="Arial" panose="020B0604020202020204" pitchFamily="34" charset="0"/>
                          <a:hlinkClick r:id="rId5" action="ppaction://hlinksldjump"/>
                        </a:rPr>
                        <a:t>Pupils compare two, two-digit numbers</a:t>
                      </a:r>
                      <a:endParaRPr lang="en-GB" sz="2000" b="0"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316485081"/>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16</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6" action="ppaction://hlinksldjump"/>
                        </a:rPr>
                        <a:t>Pupils partition a two-digit number into tens and ones </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4015461906"/>
                  </a:ext>
                </a:extLst>
              </a:tr>
              <a:tr h="370840">
                <a:tc>
                  <a:txBody>
                    <a:bodyPr/>
                    <a:lstStyle/>
                    <a:p>
                      <a:pPr algn="ctr"/>
                      <a:r>
                        <a:rPr lang="en-GB" sz="2000" b="1" dirty="0">
                          <a:solidFill>
                            <a:schemeClr val="tx1">
                              <a:lumMod val="65000"/>
                              <a:lumOff val="35000"/>
                            </a:schemeClr>
                          </a:solidFill>
                          <a:latin typeface="Arial" panose="020B0604020202020204" pitchFamily="34" charset="0"/>
                          <a:cs typeface="Arial" panose="020B0604020202020204" pitchFamily="34" charset="0"/>
                        </a:rPr>
                        <a:t>17</a:t>
                      </a:r>
                    </a:p>
                  </a:txBody>
                  <a:tcPr anchor="ctr">
                    <a:solidFill>
                      <a:srgbClr val="E5F3F2"/>
                    </a:solidFill>
                  </a:tcPr>
                </a:tc>
                <a:tc>
                  <a:txBody>
                    <a:bodyPr/>
                    <a:lstStyle/>
                    <a:p>
                      <a:pPr>
                        <a:lnSpc>
                          <a:spcPct val="120000"/>
                        </a:lnSpc>
                        <a:buClr>
                          <a:srgbClr val="585858"/>
                        </a:buClr>
                      </a:pPr>
                      <a:r>
                        <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hlinkClick r:id="rId7" action="ppaction://hlinksldjump"/>
                        </a:rPr>
                        <a:t>Pupils add two, two-digit numbers by partitioning into tens and ones </a:t>
                      </a:r>
                      <a:endParaRPr lang="en-GB" sz="2000" b="0" u="none" strike="noStrike" dirty="0">
                        <a:solidFill>
                          <a:schemeClr val="tx1">
                            <a:lumMod val="65000"/>
                            <a:lumOff val="35000"/>
                          </a:schemeClr>
                        </a:solidFill>
                        <a:effectLst/>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807959847"/>
                  </a:ext>
                </a:extLst>
              </a:tr>
            </a:tbl>
          </a:graphicData>
        </a:graphic>
      </p:graphicFrame>
      <p:sp>
        <p:nvSpPr>
          <p:cNvPr id="7" name="Action Button: Return 6">
            <a:hlinkClick r:id="rId8" action="ppaction://hlinksldjump" highlightClick="1"/>
            <a:extLst>
              <a:ext uri="{FF2B5EF4-FFF2-40B4-BE49-F238E27FC236}">
                <a16:creationId xmlns:a16="http://schemas.microsoft.com/office/drawing/2014/main" id="{2570C625-E476-4A8C-BF3D-99D1E479925B}"/>
              </a:ext>
            </a:extLst>
          </p:cNvPr>
          <p:cNvSpPr/>
          <p:nvPr/>
        </p:nvSpPr>
        <p:spPr>
          <a:xfrm>
            <a:off x="594006" y="4105039"/>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8CEE4455-BFAA-47B1-A1C6-8DC3C9CE865C}"/>
              </a:ext>
            </a:extLst>
          </p:cNvPr>
          <p:cNvSpPr txBox="1"/>
          <p:nvPr/>
        </p:nvSpPr>
        <p:spPr>
          <a:xfrm>
            <a:off x="954005" y="4054207"/>
            <a:ext cx="10352129" cy="461665"/>
          </a:xfrm>
          <a:prstGeom prst="rect">
            <a:avLst/>
          </a:prstGeom>
          <a:noFill/>
        </p:spPr>
        <p:txBody>
          <a:bodyPr wrap="square" rtlCol="0">
            <a:spAutoFit/>
          </a:bodyPr>
          <a:lstStyle/>
          <a:p>
            <a:r>
              <a:rPr lang="en-GB" sz="2400" dirty="0">
                <a:solidFill>
                  <a:schemeClr val="tx1">
                    <a:lumMod val="65000"/>
                    <a:lumOff val="35000"/>
                  </a:schemeClr>
                </a:solidFill>
                <a:latin typeface="Arial" panose="020B0604020202020204" pitchFamily="34" charset="0"/>
                <a:cs typeface="Arial" panose="020B0604020202020204" pitchFamily="34" charset="0"/>
              </a:rPr>
              <a:t>Click the arrow button to return to this Contents slide.</a:t>
            </a:r>
          </a:p>
        </p:txBody>
      </p:sp>
      <p:sp>
        <p:nvSpPr>
          <p:cNvPr id="4" name="Title 3">
            <a:extLst>
              <a:ext uri="{FF2B5EF4-FFF2-40B4-BE49-F238E27FC236}">
                <a16:creationId xmlns:a16="http://schemas.microsoft.com/office/drawing/2014/main" id="{EB238C35-3C03-4D16-99F1-BBF34DEA3727}"/>
              </a:ext>
            </a:extLst>
          </p:cNvPr>
          <p:cNvSpPr>
            <a:spLocks noGrp="1"/>
          </p:cNvSpPr>
          <p:nvPr>
            <p:ph type="title" idx="4294967295"/>
          </p:nvPr>
        </p:nvSpPr>
        <p:spPr>
          <a:xfrm>
            <a:off x="594008" y="246063"/>
            <a:ext cx="11140163" cy="426170"/>
          </a:xfrm>
        </p:spPr>
        <p:txBody>
          <a:bodyPr>
            <a:normAutofit fontScale="90000"/>
          </a:bodyPr>
          <a:lstStyle/>
          <a:p>
            <a:r>
              <a:rPr lang="en-GB" dirty="0">
                <a:solidFill>
                  <a:schemeClr val="bg1"/>
                </a:solidFill>
              </a:rPr>
              <a:t>Contents</a:t>
            </a:r>
          </a:p>
        </p:txBody>
      </p:sp>
    </p:spTree>
    <p:extLst>
      <p:ext uri="{BB962C8B-B14F-4D97-AF65-F5344CB8AC3E}">
        <p14:creationId xmlns:p14="http://schemas.microsoft.com/office/powerpoint/2010/main" val="973517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3:3</a:t>
            </a:r>
          </a:p>
        </p:txBody>
      </p:sp>
      <p:pic>
        <p:nvPicPr>
          <p:cNvPr id="5" name="Picture 4" descr="A black sign with white text&#10;&#10;Description generated with high confidence">
            <a:extLst>
              <a:ext uri="{FF2B5EF4-FFF2-40B4-BE49-F238E27FC236}">
                <a16:creationId xmlns:a16="http://schemas.microsoft.com/office/drawing/2014/main" id="{263AA6F9-72F7-4E3B-A1D0-473448962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2527360"/>
            <a:ext cx="7907446" cy="1803283"/>
          </a:xfrm>
          <a:prstGeom prst="rect">
            <a:avLst/>
          </a:prstGeom>
        </p:spPr>
      </p:pic>
      <p:pic>
        <p:nvPicPr>
          <p:cNvPr id="6" name="Picture 5" descr="A close up of a screen&#10;&#10;Description generated with very high confidence">
            <a:extLst>
              <a:ext uri="{FF2B5EF4-FFF2-40B4-BE49-F238E27FC236}">
                <a16:creationId xmlns:a16="http://schemas.microsoft.com/office/drawing/2014/main" id="{5219EF69-540B-4E81-94FE-A84B9F5457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112224" y="3895510"/>
            <a:ext cx="360041" cy="397586"/>
          </a:xfrm>
          <a:prstGeom prst="rect">
            <a:avLst/>
          </a:prstGeom>
        </p:spPr>
      </p:pic>
    </p:spTree>
    <p:custDataLst>
      <p:tags r:id="rId1"/>
    </p:custDataLst>
    <p:extLst>
      <p:ext uri="{BB962C8B-B14F-4D97-AF65-F5344CB8AC3E}">
        <p14:creationId xmlns:p14="http://schemas.microsoft.com/office/powerpoint/2010/main" val="2710841825"/>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3:3</a:t>
            </a:r>
          </a:p>
        </p:txBody>
      </p:sp>
      <p:pic>
        <p:nvPicPr>
          <p:cNvPr id="4" name="Picture 3" descr="A close up of a screen&#10;&#10;Description generated with high confidence">
            <a:extLst>
              <a:ext uri="{FF2B5EF4-FFF2-40B4-BE49-F238E27FC236}">
                <a16:creationId xmlns:a16="http://schemas.microsoft.com/office/drawing/2014/main" id="{5B5EFB19-0DA6-4BCB-9310-5B0E3703F5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2527360"/>
            <a:ext cx="7907446" cy="1803283"/>
          </a:xfrm>
          <a:prstGeom prst="rect">
            <a:avLst/>
          </a:prstGeom>
        </p:spPr>
      </p:pic>
      <p:pic>
        <p:nvPicPr>
          <p:cNvPr id="7" name="Picture 6" descr="A close up of a screen&#10;&#10;Description generated with very high confidence">
            <a:extLst>
              <a:ext uri="{FF2B5EF4-FFF2-40B4-BE49-F238E27FC236}">
                <a16:creationId xmlns:a16="http://schemas.microsoft.com/office/drawing/2014/main" id="{ABAEA3BE-1776-47A6-A76B-FD2BB950A6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112224" y="3895510"/>
            <a:ext cx="360041" cy="397586"/>
          </a:xfrm>
          <a:prstGeom prst="rect">
            <a:avLst/>
          </a:prstGeom>
        </p:spPr>
      </p:pic>
      <p:pic>
        <p:nvPicPr>
          <p:cNvPr id="8" name="Picture 7" descr="A close up of a screen&#10;&#10;Description generated with very high confidence">
            <a:extLst>
              <a:ext uri="{FF2B5EF4-FFF2-40B4-BE49-F238E27FC236}">
                <a16:creationId xmlns:a16="http://schemas.microsoft.com/office/drawing/2014/main" id="{F75E4305-3B47-4776-ADEC-86CE951554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087889" y="3895510"/>
            <a:ext cx="360042" cy="325578"/>
          </a:xfrm>
          <a:prstGeom prst="rect">
            <a:avLst/>
          </a:prstGeom>
        </p:spPr>
      </p:pic>
    </p:spTree>
    <p:custDataLst>
      <p:tags r:id="rId1"/>
    </p:custDataLst>
    <p:extLst>
      <p:ext uri="{BB962C8B-B14F-4D97-AF65-F5344CB8AC3E}">
        <p14:creationId xmlns:p14="http://schemas.microsoft.com/office/powerpoint/2010/main" val="302939434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3:3</a:t>
            </a:r>
          </a:p>
        </p:txBody>
      </p:sp>
      <p:pic>
        <p:nvPicPr>
          <p:cNvPr id="5" name="Picture 4" descr="A picture containing object, road&#10;&#10;Description generated with high confidence">
            <a:extLst>
              <a:ext uri="{FF2B5EF4-FFF2-40B4-BE49-F238E27FC236}">
                <a16:creationId xmlns:a16="http://schemas.microsoft.com/office/drawing/2014/main" id="{E670AB4A-12E2-4495-B476-865BDD5336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2527360"/>
            <a:ext cx="7907446" cy="1803283"/>
          </a:xfrm>
          <a:prstGeom prst="rect">
            <a:avLst/>
          </a:prstGeom>
        </p:spPr>
      </p:pic>
      <p:pic>
        <p:nvPicPr>
          <p:cNvPr id="9" name="Picture 8" descr="A black sign with white text&#10;&#10;Description generated with high confidence">
            <a:extLst>
              <a:ext uri="{FF2B5EF4-FFF2-40B4-BE49-F238E27FC236}">
                <a16:creationId xmlns:a16="http://schemas.microsoft.com/office/drawing/2014/main" id="{31A8B87C-3D3A-4526-BFEA-139A4499BC9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31"/>
          <a:stretch/>
        </p:blipFill>
        <p:spPr>
          <a:xfrm>
            <a:off x="3503712" y="3645024"/>
            <a:ext cx="432048" cy="792088"/>
          </a:xfrm>
          <a:prstGeom prst="rect">
            <a:avLst/>
          </a:prstGeom>
        </p:spPr>
      </p:pic>
      <p:pic>
        <p:nvPicPr>
          <p:cNvPr id="10" name="Picture 9" descr="A black sign with white text&#10;&#10;Description generated with high confidence">
            <a:extLst>
              <a:ext uri="{FF2B5EF4-FFF2-40B4-BE49-F238E27FC236}">
                <a16:creationId xmlns:a16="http://schemas.microsoft.com/office/drawing/2014/main" id="{94957454-119F-4672-9989-C109DAEC4F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5531"/>
          <a:stretch/>
        </p:blipFill>
        <p:spPr>
          <a:xfrm>
            <a:off x="6600056" y="3645024"/>
            <a:ext cx="360041" cy="792088"/>
          </a:xfrm>
          <a:prstGeom prst="rect">
            <a:avLst/>
          </a:prstGeom>
        </p:spPr>
      </p:pic>
    </p:spTree>
    <p:custDataLst>
      <p:tags r:id="rId1"/>
    </p:custDataLst>
    <p:extLst>
      <p:ext uri="{BB962C8B-B14F-4D97-AF65-F5344CB8AC3E}">
        <p14:creationId xmlns:p14="http://schemas.microsoft.com/office/powerpoint/2010/main" val="42424874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3:4</a:t>
            </a:r>
          </a:p>
        </p:txBody>
      </p:sp>
      <p:pic>
        <p:nvPicPr>
          <p:cNvPr id="4" name="Picture 3" descr="A close up of a sign&#10;&#10;Description generated with high confidence">
            <a:extLst>
              <a:ext uri="{FF2B5EF4-FFF2-40B4-BE49-F238E27FC236}">
                <a16:creationId xmlns:a16="http://schemas.microsoft.com/office/drawing/2014/main" id="{5AE45899-7739-4C5F-BC56-D5F29508037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7" y="2540931"/>
            <a:ext cx="7907446" cy="766873"/>
          </a:xfrm>
          <a:prstGeom prst="rect">
            <a:avLst/>
          </a:prstGeom>
        </p:spPr>
      </p:pic>
      <p:pic>
        <p:nvPicPr>
          <p:cNvPr id="8" name="Picture 7" descr="A black sign with white text&#10;&#10;Description generated with high confidence">
            <a:extLst>
              <a:ext uri="{FF2B5EF4-FFF2-40B4-BE49-F238E27FC236}">
                <a16:creationId xmlns:a16="http://schemas.microsoft.com/office/drawing/2014/main" id="{CE2180DD-98B3-48EA-AFBC-8F45DF8AE8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807970" y="2572264"/>
            <a:ext cx="432047" cy="235752"/>
          </a:xfrm>
          <a:prstGeom prst="rect">
            <a:avLst/>
          </a:prstGeom>
        </p:spPr>
      </p:pic>
      <p:pic>
        <p:nvPicPr>
          <p:cNvPr id="11" name="Picture 10" descr="A close up of a sign&#10;&#10;Description generated with high confidence">
            <a:extLst>
              <a:ext uri="{FF2B5EF4-FFF2-40B4-BE49-F238E27FC236}">
                <a16:creationId xmlns:a16="http://schemas.microsoft.com/office/drawing/2014/main" id="{4C2CD661-9341-4FD6-8D17-6AB199ABB3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7306"/>
          <a:stretch/>
        </p:blipFill>
        <p:spPr>
          <a:xfrm>
            <a:off x="4576801" y="3375064"/>
            <a:ext cx="504057" cy="630000"/>
          </a:xfrm>
          <a:prstGeom prst="rect">
            <a:avLst/>
          </a:prstGeom>
        </p:spPr>
      </p:pic>
      <p:pic>
        <p:nvPicPr>
          <p:cNvPr id="12" name="Picture 11" descr="A close up of a sign&#10;&#10;Description generated with high confidence">
            <a:extLst>
              <a:ext uri="{FF2B5EF4-FFF2-40B4-BE49-F238E27FC236}">
                <a16:creationId xmlns:a16="http://schemas.microsoft.com/office/drawing/2014/main" id="{6DA5F21C-90BA-4EE3-AB70-BA0BC050FEB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898"/>
          <a:stretch/>
        </p:blipFill>
        <p:spPr>
          <a:xfrm>
            <a:off x="5591944" y="3375065"/>
            <a:ext cx="648072" cy="557993"/>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id="{C9FB240B-A73D-4343-A095-4D00ABE738D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898"/>
          <a:stretch/>
        </p:blipFill>
        <p:spPr>
          <a:xfrm>
            <a:off x="6744072" y="3375065"/>
            <a:ext cx="648072" cy="557993"/>
          </a:xfrm>
          <a:prstGeom prst="rect">
            <a:avLst/>
          </a:prstGeom>
        </p:spPr>
      </p:pic>
      <p:pic>
        <p:nvPicPr>
          <p:cNvPr id="16" name="Picture 15" descr="A close up of a screen&#10;&#10;Description generated with very high confidence">
            <a:extLst>
              <a:ext uri="{FF2B5EF4-FFF2-40B4-BE49-F238E27FC236}">
                <a16:creationId xmlns:a16="http://schemas.microsoft.com/office/drawing/2014/main" id="{3FE58004-997B-4771-8EEC-45F9003BEBD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503712" y="2880024"/>
            <a:ext cx="2088232" cy="427781"/>
          </a:xfrm>
          <a:prstGeom prst="rect">
            <a:avLst/>
          </a:prstGeom>
        </p:spPr>
      </p:pic>
      <p:pic>
        <p:nvPicPr>
          <p:cNvPr id="17" name="Picture 16" descr="A close up of a screen&#10;&#10;Description generated with very high confidence">
            <a:extLst>
              <a:ext uri="{FF2B5EF4-FFF2-40B4-BE49-F238E27FC236}">
                <a16:creationId xmlns:a16="http://schemas.microsoft.com/office/drawing/2014/main" id="{70E1BED9-3FCD-4577-A3A2-2332DD438C8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456040" y="2808017"/>
            <a:ext cx="2160240" cy="499788"/>
          </a:xfrm>
          <a:prstGeom prst="rect">
            <a:avLst/>
          </a:prstGeom>
        </p:spPr>
      </p:pic>
    </p:spTree>
    <p:custDataLst>
      <p:tags r:id="rId1"/>
    </p:custDataLst>
    <p:extLst>
      <p:ext uri="{BB962C8B-B14F-4D97-AF65-F5344CB8AC3E}">
        <p14:creationId xmlns:p14="http://schemas.microsoft.com/office/powerpoint/2010/main" val="274047683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64" presetClass="path" presetSubtype="0" accel="50000" decel="50000" fill="hold" nodeType="afterEffect">
                                  <p:stCondLst>
                                    <p:cond delay="0"/>
                                  </p:stCondLst>
                                  <p:childTnLst>
                                    <p:animMotion origin="layout" path="M 0.00013 -0.00208 L 0.09831 -0.09398 " pathEditMode="relative" rAng="0" ptsTypes="AA">
                                      <p:cBhvr>
                                        <p:cTn id="10" dur="1000" fill="hold"/>
                                        <p:tgtEl>
                                          <p:spTgt spid="11"/>
                                        </p:tgtEl>
                                        <p:attrNameLst>
                                          <p:attrName>ppt_x</p:attrName>
                                          <p:attrName>ppt_y</p:attrName>
                                        </p:attrNameLst>
                                      </p:cBhvr>
                                      <p:rCtr x="4909" y="-4606"/>
                                    </p:animMotion>
                                  </p:childTnLst>
                                </p:cTn>
                              </p:par>
                            </p:childTnLst>
                          </p:cTn>
                        </p:par>
                      </p:childTnLst>
                    </p:cTn>
                  </p:par>
                  <p:par>
                    <p:cTn id="11" fill="hold">
                      <p:stCondLst>
                        <p:cond delay="indefinite"/>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3.75E-6 -3.7037E-7 L -0.24128 -0.0919 " pathEditMode="relative" rAng="0" ptsTypes="AA">
                                      <p:cBhvr>
                                        <p:cTn id="14" dur="1000" fill="hold"/>
                                        <p:tgtEl>
                                          <p:spTgt spid="12"/>
                                        </p:tgtEl>
                                        <p:attrNameLst>
                                          <p:attrName>ppt_x</p:attrName>
                                          <p:attrName>ppt_y</p:attrName>
                                        </p:attrNameLst>
                                      </p:cBhvr>
                                      <p:rCtr x="-12070" y="-4606"/>
                                    </p:animMotion>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2.5E-6 -3.7037E-7 L 0.16146 -0.08727 " pathEditMode="relative" rAng="0" ptsTypes="AA">
                                      <p:cBhvr>
                                        <p:cTn id="18" dur="1000" fill="hold"/>
                                        <p:tgtEl>
                                          <p:spTgt spid="13"/>
                                        </p:tgtEl>
                                        <p:attrNameLst>
                                          <p:attrName>ppt_x</p:attrName>
                                          <p:attrName>ppt_y</p:attrName>
                                        </p:attrNameLst>
                                      </p:cBhvr>
                                      <p:rCtr x="8073" y="-4375"/>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E25F28-4A4C-4AE7-B570-E72FD4F5D0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2541601"/>
            <a:ext cx="7907446" cy="723241"/>
          </a:xfrm>
          <a:prstGeom prst="rect">
            <a:avLst/>
          </a:prstGeom>
        </p:spPr>
      </p:pic>
      <p:pic>
        <p:nvPicPr>
          <p:cNvPr id="24" name="Picture 23" descr="A black sign with white text&#10;&#10;Description generated with high confidence">
            <a:extLst>
              <a:ext uri="{FF2B5EF4-FFF2-40B4-BE49-F238E27FC236}">
                <a16:creationId xmlns:a16="http://schemas.microsoft.com/office/drawing/2014/main" id="{EC46A2C6-7A87-4B49-9DF6-8ADFCFE06CE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83633" y="2844000"/>
            <a:ext cx="1224137" cy="397586"/>
          </a:xfrm>
          <a:prstGeom prst="rect">
            <a:avLst/>
          </a:prstGeom>
        </p:spPr>
      </p:pic>
      <p:pic>
        <p:nvPicPr>
          <p:cNvPr id="14" name="Picture 13" descr="A black sign with white text&#10;&#10;Description generated with high confidence">
            <a:extLst>
              <a:ext uri="{FF2B5EF4-FFF2-40B4-BE49-F238E27FC236}">
                <a16:creationId xmlns:a16="http://schemas.microsoft.com/office/drawing/2014/main" id="{C1BE71C0-E22B-4D41-AF50-391E6C64E1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07970" y="2574000"/>
            <a:ext cx="432047" cy="235752"/>
          </a:xfrm>
          <a:prstGeom prst="rect">
            <a:avLst/>
          </a:prstGeom>
        </p:spPr>
      </p:pic>
      <p:pic>
        <p:nvPicPr>
          <p:cNvPr id="15" name="Picture 14" descr="A black sign with white text&#10;&#10;Description generated with high confidence">
            <a:extLst>
              <a:ext uri="{FF2B5EF4-FFF2-40B4-BE49-F238E27FC236}">
                <a16:creationId xmlns:a16="http://schemas.microsoft.com/office/drawing/2014/main" id="{A879EFB5-586E-431A-B72D-64A4DDCC11E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807970" y="2862000"/>
            <a:ext cx="432047" cy="397586"/>
          </a:xfrm>
          <a:prstGeom prst="rect">
            <a:avLst/>
          </a:prstGeom>
        </p:spPr>
      </p:pic>
      <p:pic>
        <p:nvPicPr>
          <p:cNvPr id="18" name="Picture 17" descr="A black sign with white text&#10;&#10;Description generated with high confidence">
            <a:extLst>
              <a:ext uri="{FF2B5EF4-FFF2-40B4-BE49-F238E27FC236}">
                <a16:creationId xmlns:a16="http://schemas.microsoft.com/office/drawing/2014/main" id="{8412CBC2-2C1B-47F0-8CAB-3AD5E1EF2B3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54"/>
          <a:stretch/>
        </p:blipFill>
        <p:spPr>
          <a:xfrm>
            <a:off x="4295802" y="2762888"/>
            <a:ext cx="432047" cy="450088"/>
          </a:xfrm>
          <a:prstGeom prst="rect">
            <a:avLst/>
          </a:prstGeom>
        </p:spPr>
      </p:pic>
      <p:pic>
        <p:nvPicPr>
          <p:cNvPr id="19" name="Picture 18" descr="A black sign with white text&#10;&#10;Description generated with high confidence">
            <a:extLst>
              <a:ext uri="{FF2B5EF4-FFF2-40B4-BE49-F238E27FC236}">
                <a16:creationId xmlns:a16="http://schemas.microsoft.com/office/drawing/2014/main" id="{65AD1190-95FA-4AA3-A038-AD10D397D4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528048" y="2808000"/>
            <a:ext cx="1224136" cy="450088"/>
          </a:xfrm>
          <a:prstGeom prst="rect">
            <a:avLst/>
          </a:prstGeom>
        </p:spPr>
      </p:pic>
      <p:pic>
        <p:nvPicPr>
          <p:cNvPr id="22" name="Picture 21" descr="A black sign with white text&#10;&#10;Description generated with high confidence">
            <a:extLst>
              <a:ext uri="{FF2B5EF4-FFF2-40B4-BE49-F238E27FC236}">
                <a16:creationId xmlns:a16="http://schemas.microsoft.com/office/drawing/2014/main" id="{2C346F24-6E5D-416F-AB59-FE789CF284E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982"/>
          <a:stretch/>
        </p:blipFill>
        <p:spPr>
          <a:xfrm>
            <a:off x="8760296" y="2844000"/>
            <a:ext cx="504056" cy="450088"/>
          </a:xfrm>
          <a:prstGeom prst="rect">
            <a:avLst/>
          </a:prstGeom>
        </p:spPr>
      </p:pic>
      <p:pic>
        <p:nvPicPr>
          <p:cNvPr id="25" name="Picture 24" descr="A black sign with white text&#10;&#10;Description generated with high confidence">
            <a:extLst>
              <a:ext uri="{FF2B5EF4-FFF2-40B4-BE49-F238E27FC236}">
                <a16:creationId xmlns:a16="http://schemas.microsoft.com/office/drawing/2014/main" id="{00B02730-D4C9-4A3C-A5A1-D518F4713E8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943872" y="2844001"/>
            <a:ext cx="576064" cy="345199"/>
          </a:xfrm>
          <a:prstGeom prst="rect">
            <a:avLst/>
          </a:prstGeom>
        </p:spPr>
      </p:pic>
      <p:pic>
        <p:nvPicPr>
          <p:cNvPr id="26" name="Picture 25" descr="A close up of a screen&#10;&#10;Description generated with very high confidence">
            <a:extLst>
              <a:ext uri="{FF2B5EF4-FFF2-40B4-BE49-F238E27FC236}">
                <a16:creationId xmlns:a16="http://schemas.microsoft.com/office/drawing/2014/main" id="{0989F0A1-474E-42BF-A717-76855F71BD9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7968208" y="2808001"/>
            <a:ext cx="648072" cy="526877"/>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3:4</a:t>
            </a:r>
          </a:p>
        </p:txBody>
      </p:sp>
    </p:spTree>
    <p:custDataLst>
      <p:tags r:id="rId1"/>
    </p:custDataLst>
    <p:extLst>
      <p:ext uri="{BB962C8B-B14F-4D97-AF65-F5344CB8AC3E}">
        <p14:creationId xmlns:p14="http://schemas.microsoft.com/office/powerpoint/2010/main" val="2631230515"/>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par>
                                <p:cTn id="27" presetID="10"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7000C0-6A2F-400B-9CF6-CC2E5B761A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2541601"/>
            <a:ext cx="7907446" cy="723241"/>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3:5</a:t>
            </a:r>
          </a:p>
        </p:txBody>
      </p:sp>
      <p:pic>
        <p:nvPicPr>
          <p:cNvPr id="12" name="Picture 11">
            <a:extLst>
              <a:ext uri="{FF2B5EF4-FFF2-40B4-BE49-F238E27FC236}">
                <a16:creationId xmlns:a16="http://schemas.microsoft.com/office/drawing/2014/main" id="{3E9A4EBD-7CFB-49AD-A143-47EAEB58F5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591944" y="3429000"/>
            <a:ext cx="504056" cy="491518"/>
          </a:xfrm>
          <a:prstGeom prst="rect">
            <a:avLst/>
          </a:prstGeom>
        </p:spPr>
      </p:pic>
      <p:pic>
        <p:nvPicPr>
          <p:cNvPr id="16" name="Picture 15">
            <a:extLst>
              <a:ext uri="{FF2B5EF4-FFF2-40B4-BE49-F238E27FC236}">
                <a16:creationId xmlns:a16="http://schemas.microsoft.com/office/drawing/2014/main" id="{59BC3535-4D60-4CC2-A316-CBC9DECFAF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253600" y="2559600"/>
            <a:ext cx="360040" cy="288032"/>
          </a:xfrm>
          <a:prstGeom prst="rect">
            <a:avLst/>
          </a:prstGeom>
        </p:spPr>
      </p:pic>
    </p:spTree>
    <p:custDataLst>
      <p:tags r:id="rId1"/>
    </p:custDataLst>
    <p:extLst>
      <p:ext uri="{BB962C8B-B14F-4D97-AF65-F5344CB8AC3E}">
        <p14:creationId xmlns:p14="http://schemas.microsoft.com/office/powerpoint/2010/main" val="1400590769"/>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3.125E-6 3.7037E-7 L -0.03828 -0.09028 " pathEditMode="relative" rAng="0" ptsTypes="AA">
                                      <p:cBhvr>
                                        <p:cTn id="6" dur="1000" fill="hold"/>
                                        <p:tgtEl>
                                          <p:spTgt spid="12"/>
                                        </p:tgtEl>
                                        <p:attrNameLst>
                                          <p:attrName>ppt_x</p:attrName>
                                          <p:attrName>ppt_y</p:attrName>
                                        </p:attrNameLst>
                                      </p:cBhvr>
                                      <p:rCtr x="-1914" y="-4514"/>
                                    </p:animMotion>
                                  </p:childTnLst>
                                </p:cTn>
                              </p:par>
                              <p:par>
                                <p:cTn id="7" presetID="10"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generated with very high confidence">
            <a:extLst>
              <a:ext uri="{FF2B5EF4-FFF2-40B4-BE49-F238E27FC236}">
                <a16:creationId xmlns:a16="http://schemas.microsoft.com/office/drawing/2014/main" id="{8F62DDCD-B44B-4E69-9CFF-45865EC20C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0800" y="2358000"/>
            <a:ext cx="7907446" cy="993252"/>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3:5</a:t>
            </a:r>
          </a:p>
        </p:txBody>
      </p:sp>
      <p:pic>
        <p:nvPicPr>
          <p:cNvPr id="6" name="Picture 5">
            <a:extLst>
              <a:ext uri="{FF2B5EF4-FFF2-40B4-BE49-F238E27FC236}">
                <a16:creationId xmlns:a16="http://schemas.microsoft.com/office/drawing/2014/main" id="{99A79028-4118-40EF-90A2-93A4993AC44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851"/>
          <a:stretch/>
        </p:blipFill>
        <p:spPr>
          <a:xfrm>
            <a:off x="5591944" y="3351252"/>
            <a:ext cx="504056" cy="653812"/>
          </a:xfrm>
          <a:prstGeom prst="rect">
            <a:avLst/>
          </a:prstGeom>
        </p:spPr>
      </p:pic>
      <p:pic>
        <p:nvPicPr>
          <p:cNvPr id="13" name="Picture 12">
            <a:extLst>
              <a:ext uri="{FF2B5EF4-FFF2-40B4-BE49-F238E27FC236}">
                <a16:creationId xmlns:a16="http://schemas.microsoft.com/office/drawing/2014/main" id="{8A39E976-E634-4B26-ACA8-28E0B5739C0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879201" y="2559600"/>
            <a:ext cx="45719" cy="288032"/>
          </a:xfrm>
          <a:prstGeom prst="rect">
            <a:avLst/>
          </a:prstGeom>
        </p:spPr>
      </p:pic>
    </p:spTree>
    <p:custDataLst>
      <p:tags r:id="rId1"/>
    </p:custDataLst>
    <p:extLst>
      <p:ext uri="{BB962C8B-B14F-4D97-AF65-F5344CB8AC3E}">
        <p14:creationId xmlns:p14="http://schemas.microsoft.com/office/powerpoint/2010/main" val="2207306684"/>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00091 -2.59259E-6 L -0.07904 -0.09166 " pathEditMode="relative" rAng="0" ptsTypes="AA">
                                      <p:cBhvr>
                                        <p:cTn id="6" dur="1000" fill="hold"/>
                                        <p:tgtEl>
                                          <p:spTgt spid="6"/>
                                        </p:tgtEl>
                                        <p:attrNameLst>
                                          <p:attrName>ppt_x</p:attrName>
                                          <p:attrName>ppt_y</p:attrName>
                                        </p:attrNameLst>
                                      </p:cBhvr>
                                      <p:rCtr x="-3906" y="-4583"/>
                                    </p:animMotion>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3:6</a:t>
            </a:r>
          </a:p>
        </p:txBody>
      </p:sp>
      <p:pic>
        <p:nvPicPr>
          <p:cNvPr id="5" name="Picture 4">
            <a:extLst>
              <a:ext uri="{FF2B5EF4-FFF2-40B4-BE49-F238E27FC236}">
                <a16:creationId xmlns:a16="http://schemas.microsoft.com/office/drawing/2014/main" id="{1A617AE2-3892-4751-8536-6ED3B8AF3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1563037"/>
            <a:ext cx="7907446" cy="3731929"/>
          </a:xfrm>
          <a:prstGeom prst="rect">
            <a:avLst/>
          </a:prstGeom>
        </p:spPr>
      </p:pic>
    </p:spTree>
    <p:custDataLst>
      <p:tags r:id="rId1"/>
    </p:custDataLst>
    <p:extLst>
      <p:ext uri="{BB962C8B-B14F-4D97-AF65-F5344CB8AC3E}">
        <p14:creationId xmlns:p14="http://schemas.microsoft.com/office/powerpoint/2010/main" val="277215204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screen&#10;&#10;Description generated with very high confidence">
            <a:extLst>
              <a:ext uri="{FF2B5EF4-FFF2-40B4-BE49-F238E27FC236}">
                <a16:creationId xmlns:a16="http://schemas.microsoft.com/office/drawing/2014/main" id="{FD5E0B80-041A-43C3-81B2-F057A3086D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10800" y="2376001"/>
            <a:ext cx="7941530" cy="935849"/>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3:6</a:t>
            </a:r>
          </a:p>
        </p:txBody>
      </p:sp>
      <p:sp>
        <p:nvSpPr>
          <p:cNvPr id="8" name="Oval 7">
            <a:extLst>
              <a:ext uri="{FF2B5EF4-FFF2-40B4-BE49-F238E27FC236}">
                <a16:creationId xmlns:a16="http://schemas.microsoft.com/office/drawing/2014/main" id="{87A41224-6A50-4CEA-8507-ADAC9E7878BC}"/>
              </a:ext>
            </a:extLst>
          </p:cNvPr>
          <p:cNvSpPr/>
          <p:nvPr/>
        </p:nvSpPr>
        <p:spPr bwMode="auto">
          <a:xfrm>
            <a:off x="4837866" y="2636912"/>
            <a:ext cx="826086" cy="826086"/>
          </a:xfrm>
          <a:prstGeom prst="ellipse">
            <a:avLst/>
          </a:prstGeom>
          <a:noFill/>
          <a:ln w="38100">
            <a:solidFill>
              <a:srgbClr val="02628C"/>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pPr>
            <a:endParaRPr lang="en-GB" sz="2800" dirty="0">
              <a:solidFill>
                <a:srgbClr val="000000"/>
              </a:solidFill>
              <a:latin typeface="Arial" charset="0"/>
            </a:endParaRPr>
          </a:p>
        </p:txBody>
      </p:sp>
      <p:sp>
        <p:nvSpPr>
          <p:cNvPr id="9" name="Oval 8">
            <a:extLst>
              <a:ext uri="{FF2B5EF4-FFF2-40B4-BE49-F238E27FC236}">
                <a16:creationId xmlns:a16="http://schemas.microsoft.com/office/drawing/2014/main" id="{5FD51F7D-1AEB-40B4-AA25-0975E34961BE}"/>
              </a:ext>
            </a:extLst>
          </p:cNvPr>
          <p:cNvSpPr/>
          <p:nvPr/>
        </p:nvSpPr>
        <p:spPr bwMode="auto">
          <a:xfrm>
            <a:off x="6350034" y="2636912"/>
            <a:ext cx="826086" cy="826086"/>
          </a:xfrm>
          <a:prstGeom prst="ellipse">
            <a:avLst/>
          </a:prstGeom>
          <a:noFill/>
          <a:ln w="38100">
            <a:solidFill>
              <a:srgbClr val="02628C"/>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pPr>
            <a:endParaRPr lang="en-GB" sz="2800" dirty="0">
              <a:solidFill>
                <a:srgbClr val="000000"/>
              </a:solidFill>
              <a:latin typeface="Arial" charset="0"/>
            </a:endParaRPr>
          </a:p>
        </p:txBody>
      </p:sp>
    </p:spTree>
    <p:custDataLst>
      <p:tags r:id="rId1"/>
    </p:custDataLst>
    <p:extLst>
      <p:ext uri="{BB962C8B-B14F-4D97-AF65-F5344CB8AC3E}">
        <p14:creationId xmlns:p14="http://schemas.microsoft.com/office/powerpoint/2010/main" val="951913800"/>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3:7</a:t>
            </a:r>
          </a:p>
        </p:txBody>
      </p:sp>
      <p:pic>
        <p:nvPicPr>
          <p:cNvPr id="5" name="Picture 4">
            <a:extLst>
              <a:ext uri="{FF2B5EF4-FFF2-40B4-BE49-F238E27FC236}">
                <a16:creationId xmlns:a16="http://schemas.microsoft.com/office/drawing/2014/main" id="{E9BBC7EA-78FB-4320-8C15-1B74BC1C8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7889" y="2608140"/>
            <a:ext cx="7876223" cy="2189013"/>
          </a:xfrm>
          <a:prstGeom prst="rect">
            <a:avLst/>
          </a:prstGeom>
        </p:spPr>
      </p:pic>
      <p:pic>
        <p:nvPicPr>
          <p:cNvPr id="7" name="Picture 6" descr="A picture containing object&#10;&#10;Description generated with high confidence">
            <a:extLst>
              <a:ext uri="{FF2B5EF4-FFF2-40B4-BE49-F238E27FC236}">
                <a16:creationId xmlns:a16="http://schemas.microsoft.com/office/drawing/2014/main" id="{BEED725F-D62C-471C-9F20-48A1CB62F4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1744" y="3315645"/>
            <a:ext cx="720080" cy="720080"/>
          </a:xfrm>
          <a:prstGeom prst="rect">
            <a:avLst/>
          </a:prstGeom>
        </p:spPr>
      </p:pic>
      <p:pic>
        <p:nvPicPr>
          <p:cNvPr id="10" name="Picture 9" descr="A picture containing object&#10;&#10;Description generated with high confidence">
            <a:extLst>
              <a:ext uri="{FF2B5EF4-FFF2-40B4-BE49-F238E27FC236}">
                <a16:creationId xmlns:a16="http://schemas.microsoft.com/office/drawing/2014/main" id="{8EC9EE20-46C7-49A8-80AD-2A31EE9922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5640" y="3774653"/>
            <a:ext cx="720080" cy="720080"/>
          </a:xfrm>
          <a:prstGeom prst="rect">
            <a:avLst/>
          </a:prstGeom>
        </p:spPr>
      </p:pic>
      <p:pic>
        <p:nvPicPr>
          <p:cNvPr id="11" name="Picture 10" descr="A picture containing object&#10;&#10;Description generated with high confidence">
            <a:extLst>
              <a:ext uri="{FF2B5EF4-FFF2-40B4-BE49-F238E27FC236}">
                <a16:creationId xmlns:a16="http://schemas.microsoft.com/office/drawing/2014/main" id="{F510CADC-EC72-4B88-8321-378BC916AB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5640" y="2910557"/>
            <a:ext cx="720080" cy="720080"/>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FDC4FA26-98AC-49E0-BBDE-9046C6E38D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848" y="3774653"/>
            <a:ext cx="720080" cy="720080"/>
          </a:xfrm>
          <a:prstGeom prst="rect">
            <a:avLst/>
          </a:prstGeom>
        </p:spPr>
      </p:pic>
      <p:pic>
        <p:nvPicPr>
          <p:cNvPr id="25" name="Picture 24" descr="A picture containing object&#10;&#10;Description generated with high confidence">
            <a:extLst>
              <a:ext uri="{FF2B5EF4-FFF2-40B4-BE49-F238E27FC236}">
                <a16:creationId xmlns:a16="http://schemas.microsoft.com/office/drawing/2014/main" id="{D31F536F-303F-4082-9423-81BD788585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7848" y="2910557"/>
            <a:ext cx="720080" cy="720080"/>
          </a:xfrm>
          <a:prstGeom prst="rect">
            <a:avLst/>
          </a:prstGeom>
        </p:spPr>
      </p:pic>
      <p:grpSp>
        <p:nvGrpSpPr>
          <p:cNvPr id="19" name="Group 18">
            <a:extLst>
              <a:ext uri="{FF2B5EF4-FFF2-40B4-BE49-F238E27FC236}">
                <a16:creationId xmlns:a16="http://schemas.microsoft.com/office/drawing/2014/main" id="{883FA367-D4F0-40D9-A66F-84979FA33C73}"/>
              </a:ext>
            </a:extLst>
          </p:cNvPr>
          <p:cNvGrpSpPr/>
          <p:nvPr/>
        </p:nvGrpSpPr>
        <p:grpSpPr>
          <a:xfrm>
            <a:off x="4763852" y="2963308"/>
            <a:ext cx="648072" cy="648072"/>
            <a:chOff x="4211960" y="870179"/>
            <a:chExt cx="1224136" cy="1224136"/>
          </a:xfrm>
        </p:grpSpPr>
        <p:cxnSp>
          <p:nvCxnSpPr>
            <p:cNvPr id="15" name="Straight Connector 14">
              <a:extLst>
                <a:ext uri="{FF2B5EF4-FFF2-40B4-BE49-F238E27FC236}">
                  <a16:creationId xmlns:a16="http://schemas.microsoft.com/office/drawing/2014/main" id="{4120D548-41E1-4371-9764-8A686A8A7F69}"/>
                </a:ext>
              </a:extLst>
            </p:cNvPr>
            <p:cNvCxnSpPr/>
            <p:nvPr/>
          </p:nvCxnSpPr>
          <p:spPr bwMode="auto">
            <a:xfrm>
              <a:off x="4211960" y="870179"/>
              <a:ext cx="1224136" cy="1224136"/>
            </a:xfrm>
            <a:prstGeom prst="line">
              <a:avLst/>
            </a:prstGeom>
            <a:noFill/>
            <a:ln w="38100">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22CA098A-6405-4036-9BD9-42AB4DF8BC10}"/>
                </a:ext>
              </a:extLst>
            </p:cNvPr>
            <p:cNvCxnSpPr>
              <a:cxnSpLocks/>
            </p:cNvCxnSpPr>
            <p:nvPr/>
          </p:nvCxnSpPr>
          <p:spPr bwMode="auto">
            <a:xfrm rot="5400000">
              <a:off x="4211960" y="870179"/>
              <a:ext cx="1224136" cy="1224136"/>
            </a:xfrm>
            <a:prstGeom prst="line">
              <a:avLst/>
            </a:prstGeom>
            <a:noFill/>
            <a:ln w="38100">
              <a:solidFill>
                <a:srgbClr val="FF0000"/>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id="{1EB55CDC-6E25-464F-B829-4A47CDC49847}"/>
              </a:ext>
            </a:extLst>
          </p:cNvPr>
          <p:cNvSpPr txBox="1"/>
          <p:nvPr/>
        </p:nvSpPr>
        <p:spPr bwMode="auto">
          <a:xfrm>
            <a:off x="3647728" y="1864308"/>
            <a:ext cx="10081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Sarah</a:t>
            </a:r>
          </a:p>
        </p:txBody>
      </p:sp>
      <p:sp>
        <p:nvSpPr>
          <p:cNvPr id="14" name="TextBox 13">
            <a:extLst>
              <a:ext uri="{FF2B5EF4-FFF2-40B4-BE49-F238E27FC236}">
                <a16:creationId xmlns:a16="http://schemas.microsoft.com/office/drawing/2014/main" id="{6A4CD88B-FE12-4EEC-A9E2-F50A47187760}"/>
              </a:ext>
            </a:extLst>
          </p:cNvPr>
          <p:cNvSpPr txBox="1"/>
          <p:nvPr/>
        </p:nvSpPr>
        <p:spPr bwMode="auto">
          <a:xfrm>
            <a:off x="7896200" y="1864308"/>
            <a:ext cx="10081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Deb</a:t>
            </a:r>
          </a:p>
        </p:txBody>
      </p:sp>
    </p:spTree>
    <p:custDataLst>
      <p:tags r:id="rId1"/>
    </p:custDataLst>
    <p:extLst>
      <p:ext uri="{BB962C8B-B14F-4D97-AF65-F5344CB8AC3E}">
        <p14:creationId xmlns:p14="http://schemas.microsoft.com/office/powerpoint/2010/main" val="951325730"/>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25"/>
                                        </p:tgtEl>
                                      </p:cBhvr>
                                    </p:animEffect>
                                    <p:set>
                                      <p:cBhvr>
                                        <p:cTn id="4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1</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831883350"/>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that one ten is equivalent</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to ten ones</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43298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6</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242120811"/>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6</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explain what happens when you add and subtract ten to a multiple of ten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6122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6</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1.8 Composition of numbers: multiples of 10 up to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097403914"/>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4:1-4:7</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333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4:1</a:t>
            </a:r>
          </a:p>
        </p:txBody>
      </p:sp>
      <p:pic>
        <p:nvPicPr>
          <p:cNvPr id="4" name="Picture 3">
            <a:extLst>
              <a:ext uri="{FF2B5EF4-FFF2-40B4-BE49-F238E27FC236}">
                <a16:creationId xmlns:a16="http://schemas.microsoft.com/office/drawing/2014/main" id="{7F898F75-72A5-4A60-B7E1-F182DC6A8D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4"/>
          <a:stretch/>
        </p:blipFill>
        <p:spPr>
          <a:xfrm>
            <a:off x="2351584" y="4931856"/>
            <a:ext cx="218900" cy="574624"/>
          </a:xfrm>
          <a:prstGeom prst="rect">
            <a:avLst/>
          </a:prstGeom>
        </p:spPr>
      </p:pic>
      <p:sp>
        <p:nvSpPr>
          <p:cNvPr id="14" name="TextBox 13">
            <a:extLst>
              <a:ext uri="{FF2B5EF4-FFF2-40B4-BE49-F238E27FC236}">
                <a16:creationId xmlns:a16="http://schemas.microsoft.com/office/drawing/2014/main" id="{B16B9F07-2BDB-4D20-A029-FFDA7F514D1A}"/>
              </a:ext>
            </a:extLst>
          </p:cNvPr>
          <p:cNvSpPr txBox="1"/>
          <p:nvPr/>
        </p:nvSpPr>
        <p:spPr bwMode="auto">
          <a:xfrm>
            <a:off x="1991819" y="5589242"/>
            <a:ext cx="92802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 </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a:t>
            </a:r>
          </a:p>
        </p:txBody>
      </p:sp>
      <p:pic>
        <p:nvPicPr>
          <p:cNvPr id="17" name="Picture 16">
            <a:extLst>
              <a:ext uri="{FF2B5EF4-FFF2-40B4-BE49-F238E27FC236}">
                <a16:creationId xmlns:a16="http://schemas.microsoft.com/office/drawing/2014/main" id="{2373C9F4-6B28-46C3-AD67-753B0C5B80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43431" y="4521418"/>
            <a:ext cx="218887" cy="985063"/>
          </a:xfrm>
          <a:prstGeom prst="rect">
            <a:avLst/>
          </a:prstGeom>
        </p:spPr>
      </p:pic>
      <p:sp>
        <p:nvSpPr>
          <p:cNvPr id="18" name="TextBox 17">
            <a:extLst>
              <a:ext uri="{FF2B5EF4-FFF2-40B4-BE49-F238E27FC236}">
                <a16:creationId xmlns:a16="http://schemas.microsoft.com/office/drawing/2014/main" id="{FCCF3568-FD02-4944-830A-3429ADBE91E3}"/>
              </a:ext>
            </a:extLst>
          </p:cNvPr>
          <p:cNvSpPr txBox="1"/>
          <p:nvPr/>
        </p:nvSpPr>
        <p:spPr bwMode="auto">
          <a:xfrm>
            <a:off x="2639616" y="5589241"/>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21" name="Picture 20">
            <a:extLst>
              <a:ext uri="{FF2B5EF4-FFF2-40B4-BE49-F238E27FC236}">
                <a16:creationId xmlns:a16="http://schemas.microsoft.com/office/drawing/2014/main" id="{436FECB8-185D-425A-A531-7BECE9FE96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71629" y="4093771"/>
            <a:ext cx="164158" cy="1395503"/>
          </a:xfrm>
          <a:prstGeom prst="rect">
            <a:avLst/>
          </a:prstGeom>
        </p:spPr>
      </p:pic>
      <p:sp>
        <p:nvSpPr>
          <p:cNvPr id="22" name="TextBox 21">
            <a:extLst>
              <a:ext uri="{FF2B5EF4-FFF2-40B4-BE49-F238E27FC236}">
                <a16:creationId xmlns:a16="http://schemas.microsoft.com/office/drawing/2014/main" id="{5A84F28E-F5A6-4C45-A273-DEEF225A2796}"/>
              </a:ext>
            </a:extLst>
          </p:cNvPr>
          <p:cNvSpPr txBox="1"/>
          <p:nvPr/>
        </p:nvSpPr>
        <p:spPr bwMode="auto">
          <a:xfrm>
            <a:off x="3431704" y="5589241"/>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 </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23" name="Picture 22">
            <a:extLst>
              <a:ext uri="{FF2B5EF4-FFF2-40B4-BE49-F238E27FC236}">
                <a16:creationId xmlns:a16="http://schemas.microsoft.com/office/drawing/2014/main" id="{CEAF116E-4661-4448-B01D-2E06AF55B6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55" r="-3700"/>
          <a:stretch/>
        </p:blipFill>
        <p:spPr>
          <a:xfrm>
            <a:off x="4681536" y="3659497"/>
            <a:ext cx="164158" cy="1829776"/>
          </a:xfrm>
          <a:prstGeom prst="rect">
            <a:avLst/>
          </a:prstGeom>
        </p:spPr>
      </p:pic>
      <p:sp>
        <p:nvSpPr>
          <p:cNvPr id="24" name="TextBox 23">
            <a:extLst>
              <a:ext uri="{FF2B5EF4-FFF2-40B4-BE49-F238E27FC236}">
                <a16:creationId xmlns:a16="http://schemas.microsoft.com/office/drawing/2014/main" id="{00CF6BDA-44D8-422F-A061-43032D74E4FC}"/>
              </a:ext>
            </a:extLst>
          </p:cNvPr>
          <p:cNvSpPr txBox="1"/>
          <p:nvPr/>
        </p:nvSpPr>
        <p:spPr bwMode="auto">
          <a:xfrm>
            <a:off x="4223792" y="5579300"/>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 </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19" name="Picture 18">
            <a:extLst>
              <a:ext uri="{FF2B5EF4-FFF2-40B4-BE49-F238E27FC236}">
                <a16:creationId xmlns:a16="http://schemas.microsoft.com/office/drawing/2014/main" id="{EDFDA1B6-77CD-416B-A9BC-09752877C7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527555" y="3033651"/>
            <a:ext cx="164158" cy="2448272"/>
          </a:xfrm>
          <a:prstGeom prst="rect">
            <a:avLst/>
          </a:prstGeom>
        </p:spPr>
      </p:pic>
      <p:sp>
        <p:nvSpPr>
          <p:cNvPr id="20" name="TextBox 19">
            <a:extLst>
              <a:ext uri="{FF2B5EF4-FFF2-40B4-BE49-F238E27FC236}">
                <a16:creationId xmlns:a16="http://schemas.microsoft.com/office/drawing/2014/main" id="{6989A5E6-F08F-4F41-8E12-663049A81370}"/>
              </a:ext>
            </a:extLst>
          </p:cNvPr>
          <p:cNvSpPr txBox="1"/>
          <p:nvPr/>
        </p:nvSpPr>
        <p:spPr bwMode="auto">
          <a:xfrm>
            <a:off x="5051992" y="5579300"/>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25" name="Picture 24">
            <a:extLst>
              <a:ext uri="{FF2B5EF4-FFF2-40B4-BE49-F238E27FC236}">
                <a16:creationId xmlns:a16="http://schemas.microsoft.com/office/drawing/2014/main" id="{04D27D5A-CD38-4635-A081-666C3D64CF5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369914" y="2539713"/>
            <a:ext cx="164158" cy="2942211"/>
          </a:xfrm>
          <a:prstGeom prst="rect">
            <a:avLst/>
          </a:prstGeom>
        </p:spPr>
      </p:pic>
      <p:sp>
        <p:nvSpPr>
          <p:cNvPr id="26" name="TextBox 25">
            <a:extLst>
              <a:ext uri="{FF2B5EF4-FFF2-40B4-BE49-F238E27FC236}">
                <a16:creationId xmlns:a16="http://schemas.microsoft.com/office/drawing/2014/main" id="{3CB79E72-05B0-432B-B8C5-B5AB207FCEBE}"/>
              </a:ext>
            </a:extLst>
          </p:cNvPr>
          <p:cNvSpPr txBox="1"/>
          <p:nvPr/>
        </p:nvSpPr>
        <p:spPr bwMode="auto">
          <a:xfrm>
            <a:off x="5879976" y="5579300"/>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27" name="Picture 26">
            <a:extLst>
              <a:ext uri="{FF2B5EF4-FFF2-40B4-BE49-F238E27FC236}">
                <a16:creationId xmlns:a16="http://schemas.microsoft.com/office/drawing/2014/main" id="{D397A7A4-5A40-4076-83F3-ECEDDB430A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176594" y="2108726"/>
            <a:ext cx="164159" cy="3397755"/>
          </a:xfrm>
          <a:prstGeom prst="rect">
            <a:avLst/>
          </a:prstGeom>
        </p:spPr>
      </p:pic>
      <p:sp>
        <p:nvSpPr>
          <p:cNvPr id="28" name="TextBox 27">
            <a:extLst>
              <a:ext uri="{FF2B5EF4-FFF2-40B4-BE49-F238E27FC236}">
                <a16:creationId xmlns:a16="http://schemas.microsoft.com/office/drawing/2014/main" id="{74E88197-3EFE-4C78-BB4C-9DA6493F272D}"/>
              </a:ext>
            </a:extLst>
          </p:cNvPr>
          <p:cNvSpPr txBox="1"/>
          <p:nvPr/>
        </p:nvSpPr>
        <p:spPr bwMode="auto">
          <a:xfrm>
            <a:off x="6708176" y="5579299"/>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29" name="Picture 28">
            <a:extLst>
              <a:ext uri="{FF2B5EF4-FFF2-40B4-BE49-F238E27FC236}">
                <a16:creationId xmlns:a16="http://schemas.microsoft.com/office/drawing/2014/main" id="{32637C95-721D-41BB-89C8-BA1004CD117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950153" y="1797684"/>
            <a:ext cx="216025" cy="3723626"/>
          </a:xfrm>
          <a:prstGeom prst="rect">
            <a:avLst/>
          </a:prstGeom>
        </p:spPr>
      </p:pic>
      <p:sp>
        <p:nvSpPr>
          <p:cNvPr id="30" name="TextBox 29">
            <a:extLst>
              <a:ext uri="{FF2B5EF4-FFF2-40B4-BE49-F238E27FC236}">
                <a16:creationId xmlns:a16="http://schemas.microsoft.com/office/drawing/2014/main" id="{706FD365-8D9E-481F-958C-D8A645478BC8}"/>
              </a:ext>
            </a:extLst>
          </p:cNvPr>
          <p:cNvSpPr txBox="1"/>
          <p:nvPr/>
        </p:nvSpPr>
        <p:spPr bwMode="auto">
          <a:xfrm>
            <a:off x="7536160" y="5589241"/>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31" name="Picture 30">
            <a:extLst>
              <a:ext uri="{FF2B5EF4-FFF2-40B4-BE49-F238E27FC236}">
                <a16:creationId xmlns:a16="http://schemas.microsoft.com/office/drawing/2014/main" id="{0A2B4D6C-5E89-49EA-9F3D-B8FAAAB6091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770175" y="1285968"/>
            <a:ext cx="216026" cy="4220513"/>
          </a:xfrm>
          <a:prstGeom prst="rect">
            <a:avLst/>
          </a:prstGeom>
        </p:spPr>
      </p:pic>
      <p:sp>
        <p:nvSpPr>
          <p:cNvPr id="32" name="TextBox 31">
            <a:extLst>
              <a:ext uri="{FF2B5EF4-FFF2-40B4-BE49-F238E27FC236}">
                <a16:creationId xmlns:a16="http://schemas.microsoft.com/office/drawing/2014/main" id="{C6A44DF8-DF45-4C83-ABED-6181D556E4BF}"/>
              </a:ext>
            </a:extLst>
          </p:cNvPr>
          <p:cNvSpPr txBox="1"/>
          <p:nvPr/>
        </p:nvSpPr>
        <p:spPr bwMode="auto">
          <a:xfrm>
            <a:off x="8328248" y="5579299"/>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33" name="Picture 32">
            <a:extLst>
              <a:ext uri="{FF2B5EF4-FFF2-40B4-BE49-F238E27FC236}">
                <a16:creationId xmlns:a16="http://schemas.microsoft.com/office/drawing/2014/main" id="{28CA08E2-0A49-45BD-952C-02E9D3061E3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997" r="-88020"/>
          <a:stretch/>
        </p:blipFill>
        <p:spPr>
          <a:xfrm>
            <a:off x="9545068" y="946180"/>
            <a:ext cx="266768" cy="4575130"/>
          </a:xfrm>
          <a:prstGeom prst="rect">
            <a:avLst/>
          </a:prstGeom>
        </p:spPr>
      </p:pic>
      <p:sp>
        <p:nvSpPr>
          <p:cNvPr id="34" name="TextBox 33">
            <a:extLst>
              <a:ext uri="{FF2B5EF4-FFF2-40B4-BE49-F238E27FC236}">
                <a16:creationId xmlns:a16="http://schemas.microsoft.com/office/drawing/2014/main" id="{AC1FC67B-3C3D-4D95-9904-2D5C267C8C5D}"/>
              </a:ext>
            </a:extLst>
          </p:cNvPr>
          <p:cNvSpPr txBox="1"/>
          <p:nvPr/>
        </p:nvSpPr>
        <p:spPr bwMode="auto">
          <a:xfrm>
            <a:off x="9156448" y="5590754"/>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spTree>
    <p:custDataLst>
      <p:tags r:id="rId1"/>
    </p:custDataLst>
    <p:extLst>
      <p:ext uri="{BB962C8B-B14F-4D97-AF65-F5344CB8AC3E}">
        <p14:creationId xmlns:p14="http://schemas.microsoft.com/office/powerpoint/2010/main" val="216973928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4" grpId="0"/>
      <p:bldP spid="20" grpId="0"/>
      <p:bldP spid="26" grpId="0"/>
      <p:bldP spid="28" grpId="0"/>
      <p:bldP spid="30" grpId="0"/>
      <p:bldP spid="32" grpId="0"/>
      <p:bldP spid="3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4:1</a:t>
            </a:r>
          </a:p>
        </p:txBody>
      </p:sp>
      <p:pic>
        <p:nvPicPr>
          <p:cNvPr id="4" name="Picture 3">
            <a:extLst>
              <a:ext uri="{FF2B5EF4-FFF2-40B4-BE49-F238E27FC236}">
                <a16:creationId xmlns:a16="http://schemas.microsoft.com/office/drawing/2014/main" id="{7F898F75-72A5-4A60-B7E1-F182DC6A8D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4"/>
          <a:stretch/>
        </p:blipFill>
        <p:spPr>
          <a:xfrm>
            <a:off x="2351584" y="4931856"/>
            <a:ext cx="218900" cy="574624"/>
          </a:xfrm>
          <a:prstGeom prst="rect">
            <a:avLst/>
          </a:prstGeom>
        </p:spPr>
      </p:pic>
      <p:sp>
        <p:nvSpPr>
          <p:cNvPr id="14" name="TextBox 13">
            <a:extLst>
              <a:ext uri="{FF2B5EF4-FFF2-40B4-BE49-F238E27FC236}">
                <a16:creationId xmlns:a16="http://schemas.microsoft.com/office/drawing/2014/main" id="{B16B9F07-2BDB-4D20-A029-FFDA7F514D1A}"/>
              </a:ext>
            </a:extLst>
          </p:cNvPr>
          <p:cNvSpPr txBox="1"/>
          <p:nvPr/>
        </p:nvSpPr>
        <p:spPr bwMode="auto">
          <a:xfrm>
            <a:off x="1991819" y="5589242"/>
            <a:ext cx="928026"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 </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a:t>
            </a:r>
          </a:p>
        </p:txBody>
      </p:sp>
      <p:pic>
        <p:nvPicPr>
          <p:cNvPr id="17" name="Picture 16">
            <a:extLst>
              <a:ext uri="{FF2B5EF4-FFF2-40B4-BE49-F238E27FC236}">
                <a16:creationId xmlns:a16="http://schemas.microsoft.com/office/drawing/2014/main" id="{2373C9F4-6B28-46C3-AD67-753B0C5B80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43431" y="4521418"/>
            <a:ext cx="218887" cy="985063"/>
          </a:xfrm>
          <a:prstGeom prst="rect">
            <a:avLst/>
          </a:prstGeom>
        </p:spPr>
      </p:pic>
      <p:sp>
        <p:nvSpPr>
          <p:cNvPr id="18" name="TextBox 17">
            <a:extLst>
              <a:ext uri="{FF2B5EF4-FFF2-40B4-BE49-F238E27FC236}">
                <a16:creationId xmlns:a16="http://schemas.microsoft.com/office/drawing/2014/main" id="{FCCF3568-FD02-4944-830A-3429ADBE91E3}"/>
              </a:ext>
            </a:extLst>
          </p:cNvPr>
          <p:cNvSpPr txBox="1"/>
          <p:nvPr/>
        </p:nvSpPr>
        <p:spPr bwMode="auto">
          <a:xfrm>
            <a:off x="2639616" y="5589241"/>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21" name="Picture 20">
            <a:extLst>
              <a:ext uri="{FF2B5EF4-FFF2-40B4-BE49-F238E27FC236}">
                <a16:creationId xmlns:a16="http://schemas.microsoft.com/office/drawing/2014/main" id="{436FECB8-185D-425A-A531-7BECE9FE96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71629" y="4093771"/>
            <a:ext cx="164158" cy="1395503"/>
          </a:xfrm>
          <a:prstGeom prst="rect">
            <a:avLst/>
          </a:prstGeom>
        </p:spPr>
      </p:pic>
      <p:sp>
        <p:nvSpPr>
          <p:cNvPr id="22" name="TextBox 21">
            <a:extLst>
              <a:ext uri="{FF2B5EF4-FFF2-40B4-BE49-F238E27FC236}">
                <a16:creationId xmlns:a16="http://schemas.microsoft.com/office/drawing/2014/main" id="{5A84F28E-F5A6-4C45-A273-DEEF225A2796}"/>
              </a:ext>
            </a:extLst>
          </p:cNvPr>
          <p:cNvSpPr txBox="1"/>
          <p:nvPr/>
        </p:nvSpPr>
        <p:spPr bwMode="auto">
          <a:xfrm>
            <a:off x="3431704" y="5589241"/>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 </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23" name="Picture 22">
            <a:extLst>
              <a:ext uri="{FF2B5EF4-FFF2-40B4-BE49-F238E27FC236}">
                <a16:creationId xmlns:a16="http://schemas.microsoft.com/office/drawing/2014/main" id="{CEAF116E-4661-4448-B01D-2E06AF55B6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55" r="-3700"/>
          <a:stretch/>
        </p:blipFill>
        <p:spPr>
          <a:xfrm>
            <a:off x="4681536" y="3659497"/>
            <a:ext cx="164158" cy="1829776"/>
          </a:xfrm>
          <a:prstGeom prst="rect">
            <a:avLst/>
          </a:prstGeom>
        </p:spPr>
      </p:pic>
      <p:sp>
        <p:nvSpPr>
          <p:cNvPr id="24" name="TextBox 23">
            <a:extLst>
              <a:ext uri="{FF2B5EF4-FFF2-40B4-BE49-F238E27FC236}">
                <a16:creationId xmlns:a16="http://schemas.microsoft.com/office/drawing/2014/main" id="{00CF6BDA-44D8-422F-A061-43032D74E4FC}"/>
              </a:ext>
            </a:extLst>
          </p:cNvPr>
          <p:cNvSpPr txBox="1"/>
          <p:nvPr/>
        </p:nvSpPr>
        <p:spPr bwMode="auto">
          <a:xfrm>
            <a:off x="4223792" y="5579300"/>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 </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19" name="Picture 18">
            <a:extLst>
              <a:ext uri="{FF2B5EF4-FFF2-40B4-BE49-F238E27FC236}">
                <a16:creationId xmlns:a16="http://schemas.microsoft.com/office/drawing/2014/main" id="{EDFDA1B6-77CD-416B-A9BC-09752877C7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527555" y="3033651"/>
            <a:ext cx="164158" cy="2448272"/>
          </a:xfrm>
          <a:prstGeom prst="rect">
            <a:avLst/>
          </a:prstGeom>
        </p:spPr>
      </p:pic>
      <p:sp>
        <p:nvSpPr>
          <p:cNvPr id="20" name="TextBox 19">
            <a:extLst>
              <a:ext uri="{FF2B5EF4-FFF2-40B4-BE49-F238E27FC236}">
                <a16:creationId xmlns:a16="http://schemas.microsoft.com/office/drawing/2014/main" id="{6989A5E6-F08F-4F41-8E12-663049A81370}"/>
              </a:ext>
            </a:extLst>
          </p:cNvPr>
          <p:cNvSpPr txBox="1"/>
          <p:nvPr/>
        </p:nvSpPr>
        <p:spPr bwMode="auto">
          <a:xfrm>
            <a:off x="5051992" y="5579300"/>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25" name="Picture 24">
            <a:extLst>
              <a:ext uri="{FF2B5EF4-FFF2-40B4-BE49-F238E27FC236}">
                <a16:creationId xmlns:a16="http://schemas.microsoft.com/office/drawing/2014/main" id="{04D27D5A-CD38-4635-A081-666C3D64CF5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369914" y="2539713"/>
            <a:ext cx="164158" cy="2942211"/>
          </a:xfrm>
          <a:prstGeom prst="rect">
            <a:avLst/>
          </a:prstGeom>
        </p:spPr>
      </p:pic>
      <p:sp>
        <p:nvSpPr>
          <p:cNvPr id="26" name="TextBox 25">
            <a:extLst>
              <a:ext uri="{FF2B5EF4-FFF2-40B4-BE49-F238E27FC236}">
                <a16:creationId xmlns:a16="http://schemas.microsoft.com/office/drawing/2014/main" id="{3CB79E72-05B0-432B-B8C5-B5AB207FCEBE}"/>
              </a:ext>
            </a:extLst>
          </p:cNvPr>
          <p:cNvSpPr txBox="1"/>
          <p:nvPr/>
        </p:nvSpPr>
        <p:spPr bwMode="auto">
          <a:xfrm>
            <a:off x="5879976" y="5579300"/>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6</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27" name="Picture 26">
            <a:extLst>
              <a:ext uri="{FF2B5EF4-FFF2-40B4-BE49-F238E27FC236}">
                <a16:creationId xmlns:a16="http://schemas.microsoft.com/office/drawing/2014/main" id="{D397A7A4-5A40-4076-83F3-ECEDDB430A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176594" y="2108726"/>
            <a:ext cx="164159" cy="3397755"/>
          </a:xfrm>
          <a:prstGeom prst="rect">
            <a:avLst/>
          </a:prstGeom>
        </p:spPr>
      </p:pic>
      <p:sp>
        <p:nvSpPr>
          <p:cNvPr id="28" name="TextBox 27">
            <a:extLst>
              <a:ext uri="{FF2B5EF4-FFF2-40B4-BE49-F238E27FC236}">
                <a16:creationId xmlns:a16="http://schemas.microsoft.com/office/drawing/2014/main" id="{74E88197-3EFE-4C78-BB4C-9DA6493F272D}"/>
              </a:ext>
            </a:extLst>
          </p:cNvPr>
          <p:cNvSpPr txBox="1"/>
          <p:nvPr/>
        </p:nvSpPr>
        <p:spPr bwMode="auto">
          <a:xfrm>
            <a:off x="6708176" y="5579299"/>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29" name="Picture 28">
            <a:extLst>
              <a:ext uri="{FF2B5EF4-FFF2-40B4-BE49-F238E27FC236}">
                <a16:creationId xmlns:a16="http://schemas.microsoft.com/office/drawing/2014/main" id="{32637C95-721D-41BB-89C8-BA1004CD117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950153" y="1797684"/>
            <a:ext cx="216025" cy="3723626"/>
          </a:xfrm>
          <a:prstGeom prst="rect">
            <a:avLst/>
          </a:prstGeom>
        </p:spPr>
      </p:pic>
      <p:sp>
        <p:nvSpPr>
          <p:cNvPr id="30" name="TextBox 29">
            <a:extLst>
              <a:ext uri="{FF2B5EF4-FFF2-40B4-BE49-F238E27FC236}">
                <a16:creationId xmlns:a16="http://schemas.microsoft.com/office/drawing/2014/main" id="{706FD365-8D9E-481F-958C-D8A645478BC8}"/>
              </a:ext>
            </a:extLst>
          </p:cNvPr>
          <p:cNvSpPr txBox="1"/>
          <p:nvPr/>
        </p:nvSpPr>
        <p:spPr bwMode="auto">
          <a:xfrm>
            <a:off x="7536160" y="5589241"/>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8</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31" name="Picture 30">
            <a:extLst>
              <a:ext uri="{FF2B5EF4-FFF2-40B4-BE49-F238E27FC236}">
                <a16:creationId xmlns:a16="http://schemas.microsoft.com/office/drawing/2014/main" id="{0A2B4D6C-5E89-49EA-9F3D-B8FAAAB6091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770175" y="1285968"/>
            <a:ext cx="216026" cy="4220513"/>
          </a:xfrm>
          <a:prstGeom prst="rect">
            <a:avLst/>
          </a:prstGeom>
        </p:spPr>
      </p:pic>
      <p:sp>
        <p:nvSpPr>
          <p:cNvPr id="32" name="TextBox 31">
            <a:extLst>
              <a:ext uri="{FF2B5EF4-FFF2-40B4-BE49-F238E27FC236}">
                <a16:creationId xmlns:a16="http://schemas.microsoft.com/office/drawing/2014/main" id="{C6A44DF8-DF45-4C83-ABED-6181D556E4BF}"/>
              </a:ext>
            </a:extLst>
          </p:cNvPr>
          <p:cNvSpPr txBox="1"/>
          <p:nvPr/>
        </p:nvSpPr>
        <p:spPr bwMode="auto">
          <a:xfrm>
            <a:off x="8328248" y="5579299"/>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9</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pic>
        <p:nvPicPr>
          <p:cNvPr id="33" name="Picture 32">
            <a:extLst>
              <a:ext uri="{FF2B5EF4-FFF2-40B4-BE49-F238E27FC236}">
                <a16:creationId xmlns:a16="http://schemas.microsoft.com/office/drawing/2014/main" id="{28CA08E2-0A49-45BD-952C-02E9D3061E3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997" r="-88020"/>
          <a:stretch/>
        </p:blipFill>
        <p:spPr>
          <a:xfrm>
            <a:off x="9545068" y="946180"/>
            <a:ext cx="266768" cy="4575130"/>
          </a:xfrm>
          <a:prstGeom prst="rect">
            <a:avLst/>
          </a:prstGeom>
        </p:spPr>
      </p:pic>
      <p:sp>
        <p:nvSpPr>
          <p:cNvPr id="34" name="TextBox 33">
            <a:extLst>
              <a:ext uri="{FF2B5EF4-FFF2-40B4-BE49-F238E27FC236}">
                <a16:creationId xmlns:a16="http://schemas.microsoft.com/office/drawing/2014/main" id="{AC1FC67B-3C3D-4D95-9904-2D5C267C8C5D}"/>
              </a:ext>
            </a:extLst>
          </p:cNvPr>
          <p:cNvSpPr txBox="1"/>
          <p:nvPr/>
        </p:nvSpPr>
        <p:spPr bwMode="auto">
          <a:xfrm>
            <a:off x="9156448" y="5590754"/>
            <a:ext cx="104400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10</a:t>
            </a:r>
            <a:br>
              <a:rPr lang="en-GB" sz="2400" dirty="0">
                <a:solidFill>
                  <a:srgbClr val="000000"/>
                </a:solidFill>
                <a:latin typeface="Myriad Pro Semibold" charset="0"/>
                <a:ea typeface="Myriad Pro Semibold" charset="0"/>
                <a:cs typeface="Myriad Pro Semibold" charset="0"/>
              </a:rPr>
            </a:br>
            <a:r>
              <a:rPr lang="en-GB" sz="2400" dirty="0">
                <a:solidFill>
                  <a:srgbClr val="000000"/>
                </a:solidFill>
                <a:latin typeface="Myriad Pro Semibold" charset="0"/>
                <a:ea typeface="Myriad Pro Semibold" charset="0"/>
                <a:cs typeface="Myriad Pro Semibold" charset="0"/>
              </a:rPr>
              <a:t>tens</a:t>
            </a:r>
          </a:p>
        </p:txBody>
      </p:sp>
    </p:spTree>
    <p:custDataLst>
      <p:tags r:id="rId1"/>
    </p:custDataLst>
    <p:extLst>
      <p:ext uri="{BB962C8B-B14F-4D97-AF65-F5344CB8AC3E}">
        <p14:creationId xmlns:p14="http://schemas.microsoft.com/office/powerpoint/2010/main" val="358823515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9"/>
                                        </p:tgtEl>
                                      </p:cBhvr>
                                    </p:animEffect>
                                    <p:set>
                                      <p:cBhvr>
                                        <p:cTn id="38" dur="1" fill="hold">
                                          <p:stCondLst>
                                            <p:cond delay="499"/>
                                          </p:stCondLst>
                                        </p:cTn>
                                        <p:tgtEl>
                                          <p:spTgt spid="2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23"/>
                                        </p:tgtEl>
                                      </p:cBhvr>
                                    </p:animEffect>
                                    <p:set>
                                      <p:cBhvr>
                                        <p:cTn id="90" dur="1" fill="hold">
                                          <p:stCondLst>
                                            <p:cond delay="499"/>
                                          </p:stCondLst>
                                        </p:cTn>
                                        <p:tgtEl>
                                          <p:spTgt spid="23"/>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4"/>
                                        </p:tgtEl>
                                      </p:cBhvr>
                                    </p:animEffect>
                                    <p:set>
                                      <p:cBhvr>
                                        <p:cTn id="93" dur="1" fill="hold">
                                          <p:stCondLst>
                                            <p:cond delay="499"/>
                                          </p:stCondLst>
                                        </p:cTn>
                                        <p:tgtEl>
                                          <p:spTgt spid="2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2"/>
                                        </p:tgtEl>
                                      </p:cBhvr>
                                    </p:animEffect>
                                    <p:set>
                                      <p:cBhvr>
                                        <p:cTn id="106" dur="1" fill="hold">
                                          <p:stCondLst>
                                            <p:cond delay="499"/>
                                          </p:stCondLst>
                                        </p:cTn>
                                        <p:tgtEl>
                                          <p:spTgt spid="2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17"/>
                                        </p:tgtEl>
                                      </p:cBhvr>
                                    </p:animEffect>
                                    <p:set>
                                      <p:cBhvr>
                                        <p:cTn id="116" dur="1" fill="hold">
                                          <p:stCondLst>
                                            <p:cond delay="499"/>
                                          </p:stCondLst>
                                        </p:cTn>
                                        <p:tgtEl>
                                          <p:spTgt spid="17"/>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8"/>
                                        </p:tgtEl>
                                      </p:cBhvr>
                                    </p:animEffect>
                                    <p:set>
                                      <p:cBhvr>
                                        <p:cTn id="119" dur="1" fill="hold">
                                          <p:stCondLst>
                                            <p:cond delay="499"/>
                                          </p:stCondLst>
                                        </p:cTn>
                                        <p:tgtEl>
                                          <p:spTgt spid="18"/>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8" grpId="1"/>
      <p:bldP spid="22" grpId="0"/>
      <p:bldP spid="22" grpId="1"/>
      <p:bldP spid="24" grpId="0"/>
      <p:bldP spid="24" grpId="1"/>
      <p:bldP spid="20" grpId="0"/>
      <p:bldP spid="20" grpId="1"/>
      <p:bldP spid="26" grpId="0"/>
      <p:bldP spid="26" grpId="1"/>
      <p:bldP spid="28" grpId="0"/>
      <p:bldP spid="28" grpId="1"/>
      <p:bldP spid="30" grpId="0"/>
      <p:bldP spid="30" grpId="1"/>
      <p:bldP spid="32" grpId="0"/>
      <p:bldP spid="32" grpId="1"/>
      <p:bldP spid="34" grpId="0"/>
      <p:bldP spid="34"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4:1</a:t>
            </a:r>
          </a:p>
        </p:txBody>
      </p:sp>
      <p:pic>
        <p:nvPicPr>
          <p:cNvPr id="4" name="Picture 3">
            <a:extLst>
              <a:ext uri="{FF2B5EF4-FFF2-40B4-BE49-F238E27FC236}">
                <a16:creationId xmlns:a16="http://schemas.microsoft.com/office/drawing/2014/main" id="{7F898F75-72A5-4A60-B7E1-F182DC6A8D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4"/>
          <a:stretch/>
        </p:blipFill>
        <p:spPr>
          <a:xfrm>
            <a:off x="2351584" y="4931856"/>
            <a:ext cx="218900" cy="574624"/>
          </a:xfrm>
          <a:prstGeom prst="rect">
            <a:avLst/>
          </a:prstGeom>
        </p:spPr>
      </p:pic>
      <p:sp>
        <p:nvSpPr>
          <p:cNvPr id="14" name="TextBox 13">
            <a:extLst>
              <a:ext uri="{FF2B5EF4-FFF2-40B4-BE49-F238E27FC236}">
                <a16:creationId xmlns:a16="http://schemas.microsoft.com/office/drawing/2014/main" id="{B16B9F07-2BDB-4D20-A029-FFDA7F514D1A}"/>
              </a:ext>
            </a:extLst>
          </p:cNvPr>
          <p:cNvSpPr txBox="1"/>
          <p:nvPr/>
        </p:nvSpPr>
        <p:spPr bwMode="auto">
          <a:xfrm>
            <a:off x="1991819" y="5589242"/>
            <a:ext cx="92802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ten </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10</a:t>
            </a:r>
          </a:p>
        </p:txBody>
      </p:sp>
      <p:pic>
        <p:nvPicPr>
          <p:cNvPr id="17" name="Picture 16">
            <a:extLst>
              <a:ext uri="{FF2B5EF4-FFF2-40B4-BE49-F238E27FC236}">
                <a16:creationId xmlns:a16="http://schemas.microsoft.com/office/drawing/2014/main" id="{2373C9F4-6B28-46C3-AD67-753B0C5B80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43431" y="4521418"/>
            <a:ext cx="218887" cy="985063"/>
          </a:xfrm>
          <a:prstGeom prst="rect">
            <a:avLst/>
          </a:prstGeom>
        </p:spPr>
      </p:pic>
      <p:sp>
        <p:nvSpPr>
          <p:cNvPr id="18" name="TextBox 17">
            <a:extLst>
              <a:ext uri="{FF2B5EF4-FFF2-40B4-BE49-F238E27FC236}">
                <a16:creationId xmlns:a16="http://schemas.microsoft.com/office/drawing/2014/main" id="{FCCF3568-FD02-4944-830A-3429ADBE91E3}"/>
              </a:ext>
            </a:extLst>
          </p:cNvPr>
          <p:cNvSpPr txBox="1"/>
          <p:nvPr/>
        </p:nvSpPr>
        <p:spPr bwMode="auto">
          <a:xfrm>
            <a:off x="2639616" y="5589241"/>
            <a:ext cx="110821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twenty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20</a:t>
            </a:r>
          </a:p>
        </p:txBody>
      </p:sp>
      <p:pic>
        <p:nvPicPr>
          <p:cNvPr id="21" name="Picture 20">
            <a:extLst>
              <a:ext uri="{FF2B5EF4-FFF2-40B4-BE49-F238E27FC236}">
                <a16:creationId xmlns:a16="http://schemas.microsoft.com/office/drawing/2014/main" id="{436FECB8-185D-425A-A531-7BECE9FE96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71629" y="4093771"/>
            <a:ext cx="164158" cy="1395503"/>
          </a:xfrm>
          <a:prstGeom prst="rect">
            <a:avLst/>
          </a:prstGeom>
        </p:spPr>
      </p:pic>
      <p:sp>
        <p:nvSpPr>
          <p:cNvPr id="22" name="TextBox 21">
            <a:extLst>
              <a:ext uri="{FF2B5EF4-FFF2-40B4-BE49-F238E27FC236}">
                <a16:creationId xmlns:a16="http://schemas.microsoft.com/office/drawing/2014/main" id="{5A84F28E-F5A6-4C45-A273-DEEF225A2796}"/>
              </a:ext>
            </a:extLst>
          </p:cNvPr>
          <p:cNvSpPr txBox="1"/>
          <p:nvPr/>
        </p:nvSpPr>
        <p:spPr bwMode="auto">
          <a:xfrm>
            <a:off x="3503712" y="5589241"/>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thirty </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30</a:t>
            </a:r>
          </a:p>
        </p:txBody>
      </p:sp>
      <p:pic>
        <p:nvPicPr>
          <p:cNvPr id="23" name="Picture 22">
            <a:extLst>
              <a:ext uri="{FF2B5EF4-FFF2-40B4-BE49-F238E27FC236}">
                <a16:creationId xmlns:a16="http://schemas.microsoft.com/office/drawing/2014/main" id="{CEAF116E-4661-4448-B01D-2E06AF55B6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55" r="-3700"/>
          <a:stretch/>
        </p:blipFill>
        <p:spPr>
          <a:xfrm>
            <a:off x="4681536" y="3659497"/>
            <a:ext cx="164158" cy="1829776"/>
          </a:xfrm>
          <a:prstGeom prst="rect">
            <a:avLst/>
          </a:prstGeom>
        </p:spPr>
      </p:pic>
      <p:sp>
        <p:nvSpPr>
          <p:cNvPr id="24" name="TextBox 23">
            <a:extLst>
              <a:ext uri="{FF2B5EF4-FFF2-40B4-BE49-F238E27FC236}">
                <a16:creationId xmlns:a16="http://schemas.microsoft.com/office/drawing/2014/main" id="{00CF6BDA-44D8-422F-A061-43032D74E4FC}"/>
              </a:ext>
            </a:extLst>
          </p:cNvPr>
          <p:cNvSpPr txBox="1"/>
          <p:nvPr/>
        </p:nvSpPr>
        <p:spPr bwMode="auto">
          <a:xfrm>
            <a:off x="4295800" y="5579300"/>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forty </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40</a:t>
            </a:r>
          </a:p>
        </p:txBody>
      </p:sp>
      <p:pic>
        <p:nvPicPr>
          <p:cNvPr id="19" name="Picture 18">
            <a:extLst>
              <a:ext uri="{FF2B5EF4-FFF2-40B4-BE49-F238E27FC236}">
                <a16:creationId xmlns:a16="http://schemas.microsoft.com/office/drawing/2014/main" id="{EDFDA1B6-77CD-416B-A9BC-09752877C7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527555" y="3033651"/>
            <a:ext cx="164158" cy="2448272"/>
          </a:xfrm>
          <a:prstGeom prst="rect">
            <a:avLst/>
          </a:prstGeom>
        </p:spPr>
      </p:pic>
      <p:sp>
        <p:nvSpPr>
          <p:cNvPr id="20" name="TextBox 19">
            <a:extLst>
              <a:ext uri="{FF2B5EF4-FFF2-40B4-BE49-F238E27FC236}">
                <a16:creationId xmlns:a16="http://schemas.microsoft.com/office/drawing/2014/main" id="{6989A5E6-F08F-4F41-8E12-663049A81370}"/>
              </a:ext>
            </a:extLst>
          </p:cNvPr>
          <p:cNvSpPr txBox="1"/>
          <p:nvPr/>
        </p:nvSpPr>
        <p:spPr bwMode="auto">
          <a:xfrm>
            <a:off x="5051992" y="5579300"/>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fifty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50</a:t>
            </a:r>
          </a:p>
        </p:txBody>
      </p:sp>
      <p:pic>
        <p:nvPicPr>
          <p:cNvPr id="25" name="Picture 24">
            <a:extLst>
              <a:ext uri="{FF2B5EF4-FFF2-40B4-BE49-F238E27FC236}">
                <a16:creationId xmlns:a16="http://schemas.microsoft.com/office/drawing/2014/main" id="{04D27D5A-CD38-4635-A081-666C3D64CF5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369914" y="2539713"/>
            <a:ext cx="164158" cy="2942211"/>
          </a:xfrm>
          <a:prstGeom prst="rect">
            <a:avLst/>
          </a:prstGeom>
        </p:spPr>
      </p:pic>
      <p:sp>
        <p:nvSpPr>
          <p:cNvPr id="26" name="TextBox 25">
            <a:extLst>
              <a:ext uri="{FF2B5EF4-FFF2-40B4-BE49-F238E27FC236}">
                <a16:creationId xmlns:a16="http://schemas.microsoft.com/office/drawing/2014/main" id="{3CB79E72-05B0-432B-B8C5-B5AB207FCEBE}"/>
              </a:ext>
            </a:extLst>
          </p:cNvPr>
          <p:cNvSpPr txBox="1"/>
          <p:nvPr/>
        </p:nvSpPr>
        <p:spPr bwMode="auto">
          <a:xfrm>
            <a:off x="5879976" y="5579300"/>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sixty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60</a:t>
            </a:r>
          </a:p>
        </p:txBody>
      </p:sp>
      <p:pic>
        <p:nvPicPr>
          <p:cNvPr id="27" name="Picture 26">
            <a:extLst>
              <a:ext uri="{FF2B5EF4-FFF2-40B4-BE49-F238E27FC236}">
                <a16:creationId xmlns:a16="http://schemas.microsoft.com/office/drawing/2014/main" id="{D397A7A4-5A40-4076-83F3-ECEDDB430A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176594" y="2108726"/>
            <a:ext cx="164159" cy="3397755"/>
          </a:xfrm>
          <a:prstGeom prst="rect">
            <a:avLst/>
          </a:prstGeom>
        </p:spPr>
      </p:pic>
      <p:sp>
        <p:nvSpPr>
          <p:cNvPr id="28" name="TextBox 27">
            <a:extLst>
              <a:ext uri="{FF2B5EF4-FFF2-40B4-BE49-F238E27FC236}">
                <a16:creationId xmlns:a16="http://schemas.microsoft.com/office/drawing/2014/main" id="{74E88197-3EFE-4C78-BB4C-9DA6493F272D}"/>
              </a:ext>
            </a:extLst>
          </p:cNvPr>
          <p:cNvSpPr txBox="1"/>
          <p:nvPr/>
        </p:nvSpPr>
        <p:spPr bwMode="auto">
          <a:xfrm>
            <a:off x="6582216" y="5579299"/>
            <a:ext cx="124197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seventy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70</a:t>
            </a:r>
          </a:p>
        </p:txBody>
      </p:sp>
      <p:pic>
        <p:nvPicPr>
          <p:cNvPr id="29" name="Picture 28">
            <a:extLst>
              <a:ext uri="{FF2B5EF4-FFF2-40B4-BE49-F238E27FC236}">
                <a16:creationId xmlns:a16="http://schemas.microsoft.com/office/drawing/2014/main" id="{32637C95-721D-41BB-89C8-BA1004CD117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950153" y="1797684"/>
            <a:ext cx="216025" cy="3723626"/>
          </a:xfrm>
          <a:prstGeom prst="rect">
            <a:avLst/>
          </a:prstGeom>
        </p:spPr>
      </p:pic>
      <p:sp>
        <p:nvSpPr>
          <p:cNvPr id="30" name="TextBox 29">
            <a:extLst>
              <a:ext uri="{FF2B5EF4-FFF2-40B4-BE49-F238E27FC236}">
                <a16:creationId xmlns:a16="http://schemas.microsoft.com/office/drawing/2014/main" id="{706FD365-8D9E-481F-958C-D8A645478BC8}"/>
              </a:ext>
            </a:extLst>
          </p:cNvPr>
          <p:cNvSpPr txBox="1"/>
          <p:nvPr/>
        </p:nvSpPr>
        <p:spPr bwMode="auto">
          <a:xfrm>
            <a:off x="7536160" y="5589241"/>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eighty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80</a:t>
            </a:r>
          </a:p>
        </p:txBody>
      </p:sp>
      <p:pic>
        <p:nvPicPr>
          <p:cNvPr id="31" name="Picture 30">
            <a:extLst>
              <a:ext uri="{FF2B5EF4-FFF2-40B4-BE49-F238E27FC236}">
                <a16:creationId xmlns:a16="http://schemas.microsoft.com/office/drawing/2014/main" id="{0A2B4D6C-5E89-49EA-9F3D-B8FAAAB6091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770175" y="1285968"/>
            <a:ext cx="216026" cy="4220513"/>
          </a:xfrm>
          <a:prstGeom prst="rect">
            <a:avLst/>
          </a:prstGeom>
        </p:spPr>
      </p:pic>
      <p:sp>
        <p:nvSpPr>
          <p:cNvPr id="32" name="TextBox 31">
            <a:extLst>
              <a:ext uri="{FF2B5EF4-FFF2-40B4-BE49-F238E27FC236}">
                <a16:creationId xmlns:a16="http://schemas.microsoft.com/office/drawing/2014/main" id="{C6A44DF8-DF45-4C83-ABED-6181D556E4BF}"/>
              </a:ext>
            </a:extLst>
          </p:cNvPr>
          <p:cNvSpPr txBox="1"/>
          <p:nvPr/>
        </p:nvSpPr>
        <p:spPr bwMode="auto">
          <a:xfrm>
            <a:off x="8328248" y="5579299"/>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ninety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90</a:t>
            </a:r>
          </a:p>
        </p:txBody>
      </p:sp>
      <p:pic>
        <p:nvPicPr>
          <p:cNvPr id="33" name="Picture 32">
            <a:extLst>
              <a:ext uri="{FF2B5EF4-FFF2-40B4-BE49-F238E27FC236}">
                <a16:creationId xmlns:a16="http://schemas.microsoft.com/office/drawing/2014/main" id="{28CA08E2-0A49-45BD-952C-02E9D3061E3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997" r="-88020"/>
          <a:stretch/>
        </p:blipFill>
        <p:spPr>
          <a:xfrm>
            <a:off x="9545068" y="946180"/>
            <a:ext cx="266768" cy="4575130"/>
          </a:xfrm>
          <a:prstGeom prst="rect">
            <a:avLst/>
          </a:prstGeom>
        </p:spPr>
      </p:pic>
      <p:sp>
        <p:nvSpPr>
          <p:cNvPr id="34" name="TextBox 33">
            <a:extLst>
              <a:ext uri="{FF2B5EF4-FFF2-40B4-BE49-F238E27FC236}">
                <a16:creationId xmlns:a16="http://schemas.microsoft.com/office/drawing/2014/main" id="{AC1FC67B-3C3D-4D95-9904-2D5C267C8C5D}"/>
              </a:ext>
            </a:extLst>
          </p:cNvPr>
          <p:cNvSpPr txBox="1"/>
          <p:nvPr/>
        </p:nvSpPr>
        <p:spPr bwMode="auto">
          <a:xfrm>
            <a:off x="9156448" y="5590753"/>
            <a:ext cx="118802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one hundred</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100</a:t>
            </a:r>
          </a:p>
        </p:txBody>
      </p:sp>
    </p:spTree>
    <p:custDataLst>
      <p:tags r:id="rId1"/>
    </p:custDataLst>
    <p:extLst>
      <p:ext uri="{BB962C8B-B14F-4D97-AF65-F5344CB8AC3E}">
        <p14:creationId xmlns:p14="http://schemas.microsoft.com/office/powerpoint/2010/main" val="60555645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fade">
                                      <p:cBhvr>
                                        <p:cTn id="92" dur="5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22" grpId="0"/>
      <p:bldP spid="24" grpId="0"/>
      <p:bldP spid="20" grpId="0"/>
      <p:bldP spid="26" grpId="0"/>
      <p:bldP spid="28" grpId="0"/>
      <p:bldP spid="30" grpId="0"/>
      <p:bldP spid="32" grpId="0"/>
      <p:bldP spid="3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4:1</a:t>
            </a:r>
          </a:p>
        </p:txBody>
      </p:sp>
      <p:pic>
        <p:nvPicPr>
          <p:cNvPr id="4" name="Picture 3">
            <a:extLst>
              <a:ext uri="{FF2B5EF4-FFF2-40B4-BE49-F238E27FC236}">
                <a16:creationId xmlns:a16="http://schemas.microsoft.com/office/drawing/2014/main" id="{7F898F75-72A5-4A60-B7E1-F182DC6A8D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954"/>
          <a:stretch/>
        </p:blipFill>
        <p:spPr>
          <a:xfrm>
            <a:off x="2351584" y="4931856"/>
            <a:ext cx="218900" cy="574624"/>
          </a:xfrm>
          <a:prstGeom prst="rect">
            <a:avLst/>
          </a:prstGeom>
        </p:spPr>
      </p:pic>
      <p:sp>
        <p:nvSpPr>
          <p:cNvPr id="14" name="TextBox 13">
            <a:extLst>
              <a:ext uri="{FF2B5EF4-FFF2-40B4-BE49-F238E27FC236}">
                <a16:creationId xmlns:a16="http://schemas.microsoft.com/office/drawing/2014/main" id="{B16B9F07-2BDB-4D20-A029-FFDA7F514D1A}"/>
              </a:ext>
            </a:extLst>
          </p:cNvPr>
          <p:cNvSpPr txBox="1"/>
          <p:nvPr/>
        </p:nvSpPr>
        <p:spPr bwMode="auto">
          <a:xfrm>
            <a:off x="1991819" y="5589242"/>
            <a:ext cx="92802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ten </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10</a:t>
            </a:r>
          </a:p>
        </p:txBody>
      </p:sp>
      <p:pic>
        <p:nvPicPr>
          <p:cNvPr id="17" name="Picture 16">
            <a:extLst>
              <a:ext uri="{FF2B5EF4-FFF2-40B4-BE49-F238E27FC236}">
                <a16:creationId xmlns:a16="http://schemas.microsoft.com/office/drawing/2014/main" id="{2373C9F4-6B28-46C3-AD67-753B0C5B80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43431" y="4521418"/>
            <a:ext cx="218887" cy="985063"/>
          </a:xfrm>
          <a:prstGeom prst="rect">
            <a:avLst/>
          </a:prstGeom>
        </p:spPr>
      </p:pic>
      <p:sp>
        <p:nvSpPr>
          <p:cNvPr id="18" name="TextBox 17">
            <a:extLst>
              <a:ext uri="{FF2B5EF4-FFF2-40B4-BE49-F238E27FC236}">
                <a16:creationId xmlns:a16="http://schemas.microsoft.com/office/drawing/2014/main" id="{FCCF3568-FD02-4944-830A-3429ADBE91E3}"/>
              </a:ext>
            </a:extLst>
          </p:cNvPr>
          <p:cNvSpPr txBox="1"/>
          <p:nvPr/>
        </p:nvSpPr>
        <p:spPr bwMode="auto">
          <a:xfrm>
            <a:off x="2639616" y="5589241"/>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twenty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20</a:t>
            </a:r>
          </a:p>
        </p:txBody>
      </p:sp>
      <p:pic>
        <p:nvPicPr>
          <p:cNvPr id="21" name="Picture 20">
            <a:extLst>
              <a:ext uri="{FF2B5EF4-FFF2-40B4-BE49-F238E27FC236}">
                <a16:creationId xmlns:a16="http://schemas.microsoft.com/office/drawing/2014/main" id="{436FECB8-185D-425A-A531-7BECE9FE96C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871629" y="4093771"/>
            <a:ext cx="164158" cy="1395503"/>
          </a:xfrm>
          <a:prstGeom prst="rect">
            <a:avLst/>
          </a:prstGeom>
        </p:spPr>
      </p:pic>
      <p:sp>
        <p:nvSpPr>
          <p:cNvPr id="22" name="TextBox 21">
            <a:extLst>
              <a:ext uri="{FF2B5EF4-FFF2-40B4-BE49-F238E27FC236}">
                <a16:creationId xmlns:a16="http://schemas.microsoft.com/office/drawing/2014/main" id="{5A84F28E-F5A6-4C45-A273-DEEF225A2796}"/>
              </a:ext>
            </a:extLst>
          </p:cNvPr>
          <p:cNvSpPr txBox="1"/>
          <p:nvPr/>
        </p:nvSpPr>
        <p:spPr bwMode="auto">
          <a:xfrm>
            <a:off x="3431704" y="5589241"/>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thirty </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30</a:t>
            </a:r>
          </a:p>
        </p:txBody>
      </p:sp>
      <p:pic>
        <p:nvPicPr>
          <p:cNvPr id="23" name="Picture 22">
            <a:extLst>
              <a:ext uri="{FF2B5EF4-FFF2-40B4-BE49-F238E27FC236}">
                <a16:creationId xmlns:a16="http://schemas.microsoft.com/office/drawing/2014/main" id="{CEAF116E-4661-4448-B01D-2E06AF55B6D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955" r="-3700"/>
          <a:stretch/>
        </p:blipFill>
        <p:spPr>
          <a:xfrm>
            <a:off x="4681536" y="3659497"/>
            <a:ext cx="164158" cy="1829776"/>
          </a:xfrm>
          <a:prstGeom prst="rect">
            <a:avLst/>
          </a:prstGeom>
        </p:spPr>
      </p:pic>
      <p:sp>
        <p:nvSpPr>
          <p:cNvPr id="24" name="TextBox 23">
            <a:extLst>
              <a:ext uri="{FF2B5EF4-FFF2-40B4-BE49-F238E27FC236}">
                <a16:creationId xmlns:a16="http://schemas.microsoft.com/office/drawing/2014/main" id="{00CF6BDA-44D8-422F-A061-43032D74E4FC}"/>
              </a:ext>
            </a:extLst>
          </p:cNvPr>
          <p:cNvSpPr txBox="1"/>
          <p:nvPr/>
        </p:nvSpPr>
        <p:spPr bwMode="auto">
          <a:xfrm>
            <a:off x="4223792" y="5579300"/>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forty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40</a:t>
            </a:r>
          </a:p>
        </p:txBody>
      </p:sp>
      <p:pic>
        <p:nvPicPr>
          <p:cNvPr id="19" name="Picture 18">
            <a:extLst>
              <a:ext uri="{FF2B5EF4-FFF2-40B4-BE49-F238E27FC236}">
                <a16:creationId xmlns:a16="http://schemas.microsoft.com/office/drawing/2014/main" id="{EDFDA1B6-77CD-416B-A9BC-09752877C7D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527555" y="3033651"/>
            <a:ext cx="164158" cy="2448272"/>
          </a:xfrm>
          <a:prstGeom prst="rect">
            <a:avLst/>
          </a:prstGeom>
        </p:spPr>
      </p:pic>
      <p:sp>
        <p:nvSpPr>
          <p:cNvPr id="20" name="TextBox 19">
            <a:extLst>
              <a:ext uri="{FF2B5EF4-FFF2-40B4-BE49-F238E27FC236}">
                <a16:creationId xmlns:a16="http://schemas.microsoft.com/office/drawing/2014/main" id="{6989A5E6-F08F-4F41-8E12-663049A81370}"/>
              </a:ext>
            </a:extLst>
          </p:cNvPr>
          <p:cNvSpPr txBox="1"/>
          <p:nvPr/>
        </p:nvSpPr>
        <p:spPr bwMode="auto">
          <a:xfrm>
            <a:off x="5051992" y="5579300"/>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fifty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50</a:t>
            </a:r>
          </a:p>
        </p:txBody>
      </p:sp>
      <p:pic>
        <p:nvPicPr>
          <p:cNvPr id="25" name="Picture 24">
            <a:extLst>
              <a:ext uri="{FF2B5EF4-FFF2-40B4-BE49-F238E27FC236}">
                <a16:creationId xmlns:a16="http://schemas.microsoft.com/office/drawing/2014/main" id="{04D27D5A-CD38-4635-A081-666C3D64CF5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6369914" y="2539713"/>
            <a:ext cx="164158" cy="2942211"/>
          </a:xfrm>
          <a:prstGeom prst="rect">
            <a:avLst/>
          </a:prstGeom>
        </p:spPr>
      </p:pic>
      <p:sp>
        <p:nvSpPr>
          <p:cNvPr id="26" name="TextBox 25">
            <a:extLst>
              <a:ext uri="{FF2B5EF4-FFF2-40B4-BE49-F238E27FC236}">
                <a16:creationId xmlns:a16="http://schemas.microsoft.com/office/drawing/2014/main" id="{3CB79E72-05B0-432B-B8C5-B5AB207FCEBE}"/>
              </a:ext>
            </a:extLst>
          </p:cNvPr>
          <p:cNvSpPr txBox="1"/>
          <p:nvPr/>
        </p:nvSpPr>
        <p:spPr bwMode="auto">
          <a:xfrm>
            <a:off x="5879976" y="5579300"/>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sixty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60</a:t>
            </a:r>
          </a:p>
        </p:txBody>
      </p:sp>
      <p:pic>
        <p:nvPicPr>
          <p:cNvPr id="27" name="Picture 26">
            <a:extLst>
              <a:ext uri="{FF2B5EF4-FFF2-40B4-BE49-F238E27FC236}">
                <a16:creationId xmlns:a16="http://schemas.microsoft.com/office/drawing/2014/main" id="{D397A7A4-5A40-4076-83F3-ECEDDB430A3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7176594" y="2108726"/>
            <a:ext cx="164159" cy="3397755"/>
          </a:xfrm>
          <a:prstGeom prst="rect">
            <a:avLst/>
          </a:prstGeom>
        </p:spPr>
      </p:pic>
      <p:sp>
        <p:nvSpPr>
          <p:cNvPr id="28" name="TextBox 27">
            <a:extLst>
              <a:ext uri="{FF2B5EF4-FFF2-40B4-BE49-F238E27FC236}">
                <a16:creationId xmlns:a16="http://schemas.microsoft.com/office/drawing/2014/main" id="{74E88197-3EFE-4C78-BB4C-9DA6493F272D}"/>
              </a:ext>
            </a:extLst>
          </p:cNvPr>
          <p:cNvSpPr txBox="1"/>
          <p:nvPr/>
        </p:nvSpPr>
        <p:spPr bwMode="auto">
          <a:xfrm>
            <a:off x="6582000" y="5579299"/>
            <a:ext cx="124219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seventy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70</a:t>
            </a:r>
          </a:p>
        </p:txBody>
      </p:sp>
      <p:pic>
        <p:nvPicPr>
          <p:cNvPr id="29" name="Picture 28">
            <a:extLst>
              <a:ext uri="{FF2B5EF4-FFF2-40B4-BE49-F238E27FC236}">
                <a16:creationId xmlns:a16="http://schemas.microsoft.com/office/drawing/2014/main" id="{32637C95-721D-41BB-89C8-BA1004CD117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950153" y="1797684"/>
            <a:ext cx="216025" cy="3723626"/>
          </a:xfrm>
          <a:prstGeom prst="rect">
            <a:avLst/>
          </a:prstGeom>
        </p:spPr>
      </p:pic>
      <p:sp>
        <p:nvSpPr>
          <p:cNvPr id="30" name="TextBox 29">
            <a:extLst>
              <a:ext uri="{FF2B5EF4-FFF2-40B4-BE49-F238E27FC236}">
                <a16:creationId xmlns:a16="http://schemas.microsoft.com/office/drawing/2014/main" id="{706FD365-8D9E-481F-958C-D8A645478BC8}"/>
              </a:ext>
            </a:extLst>
          </p:cNvPr>
          <p:cNvSpPr txBox="1"/>
          <p:nvPr/>
        </p:nvSpPr>
        <p:spPr bwMode="auto">
          <a:xfrm>
            <a:off x="7536160" y="5589241"/>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eighty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80</a:t>
            </a:r>
          </a:p>
        </p:txBody>
      </p:sp>
      <p:pic>
        <p:nvPicPr>
          <p:cNvPr id="31" name="Picture 30">
            <a:extLst>
              <a:ext uri="{FF2B5EF4-FFF2-40B4-BE49-F238E27FC236}">
                <a16:creationId xmlns:a16="http://schemas.microsoft.com/office/drawing/2014/main" id="{0A2B4D6C-5E89-49EA-9F3D-B8FAAAB6091C}"/>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8770175" y="1285968"/>
            <a:ext cx="216026" cy="4220513"/>
          </a:xfrm>
          <a:prstGeom prst="rect">
            <a:avLst/>
          </a:prstGeom>
        </p:spPr>
      </p:pic>
      <p:sp>
        <p:nvSpPr>
          <p:cNvPr id="32" name="TextBox 31">
            <a:extLst>
              <a:ext uri="{FF2B5EF4-FFF2-40B4-BE49-F238E27FC236}">
                <a16:creationId xmlns:a16="http://schemas.microsoft.com/office/drawing/2014/main" id="{C6A44DF8-DF45-4C83-ABED-6181D556E4BF}"/>
              </a:ext>
            </a:extLst>
          </p:cNvPr>
          <p:cNvSpPr txBox="1"/>
          <p:nvPr/>
        </p:nvSpPr>
        <p:spPr bwMode="auto">
          <a:xfrm>
            <a:off x="8328248" y="5579299"/>
            <a:ext cx="10440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ninety</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90</a:t>
            </a:r>
          </a:p>
        </p:txBody>
      </p:sp>
      <p:pic>
        <p:nvPicPr>
          <p:cNvPr id="33" name="Picture 32">
            <a:extLst>
              <a:ext uri="{FF2B5EF4-FFF2-40B4-BE49-F238E27FC236}">
                <a16:creationId xmlns:a16="http://schemas.microsoft.com/office/drawing/2014/main" id="{28CA08E2-0A49-45BD-952C-02E9D3061E3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997" r="-88020"/>
          <a:stretch/>
        </p:blipFill>
        <p:spPr>
          <a:xfrm>
            <a:off x="9545068" y="946180"/>
            <a:ext cx="266768" cy="4575130"/>
          </a:xfrm>
          <a:prstGeom prst="rect">
            <a:avLst/>
          </a:prstGeom>
        </p:spPr>
      </p:pic>
      <p:sp>
        <p:nvSpPr>
          <p:cNvPr id="34" name="TextBox 33">
            <a:extLst>
              <a:ext uri="{FF2B5EF4-FFF2-40B4-BE49-F238E27FC236}">
                <a16:creationId xmlns:a16="http://schemas.microsoft.com/office/drawing/2014/main" id="{AC1FC67B-3C3D-4D95-9904-2D5C267C8C5D}"/>
              </a:ext>
            </a:extLst>
          </p:cNvPr>
          <p:cNvSpPr txBox="1"/>
          <p:nvPr/>
        </p:nvSpPr>
        <p:spPr bwMode="auto">
          <a:xfrm>
            <a:off x="9156448" y="5590753"/>
            <a:ext cx="118802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dirty="0">
                <a:solidFill>
                  <a:srgbClr val="000000"/>
                </a:solidFill>
                <a:latin typeface="Myriad Pro Semibold" charset="0"/>
                <a:ea typeface="Myriad Pro Semibold" charset="0"/>
                <a:cs typeface="Myriad Pro Semibold" charset="0"/>
              </a:rPr>
              <a:t>one hundred</a:t>
            </a:r>
            <a:br>
              <a:rPr lang="en-GB" dirty="0">
                <a:solidFill>
                  <a:srgbClr val="000000"/>
                </a:solidFill>
                <a:latin typeface="Myriad Pro Semibold" charset="0"/>
                <a:ea typeface="Myriad Pro Semibold" charset="0"/>
                <a:cs typeface="Myriad Pro Semibold" charset="0"/>
              </a:rPr>
            </a:br>
            <a:r>
              <a:rPr lang="en-GB" dirty="0">
                <a:solidFill>
                  <a:srgbClr val="000000"/>
                </a:solidFill>
                <a:latin typeface="Myriad Pro Semibold" charset="0"/>
                <a:ea typeface="Myriad Pro Semibold" charset="0"/>
                <a:cs typeface="Myriad Pro Semibold" charset="0"/>
              </a:rPr>
              <a:t>100</a:t>
            </a:r>
          </a:p>
        </p:txBody>
      </p:sp>
    </p:spTree>
    <p:custDataLst>
      <p:tags r:id="rId1"/>
    </p:custDataLst>
    <p:extLst>
      <p:ext uri="{BB962C8B-B14F-4D97-AF65-F5344CB8AC3E}">
        <p14:creationId xmlns:p14="http://schemas.microsoft.com/office/powerpoint/2010/main" val="95195381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32"/>
                                        </p:tgtEl>
                                      </p:cBhvr>
                                    </p:animEffect>
                                    <p:set>
                                      <p:cBhvr>
                                        <p:cTn id="28" dur="1" fill="hold">
                                          <p:stCondLst>
                                            <p:cond delay="499"/>
                                          </p:stCondLst>
                                        </p:cTn>
                                        <p:tgtEl>
                                          <p:spTgt spid="3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9"/>
                                        </p:tgtEl>
                                      </p:cBhvr>
                                    </p:animEffect>
                                    <p:set>
                                      <p:cBhvr>
                                        <p:cTn id="38" dur="1" fill="hold">
                                          <p:stCondLst>
                                            <p:cond delay="499"/>
                                          </p:stCondLst>
                                        </p:cTn>
                                        <p:tgtEl>
                                          <p:spTgt spid="29"/>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0"/>
                                        </p:tgtEl>
                                      </p:cBhvr>
                                    </p:animEffect>
                                    <p:set>
                                      <p:cBhvr>
                                        <p:cTn id="41" dur="1" fill="hold">
                                          <p:stCondLst>
                                            <p:cond delay="499"/>
                                          </p:stCondLst>
                                        </p:cTn>
                                        <p:tgtEl>
                                          <p:spTgt spid="3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25"/>
                                        </p:tgtEl>
                                      </p:cBhvr>
                                    </p:animEffect>
                                    <p:set>
                                      <p:cBhvr>
                                        <p:cTn id="64" dur="1" fill="hold">
                                          <p:stCondLst>
                                            <p:cond delay="499"/>
                                          </p:stCondLst>
                                        </p:cTn>
                                        <p:tgtEl>
                                          <p:spTgt spid="25"/>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500"/>
                                        <p:tgtEl>
                                          <p:spTgt spid="19"/>
                                        </p:tgtEl>
                                      </p:cBhvr>
                                    </p:animEffect>
                                    <p:set>
                                      <p:cBhvr>
                                        <p:cTn id="77" dur="1" fill="hold">
                                          <p:stCondLst>
                                            <p:cond delay="499"/>
                                          </p:stCondLst>
                                        </p:cTn>
                                        <p:tgtEl>
                                          <p:spTgt spid="19"/>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0"/>
                                        </p:tgtEl>
                                      </p:cBhvr>
                                    </p:animEffect>
                                    <p:set>
                                      <p:cBhvr>
                                        <p:cTn id="80" dur="1" fill="hold">
                                          <p:stCondLst>
                                            <p:cond delay="499"/>
                                          </p:stCondLst>
                                        </p:cTn>
                                        <p:tgtEl>
                                          <p:spTgt spid="2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nodeType="clickEffect">
                                  <p:stCondLst>
                                    <p:cond delay="0"/>
                                  </p:stCondLst>
                                  <p:childTnLst>
                                    <p:animEffect transition="out" filter="fade">
                                      <p:cBhvr>
                                        <p:cTn id="89" dur="500"/>
                                        <p:tgtEl>
                                          <p:spTgt spid="23"/>
                                        </p:tgtEl>
                                      </p:cBhvr>
                                    </p:animEffect>
                                    <p:set>
                                      <p:cBhvr>
                                        <p:cTn id="90" dur="1" fill="hold">
                                          <p:stCondLst>
                                            <p:cond delay="499"/>
                                          </p:stCondLst>
                                        </p:cTn>
                                        <p:tgtEl>
                                          <p:spTgt spid="23"/>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4"/>
                                        </p:tgtEl>
                                      </p:cBhvr>
                                    </p:animEffect>
                                    <p:set>
                                      <p:cBhvr>
                                        <p:cTn id="93" dur="1" fill="hold">
                                          <p:stCondLst>
                                            <p:cond delay="499"/>
                                          </p:stCondLst>
                                        </p:cTn>
                                        <p:tgtEl>
                                          <p:spTgt spid="24"/>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21"/>
                                        </p:tgtEl>
                                      </p:cBhvr>
                                    </p:animEffect>
                                    <p:set>
                                      <p:cBhvr>
                                        <p:cTn id="103" dur="1" fill="hold">
                                          <p:stCondLst>
                                            <p:cond delay="499"/>
                                          </p:stCondLst>
                                        </p:cTn>
                                        <p:tgtEl>
                                          <p:spTgt spid="21"/>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22"/>
                                        </p:tgtEl>
                                      </p:cBhvr>
                                    </p:animEffect>
                                    <p:set>
                                      <p:cBhvr>
                                        <p:cTn id="106" dur="1" fill="hold">
                                          <p:stCondLst>
                                            <p:cond delay="499"/>
                                          </p:stCondLst>
                                        </p:cTn>
                                        <p:tgtEl>
                                          <p:spTgt spid="22"/>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8"/>
                                        </p:tgtEl>
                                        <p:attrNameLst>
                                          <p:attrName>style.visibility</p:attrName>
                                        </p:attrNameLst>
                                      </p:cBhvr>
                                      <p:to>
                                        <p:strVal val="visible"/>
                                      </p:to>
                                    </p:set>
                                    <p:animEffect transition="in" filter="fade">
                                      <p:cBhvr>
                                        <p:cTn id="111" dur="500"/>
                                        <p:tgtEl>
                                          <p:spTgt spid="1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17"/>
                                        </p:tgtEl>
                                      </p:cBhvr>
                                    </p:animEffect>
                                    <p:set>
                                      <p:cBhvr>
                                        <p:cTn id="116" dur="1" fill="hold">
                                          <p:stCondLst>
                                            <p:cond delay="499"/>
                                          </p:stCondLst>
                                        </p:cTn>
                                        <p:tgtEl>
                                          <p:spTgt spid="17"/>
                                        </p:tgtEl>
                                        <p:attrNameLst>
                                          <p:attrName>style.visibility</p:attrName>
                                        </p:attrNameLst>
                                      </p:cBhvr>
                                      <p:to>
                                        <p:strVal val="hidden"/>
                                      </p:to>
                                    </p:set>
                                  </p:childTnLst>
                                </p:cTn>
                              </p:par>
                              <p:par>
                                <p:cTn id="117" presetID="10" presetClass="exit" presetSubtype="0" fill="hold" grpId="1" nodeType="withEffect">
                                  <p:stCondLst>
                                    <p:cond delay="0"/>
                                  </p:stCondLst>
                                  <p:childTnLst>
                                    <p:animEffect transition="out" filter="fade">
                                      <p:cBhvr>
                                        <p:cTn id="118" dur="500"/>
                                        <p:tgtEl>
                                          <p:spTgt spid="18"/>
                                        </p:tgtEl>
                                      </p:cBhvr>
                                    </p:animEffect>
                                    <p:set>
                                      <p:cBhvr>
                                        <p:cTn id="119" dur="1" fill="hold">
                                          <p:stCondLst>
                                            <p:cond delay="499"/>
                                          </p:stCondLst>
                                        </p:cTn>
                                        <p:tgtEl>
                                          <p:spTgt spid="18"/>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Effect transition="in" filter="fade">
                                      <p:cBhvr>
                                        <p:cTn id="1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8" grpId="1"/>
      <p:bldP spid="22" grpId="0"/>
      <p:bldP spid="22" grpId="1"/>
      <p:bldP spid="24" grpId="0"/>
      <p:bldP spid="24" grpId="1"/>
      <p:bldP spid="20" grpId="0"/>
      <p:bldP spid="20" grpId="1"/>
      <p:bldP spid="26" grpId="0"/>
      <p:bldP spid="26" grpId="1"/>
      <p:bldP spid="28" grpId="0"/>
      <p:bldP spid="28" grpId="1"/>
      <p:bldP spid="30" grpId="0"/>
      <p:bldP spid="30" grpId="1"/>
      <p:bldP spid="32" grpId="0"/>
      <p:bldP spid="32" grpId="1"/>
      <p:bldP spid="34" grpId="0"/>
      <p:bldP spid="34"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4:2</a:t>
            </a:r>
          </a:p>
        </p:txBody>
      </p:sp>
      <p:pic>
        <p:nvPicPr>
          <p:cNvPr id="5" name="Picture 4">
            <a:extLst>
              <a:ext uri="{FF2B5EF4-FFF2-40B4-BE49-F238E27FC236}">
                <a16:creationId xmlns:a16="http://schemas.microsoft.com/office/drawing/2014/main" id="{708E0218-8F76-45E3-A877-D8370FEB7D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1"/>
          <a:stretch/>
        </p:blipFill>
        <p:spPr>
          <a:xfrm>
            <a:off x="5888055" y="2101992"/>
            <a:ext cx="504056" cy="3571763"/>
          </a:xfrm>
          <a:prstGeom prst="rect">
            <a:avLst/>
          </a:prstGeom>
        </p:spPr>
      </p:pic>
      <p:sp>
        <p:nvSpPr>
          <p:cNvPr id="15" name="TextBox 14">
            <a:extLst>
              <a:ext uri="{FF2B5EF4-FFF2-40B4-BE49-F238E27FC236}">
                <a16:creationId xmlns:a16="http://schemas.microsoft.com/office/drawing/2014/main" id="{259FBAFF-7D68-4C7F-906F-7A257762FB8F}"/>
              </a:ext>
            </a:extLst>
          </p:cNvPr>
          <p:cNvSpPr txBox="1"/>
          <p:nvPr/>
        </p:nvSpPr>
        <p:spPr bwMode="auto">
          <a:xfrm>
            <a:off x="5672030" y="5894296"/>
            <a:ext cx="9280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pic>
        <p:nvPicPr>
          <p:cNvPr id="16" name="Picture 15">
            <a:extLst>
              <a:ext uri="{FF2B5EF4-FFF2-40B4-BE49-F238E27FC236}">
                <a16:creationId xmlns:a16="http://schemas.microsoft.com/office/drawing/2014/main" id="{D93E9A5F-F7D5-4D3B-91B6-93849B4967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1"/>
          <a:stretch/>
        </p:blipFill>
        <p:spPr>
          <a:xfrm>
            <a:off x="5888054" y="980728"/>
            <a:ext cx="504056" cy="1243680"/>
          </a:xfrm>
          <a:prstGeom prst="rect">
            <a:avLst/>
          </a:prstGeom>
        </p:spPr>
      </p:pic>
      <p:sp>
        <p:nvSpPr>
          <p:cNvPr id="19" name="TextBox 18">
            <a:extLst>
              <a:ext uri="{FF2B5EF4-FFF2-40B4-BE49-F238E27FC236}">
                <a16:creationId xmlns:a16="http://schemas.microsoft.com/office/drawing/2014/main" id="{154A1E1A-98ED-4BB7-96A2-9FEDDDD712C9}"/>
              </a:ext>
            </a:extLst>
          </p:cNvPr>
          <p:cNvSpPr txBox="1"/>
          <p:nvPr/>
        </p:nvSpPr>
        <p:spPr bwMode="auto">
          <a:xfrm>
            <a:off x="5672030" y="5894296"/>
            <a:ext cx="9280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spTree>
    <p:custDataLst>
      <p:tags r:id="rId1"/>
    </p:custDataLst>
    <p:extLst>
      <p:ext uri="{BB962C8B-B14F-4D97-AF65-F5344CB8AC3E}">
        <p14:creationId xmlns:p14="http://schemas.microsoft.com/office/powerpoint/2010/main" val="242669809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4:2</a:t>
            </a:r>
          </a:p>
        </p:txBody>
      </p:sp>
      <p:pic>
        <p:nvPicPr>
          <p:cNvPr id="5" name="Picture 4">
            <a:extLst>
              <a:ext uri="{FF2B5EF4-FFF2-40B4-BE49-F238E27FC236}">
                <a16:creationId xmlns:a16="http://schemas.microsoft.com/office/drawing/2014/main" id="{708E0218-8F76-45E3-A877-D8370FEB7D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1"/>
          <a:stretch/>
        </p:blipFill>
        <p:spPr>
          <a:xfrm>
            <a:off x="5888055" y="2101992"/>
            <a:ext cx="504056" cy="3571763"/>
          </a:xfrm>
          <a:prstGeom prst="rect">
            <a:avLst/>
          </a:prstGeom>
        </p:spPr>
      </p:pic>
      <p:sp>
        <p:nvSpPr>
          <p:cNvPr id="15" name="TextBox 14">
            <a:extLst>
              <a:ext uri="{FF2B5EF4-FFF2-40B4-BE49-F238E27FC236}">
                <a16:creationId xmlns:a16="http://schemas.microsoft.com/office/drawing/2014/main" id="{259FBAFF-7D68-4C7F-906F-7A257762FB8F}"/>
              </a:ext>
            </a:extLst>
          </p:cNvPr>
          <p:cNvSpPr txBox="1"/>
          <p:nvPr/>
        </p:nvSpPr>
        <p:spPr bwMode="auto">
          <a:xfrm>
            <a:off x="5672030" y="5894296"/>
            <a:ext cx="9280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40</a:t>
            </a:r>
          </a:p>
        </p:txBody>
      </p:sp>
      <p:pic>
        <p:nvPicPr>
          <p:cNvPr id="16" name="Picture 15">
            <a:extLst>
              <a:ext uri="{FF2B5EF4-FFF2-40B4-BE49-F238E27FC236}">
                <a16:creationId xmlns:a16="http://schemas.microsoft.com/office/drawing/2014/main" id="{D93E9A5F-F7D5-4D3B-91B6-93849B4967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61"/>
          <a:stretch/>
        </p:blipFill>
        <p:spPr>
          <a:xfrm>
            <a:off x="5888054" y="980728"/>
            <a:ext cx="504056" cy="1243680"/>
          </a:xfrm>
          <a:prstGeom prst="rect">
            <a:avLst/>
          </a:prstGeom>
        </p:spPr>
      </p:pic>
      <p:sp>
        <p:nvSpPr>
          <p:cNvPr id="7" name="TextBox 6">
            <a:extLst>
              <a:ext uri="{FF2B5EF4-FFF2-40B4-BE49-F238E27FC236}">
                <a16:creationId xmlns:a16="http://schemas.microsoft.com/office/drawing/2014/main" id="{698FF385-403F-4E3E-AA31-BA48211ED275}"/>
              </a:ext>
            </a:extLst>
          </p:cNvPr>
          <p:cNvSpPr txBox="1"/>
          <p:nvPr/>
        </p:nvSpPr>
        <p:spPr bwMode="auto">
          <a:xfrm>
            <a:off x="5672030" y="5894296"/>
            <a:ext cx="9280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30</a:t>
            </a:r>
          </a:p>
        </p:txBody>
      </p:sp>
    </p:spTree>
    <p:custDataLst>
      <p:tags r:id="rId1"/>
    </p:custDataLst>
    <p:extLst>
      <p:ext uri="{BB962C8B-B14F-4D97-AF65-F5344CB8AC3E}">
        <p14:creationId xmlns:p14="http://schemas.microsoft.com/office/powerpoint/2010/main" val="174607014"/>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250"/>
                                  </p:stCondLst>
                                  <p:childTnLst>
                                    <p:animEffect transition="out" filter="fade">
                                      <p:cBhvr>
                                        <p:cTn id="10" dur="500"/>
                                        <p:tgtEl>
                                          <p:spTgt spid="16"/>
                                        </p:tgtEl>
                                      </p:cBhvr>
                                    </p:animEffect>
                                    <p:set>
                                      <p:cBhvr>
                                        <p:cTn id="11" dur="1" fill="hold">
                                          <p:stCondLst>
                                            <p:cond delay="499"/>
                                          </p:stCondLst>
                                        </p:cTn>
                                        <p:tgtEl>
                                          <p:spTgt spid="1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4:6</a:t>
            </a:r>
          </a:p>
        </p:txBody>
      </p:sp>
      <p:pic>
        <p:nvPicPr>
          <p:cNvPr id="4" name="Picture 3">
            <a:extLst>
              <a:ext uri="{FF2B5EF4-FFF2-40B4-BE49-F238E27FC236}">
                <a16:creationId xmlns:a16="http://schemas.microsoft.com/office/drawing/2014/main" id="{80FA8A91-8991-4C7C-926F-6E2C2FDE03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163"/>
          <a:stretch/>
        </p:blipFill>
        <p:spPr>
          <a:xfrm>
            <a:off x="5231904" y="3212976"/>
            <a:ext cx="576064" cy="360040"/>
          </a:xfrm>
          <a:prstGeom prst="rect">
            <a:avLst/>
          </a:prstGeom>
        </p:spPr>
      </p:pic>
      <p:pic>
        <p:nvPicPr>
          <p:cNvPr id="10" name="Picture 9">
            <a:extLst>
              <a:ext uri="{FF2B5EF4-FFF2-40B4-BE49-F238E27FC236}">
                <a16:creationId xmlns:a16="http://schemas.microsoft.com/office/drawing/2014/main" id="{719286BC-5C96-4C2D-A0DD-2F4EDFAD2D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384"/>
          <a:stretch/>
        </p:blipFill>
        <p:spPr>
          <a:xfrm>
            <a:off x="5375920" y="2636912"/>
            <a:ext cx="1512168" cy="576064"/>
          </a:xfrm>
          <a:prstGeom prst="rect">
            <a:avLst/>
          </a:prstGeom>
        </p:spPr>
      </p:pic>
      <p:pic>
        <p:nvPicPr>
          <p:cNvPr id="11" name="Picture 10">
            <a:extLst>
              <a:ext uri="{FF2B5EF4-FFF2-40B4-BE49-F238E27FC236}">
                <a16:creationId xmlns:a16="http://schemas.microsoft.com/office/drawing/2014/main" id="{E9BF9E5C-8D18-4ADB-A61A-AF7C7B98C04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384"/>
          <a:stretch/>
        </p:blipFill>
        <p:spPr>
          <a:xfrm>
            <a:off x="5384469" y="2276872"/>
            <a:ext cx="1512168" cy="360040"/>
          </a:xfrm>
          <a:prstGeom prst="rect">
            <a:avLst/>
          </a:prstGeom>
        </p:spPr>
      </p:pic>
      <p:pic>
        <p:nvPicPr>
          <p:cNvPr id="12" name="Picture 11">
            <a:extLst>
              <a:ext uri="{FF2B5EF4-FFF2-40B4-BE49-F238E27FC236}">
                <a16:creationId xmlns:a16="http://schemas.microsoft.com/office/drawing/2014/main" id="{29B61F32-85BF-4C40-BB05-C0BA6DE2B02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9163"/>
          <a:stretch/>
        </p:blipFill>
        <p:spPr>
          <a:xfrm>
            <a:off x="6384032" y="3212976"/>
            <a:ext cx="576064" cy="360040"/>
          </a:xfrm>
          <a:prstGeom prst="rect">
            <a:avLst/>
          </a:prstGeom>
        </p:spPr>
      </p:pic>
      <p:pic>
        <p:nvPicPr>
          <p:cNvPr id="13" name="Picture 12">
            <a:extLst>
              <a:ext uri="{FF2B5EF4-FFF2-40B4-BE49-F238E27FC236}">
                <a16:creationId xmlns:a16="http://schemas.microsoft.com/office/drawing/2014/main" id="{2561B1C9-CB91-4A36-9F2C-75A11A5F381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384"/>
          <a:stretch/>
        </p:blipFill>
        <p:spPr>
          <a:xfrm flipH="1" flipV="1">
            <a:off x="5303912" y="3564000"/>
            <a:ext cx="1512168" cy="576064"/>
          </a:xfrm>
          <a:prstGeom prst="rect">
            <a:avLst/>
          </a:prstGeom>
        </p:spPr>
      </p:pic>
      <p:pic>
        <p:nvPicPr>
          <p:cNvPr id="14" name="Picture 13">
            <a:extLst>
              <a:ext uri="{FF2B5EF4-FFF2-40B4-BE49-F238E27FC236}">
                <a16:creationId xmlns:a16="http://schemas.microsoft.com/office/drawing/2014/main" id="{83BB5095-810C-46D5-A4E0-2855A378D29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3189"/>
          <a:stretch/>
        </p:blipFill>
        <p:spPr>
          <a:xfrm>
            <a:off x="5735960" y="4149080"/>
            <a:ext cx="864096" cy="494744"/>
          </a:xfrm>
          <a:prstGeom prst="rect">
            <a:avLst/>
          </a:prstGeom>
        </p:spPr>
      </p:pic>
    </p:spTree>
    <p:custDataLst>
      <p:tags r:id="rId1"/>
    </p:custDataLst>
    <p:extLst>
      <p:ext uri="{BB962C8B-B14F-4D97-AF65-F5344CB8AC3E}">
        <p14:creationId xmlns:p14="http://schemas.microsoft.com/office/powerpoint/2010/main" val="2196527610"/>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500"/>
                                        <p:tgtEl>
                                          <p:spTgt spid="13"/>
                                        </p:tgtEl>
                                      </p:cBhvr>
                                    </p:animEffect>
                                  </p:childTnLst>
                                </p:cTn>
                              </p:par>
                            </p:childTnLst>
                          </p:cTn>
                        </p:par>
                        <p:par>
                          <p:cTn id="22" fill="hold">
                            <p:stCondLst>
                              <p:cond delay="500"/>
                            </p:stCondLst>
                            <p:childTnLst>
                              <p:par>
                                <p:cTn id="23" presetID="10" presetClass="entr" presetSubtype="0" fill="hold" nodeType="after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par>
                          <p:cTn id="35" fill="hold">
                            <p:stCondLst>
                              <p:cond delay="1000"/>
                            </p:stCondLst>
                            <p:childTnLst>
                              <p:par>
                                <p:cTn id="36" presetID="10" presetClass="exit" presetSubtype="0" fill="hold" nodeType="after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childTnLst>
                          </p:cTn>
                        </p:par>
                        <p:par>
                          <p:cTn id="39" fill="hold">
                            <p:stCondLst>
                              <p:cond delay="1500"/>
                            </p:stCondLst>
                            <p:childTnLst>
                              <p:par>
                                <p:cTn id="40" presetID="10" presetClass="entr" presetSubtype="0"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par>
                          <p:cTn id="43" fill="hold">
                            <p:stCondLst>
                              <p:cond delay="2000"/>
                            </p:stCondLst>
                            <p:childTnLst>
                              <p:par>
                                <p:cTn id="44" presetID="10" presetClass="exit" presetSubtype="0" fill="hold" nodeType="afterEffect">
                                  <p:stCondLst>
                                    <p:cond delay="0"/>
                                  </p:stCondLst>
                                  <p:childTnLst>
                                    <p:animEffect transition="out" filter="fade">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a sign&#10;&#10;Description generated with high confidence">
            <a:extLst>
              <a:ext uri="{FF2B5EF4-FFF2-40B4-BE49-F238E27FC236}">
                <a16:creationId xmlns:a16="http://schemas.microsoft.com/office/drawing/2014/main" id="{19E363E8-4784-49A7-8F86-FDFDDE04B0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6161291" y="6021287"/>
            <a:ext cx="1080120" cy="576064"/>
          </a:xfrm>
          <a:prstGeom prst="ellipse">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4:6</a:t>
            </a:r>
          </a:p>
        </p:txBody>
      </p:sp>
      <p:pic>
        <p:nvPicPr>
          <p:cNvPr id="15" name="Picture 14" descr="A close up of a sign&#10;&#10;Description generated with high confidence">
            <a:extLst>
              <a:ext uri="{FF2B5EF4-FFF2-40B4-BE49-F238E27FC236}">
                <a16:creationId xmlns:a16="http://schemas.microsoft.com/office/drawing/2014/main" id="{6FEB107E-29E3-4B61-83F0-16E05B4A052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2477"/>
          <a:stretch/>
        </p:blipFill>
        <p:spPr>
          <a:xfrm>
            <a:off x="4943873" y="809952"/>
            <a:ext cx="1073403" cy="720080"/>
          </a:xfrm>
          <a:prstGeom prst="rect">
            <a:avLst/>
          </a:prstGeom>
        </p:spPr>
      </p:pic>
      <p:sp>
        <p:nvSpPr>
          <p:cNvPr id="3" name="Rectangle 2">
            <a:extLst>
              <a:ext uri="{FF2B5EF4-FFF2-40B4-BE49-F238E27FC236}">
                <a16:creationId xmlns:a16="http://schemas.microsoft.com/office/drawing/2014/main" id="{123A4DB8-6ACB-4B64-8F70-EB8705259076}"/>
              </a:ext>
            </a:extLst>
          </p:cNvPr>
          <p:cNvSpPr/>
          <p:nvPr/>
        </p:nvSpPr>
        <p:spPr bwMode="auto">
          <a:xfrm>
            <a:off x="6377316" y="5949280"/>
            <a:ext cx="582781" cy="57606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descr="A close up of a sign&#10;&#10;Description generated with high confidence">
            <a:extLst>
              <a:ext uri="{FF2B5EF4-FFF2-40B4-BE49-F238E27FC236}">
                <a16:creationId xmlns:a16="http://schemas.microsoft.com/office/drawing/2014/main" id="{5D08FD33-A9ED-4FAA-8EBA-407B65E9ADD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019"/>
          <a:stretch/>
        </p:blipFill>
        <p:spPr>
          <a:xfrm>
            <a:off x="6377315" y="4122320"/>
            <a:ext cx="648072" cy="576064"/>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898CEAF4-DE0A-42D2-9643-BF0FCF5DF0B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445142" y="3546256"/>
            <a:ext cx="576064" cy="576064"/>
          </a:xfrm>
          <a:prstGeom prst="rect">
            <a:avLst/>
          </a:prstGeom>
        </p:spPr>
      </p:pic>
      <p:pic>
        <p:nvPicPr>
          <p:cNvPr id="19" name="Picture 18" descr="A close up of a sign&#10;&#10;Description generated with high confidence">
            <a:extLst>
              <a:ext uri="{FF2B5EF4-FFF2-40B4-BE49-F238E27FC236}">
                <a16:creationId xmlns:a16="http://schemas.microsoft.com/office/drawing/2014/main" id="{9FFC92A5-E6F2-446C-B0E8-20CDF6947B4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293014" y="1530032"/>
            <a:ext cx="504056" cy="504056"/>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AC53F087-C0AD-49B7-BC6C-8DA9977312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5004982" y="2718299"/>
            <a:ext cx="1080120" cy="576064"/>
          </a:xfrm>
          <a:prstGeom prst="ellipse">
            <a:avLst/>
          </a:prstGeom>
        </p:spPr>
      </p:pic>
      <p:sp>
        <p:nvSpPr>
          <p:cNvPr id="6" name="Rectangle 5">
            <a:extLst>
              <a:ext uri="{FF2B5EF4-FFF2-40B4-BE49-F238E27FC236}">
                <a16:creationId xmlns:a16="http://schemas.microsoft.com/office/drawing/2014/main" id="{A8E7956E-B436-4201-B93F-8D45426D48FE}"/>
              </a:ext>
            </a:extLst>
          </p:cNvPr>
          <p:cNvSpPr/>
          <p:nvPr/>
        </p:nvSpPr>
        <p:spPr bwMode="auto">
          <a:xfrm>
            <a:off x="6305307" y="4122320"/>
            <a:ext cx="1080121" cy="72008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 name="Picture 4" descr="A close up of a sign&#10;&#10;Description generated with high confidence">
            <a:extLst>
              <a:ext uri="{FF2B5EF4-FFF2-40B4-BE49-F238E27FC236}">
                <a16:creationId xmlns:a16="http://schemas.microsoft.com/office/drawing/2014/main" id="{01CD68EC-07E1-4155-AFBE-8908EFED784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943873" y="2538144"/>
            <a:ext cx="2441555" cy="2664296"/>
          </a:xfrm>
          <a:prstGeom prst="rect">
            <a:avLst/>
          </a:prstGeom>
        </p:spPr>
      </p:pic>
      <p:pic>
        <p:nvPicPr>
          <p:cNvPr id="21" name="Picture 20">
            <a:extLst>
              <a:ext uri="{FF2B5EF4-FFF2-40B4-BE49-F238E27FC236}">
                <a16:creationId xmlns:a16="http://schemas.microsoft.com/office/drawing/2014/main" id="{B170D5A1-95B2-402B-BD8A-7D7D86C00CB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585227" y="3618264"/>
            <a:ext cx="936105" cy="542270"/>
          </a:xfrm>
          <a:prstGeom prst="rect">
            <a:avLst/>
          </a:prstGeom>
        </p:spPr>
      </p:pic>
      <p:pic>
        <p:nvPicPr>
          <p:cNvPr id="17" name="Picture 16">
            <a:extLst>
              <a:ext uri="{FF2B5EF4-FFF2-40B4-BE49-F238E27FC236}">
                <a16:creationId xmlns:a16="http://schemas.microsoft.com/office/drawing/2014/main" id="{A5FBAEAA-FF99-4BF8-A449-58DA21155BFB}"/>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9163"/>
          <a:stretch/>
        </p:blipFill>
        <p:spPr>
          <a:xfrm>
            <a:off x="6449323" y="5877272"/>
            <a:ext cx="576064" cy="360040"/>
          </a:xfrm>
          <a:prstGeom prst="rect">
            <a:avLst/>
          </a:prstGeom>
        </p:spPr>
      </p:pic>
    </p:spTree>
    <p:custDataLst>
      <p:tags r:id="rId1"/>
    </p:custDataLst>
    <p:extLst>
      <p:ext uri="{BB962C8B-B14F-4D97-AF65-F5344CB8AC3E}">
        <p14:creationId xmlns:p14="http://schemas.microsoft.com/office/powerpoint/2010/main" val="1053041530"/>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42" presetClass="path" presetSubtype="0" accel="50000" decel="50000" fill="hold" nodeType="afterEffect">
                                  <p:stCondLst>
                                    <p:cond delay="0"/>
                                  </p:stCondLst>
                                  <p:childTnLst>
                                    <p:animMotion origin="layout" path="M 1.11111E-6 -1.85185E-6 L 1.11111E-6 0.06829 " pathEditMode="relative" rAng="0" ptsTypes="AA">
                                      <p:cBhvr>
                                        <p:cTn id="13" dur="1000" fill="hold"/>
                                        <p:tgtEl>
                                          <p:spTgt spid="15"/>
                                        </p:tgtEl>
                                        <p:attrNameLst>
                                          <p:attrName>ppt_x</p:attrName>
                                          <p:attrName>ppt_y</p:attrName>
                                        </p:attrNameLst>
                                      </p:cBhvr>
                                      <p:rCtr x="0" y="3403"/>
                                    </p:animMotion>
                                  </p:childTnLst>
                                </p:cTn>
                              </p:par>
                              <p:par>
                                <p:cTn id="14" presetID="42" presetClass="path" presetSubtype="0" accel="50000" decel="50000" fill="hold" nodeType="withEffect">
                                  <p:stCondLst>
                                    <p:cond delay="0"/>
                                  </p:stCondLst>
                                  <p:childTnLst>
                                    <p:animMotion origin="layout" path="M 3.05556E-6 -2.22222E-6 L 3.05556E-6 0.06829 " pathEditMode="relative" rAng="0" ptsTypes="AA">
                                      <p:cBhvr>
                                        <p:cTn id="15" dur="1000" fill="hold"/>
                                        <p:tgtEl>
                                          <p:spTgt spid="19"/>
                                        </p:tgtEl>
                                        <p:attrNameLst>
                                          <p:attrName>ppt_x</p:attrName>
                                          <p:attrName>ppt_y</p:attrName>
                                        </p:attrNameLst>
                                      </p:cBhvr>
                                      <p:rCtr x="0" y="3403"/>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4.16667E-6 -0.02084 L 4.16667E-6 0.24166 " pathEditMode="relative" rAng="0" ptsTypes="AA">
                                      <p:cBhvr>
                                        <p:cTn id="19" dur="2000" fill="hold"/>
                                        <p:tgtEl>
                                          <p:spTgt spid="16"/>
                                        </p:tgtEl>
                                        <p:attrNameLst>
                                          <p:attrName>ppt_x</p:attrName>
                                          <p:attrName>ppt_y</p:attrName>
                                        </p:attrNameLst>
                                      </p:cBhvr>
                                      <p:rCtr x="0" y="13125"/>
                                    </p:animMotion>
                                  </p:childTnLst>
                                </p:cTn>
                              </p:par>
                              <p:par>
                                <p:cTn id="20" presetID="42" presetClass="path" presetSubtype="0" accel="50000" decel="50000" fill="hold" nodeType="withEffect">
                                  <p:stCondLst>
                                    <p:cond delay="0"/>
                                  </p:stCondLst>
                                  <p:childTnLst>
                                    <p:animMotion origin="layout" path="M 1.94444E-6 -0.02084 L 1.94444E-6 0.24166 " pathEditMode="relative" rAng="0" ptsTypes="AA">
                                      <p:cBhvr>
                                        <p:cTn id="21" dur="2000" fill="hold"/>
                                        <p:tgtEl>
                                          <p:spTgt spid="18"/>
                                        </p:tgtEl>
                                        <p:attrNameLst>
                                          <p:attrName>ppt_x</p:attrName>
                                          <p:attrName>ppt_y</p:attrName>
                                        </p:attrNameLst>
                                      </p:cBhvr>
                                      <p:rCtr x="0" y="13125"/>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42" presetClass="path" presetSubtype="0" accel="50000" decel="50000" fill="hold" nodeType="withEffect">
                                  <p:stCondLst>
                                    <p:cond delay="0"/>
                                  </p:stCondLst>
                                  <p:childTnLst>
                                    <p:animMotion origin="layout" path="M 4.16667E-6 2.59259E-6 L 4.16667E-6 -0.11968 " pathEditMode="relative" rAng="0" ptsTypes="AA">
                                      <p:cBhvr>
                                        <p:cTn id="41" dur="2000" fill="hold"/>
                                        <p:tgtEl>
                                          <p:spTgt spid="20"/>
                                        </p:tgtEl>
                                        <p:attrNameLst>
                                          <p:attrName>ppt_x</p:attrName>
                                          <p:attrName>ppt_y</p:attrName>
                                        </p:attrNameLst>
                                      </p:cBhvr>
                                      <p:rCtr x="0" y="-5995"/>
                                    </p:animMotion>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64" presetClass="path" presetSubtype="0" accel="50000" decel="50000" fill="hold" nodeType="clickEffect">
                                  <p:stCondLst>
                                    <p:cond delay="0"/>
                                  </p:stCondLst>
                                  <p:childTnLst>
                                    <p:animMotion origin="layout" path="M 3.05556E-6 -4.44444E-6 L 3.05556E-6 -0.09976 " pathEditMode="relative" rAng="0" ptsTypes="AA">
                                      <p:cBhvr>
                                        <p:cTn id="49" dur="2000" fill="hold"/>
                                        <p:tgtEl>
                                          <p:spTgt spid="23"/>
                                        </p:tgtEl>
                                        <p:attrNameLst>
                                          <p:attrName>ppt_x</p:attrName>
                                          <p:attrName>ppt_y</p:attrName>
                                        </p:attrNameLst>
                                      </p:cBhvr>
                                      <p:rCtr x="0"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1</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1.8 Composition of numbers: multiples of 10 up to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921802210"/>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1:1-1:5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3-6</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37304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a sign&#10;&#10;Description generated with high confidence">
            <a:extLst>
              <a:ext uri="{FF2B5EF4-FFF2-40B4-BE49-F238E27FC236}">
                <a16:creationId xmlns:a16="http://schemas.microsoft.com/office/drawing/2014/main" id="{19E363E8-4784-49A7-8F86-FDFDDE04B0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6142800" y="6021288"/>
            <a:ext cx="1080120" cy="576064"/>
          </a:xfrm>
          <a:prstGeom prst="ellipse">
            <a:avLst/>
          </a:prstGeom>
        </p:spPr>
      </p:pic>
      <p:sp>
        <p:nvSpPr>
          <p:cNvPr id="3" name="Rectangle 2">
            <a:extLst>
              <a:ext uri="{FF2B5EF4-FFF2-40B4-BE49-F238E27FC236}">
                <a16:creationId xmlns:a16="http://schemas.microsoft.com/office/drawing/2014/main" id="{55910007-EED3-40B5-B011-CB3812D2FD7A}"/>
              </a:ext>
            </a:extLst>
          </p:cNvPr>
          <p:cNvSpPr/>
          <p:nvPr/>
        </p:nvSpPr>
        <p:spPr bwMode="auto">
          <a:xfrm>
            <a:off x="6384032" y="5949280"/>
            <a:ext cx="612032" cy="576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8" name="Picture 17" descr="A close up of a sign&#10;&#10;Description generated with high confidence">
            <a:extLst>
              <a:ext uri="{FF2B5EF4-FFF2-40B4-BE49-F238E27FC236}">
                <a16:creationId xmlns:a16="http://schemas.microsoft.com/office/drawing/2014/main" id="{898CEAF4-DE0A-42D2-9643-BF0FCF5DF0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420000" y="5223600"/>
            <a:ext cx="576064" cy="576064"/>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AC53F087-C0AD-49B7-BC6C-8DA9977312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5004982" y="2718299"/>
            <a:ext cx="1080120" cy="576064"/>
          </a:xfrm>
          <a:prstGeom prst="ellipse">
            <a:avLst/>
          </a:prstGeom>
        </p:spPr>
      </p:pic>
      <p:sp>
        <p:nvSpPr>
          <p:cNvPr id="6" name="Rectangle 5">
            <a:extLst>
              <a:ext uri="{FF2B5EF4-FFF2-40B4-BE49-F238E27FC236}">
                <a16:creationId xmlns:a16="http://schemas.microsoft.com/office/drawing/2014/main" id="{A8E7956E-B436-4201-B93F-8D45426D48FE}"/>
              </a:ext>
            </a:extLst>
          </p:cNvPr>
          <p:cNvSpPr/>
          <p:nvPr/>
        </p:nvSpPr>
        <p:spPr bwMode="auto">
          <a:xfrm>
            <a:off x="6305307" y="4122320"/>
            <a:ext cx="1080121" cy="72008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 name="Picture 4" descr="A close up of a sign&#10;&#10;Description generated with high confidence">
            <a:extLst>
              <a:ext uri="{FF2B5EF4-FFF2-40B4-BE49-F238E27FC236}">
                <a16:creationId xmlns:a16="http://schemas.microsoft.com/office/drawing/2014/main" id="{01CD68EC-07E1-4155-AFBE-8908EFED78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43873" y="2538144"/>
            <a:ext cx="2441555" cy="2664296"/>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5D08FD33-A9ED-4FAA-8EBA-407B65E9ADD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5556"/>
          <a:stretch/>
        </p:blipFill>
        <p:spPr>
          <a:xfrm>
            <a:off x="6427201" y="5734800"/>
            <a:ext cx="576063" cy="621312"/>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4:6</a:t>
            </a:r>
          </a:p>
        </p:txBody>
      </p:sp>
      <p:pic>
        <p:nvPicPr>
          <p:cNvPr id="15" name="Picture 14" descr="A close up of a sign&#10;&#10;Description generated with high confidence">
            <a:extLst>
              <a:ext uri="{FF2B5EF4-FFF2-40B4-BE49-F238E27FC236}">
                <a16:creationId xmlns:a16="http://schemas.microsoft.com/office/drawing/2014/main" id="{6FEB107E-29E3-4B61-83F0-16E05B4A052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0796"/>
          <a:stretch/>
        </p:blipFill>
        <p:spPr>
          <a:xfrm>
            <a:off x="5206800" y="1231200"/>
            <a:ext cx="648072" cy="765328"/>
          </a:xfrm>
          <a:prstGeom prst="rect">
            <a:avLst/>
          </a:prstGeom>
        </p:spPr>
      </p:pic>
      <p:pic>
        <p:nvPicPr>
          <p:cNvPr id="19" name="Picture 18" descr="A close up of a sign&#10;&#10;Description generated with high confidence">
            <a:extLst>
              <a:ext uri="{FF2B5EF4-FFF2-40B4-BE49-F238E27FC236}">
                <a16:creationId xmlns:a16="http://schemas.microsoft.com/office/drawing/2014/main" id="{9FFC92A5-E6F2-446C-B0E8-20CDF6947B4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304000" y="1994400"/>
            <a:ext cx="504056" cy="504056"/>
          </a:xfrm>
          <a:prstGeom prst="rect">
            <a:avLst/>
          </a:prstGeom>
        </p:spPr>
      </p:pic>
      <p:pic>
        <p:nvPicPr>
          <p:cNvPr id="13" name="Picture 12">
            <a:extLst>
              <a:ext uri="{FF2B5EF4-FFF2-40B4-BE49-F238E27FC236}">
                <a16:creationId xmlns:a16="http://schemas.microsoft.com/office/drawing/2014/main" id="{2AF4A129-68E7-42AF-9534-AA289A39997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549223" y="3698544"/>
            <a:ext cx="936105" cy="378528"/>
          </a:xfrm>
          <a:prstGeom prst="rect">
            <a:avLst/>
          </a:prstGeom>
        </p:spPr>
      </p:pic>
      <p:pic>
        <p:nvPicPr>
          <p:cNvPr id="21" name="Picture 20">
            <a:extLst>
              <a:ext uri="{FF2B5EF4-FFF2-40B4-BE49-F238E27FC236}">
                <a16:creationId xmlns:a16="http://schemas.microsoft.com/office/drawing/2014/main" id="{B170D5A1-95B2-402B-BD8A-7D7D86C00CB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85227" y="3618264"/>
            <a:ext cx="936105" cy="542270"/>
          </a:xfrm>
          <a:prstGeom prst="rect">
            <a:avLst/>
          </a:prstGeom>
        </p:spPr>
      </p:pic>
      <p:pic>
        <p:nvPicPr>
          <p:cNvPr id="22" name="Picture 21" descr="A close up of a sign&#10;&#10;Description generated with high confidence">
            <a:extLst>
              <a:ext uri="{FF2B5EF4-FFF2-40B4-BE49-F238E27FC236}">
                <a16:creationId xmlns:a16="http://schemas.microsoft.com/office/drawing/2014/main" id="{0445F814-D798-48A7-BA7D-680CBA179FE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671201" y="3571200"/>
            <a:ext cx="893383" cy="576066"/>
          </a:xfrm>
          <a:prstGeom prst="rect">
            <a:avLst/>
          </a:prstGeom>
        </p:spPr>
      </p:pic>
      <p:pic>
        <p:nvPicPr>
          <p:cNvPr id="28" name="Picture 27" descr="A close up of a sign&#10;&#10;Description generated with high confidence">
            <a:extLst>
              <a:ext uri="{FF2B5EF4-FFF2-40B4-BE49-F238E27FC236}">
                <a16:creationId xmlns:a16="http://schemas.microsoft.com/office/drawing/2014/main" id="{C05EB7BA-5602-4058-93B0-E5B4CAF2BC8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510001" y="5835600"/>
            <a:ext cx="402761" cy="416488"/>
          </a:xfrm>
          <a:prstGeom prst="rect">
            <a:avLst/>
          </a:prstGeom>
        </p:spPr>
      </p:pic>
    </p:spTree>
    <p:custDataLst>
      <p:tags r:id="rId1"/>
    </p:custDataLst>
    <p:extLst>
      <p:ext uri="{BB962C8B-B14F-4D97-AF65-F5344CB8AC3E}">
        <p14:creationId xmlns:p14="http://schemas.microsoft.com/office/powerpoint/2010/main" val="19815189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8"/>
                                        </p:tgtEl>
                                      </p:cBhvr>
                                    </p:animEffect>
                                    <p:set>
                                      <p:cBhvr>
                                        <p:cTn id="15" dur="1" fill="hold">
                                          <p:stCondLst>
                                            <p:cond delay="499"/>
                                          </p:stCondLst>
                                        </p:cTn>
                                        <p:tgtEl>
                                          <p:spTgt spid="1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42" presetClass="path" presetSubtype="0" accel="50000" decel="50000" fill="hold" nodeType="withEffect">
                                  <p:stCondLst>
                                    <p:cond delay="0"/>
                                  </p:stCondLst>
                                  <p:childTnLst>
                                    <p:animMotion origin="layout" path="M -2.5E-6 2.59259E-6 L -2.5E-6 -0.11968 " pathEditMode="relative" rAng="0" ptsTypes="AA">
                                      <p:cBhvr>
                                        <p:cTn id="22" dur="2000" fill="hold"/>
                                        <p:tgtEl>
                                          <p:spTgt spid="20"/>
                                        </p:tgtEl>
                                        <p:attrNameLst>
                                          <p:attrName>ppt_x</p:attrName>
                                          <p:attrName>ppt_y</p:attrName>
                                        </p:attrNameLst>
                                      </p:cBhvr>
                                      <p:rCtr x="0" y="-5995"/>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500"/>
                                        <p:tgtEl>
                                          <p:spTgt spid="21"/>
                                        </p:tgtEl>
                                      </p:cBhvr>
                                    </p:animEffect>
                                    <p:set>
                                      <p:cBhvr>
                                        <p:cTn id="26" dur="1" fill="hold">
                                          <p:stCondLst>
                                            <p:cond delay="499"/>
                                          </p:stCondLst>
                                        </p:cTn>
                                        <p:tgtEl>
                                          <p:spTgt spid="21"/>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decel="50000" fill="hold" nodeType="clickEffect">
                                  <p:stCondLst>
                                    <p:cond delay="0"/>
                                  </p:stCondLst>
                                  <p:childTnLst>
                                    <p:animMotion origin="layout" path="M 3.05556E-6 -4.44444E-6 L 3.05556E-6 -0.09976 " pathEditMode="relative" rAng="0" ptsTypes="AA">
                                      <p:cBhvr>
                                        <p:cTn id="33" dur="2000" fill="hold"/>
                                        <p:tgtEl>
                                          <p:spTgt spid="23"/>
                                        </p:tgtEl>
                                        <p:attrNameLst>
                                          <p:attrName>ppt_x</p:attrName>
                                          <p:attrName>ppt_y</p:attrName>
                                        </p:attrNameLst>
                                      </p:cBhvr>
                                      <p:rCtr x="0"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close up of a sign&#10;&#10;Description generated with high confidence">
            <a:extLst>
              <a:ext uri="{FF2B5EF4-FFF2-40B4-BE49-F238E27FC236}">
                <a16:creationId xmlns:a16="http://schemas.microsoft.com/office/drawing/2014/main" id="{19E363E8-4784-49A7-8F86-FDFDDE04B0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6142800" y="6021287"/>
            <a:ext cx="1080120" cy="576064"/>
          </a:xfrm>
          <a:prstGeom prst="ellipse">
            <a:avLst/>
          </a:prstGeom>
        </p:spPr>
      </p:pic>
      <p:sp>
        <p:nvSpPr>
          <p:cNvPr id="26" name="Rectangle 25">
            <a:extLst>
              <a:ext uri="{FF2B5EF4-FFF2-40B4-BE49-F238E27FC236}">
                <a16:creationId xmlns:a16="http://schemas.microsoft.com/office/drawing/2014/main" id="{E2C19776-438E-44AC-A904-3337A2AB842A}"/>
              </a:ext>
            </a:extLst>
          </p:cNvPr>
          <p:cNvSpPr/>
          <p:nvPr/>
        </p:nvSpPr>
        <p:spPr bwMode="auto">
          <a:xfrm>
            <a:off x="6384032" y="5949280"/>
            <a:ext cx="612032" cy="5760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7" name="Picture 16" descr="A close up of a sign&#10;&#10;Description generated with high confidence">
            <a:extLst>
              <a:ext uri="{FF2B5EF4-FFF2-40B4-BE49-F238E27FC236}">
                <a16:creationId xmlns:a16="http://schemas.microsoft.com/office/drawing/2014/main" id="{B5EE0BB3-954E-459D-9A07-B3EE6B1D7D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607"/>
          <a:stretch/>
        </p:blipFill>
        <p:spPr>
          <a:xfrm>
            <a:off x="5214000" y="1386372"/>
            <a:ext cx="648072" cy="608028"/>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898CEAF4-DE0A-42D2-9643-BF0FCF5DF0B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420000" y="5223600"/>
            <a:ext cx="576064" cy="576064"/>
          </a:xfrm>
          <a:prstGeom prst="rect">
            <a:avLst/>
          </a:prstGeom>
        </p:spPr>
      </p:pic>
      <p:pic>
        <p:nvPicPr>
          <p:cNvPr id="23" name="Picture 22" descr="A close up of a sign&#10;&#10;Description generated with high confidence">
            <a:extLst>
              <a:ext uri="{FF2B5EF4-FFF2-40B4-BE49-F238E27FC236}">
                <a16:creationId xmlns:a16="http://schemas.microsoft.com/office/drawing/2014/main" id="{AC53F087-C0AD-49B7-BC6C-8DA99773125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10800000">
            <a:off x="5004982" y="2718299"/>
            <a:ext cx="1080120" cy="576064"/>
          </a:xfrm>
          <a:prstGeom prst="ellipse">
            <a:avLst/>
          </a:prstGeom>
        </p:spPr>
      </p:pic>
      <p:sp>
        <p:nvSpPr>
          <p:cNvPr id="6" name="Rectangle 5">
            <a:extLst>
              <a:ext uri="{FF2B5EF4-FFF2-40B4-BE49-F238E27FC236}">
                <a16:creationId xmlns:a16="http://schemas.microsoft.com/office/drawing/2014/main" id="{A8E7956E-B436-4201-B93F-8D45426D48FE}"/>
              </a:ext>
            </a:extLst>
          </p:cNvPr>
          <p:cNvSpPr/>
          <p:nvPr/>
        </p:nvSpPr>
        <p:spPr bwMode="auto">
          <a:xfrm>
            <a:off x="6305307" y="4122320"/>
            <a:ext cx="1080121" cy="72008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5" name="Picture 4" descr="A close up of a sign&#10;&#10;Description generated with high confidence">
            <a:extLst>
              <a:ext uri="{FF2B5EF4-FFF2-40B4-BE49-F238E27FC236}">
                <a16:creationId xmlns:a16="http://schemas.microsoft.com/office/drawing/2014/main" id="{01CD68EC-07E1-4155-AFBE-8908EFED784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43873" y="2538144"/>
            <a:ext cx="2441555" cy="2664296"/>
          </a:xfrm>
          <a:prstGeom prst="rect">
            <a:avLst/>
          </a:prstGeom>
        </p:spPr>
      </p:pic>
      <p:pic>
        <p:nvPicPr>
          <p:cNvPr id="16" name="Picture 15" descr="A close up of a sign&#10;&#10;Description generated with high confidence">
            <a:extLst>
              <a:ext uri="{FF2B5EF4-FFF2-40B4-BE49-F238E27FC236}">
                <a16:creationId xmlns:a16="http://schemas.microsoft.com/office/drawing/2014/main" id="{5D08FD33-A9ED-4FAA-8EBA-407B65E9ADD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556"/>
          <a:stretch/>
        </p:blipFill>
        <p:spPr>
          <a:xfrm>
            <a:off x="6427201" y="5734800"/>
            <a:ext cx="576063" cy="621312"/>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4:6</a:t>
            </a:r>
          </a:p>
        </p:txBody>
      </p:sp>
      <p:pic>
        <p:nvPicPr>
          <p:cNvPr id="19" name="Picture 18" descr="A close up of a sign&#10;&#10;Description generated with high confidence">
            <a:extLst>
              <a:ext uri="{FF2B5EF4-FFF2-40B4-BE49-F238E27FC236}">
                <a16:creationId xmlns:a16="http://schemas.microsoft.com/office/drawing/2014/main" id="{9FFC92A5-E6F2-446C-B0E8-20CDF6947B4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304000" y="1994400"/>
            <a:ext cx="504056" cy="504056"/>
          </a:xfrm>
          <a:prstGeom prst="rect">
            <a:avLst/>
          </a:prstGeom>
        </p:spPr>
      </p:pic>
      <p:pic>
        <p:nvPicPr>
          <p:cNvPr id="13" name="Picture 12">
            <a:extLst>
              <a:ext uri="{FF2B5EF4-FFF2-40B4-BE49-F238E27FC236}">
                <a16:creationId xmlns:a16="http://schemas.microsoft.com/office/drawing/2014/main" id="{2AF4A129-68E7-42AF-9534-AA289A39997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549223" y="3698544"/>
            <a:ext cx="936105" cy="378528"/>
          </a:xfrm>
          <a:prstGeom prst="rect">
            <a:avLst/>
          </a:prstGeom>
        </p:spPr>
      </p:pic>
      <p:pic>
        <p:nvPicPr>
          <p:cNvPr id="21" name="Picture 20">
            <a:extLst>
              <a:ext uri="{FF2B5EF4-FFF2-40B4-BE49-F238E27FC236}">
                <a16:creationId xmlns:a16="http://schemas.microsoft.com/office/drawing/2014/main" id="{B170D5A1-95B2-402B-BD8A-7D7D86C00CB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585227" y="3618264"/>
            <a:ext cx="936105" cy="542270"/>
          </a:xfrm>
          <a:prstGeom prst="rect">
            <a:avLst/>
          </a:prstGeom>
        </p:spPr>
      </p:pic>
      <p:pic>
        <p:nvPicPr>
          <p:cNvPr id="22" name="Picture 21" descr="A close up of a sign&#10;&#10;Description generated with high confidence">
            <a:extLst>
              <a:ext uri="{FF2B5EF4-FFF2-40B4-BE49-F238E27FC236}">
                <a16:creationId xmlns:a16="http://schemas.microsoft.com/office/drawing/2014/main" id="{0445F814-D798-48A7-BA7D-680CBA179FE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671201" y="3571200"/>
            <a:ext cx="893383" cy="576066"/>
          </a:xfrm>
          <a:prstGeom prst="rect">
            <a:avLst/>
          </a:prstGeom>
        </p:spPr>
      </p:pic>
      <p:pic>
        <p:nvPicPr>
          <p:cNvPr id="28" name="Picture 27" descr="A close up of a sign&#10;&#10;Description generated with high confidence">
            <a:extLst>
              <a:ext uri="{FF2B5EF4-FFF2-40B4-BE49-F238E27FC236}">
                <a16:creationId xmlns:a16="http://schemas.microsoft.com/office/drawing/2014/main" id="{C05EB7BA-5602-4058-93B0-E5B4CAF2BC8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6510001" y="5835600"/>
            <a:ext cx="402761" cy="416488"/>
          </a:xfrm>
          <a:prstGeom prst="rect">
            <a:avLst/>
          </a:prstGeom>
        </p:spPr>
      </p:pic>
      <p:sp>
        <p:nvSpPr>
          <p:cNvPr id="3" name="Rectangle 2">
            <a:extLst>
              <a:ext uri="{FF2B5EF4-FFF2-40B4-BE49-F238E27FC236}">
                <a16:creationId xmlns:a16="http://schemas.microsoft.com/office/drawing/2014/main" id="{5C738C56-4E9C-4200-8AFF-2ACBCAD30238}"/>
              </a:ext>
            </a:extLst>
          </p:cNvPr>
          <p:cNvSpPr/>
          <p:nvPr/>
        </p:nvSpPr>
        <p:spPr bwMode="auto">
          <a:xfrm>
            <a:off x="6510001" y="5877272"/>
            <a:ext cx="402761"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4" name="Picture 23">
            <a:extLst>
              <a:ext uri="{FF2B5EF4-FFF2-40B4-BE49-F238E27FC236}">
                <a16:creationId xmlns:a16="http://schemas.microsoft.com/office/drawing/2014/main" id="{AF41DB41-DC52-4360-9E01-B852CFEC632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19163"/>
          <a:stretch/>
        </p:blipFill>
        <p:spPr>
          <a:xfrm>
            <a:off x="6420000" y="5875252"/>
            <a:ext cx="576064" cy="360040"/>
          </a:xfrm>
          <a:prstGeom prst="rect">
            <a:avLst/>
          </a:prstGeom>
        </p:spPr>
      </p:pic>
      <p:sp>
        <p:nvSpPr>
          <p:cNvPr id="4" name="Rectangle 3">
            <a:extLst>
              <a:ext uri="{FF2B5EF4-FFF2-40B4-BE49-F238E27FC236}">
                <a16:creationId xmlns:a16="http://schemas.microsoft.com/office/drawing/2014/main" id="{7104A697-2CD1-4091-A62A-715B1B7AFD3B}"/>
              </a:ext>
            </a:extLst>
          </p:cNvPr>
          <p:cNvSpPr/>
          <p:nvPr/>
        </p:nvSpPr>
        <p:spPr bwMode="auto">
          <a:xfrm>
            <a:off x="5375920" y="1535216"/>
            <a:ext cx="360040" cy="38899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5" name="Picture 24" descr="A picture containing object&#10;&#10;Description generated with high confidence">
            <a:extLst>
              <a:ext uri="{FF2B5EF4-FFF2-40B4-BE49-F238E27FC236}">
                <a16:creationId xmlns:a16="http://schemas.microsoft.com/office/drawing/2014/main" id="{EF7DFA54-3BD1-4A13-9D2B-87F21406661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365200" y="1556792"/>
            <a:ext cx="359952" cy="310340"/>
          </a:xfrm>
          <a:prstGeom prst="rect">
            <a:avLst/>
          </a:prstGeom>
        </p:spPr>
      </p:pic>
    </p:spTree>
    <p:custDataLst>
      <p:tags r:id="rId1"/>
    </p:custDataLst>
    <p:extLst>
      <p:ext uri="{BB962C8B-B14F-4D97-AF65-F5344CB8AC3E}">
        <p14:creationId xmlns:p14="http://schemas.microsoft.com/office/powerpoint/2010/main" val="424356974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42" presetClass="path" presetSubtype="0" accel="50000" decel="50000" fill="hold" nodeType="withEffect">
                                  <p:stCondLst>
                                    <p:cond delay="0"/>
                                  </p:stCondLst>
                                  <p:childTnLst>
                                    <p:animMotion origin="layout" path="M -2.5E-6 2.59259E-6 L -2.5E-6 -0.11968 " pathEditMode="relative" rAng="0" ptsTypes="AA">
                                      <p:cBhvr>
                                        <p:cTn id="17" dur="2000" fill="hold"/>
                                        <p:tgtEl>
                                          <p:spTgt spid="20"/>
                                        </p:tgtEl>
                                        <p:attrNameLst>
                                          <p:attrName>ppt_x</p:attrName>
                                          <p:attrName>ppt_y</p:attrName>
                                        </p:attrNameLst>
                                      </p:cBhvr>
                                      <p:rCtr x="0" y="-5995"/>
                                    </p:animMotion>
                                  </p:childTnLst>
                                </p:cTn>
                              </p:par>
                            </p:childTnLst>
                          </p:cTn>
                        </p:par>
                        <p:par>
                          <p:cTn id="18" fill="hold">
                            <p:stCondLst>
                              <p:cond delay="2000"/>
                            </p:stCondLst>
                            <p:childTnLst>
                              <p:par>
                                <p:cTn id="19" presetID="10" presetClass="exit" presetSubtype="0" fill="hold" nodeType="afterEffect">
                                  <p:stCondLst>
                                    <p:cond delay="0"/>
                                  </p:stCondLst>
                                  <p:childTnLst>
                                    <p:animEffect transition="out" filter="fade">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3.05556E-6 -4.44444E-6 L 3.05556E-6 -0.09976 " pathEditMode="relative" rAng="0" ptsTypes="AA">
                                      <p:cBhvr>
                                        <p:cTn id="25" dur="2000" fill="hold"/>
                                        <p:tgtEl>
                                          <p:spTgt spid="23"/>
                                        </p:tgtEl>
                                        <p:attrNameLst>
                                          <p:attrName>ppt_x</p:attrName>
                                          <p:attrName>ppt_y</p:attrName>
                                        </p:attrNameLst>
                                      </p:cBhvr>
                                      <p:rCtr x="0" y="-5000"/>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7</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405211815"/>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7</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use knowledge of facts and unitising to add and subtract multiples of ten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362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7</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1.8 Composition of numbers: multiples of 10 up to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144540298"/>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5:1-5:5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26-28</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6782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723B35B7-1068-4E31-AA45-4BC04C8BE44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77"/>
          <a:stretch/>
        </p:blipFill>
        <p:spPr>
          <a:xfrm>
            <a:off x="5568883" y="3647859"/>
            <a:ext cx="4677707" cy="2032749"/>
          </a:xfrm>
          <a:prstGeom prst="rect">
            <a:avLst/>
          </a:prstGeom>
        </p:spPr>
      </p:pic>
      <p:sp>
        <p:nvSpPr>
          <p:cNvPr id="37" name="Rectangle 36">
            <a:extLst>
              <a:ext uri="{FF2B5EF4-FFF2-40B4-BE49-F238E27FC236}">
                <a16:creationId xmlns:a16="http://schemas.microsoft.com/office/drawing/2014/main" id="{56C1E92A-F6D4-4AC5-9F6B-F01DE769342B}"/>
              </a:ext>
            </a:extLst>
          </p:cNvPr>
          <p:cNvSpPr/>
          <p:nvPr/>
        </p:nvSpPr>
        <p:spPr bwMode="auto">
          <a:xfrm>
            <a:off x="8457506" y="4761219"/>
            <a:ext cx="1431856" cy="51648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36" name="Rectangle 35">
            <a:extLst>
              <a:ext uri="{FF2B5EF4-FFF2-40B4-BE49-F238E27FC236}">
                <a16:creationId xmlns:a16="http://schemas.microsoft.com/office/drawing/2014/main" id="{C8BE684A-9BC9-48F5-B374-39B93C4157CF}"/>
              </a:ext>
            </a:extLst>
          </p:cNvPr>
          <p:cNvSpPr/>
          <p:nvPr/>
        </p:nvSpPr>
        <p:spPr bwMode="auto">
          <a:xfrm>
            <a:off x="6144946" y="4793599"/>
            <a:ext cx="2016224" cy="51648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2" name="Rectangle 11">
            <a:extLst>
              <a:ext uri="{FF2B5EF4-FFF2-40B4-BE49-F238E27FC236}">
                <a16:creationId xmlns:a16="http://schemas.microsoft.com/office/drawing/2014/main" id="{0CBC1256-716C-479A-BE90-8EF81E6D7E2F}"/>
              </a:ext>
            </a:extLst>
          </p:cNvPr>
          <p:cNvSpPr/>
          <p:nvPr/>
        </p:nvSpPr>
        <p:spPr bwMode="auto">
          <a:xfrm>
            <a:off x="7297075" y="3978688"/>
            <a:ext cx="1320617" cy="43960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5:1</a:t>
            </a:r>
          </a:p>
        </p:txBody>
      </p:sp>
      <p:pic>
        <p:nvPicPr>
          <p:cNvPr id="8" name="Picture 7" descr="A picture containing object&#10;&#10;Description generated with very high confidence">
            <a:extLst>
              <a:ext uri="{FF2B5EF4-FFF2-40B4-BE49-F238E27FC236}">
                <a16:creationId xmlns:a16="http://schemas.microsoft.com/office/drawing/2014/main" id="{13277631-F7C7-4A3C-A937-85F7A0B389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1809" y="1290068"/>
            <a:ext cx="3408382" cy="1562868"/>
          </a:xfrm>
          <a:prstGeom prst="rect">
            <a:avLst/>
          </a:prstGeom>
        </p:spPr>
      </p:pic>
      <p:pic>
        <p:nvPicPr>
          <p:cNvPr id="10" name="Picture 9">
            <a:extLst>
              <a:ext uri="{FF2B5EF4-FFF2-40B4-BE49-F238E27FC236}">
                <a16:creationId xmlns:a16="http://schemas.microsoft.com/office/drawing/2014/main" id="{AF510350-6F0C-4521-A535-8A86C37234E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35560" y="3292254"/>
            <a:ext cx="3120648" cy="2729035"/>
          </a:xfrm>
          <a:prstGeom prst="rect">
            <a:avLst/>
          </a:prstGeom>
        </p:spPr>
      </p:pic>
      <p:sp>
        <p:nvSpPr>
          <p:cNvPr id="31" name="Oval 30">
            <a:extLst>
              <a:ext uri="{FF2B5EF4-FFF2-40B4-BE49-F238E27FC236}">
                <a16:creationId xmlns:a16="http://schemas.microsoft.com/office/drawing/2014/main" id="{4A1F12C7-F26D-4FFE-AAB7-99E19EC625A4}"/>
              </a:ext>
            </a:extLst>
          </p:cNvPr>
          <p:cNvSpPr/>
          <p:nvPr/>
        </p:nvSpPr>
        <p:spPr bwMode="auto">
          <a:xfrm>
            <a:off x="2439322" y="4999319"/>
            <a:ext cx="825304" cy="825304"/>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7" name="Picture 26" descr="A picture containing object, road&#10;&#10;Description generated with high confidence">
            <a:extLst>
              <a:ext uri="{FF2B5EF4-FFF2-40B4-BE49-F238E27FC236}">
                <a16:creationId xmlns:a16="http://schemas.microsoft.com/office/drawing/2014/main" id="{00E4BE72-FB4C-4543-97AD-51781B5C5E6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88562" y="5193319"/>
            <a:ext cx="360040" cy="360040"/>
          </a:xfrm>
          <a:prstGeom prst="rect">
            <a:avLst/>
          </a:prstGeom>
        </p:spPr>
      </p:pic>
      <p:sp>
        <p:nvSpPr>
          <p:cNvPr id="11" name="Oval 10">
            <a:extLst>
              <a:ext uri="{FF2B5EF4-FFF2-40B4-BE49-F238E27FC236}">
                <a16:creationId xmlns:a16="http://schemas.microsoft.com/office/drawing/2014/main" id="{BD33C9B4-E608-4ABB-944D-C38B6868E438}"/>
              </a:ext>
            </a:extLst>
          </p:cNvPr>
          <p:cNvSpPr/>
          <p:nvPr/>
        </p:nvSpPr>
        <p:spPr bwMode="auto">
          <a:xfrm>
            <a:off x="3301672" y="3549721"/>
            <a:ext cx="806884" cy="806884"/>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29" name="Picture 28" descr="A picture containing object, road&#10;&#10;Description generated with high confidence">
            <a:extLst>
              <a:ext uri="{FF2B5EF4-FFF2-40B4-BE49-F238E27FC236}">
                <a16:creationId xmlns:a16="http://schemas.microsoft.com/office/drawing/2014/main" id="{A82E42E1-625F-4E0A-989C-FE4D85F7EFE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515864" y="3773143"/>
            <a:ext cx="360040" cy="360040"/>
          </a:xfrm>
          <a:prstGeom prst="rect">
            <a:avLst/>
          </a:prstGeom>
        </p:spPr>
      </p:pic>
      <p:sp>
        <p:nvSpPr>
          <p:cNvPr id="32" name="Oval 31">
            <a:extLst>
              <a:ext uri="{FF2B5EF4-FFF2-40B4-BE49-F238E27FC236}">
                <a16:creationId xmlns:a16="http://schemas.microsoft.com/office/drawing/2014/main" id="{D945535A-BED0-4EC1-83A1-47ACF4ED0F14}"/>
              </a:ext>
            </a:extLst>
          </p:cNvPr>
          <p:cNvSpPr/>
          <p:nvPr/>
        </p:nvSpPr>
        <p:spPr bwMode="auto">
          <a:xfrm>
            <a:off x="4128723" y="4960528"/>
            <a:ext cx="862623" cy="862623"/>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0" name="Picture 29" descr="A picture containing object, road&#10;&#10;Description generated with high confidence">
            <a:extLst>
              <a:ext uri="{FF2B5EF4-FFF2-40B4-BE49-F238E27FC236}">
                <a16:creationId xmlns:a16="http://schemas.microsoft.com/office/drawing/2014/main" id="{D19297FF-41F9-4B71-8FC4-A21834D4845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52021" y="5158121"/>
            <a:ext cx="216024" cy="376808"/>
          </a:xfrm>
          <a:prstGeom prst="rect">
            <a:avLst/>
          </a:prstGeom>
        </p:spPr>
      </p:pic>
      <p:pic>
        <p:nvPicPr>
          <p:cNvPr id="33" name="Picture 32" descr="A picture containing object, road&#10;&#10;Description generated with high confidence">
            <a:extLst>
              <a:ext uri="{FF2B5EF4-FFF2-40B4-BE49-F238E27FC236}">
                <a16:creationId xmlns:a16="http://schemas.microsoft.com/office/drawing/2014/main" id="{0800539C-19B7-494C-A80A-BD1EB52BB99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833174" y="4900848"/>
            <a:ext cx="360040" cy="360040"/>
          </a:xfrm>
          <a:prstGeom prst="rect">
            <a:avLst/>
          </a:prstGeom>
        </p:spPr>
      </p:pic>
      <p:pic>
        <p:nvPicPr>
          <p:cNvPr id="34" name="Picture 33" descr="A picture containing object, road&#10;&#10;Description generated with high confidence">
            <a:extLst>
              <a:ext uri="{FF2B5EF4-FFF2-40B4-BE49-F238E27FC236}">
                <a16:creationId xmlns:a16="http://schemas.microsoft.com/office/drawing/2014/main" id="{CE204EA8-E17E-4161-824F-1714311B051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7746802" y="4065944"/>
            <a:ext cx="360040" cy="360040"/>
          </a:xfrm>
          <a:prstGeom prst="rect">
            <a:avLst/>
          </a:prstGeom>
        </p:spPr>
      </p:pic>
      <p:pic>
        <p:nvPicPr>
          <p:cNvPr id="35" name="Picture 34" descr="A picture containing object, road&#10;&#10;Description generated with high confidence">
            <a:extLst>
              <a:ext uri="{FF2B5EF4-FFF2-40B4-BE49-F238E27FC236}">
                <a16:creationId xmlns:a16="http://schemas.microsoft.com/office/drawing/2014/main" id="{E1B3B018-6A4B-4A5E-813A-D2C2205DE255}"/>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9120619" y="4866568"/>
            <a:ext cx="216024" cy="376808"/>
          </a:xfrm>
          <a:prstGeom prst="rect">
            <a:avLst/>
          </a:prstGeom>
        </p:spPr>
      </p:pic>
    </p:spTree>
    <p:custDataLst>
      <p:tags r:id="rId1"/>
    </p:custDataLst>
    <p:extLst>
      <p:ext uri="{BB962C8B-B14F-4D97-AF65-F5344CB8AC3E}">
        <p14:creationId xmlns:p14="http://schemas.microsoft.com/office/powerpoint/2010/main" val="15614495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par>
                                <p:cTn id="25" presetID="10"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5:2</a:t>
            </a:r>
          </a:p>
        </p:txBody>
      </p:sp>
      <p:pic>
        <p:nvPicPr>
          <p:cNvPr id="4" name="Picture 3">
            <a:extLst>
              <a:ext uri="{FF2B5EF4-FFF2-40B4-BE49-F238E27FC236}">
                <a16:creationId xmlns:a16="http://schemas.microsoft.com/office/drawing/2014/main" id="{69DC5844-2682-479A-A211-1A3951B46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0922" y="3501008"/>
            <a:ext cx="1650156" cy="1338414"/>
          </a:xfrm>
          <a:prstGeom prst="rect">
            <a:avLst/>
          </a:prstGeom>
        </p:spPr>
      </p:pic>
      <p:pic>
        <p:nvPicPr>
          <p:cNvPr id="5" name="Picture 4" descr="A picture containing object&#10;&#10;Description generated with very high confidence">
            <a:extLst>
              <a:ext uri="{FF2B5EF4-FFF2-40B4-BE49-F238E27FC236}">
                <a16:creationId xmlns:a16="http://schemas.microsoft.com/office/drawing/2014/main" id="{2B3EF34A-047C-4E36-8E79-EB283607EB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1809" y="1290068"/>
            <a:ext cx="3408382" cy="1562868"/>
          </a:xfrm>
          <a:prstGeom prst="rect">
            <a:avLst/>
          </a:prstGeom>
        </p:spPr>
      </p:pic>
    </p:spTree>
    <p:custDataLst>
      <p:tags r:id="rId1"/>
    </p:custDataLst>
    <p:extLst>
      <p:ext uri="{BB962C8B-B14F-4D97-AF65-F5344CB8AC3E}">
        <p14:creationId xmlns:p14="http://schemas.microsoft.com/office/powerpoint/2010/main" val="3427331724"/>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5:2</a:t>
            </a:r>
          </a:p>
        </p:txBody>
      </p:sp>
      <p:pic>
        <p:nvPicPr>
          <p:cNvPr id="5" name="Picture 4">
            <a:extLst>
              <a:ext uri="{FF2B5EF4-FFF2-40B4-BE49-F238E27FC236}">
                <a16:creationId xmlns:a16="http://schemas.microsoft.com/office/drawing/2014/main" id="{A8B29135-B22D-464A-8E86-943F0CEC8C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61718" y="3717033"/>
            <a:ext cx="3078708" cy="2729035"/>
          </a:xfrm>
          <a:prstGeom prst="rect">
            <a:avLst/>
          </a:prstGeom>
        </p:spPr>
      </p:pic>
      <p:pic>
        <p:nvPicPr>
          <p:cNvPr id="7" name="Picture 6">
            <a:extLst>
              <a:ext uri="{FF2B5EF4-FFF2-40B4-BE49-F238E27FC236}">
                <a16:creationId xmlns:a16="http://schemas.microsoft.com/office/drawing/2014/main" id="{7AA4C7F8-5F62-4476-8C07-4CD64D8EEEE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302638" y="980729"/>
            <a:ext cx="3120648" cy="2729035"/>
          </a:xfrm>
          <a:prstGeom prst="rect">
            <a:avLst/>
          </a:prstGeom>
        </p:spPr>
      </p:pic>
      <p:sp>
        <p:nvSpPr>
          <p:cNvPr id="8" name="Oval 7">
            <a:extLst>
              <a:ext uri="{FF2B5EF4-FFF2-40B4-BE49-F238E27FC236}">
                <a16:creationId xmlns:a16="http://schemas.microsoft.com/office/drawing/2014/main" id="{432A094F-8D48-4FBA-B64C-EE53B25FCB39}"/>
              </a:ext>
            </a:extLst>
          </p:cNvPr>
          <p:cNvSpPr/>
          <p:nvPr/>
        </p:nvSpPr>
        <p:spPr bwMode="auto">
          <a:xfrm>
            <a:off x="2639616" y="2693390"/>
            <a:ext cx="792088" cy="792088"/>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9" name="Picture 8" descr="A picture containing object, road&#10;&#10;Description generated with high confidence">
            <a:extLst>
              <a:ext uri="{FF2B5EF4-FFF2-40B4-BE49-F238E27FC236}">
                <a16:creationId xmlns:a16="http://schemas.microsoft.com/office/drawing/2014/main" id="{F8874EBE-D356-4453-952C-DF5147092B1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838000" y="2901030"/>
            <a:ext cx="360040" cy="360040"/>
          </a:xfrm>
          <a:prstGeom prst="rect">
            <a:avLst/>
          </a:prstGeom>
        </p:spPr>
      </p:pic>
      <p:sp>
        <p:nvSpPr>
          <p:cNvPr id="10" name="Oval 9">
            <a:extLst>
              <a:ext uri="{FF2B5EF4-FFF2-40B4-BE49-F238E27FC236}">
                <a16:creationId xmlns:a16="http://schemas.microsoft.com/office/drawing/2014/main" id="{78D9168D-FCC9-48C5-AFA4-AA3C5E2B6289}"/>
              </a:ext>
            </a:extLst>
          </p:cNvPr>
          <p:cNvSpPr/>
          <p:nvPr/>
        </p:nvSpPr>
        <p:spPr bwMode="auto">
          <a:xfrm>
            <a:off x="3503712" y="1244846"/>
            <a:ext cx="808004" cy="808004"/>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1" name="Picture 10" descr="A picture containing object, road&#10;&#10;Description generated with high confidence">
            <a:extLst>
              <a:ext uri="{FF2B5EF4-FFF2-40B4-BE49-F238E27FC236}">
                <a16:creationId xmlns:a16="http://schemas.microsoft.com/office/drawing/2014/main" id="{509E36C1-2F6B-4CBE-A7D5-A5AE2E5DDF1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682942" y="1451882"/>
            <a:ext cx="360040" cy="360040"/>
          </a:xfrm>
          <a:prstGeom prst="rect">
            <a:avLst/>
          </a:prstGeom>
        </p:spPr>
      </p:pic>
      <p:sp>
        <p:nvSpPr>
          <p:cNvPr id="12" name="Oval 11">
            <a:extLst>
              <a:ext uri="{FF2B5EF4-FFF2-40B4-BE49-F238E27FC236}">
                <a16:creationId xmlns:a16="http://schemas.microsoft.com/office/drawing/2014/main" id="{584A60CE-4E56-47F4-9467-0627C89FE1FA}"/>
              </a:ext>
            </a:extLst>
          </p:cNvPr>
          <p:cNvSpPr/>
          <p:nvPr/>
        </p:nvSpPr>
        <p:spPr bwMode="auto">
          <a:xfrm>
            <a:off x="4295800" y="2721010"/>
            <a:ext cx="864096" cy="720080"/>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3" name="Picture 12" descr="A picture containing object, road&#10;&#10;Description generated with high confidence">
            <a:extLst>
              <a:ext uri="{FF2B5EF4-FFF2-40B4-BE49-F238E27FC236}">
                <a16:creationId xmlns:a16="http://schemas.microsoft.com/office/drawing/2014/main" id="{0A9CCF3D-E304-4217-B415-5972A0E15F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620000" y="2865026"/>
            <a:ext cx="216024" cy="376808"/>
          </a:xfrm>
          <a:prstGeom prst="rect">
            <a:avLst/>
          </a:prstGeom>
        </p:spPr>
      </p:pic>
      <p:pic>
        <p:nvPicPr>
          <p:cNvPr id="14" name="Picture 13">
            <a:extLst>
              <a:ext uri="{FF2B5EF4-FFF2-40B4-BE49-F238E27FC236}">
                <a16:creationId xmlns:a16="http://schemas.microsoft.com/office/drawing/2014/main" id="{9CDD8B5A-DB82-475C-A2A8-FE111C04E7B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977"/>
          <a:stretch/>
        </p:blipFill>
        <p:spPr>
          <a:xfrm>
            <a:off x="5747487" y="1436121"/>
            <a:ext cx="4677707" cy="2032749"/>
          </a:xfrm>
          <a:prstGeom prst="rect">
            <a:avLst/>
          </a:prstGeom>
        </p:spPr>
      </p:pic>
      <p:sp>
        <p:nvSpPr>
          <p:cNvPr id="15" name="Rectangle 14">
            <a:extLst>
              <a:ext uri="{FF2B5EF4-FFF2-40B4-BE49-F238E27FC236}">
                <a16:creationId xmlns:a16="http://schemas.microsoft.com/office/drawing/2014/main" id="{B828EC20-7FE5-4A62-B5B2-A25AD72A60EF}"/>
              </a:ext>
            </a:extLst>
          </p:cNvPr>
          <p:cNvSpPr/>
          <p:nvPr/>
        </p:nvSpPr>
        <p:spPr bwMode="auto">
          <a:xfrm>
            <a:off x="8762341" y="2620279"/>
            <a:ext cx="1211659" cy="42271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6" name="Rectangle 15">
            <a:extLst>
              <a:ext uri="{FF2B5EF4-FFF2-40B4-BE49-F238E27FC236}">
                <a16:creationId xmlns:a16="http://schemas.microsoft.com/office/drawing/2014/main" id="{B3AFEBC6-BAE6-424E-9107-F816F7217EC8}"/>
              </a:ext>
            </a:extLst>
          </p:cNvPr>
          <p:cNvSpPr/>
          <p:nvPr/>
        </p:nvSpPr>
        <p:spPr bwMode="auto">
          <a:xfrm>
            <a:off x="6828558" y="2692206"/>
            <a:ext cx="1211659" cy="350788"/>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7" name="Rectangle 16">
            <a:extLst>
              <a:ext uri="{FF2B5EF4-FFF2-40B4-BE49-F238E27FC236}">
                <a16:creationId xmlns:a16="http://schemas.microsoft.com/office/drawing/2014/main" id="{6ED12BA0-24F7-4C45-B463-A89C320FC017}"/>
              </a:ext>
            </a:extLst>
          </p:cNvPr>
          <p:cNvSpPr/>
          <p:nvPr/>
        </p:nvSpPr>
        <p:spPr bwMode="auto">
          <a:xfrm>
            <a:off x="7340842" y="1811923"/>
            <a:ext cx="1707486" cy="45440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8" name="Picture 17" descr="A picture containing object, road&#10;&#10;Description generated with high confidence">
            <a:extLst>
              <a:ext uri="{FF2B5EF4-FFF2-40B4-BE49-F238E27FC236}">
                <a16:creationId xmlns:a16="http://schemas.microsoft.com/office/drawing/2014/main" id="{A4C573E2-FA64-4899-9EC7-DA54D8D3D08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104112" y="2685006"/>
            <a:ext cx="360040" cy="360040"/>
          </a:xfrm>
          <a:prstGeom prst="rect">
            <a:avLst/>
          </a:prstGeom>
        </p:spPr>
      </p:pic>
      <p:pic>
        <p:nvPicPr>
          <p:cNvPr id="19" name="Picture 18" descr="A picture containing object, road&#10;&#10;Description generated with high confidence">
            <a:extLst>
              <a:ext uri="{FF2B5EF4-FFF2-40B4-BE49-F238E27FC236}">
                <a16:creationId xmlns:a16="http://schemas.microsoft.com/office/drawing/2014/main" id="{B2B7C609-CC3E-4D77-BB11-525147DAC7C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896200" y="1872000"/>
            <a:ext cx="360040" cy="360040"/>
          </a:xfrm>
          <a:prstGeom prst="rect">
            <a:avLst/>
          </a:prstGeom>
        </p:spPr>
      </p:pic>
      <p:pic>
        <p:nvPicPr>
          <p:cNvPr id="20" name="Picture 19" descr="A picture containing object, road&#10;&#10;Description generated with high confidence">
            <a:extLst>
              <a:ext uri="{FF2B5EF4-FFF2-40B4-BE49-F238E27FC236}">
                <a16:creationId xmlns:a16="http://schemas.microsoft.com/office/drawing/2014/main" id="{73530577-7395-41C1-A451-3834CAB1FC9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9300000" y="2664000"/>
            <a:ext cx="216024" cy="376808"/>
          </a:xfrm>
          <a:prstGeom prst="rect">
            <a:avLst/>
          </a:prstGeom>
        </p:spPr>
      </p:pic>
      <p:pic>
        <p:nvPicPr>
          <p:cNvPr id="22" name="Picture 21">
            <a:extLst>
              <a:ext uri="{FF2B5EF4-FFF2-40B4-BE49-F238E27FC236}">
                <a16:creationId xmlns:a16="http://schemas.microsoft.com/office/drawing/2014/main" id="{0657D3EB-C273-41CD-B5FD-36131CB0C7B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916000" y="4220340"/>
            <a:ext cx="4392488" cy="2016972"/>
          </a:xfrm>
          <a:prstGeom prst="rect">
            <a:avLst/>
          </a:prstGeom>
        </p:spPr>
      </p:pic>
    </p:spTree>
    <p:custDataLst>
      <p:tags r:id="rId1"/>
    </p:custDataLst>
    <p:extLst>
      <p:ext uri="{BB962C8B-B14F-4D97-AF65-F5344CB8AC3E}">
        <p14:creationId xmlns:p14="http://schemas.microsoft.com/office/powerpoint/2010/main" val="422918934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5:3</a:t>
            </a:r>
          </a:p>
        </p:txBody>
      </p:sp>
      <p:pic>
        <p:nvPicPr>
          <p:cNvPr id="21" name="Picture 20" descr="A picture containing music, sitting&#10;&#10;Description generated with very high confidence">
            <a:extLst>
              <a:ext uri="{FF2B5EF4-FFF2-40B4-BE49-F238E27FC236}">
                <a16:creationId xmlns:a16="http://schemas.microsoft.com/office/drawing/2014/main" id="{35AAD5B9-061C-400E-9774-4EC0B0B686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42278" y="3789040"/>
            <a:ext cx="4673803" cy="360040"/>
          </a:xfrm>
          <a:prstGeom prst="rect">
            <a:avLst/>
          </a:prstGeom>
        </p:spPr>
      </p:pic>
      <p:pic>
        <p:nvPicPr>
          <p:cNvPr id="23" name="Picture 22" descr="A picture containing music, sitting&#10;&#10;Description generated with very high confidence">
            <a:extLst>
              <a:ext uri="{FF2B5EF4-FFF2-40B4-BE49-F238E27FC236}">
                <a16:creationId xmlns:a16="http://schemas.microsoft.com/office/drawing/2014/main" id="{F5EC3AC4-0D92-4AE1-A59A-553E099AA35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5391"/>
          <a:stretch/>
        </p:blipFill>
        <p:spPr>
          <a:xfrm>
            <a:off x="8328248" y="3645024"/>
            <a:ext cx="1721475" cy="648072"/>
          </a:xfrm>
          <a:prstGeom prst="rect">
            <a:avLst/>
          </a:prstGeom>
        </p:spPr>
      </p:pic>
      <p:sp>
        <p:nvSpPr>
          <p:cNvPr id="6" name="Rectangle 5">
            <a:extLst>
              <a:ext uri="{FF2B5EF4-FFF2-40B4-BE49-F238E27FC236}">
                <a16:creationId xmlns:a16="http://schemas.microsoft.com/office/drawing/2014/main" id="{0C0553A1-16C5-4193-BA7A-3D9B3CEFBC2D}"/>
              </a:ext>
            </a:extLst>
          </p:cNvPr>
          <p:cNvSpPr/>
          <p:nvPr/>
        </p:nvSpPr>
        <p:spPr bwMode="auto">
          <a:xfrm>
            <a:off x="8911200" y="3744000"/>
            <a:ext cx="360040" cy="36004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142278" y="2683310"/>
            <a:ext cx="7907446" cy="889707"/>
          </a:xfrm>
          <a:prstGeom prst="rect">
            <a:avLst/>
          </a:prstGeom>
        </p:spPr>
      </p:pic>
    </p:spTree>
    <p:custDataLst>
      <p:tags r:id="rId1"/>
    </p:custDataLst>
    <p:extLst>
      <p:ext uri="{BB962C8B-B14F-4D97-AF65-F5344CB8AC3E}">
        <p14:creationId xmlns:p14="http://schemas.microsoft.com/office/powerpoint/2010/main" val="429130030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5:4</a:t>
            </a:r>
          </a:p>
        </p:txBody>
      </p:sp>
      <p:sp>
        <p:nvSpPr>
          <p:cNvPr id="9" name="TextBox 8">
            <a:extLst>
              <a:ext uri="{FF2B5EF4-FFF2-40B4-BE49-F238E27FC236}">
                <a16:creationId xmlns:a16="http://schemas.microsoft.com/office/drawing/2014/main" id="{43BD2974-4894-4F4F-A156-46CE3F04449E}"/>
              </a:ext>
            </a:extLst>
          </p:cNvPr>
          <p:cNvSpPr txBox="1"/>
          <p:nvPr/>
        </p:nvSpPr>
        <p:spPr bwMode="auto">
          <a:xfrm>
            <a:off x="1962937" y="5157193"/>
            <a:ext cx="9280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a:t>
            </a:r>
          </a:p>
        </p:txBody>
      </p:sp>
      <p:pic>
        <p:nvPicPr>
          <p:cNvPr id="8" name="Picture 7">
            <a:extLst>
              <a:ext uri="{FF2B5EF4-FFF2-40B4-BE49-F238E27FC236}">
                <a16:creationId xmlns:a16="http://schemas.microsoft.com/office/drawing/2014/main" id="{EA682A02-F751-4CC4-845B-B7069D7CF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167" y="4284059"/>
            <a:ext cx="551566" cy="601068"/>
          </a:xfrm>
          <a:prstGeom prst="rect">
            <a:avLst/>
          </a:prstGeom>
        </p:spPr>
      </p:pic>
      <p:pic>
        <p:nvPicPr>
          <p:cNvPr id="12" name="Picture 11">
            <a:extLst>
              <a:ext uri="{FF2B5EF4-FFF2-40B4-BE49-F238E27FC236}">
                <a16:creationId xmlns:a16="http://schemas.microsoft.com/office/drawing/2014/main" id="{B3BF254A-CEA9-4EF1-9A5C-4574C5EF1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1167" y="3711460"/>
            <a:ext cx="551566" cy="601068"/>
          </a:xfrm>
          <a:prstGeom prst="rect">
            <a:avLst/>
          </a:prstGeom>
        </p:spPr>
      </p:pic>
      <p:pic>
        <p:nvPicPr>
          <p:cNvPr id="13" name="Picture 12">
            <a:extLst>
              <a:ext uri="{FF2B5EF4-FFF2-40B4-BE49-F238E27FC236}">
                <a16:creationId xmlns:a16="http://schemas.microsoft.com/office/drawing/2014/main" id="{E682B020-FF0C-42FD-A8EF-117D976227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1500" y="3138861"/>
            <a:ext cx="551566" cy="601068"/>
          </a:xfrm>
          <a:prstGeom prst="rect">
            <a:avLst/>
          </a:prstGeom>
        </p:spPr>
      </p:pic>
      <p:pic>
        <p:nvPicPr>
          <p:cNvPr id="14" name="Picture 13">
            <a:extLst>
              <a:ext uri="{FF2B5EF4-FFF2-40B4-BE49-F238E27FC236}">
                <a16:creationId xmlns:a16="http://schemas.microsoft.com/office/drawing/2014/main" id="{84C96071-4CAF-4C2E-B416-21A7C5F58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65866" y="2566262"/>
            <a:ext cx="551566" cy="601068"/>
          </a:xfrm>
          <a:prstGeom prst="rect">
            <a:avLst/>
          </a:prstGeom>
        </p:spPr>
      </p:pic>
      <p:pic>
        <p:nvPicPr>
          <p:cNvPr id="15" name="Picture 14">
            <a:extLst>
              <a:ext uri="{FF2B5EF4-FFF2-40B4-BE49-F238E27FC236}">
                <a16:creationId xmlns:a16="http://schemas.microsoft.com/office/drawing/2014/main" id="{270D38A3-B651-418C-9A7B-32C635209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0232" y="1993663"/>
            <a:ext cx="551566" cy="601068"/>
          </a:xfrm>
          <a:prstGeom prst="rect">
            <a:avLst/>
          </a:prstGeom>
        </p:spPr>
      </p:pic>
      <p:sp>
        <p:nvSpPr>
          <p:cNvPr id="10" name="Rectangle 9">
            <a:extLst>
              <a:ext uri="{FF2B5EF4-FFF2-40B4-BE49-F238E27FC236}">
                <a16:creationId xmlns:a16="http://schemas.microsoft.com/office/drawing/2014/main" id="{C6F411A0-E54D-4073-AB07-345ADCF5B62A}"/>
              </a:ext>
            </a:extLst>
          </p:cNvPr>
          <p:cNvSpPr/>
          <p:nvPr/>
        </p:nvSpPr>
        <p:spPr>
          <a:xfrm>
            <a:off x="2470667" y="5157193"/>
            <a:ext cx="665573"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a:rPr>
              <a:t>− 2</a:t>
            </a:r>
          </a:p>
        </p:txBody>
      </p:sp>
      <p:sp>
        <p:nvSpPr>
          <p:cNvPr id="17" name="Rectangle 16">
            <a:extLst>
              <a:ext uri="{FF2B5EF4-FFF2-40B4-BE49-F238E27FC236}">
                <a16:creationId xmlns:a16="http://schemas.microsoft.com/office/drawing/2014/main" id="{ABDE5562-4C63-4B19-805F-62F5EF6E08D7}"/>
              </a:ext>
            </a:extLst>
          </p:cNvPr>
          <p:cNvSpPr/>
          <p:nvPr/>
        </p:nvSpPr>
        <p:spPr>
          <a:xfrm>
            <a:off x="2981593" y="5157193"/>
            <a:ext cx="665573"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a:rPr>
              <a:t>= 3</a:t>
            </a:r>
          </a:p>
        </p:txBody>
      </p:sp>
      <p:pic>
        <p:nvPicPr>
          <p:cNvPr id="16" name="Picture 15" descr="A picture containing clock, object&#10;&#10;Description generated with very high confidence">
            <a:extLst>
              <a:ext uri="{FF2B5EF4-FFF2-40B4-BE49-F238E27FC236}">
                <a16:creationId xmlns:a16="http://schemas.microsoft.com/office/drawing/2014/main" id="{4AEC00FB-F897-4E53-9C5A-94C3D91830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164800" y="1980000"/>
            <a:ext cx="2136028" cy="2912254"/>
          </a:xfrm>
          <a:prstGeom prst="rect">
            <a:avLst/>
          </a:prstGeom>
        </p:spPr>
      </p:pic>
      <p:pic>
        <p:nvPicPr>
          <p:cNvPr id="20" name="Picture 19" descr="A picture containing clock, object&#10;&#10;Description generated with very high confidence">
            <a:extLst>
              <a:ext uri="{FF2B5EF4-FFF2-40B4-BE49-F238E27FC236}">
                <a16:creationId xmlns:a16="http://schemas.microsoft.com/office/drawing/2014/main" id="{C7FB5B58-7085-433D-A6B3-26726A814F0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799856" y="1993663"/>
            <a:ext cx="2304256" cy="2912254"/>
          </a:xfrm>
          <a:prstGeom prst="rect">
            <a:avLst/>
          </a:prstGeom>
        </p:spPr>
      </p:pic>
      <p:pic>
        <p:nvPicPr>
          <p:cNvPr id="22" name="Picture 21" descr="A picture containing clock, object&#10;&#10;Description generated with very high confidence">
            <a:extLst>
              <a:ext uri="{FF2B5EF4-FFF2-40B4-BE49-F238E27FC236}">
                <a16:creationId xmlns:a16="http://schemas.microsoft.com/office/drawing/2014/main" id="{60E1FDF9-B518-47B1-B3DD-0505FF0D8A1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354"/>
          <a:stretch/>
        </p:blipFill>
        <p:spPr>
          <a:xfrm>
            <a:off x="7464152" y="1993663"/>
            <a:ext cx="2664296" cy="2912254"/>
          </a:xfrm>
          <a:prstGeom prst="rect">
            <a:avLst/>
          </a:prstGeom>
        </p:spPr>
      </p:pic>
    </p:spTree>
    <p:custDataLst>
      <p:tags r:id="rId1"/>
    </p:custDataLst>
    <p:extLst>
      <p:ext uri="{BB962C8B-B14F-4D97-AF65-F5344CB8AC3E}">
        <p14:creationId xmlns:p14="http://schemas.microsoft.com/office/powerpoint/2010/main" val="662667445"/>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3"/>
                                        </p:tgtEl>
                                      </p:cBhvr>
                                    </p:animEffect>
                                    <p:set>
                                      <p:cBhvr>
                                        <p:cTn id="24" dur="1" fill="hold">
                                          <p:stCondLst>
                                            <p:cond delay="499"/>
                                          </p:stCondLst>
                                        </p:cTn>
                                        <p:tgtEl>
                                          <p:spTgt spid="13"/>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2"/>
                                        </p:tgtEl>
                                      </p:cBhvr>
                                    </p:animEffect>
                                    <p:set>
                                      <p:cBhvr>
                                        <p:cTn id="27" dur="1" fill="hold">
                                          <p:stCondLst>
                                            <p:cond delay="499"/>
                                          </p:stCondLst>
                                        </p:cTn>
                                        <p:tgtEl>
                                          <p:spTgt spid="1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ntr" presetSubtype="0" fill="hold" nodeType="withEffect">
                                  <p:stCondLst>
                                    <p:cond delay="5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5:4</a:t>
            </a:r>
          </a:p>
        </p:txBody>
      </p:sp>
      <p:pic>
        <p:nvPicPr>
          <p:cNvPr id="4" name="Picture 3" descr="A close up of a logo&#10;&#10;Description generated with very high confidence">
            <a:extLst>
              <a:ext uri="{FF2B5EF4-FFF2-40B4-BE49-F238E27FC236}">
                <a16:creationId xmlns:a16="http://schemas.microsoft.com/office/drawing/2014/main" id="{5B27A26C-F718-4519-8D21-88B95557C7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370000" y="1268761"/>
            <a:ext cx="2141824" cy="3741573"/>
          </a:xfrm>
          <a:prstGeom prst="rect">
            <a:avLst/>
          </a:prstGeom>
        </p:spPr>
      </p:pic>
      <p:sp>
        <p:nvSpPr>
          <p:cNvPr id="18" name="TextBox 17">
            <a:extLst>
              <a:ext uri="{FF2B5EF4-FFF2-40B4-BE49-F238E27FC236}">
                <a16:creationId xmlns:a16="http://schemas.microsoft.com/office/drawing/2014/main" id="{97A7D627-FC2E-4199-B14A-7EF557DC51F0}"/>
              </a:ext>
            </a:extLst>
          </p:cNvPr>
          <p:cNvSpPr txBox="1"/>
          <p:nvPr/>
        </p:nvSpPr>
        <p:spPr bwMode="auto">
          <a:xfrm>
            <a:off x="1848589" y="5157193"/>
            <a:ext cx="111544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5 tens</a:t>
            </a:r>
          </a:p>
        </p:txBody>
      </p:sp>
      <p:sp>
        <p:nvSpPr>
          <p:cNvPr id="19" name="Rectangle 18">
            <a:extLst>
              <a:ext uri="{FF2B5EF4-FFF2-40B4-BE49-F238E27FC236}">
                <a16:creationId xmlns:a16="http://schemas.microsoft.com/office/drawing/2014/main" id="{71B6EB79-A71D-4969-929E-9A92A6DC8AF0}"/>
              </a:ext>
            </a:extLst>
          </p:cNvPr>
          <p:cNvSpPr/>
          <p:nvPr/>
        </p:nvSpPr>
        <p:spPr>
          <a:xfrm>
            <a:off x="2783633" y="5157193"/>
            <a:ext cx="1367991"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a:rPr>
              <a:t>− 2 tens </a:t>
            </a:r>
          </a:p>
        </p:txBody>
      </p:sp>
      <p:sp>
        <p:nvSpPr>
          <p:cNvPr id="21" name="Rectangle 20">
            <a:extLst>
              <a:ext uri="{FF2B5EF4-FFF2-40B4-BE49-F238E27FC236}">
                <a16:creationId xmlns:a16="http://schemas.microsoft.com/office/drawing/2014/main" id="{390CA504-82FD-406B-90C9-E4E1121B136F}"/>
              </a:ext>
            </a:extLst>
          </p:cNvPr>
          <p:cNvSpPr/>
          <p:nvPr/>
        </p:nvSpPr>
        <p:spPr>
          <a:xfrm>
            <a:off x="3858127" y="5157193"/>
            <a:ext cx="1385653" cy="461665"/>
          </a:xfrm>
          <a:prstGeom prst="rect">
            <a:avLst/>
          </a:prstGeom>
        </p:spPr>
        <p:txBody>
          <a:bodyPr wrap="square">
            <a:spAutoFit/>
          </a:bodyPr>
          <a:lstStyle/>
          <a:p>
            <a:pPr fontAlgn="base">
              <a:spcBef>
                <a:spcPct val="20000"/>
              </a:spcBef>
              <a:spcAft>
                <a:spcPct val="0"/>
              </a:spcAft>
              <a:buClr>
                <a:srgbClr val="00628C"/>
              </a:buClr>
            </a:pPr>
            <a:r>
              <a:rPr lang="en-GB" sz="2400" dirty="0">
                <a:solidFill>
                  <a:srgbClr val="000000"/>
                </a:solidFill>
                <a:latin typeface="Myriad Pro"/>
              </a:rPr>
              <a:t>= 3 tens</a:t>
            </a:r>
          </a:p>
        </p:txBody>
      </p:sp>
      <p:pic>
        <p:nvPicPr>
          <p:cNvPr id="6" name="Picture 5">
            <a:extLst>
              <a:ext uri="{FF2B5EF4-FFF2-40B4-BE49-F238E27FC236}">
                <a16:creationId xmlns:a16="http://schemas.microsoft.com/office/drawing/2014/main" id="{2E0D8D29-3510-4870-AB5D-0E9600F98E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800" y="4246625"/>
            <a:ext cx="91928" cy="763709"/>
          </a:xfrm>
          <a:prstGeom prst="rect">
            <a:avLst/>
          </a:prstGeom>
        </p:spPr>
      </p:pic>
      <p:pic>
        <p:nvPicPr>
          <p:cNvPr id="11" name="Picture 10">
            <a:extLst>
              <a:ext uri="{FF2B5EF4-FFF2-40B4-BE49-F238E27FC236}">
                <a16:creationId xmlns:a16="http://schemas.microsoft.com/office/drawing/2014/main" id="{320D449D-928A-450E-8D08-9D7AF7F37C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2800" y="3492001"/>
            <a:ext cx="91928" cy="770781"/>
          </a:xfrm>
          <a:prstGeom prst="rect">
            <a:avLst/>
          </a:prstGeom>
        </p:spPr>
      </p:pic>
      <p:pic>
        <p:nvPicPr>
          <p:cNvPr id="23" name="Picture 22">
            <a:extLst>
              <a:ext uri="{FF2B5EF4-FFF2-40B4-BE49-F238E27FC236}">
                <a16:creationId xmlns:a16="http://schemas.microsoft.com/office/drawing/2014/main" id="{8BA791AF-F4E3-4288-A3BC-0DE8BD4FD5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800" y="2744449"/>
            <a:ext cx="91928" cy="763709"/>
          </a:xfrm>
          <a:prstGeom prst="rect">
            <a:avLst/>
          </a:prstGeom>
        </p:spPr>
      </p:pic>
      <p:pic>
        <p:nvPicPr>
          <p:cNvPr id="24" name="Picture 23">
            <a:extLst>
              <a:ext uri="{FF2B5EF4-FFF2-40B4-BE49-F238E27FC236}">
                <a16:creationId xmlns:a16="http://schemas.microsoft.com/office/drawing/2014/main" id="{73B488B3-2CA2-4484-A660-8A576B1538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62800" y="1989825"/>
            <a:ext cx="91928" cy="770781"/>
          </a:xfrm>
          <a:prstGeom prst="rect">
            <a:avLst/>
          </a:prstGeom>
        </p:spPr>
      </p:pic>
      <p:pic>
        <p:nvPicPr>
          <p:cNvPr id="25" name="Picture 24">
            <a:extLst>
              <a:ext uri="{FF2B5EF4-FFF2-40B4-BE49-F238E27FC236}">
                <a16:creationId xmlns:a16="http://schemas.microsoft.com/office/drawing/2014/main" id="{5ED4B31A-26C0-4A10-A923-FA8141DED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800" y="1242001"/>
            <a:ext cx="91928" cy="763709"/>
          </a:xfrm>
          <a:prstGeom prst="rect">
            <a:avLst/>
          </a:prstGeom>
        </p:spPr>
      </p:pic>
      <p:pic>
        <p:nvPicPr>
          <p:cNvPr id="26" name="Picture 25" descr="A close up of a logo&#10;&#10;Description generated with very high confidence">
            <a:extLst>
              <a:ext uri="{FF2B5EF4-FFF2-40B4-BE49-F238E27FC236}">
                <a16:creationId xmlns:a16="http://schemas.microsoft.com/office/drawing/2014/main" id="{F0121B5C-7ADB-44FD-AA9B-8832427C3BF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943872" y="1268760"/>
            <a:ext cx="2356344" cy="3741573"/>
          </a:xfrm>
          <a:prstGeom prst="rect">
            <a:avLst/>
          </a:prstGeom>
        </p:spPr>
      </p:pic>
      <p:pic>
        <p:nvPicPr>
          <p:cNvPr id="27" name="Picture 26" descr="A close up of a logo&#10;&#10;Description generated with very high confidence">
            <a:extLst>
              <a:ext uri="{FF2B5EF4-FFF2-40B4-BE49-F238E27FC236}">
                <a16:creationId xmlns:a16="http://schemas.microsoft.com/office/drawing/2014/main" id="{03782A13-2B59-4BA1-9421-578C4E797D2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5754"/>
          <a:stretch/>
        </p:blipFill>
        <p:spPr>
          <a:xfrm>
            <a:off x="7732264" y="2636912"/>
            <a:ext cx="2684216" cy="1440160"/>
          </a:xfrm>
          <a:prstGeom prst="rect">
            <a:avLst/>
          </a:prstGeom>
        </p:spPr>
      </p:pic>
    </p:spTree>
    <p:custDataLst>
      <p:tags r:id="rId1"/>
    </p:custDataLst>
    <p:extLst>
      <p:ext uri="{BB962C8B-B14F-4D97-AF65-F5344CB8AC3E}">
        <p14:creationId xmlns:p14="http://schemas.microsoft.com/office/powerpoint/2010/main" val="66146248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25"/>
                                        </p:tgtEl>
                                      </p:cBhvr>
                                    </p:animEffect>
                                    <p:set>
                                      <p:cBhvr>
                                        <p:cTn id="11" dur="1" fill="hold">
                                          <p:stCondLst>
                                            <p:cond delay="499"/>
                                          </p:stCondLst>
                                        </p:cTn>
                                        <p:tgtEl>
                                          <p:spTgt spid="25"/>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24"/>
                                        </p:tgtEl>
                                      </p:cBhvr>
                                    </p:animEffect>
                                    <p:set>
                                      <p:cBhvr>
                                        <p:cTn id="14" dur="1" fill="hold">
                                          <p:stCondLst>
                                            <p:cond delay="499"/>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ntr" presetSubtype="0" fill="hold" nodeType="withEffect">
                                  <p:stCondLst>
                                    <p:cond delay="50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7" name="Picture 6">
            <a:extLst>
              <a:ext uri="{FF2B5EF4-FFF2-40B4-BE49-F238E27FC236}">
                <a16:creationId xmlns:a16="http://schemas.microsoft.com/office/drawing/2014/main" id="{6C64FB4B-821B-4552-B7BF-6FFFEA840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395" y="5400806"/>
            <a:ext cx="417210" cy="459638"/>
          </a:xfrm>
          <a:prstGeom prst="rect">
            <a:avLst/>
          </a:prstGeom>
        </p:spPr>
      </p:pic>
      <p:pic>
        <p:nvPicPr>
          <p:cNvPr id="8" name="Picture 7">
            <a:extLst>
              <a:ext uri="{FF2B5EF4-FFF2-40B4-BE49-F238E27FC236}">
                <a16:creationId xmlns:a16="http://schemas.microsoft.com/office/drawing/2014/main" id="{4E90B7A5-BAD8-4316-B81A-B9C8575145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640" y="4921200"/>
            <a:ext cx="417210" cy="459638"/>
          </a:xfrm>
          <a:prstGeom prst="rect">
            <a:avLst/>
          </a:prstGeom>
        </p:spPr>
      </p:pic>
      <p:pic>
        <p:nvPicPr>
          <p:cNvPr id="9" name="Picture 8">
            <a:extLst>
              <a:ext uri="{FF2B5EF4-FFF2-40B4-BE49-F238E27FC236}">
                <a16:creationId xmlns:a16="http://schemas.microsoft.com/office/drawing/2014/main" id="{85B6FA48-DD03-4E20-9A05-2C51A6A04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640" y="4417200"/>
            <a:ext cx="417210" cy="459638"/>
          </a:xfrm>
          <a:prstGeom prst="rect">
            <a:avLst/>
          </a:prstGeom>
        </p:spPr>
      </p:pic>
      <p:pic>
        <p:nvPicPr>
          <p:cNvPr id="10" name="Picture 9">
            <a:extLst>
              <a:ext uri="{FF2B5EF4-FFF2-40B4-BE49-F238E27FC236}">
                <a16:creationId xmlns:a16="http://schemas.microsoft.com/office/drawing/2014/main" id="{70EABD82-58DC-4C65-AD47-38A5AE7A6A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640" y="3931200"/>
            <a:ext cx="417210" cy="459638"/>
          </a:xfrm>
          <a:prstGeom prst="rect">
            <a:avLst/>
          </a:prstGeom>
        </p:spPr>
      </p:pic>
      <p:pic>
        <p:nvPicPr>
          <p:cNvPr id="11" name="Picture 10">
            <a:extLst>
              <a:ext uri="{FF2B5EF4-FFF2-40B4-BE49-F238E27FC236}">
                <a16:creationId xmlns:a16="http://schemas.microsoft.com/office/drawing/2014/main" id="{5B0AE2DA-3AB4-4FDD-8C9B-211528D38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76" y="3438000"/>
            <a:ext cx="417210" cy="459638"/>
          </a:xfrm>
          <a:prstGeom prst="rect">
            <a:avLst/>
          </a:prstGeom>
        </p:spPr>
      </p:pic>
      <p:pic>
        <p:nvPicPr>
          <p:cNvPr id="12" name="Picture 11">
            <a:extLst>
              <a:ext uri="{FF2B5EF4-FFF2-40B4-BE49-F238E27FC236}">
                <a16:creationId xmlns:a16="http://schemas.microsoft.com/office/drawing/2014/main" id="{BC071E39-0545-44B0-9E55-781B6DCE1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2640" y="2930400"/>
            <a:ext cx="417210" cy="459638"/>
          </a:xfrm>
          <a:prstGeom prst="rect">
            <a:avLst/>
          </a:prstGeom>
        </p:spPr>
      </p:pic>
      <p:pic>
        <p:nvPicPr>
          <p:cNvPr id="13" name="Picture 12">
            <a:extLst>
              <a:ext uri="{FF2B5EF4-FFF2-40B4-BE49-F238E27FC236}">
                <a16:creationId xmlns:a16="http://schemas.microsoft.com/office/drawing/2014/main" id="{24EAE3A4-5747-4295-9C38-884667732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7395" y="2422800"/>
            <a:ext cx="417210" cy="459638"/>
          </a:xfrm>
          <a:prstGeom prst="rect">
            <a:avLst/>
          </a:prstGeom>
        </p:spPr>
      </p:pic>
      <p:pic>
        <p:nvPicPr>
          <p:cNvPr id="14" name="Picture 13">
            <a:extLst>
              <a:ext uri="{FF2B5EF4-FFF2-40B4-BE49-F238E27FC236}">
                <a16:creationId xmlns:a16="http://schemas.microsoft.com/office/drawing/2014/main" id="{55C36B5A-BB6F-49A7-A2C4-890D8D1EBC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76" y="1922400"/>
            <a:ext cx="417210" cy="459638"/>
          </a:xfrm>
          <a:prstGeom prst="rect">
            <a:avLst/>
          </a:prstGeom>
        </p:spPr>
      </p:pic>
      <p:pic>
        <p:nvPicPr>
          <p:cNvPr id="15" name="Picture 14">
            <a:extLst>
              <a:ext uri="{FF2B5EF4-FFF2-40B4-BE49-F238E27FC236}">
                <a16:creationId xmlns:a16="http://schemas.microsoft.com/office/drawing/2014/main" id="{D5993608-5323-4F9A-92C9-B479E46F6D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76" y="1432800"/>
            <a:ext cx="417210" cy="459638"/>
          </a:xfrm>
          <a:prstGeom prst="rect">
            <a:avLst/>
          </a:prstGeom>
        </p:spPr>
      </p:pic>
      <p:pic>
        <p:nvPicPr>
          <p:cNvPr id="16" name="Picture 15">
            <a:extLst>
              <a:ext uri="{FF2B5EF4-FFF2-40B4-BE49-F238E27FC236}">
                <a16:creationId xmlns:a16="http://schemas.microsoft.com/office/drawing/2014/main" id="{69150CA9-7043-4350-A2A5-C1B89C7AF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76" y="928800"/>
            <a:ext cx="417210" cy="459638"/>
          </a:xfrm>
          <a:prstGeom prst="rect">
            <a:avLst/>
          </a:prstGeom>
        </p:spPr>
      </p:pic>
    </p:spTree>
    <p:custDataLst>
      <p:tags r:id="rId1"/>
    </p:custDataLst>
    <p:extLst>
      <p:ext uri="{BB962C8B-B14F-4D97-AF65-F5344CB8AC3E}">
        <p14:creationId xmlns:p14="http://schemas.microsoft.com/office/powerpoint/2010/main" val="1401940552"/>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path" presetSubtype="0" accel="50000" decel="50000" fill="hold" nodeType="clickEffect">
                                  <p:stCondLst>
                                    <p:cond delay="0"/>
                                  </p:stCondLst>
                                  <p:childTnLst>
                                    <p:animMotion origin="layout" path="M 8.33333E-7 -3.33333E-6 L 8.33333E-7 0.00717 " pathEditMode="relative" rAng="0" ptsTypes="AA">
                                      <p:cBhvr>
                                        <p:cTn id="47" dur="1000" fill="hold"/>
                                        <p:tgtEl>
                                          <p:spTgt spid="8"/>
                                        </p:tgtEl>
                                        <p:attrNameLst>
                                          <p:attrName>ppt_x</p:attrName>
                                          <p:attrName>ppt_y</p:attrName>
                                        </p:attrNameLst>
                                      </p:cBhvr>
                                      <p:rCtr x="0" y="301"/>
                                    </p:animMotion>
                                  </p:childTnLst>
                                </p:cTn>
                              </p:par>
                              <p:par>
                                <p:cTn id="48" presetID="42" presetClass="path" presetSubtype="0" accel="50000" decel="50000" fill="hold" nodeType="withEffect">
                                  <p:stCondLst>
                                    <p:cond delay="0"/>
                                  </p:stCondLst>
                                  <p:childTnLst>
                                    <p:animMotion origin="layout" path="M 8.33333E-7 -2.22222E-6 L 8.33333E-7 0.01689 " pathEditMode="relative" rAng="0" ptsTypes="AA">
                                      <p:cBhvr>
                                        <p:cTn id="49" dur="1000" fill="hold"/>
                                        <p:tgtEl>
                                          <p:spTgt spid="9"/>
                                        </p:tgtEl>
                                        <p:attrNameLst>
                                          <p:attrName>ppt_x</p:attrName>
                                          <p:attrName>ppt_y</p:attrName>
                                        </p:attrNameLst>
                                      </p:cBhvr>
                                      <p:rCtr x="0" y="787"/>
                                    </p:animMotion>
                                  </p:childTnLst>
                                </p:cTn>
                              </p:par>
                              <p:par>
                                <p:cTn id="50" presetID="42" presetClass="path" presetSubtype="0" accel="50000" decel="50000" fill="hold" nodeType="withEffect">
                                  <p:stCondLst>
                                    <p:cond delay="0"/>
                                  </p:stCondLst>
                                  <p:childTnLst>
                                    <p:animMotion origin="layout" path="M 8.33333E-7 -2.96296E-6 L 8.33333E-7 0.025 " pathEditMode="relative" rAng="0" ptsTypes="AA">
                                      <p:cBhvr>
                                        <p:cTn id="51" dur="1000" fill="hold"/>
                                        <p:tgtEl>
                                          <p:spTgt spid="10"/>
                                        </p:tgtEl>
                                        <p:attrNameLst>
                                          <p:attrName>ppt_x</p:attrName>
                                          <p:attrName>ppt_y</p:attrName>
                                        </p:attrNameLst>
                                      </p:cBhvr>
                                      <p:rCtr x="0" y="1250"/>
                                    </p:animMotion>
                                  </p:childTnLst>
                                </p:cTn>
                              </p:par>
                              <p:par>
                                <p:cTn id="52" presetID="42" presetClass="path" presetSubtype="0" accel="50000" decel="50000" fill="hold" nodeType="withEffect">
                                  <p:stCondLst>
                                    <p:cond delay="0"/>
                                  </p:stCondLst>
                                  <p:childTnLst>
                                    <p:animMotion origin="layout" path="M -1.94444E-6 -0.00069 L -1.94444E-6 0.03357 " pathEditMode="relative" rAng="0" ptsTypes="AA">
                                      <p:cBhvr>
                                        <p:cTn id="53" dur="1000" fill="hold"/>
                                        <p:tgtEl>
                                          <p:spTgt spid="11"/>
                                        </p:tgtEl>
                                        <p:attrNameLst>
                                          <p:attrName>ppt_x</p:attrName>
                                          <p:attrName>ppt_y</p:attrName>
                                        </p:attrNameLst>
                                      </p:cBhvr>
                                      <p:rCtr x="0" y="1713"/>
                                    </p:animMotion>
                                  </p:childTnLst>
                                </p:cTn>
                              </p:par>
                              <p:par>
                                <p:cTn id="54" presetID="42" presetClass="path" presetSubtype="0" accel="50000" decel="50000" fill="hold" nodeType="withEffect">
                                  <p:stCondLst>
                                    <p:cond delay="0"/>
                                  </p:stCondLst>
                                  <p:childTnLst>
                                    <p:animMotion origin="layout" path="M 8.33333E-7 1.85185E-6 L 8.33333E-7 0.04398 " pathEditMode="relative" rAng="0" ptsTypes="AA">
                                      <p:cBhvr>
                                        <p:cTn id="55" dur="1000" fill="hold"/>
                                        <p:tgtEl>
                                          <p:spTgt spid="12"/>
                                        </p:tgtEl>
                                        <p:attrNameLst>
                                          <p:attrName>ppt_x</p:attrName>
                                          <p:attrName>ppt_y</p:attrName>
                                        </p:attrNameLst>
                                      </p:cBhvr>
                                      <p:rCtr x="0" y="2199"/>
                                    </p:animMotion>
                                  </p:childTnLst>
                                </p:cTn>
                              </p:par>
                              <p:par>
                                <p:cTn id="56" presetID="42" presetClass="path" presetSubtype="0" accel="50000" decel="50000" fill="hold" nodeType="withEffect">
                                  <p:stCondLst>
                                    <p:cond delay="0"/>
                                  </p:stCondLst>
                                  <p:childTnLst>
                                    <p:animMotion origin="layout" path="M 0 4.44444E-6 L 0 0.05463 " pathEditMode="relative" rAng="0" ptsTypes="AA">
                                      <p:cBhvr>
                                        <p:cTn id="57" dur="1000" fill="hold"/>
                                        <p:tgtEl>
                                          <p:spTgt spid="13"/>
                                        </p:tgtEl>
                                        <p:attrNameLst>
                                          <p:attrName>ppt_x</p:attrName>
                                          <p:attrName>ppt_y</p:attrName>
                                        </p:attrNameLst>
                                      </p:cBhvr>
                                      <p:rCtr x="0" y="2731"/>
                                    </p:animMotion>
                                  </p:childTnLst>
                                </p:cTn>
                              </p:par>
                              <p:par>
                                <p:cTn id="58" presetID="42" presetClass="path" presetSubtype="0" accel="50000" decel="50000" fill="hold" nodeType="withEffect">
                                  <p:stCondLst>
                                    <p:cond delay="0"/>
                                  </p:stCondLst>
                                  <p:childTnLst>
                                    <p:animMotion origin="layout" path="M -1.94444E-6 2.59259E-6 L -1.94444E-6 0.06504 " pathEditMode="relative" rAng="0" ptsTypes="AA">
                                      <p:cBhvr>
                                        <p:cTn id="59" dur="1000" fill="hold"/>
                                        <p:tgtEl>
                                          <p:spTgt spid="14"/>
                                        </p:tgtEl>
                                        <p:attrNameLst>
                                          <p:attrName>ppt_x</p:attrName>
                                          <p:attrName>ppt_y</p:attrName>
                                        </p:attrNameLst>
                                      </p:cBhvr>
                                      <p:rCtr x="0" y="3241"/>
                                    </p:animMotion>
                                  </p:childTnLst>
                                </p:cTn>
                              </p:par>
                              <p:par>
                                <p:cTn id="60" presetID="42" presetClass="path" presetSubtype="0" accel="50000" decel="50000" fill="hold" nodeType="withEffect">
                                  <p:stCondLst>
                                    <p:cond delay="0"/>
                                  </p:stCondLst>
                                  <p:childTnLst>
                                    <p:animMotion origin="layout" path="M -1.94444E-6 -1.11111E-6 L -1.94444E-6 0.07361 " pathEditMode="relative" rAng="0" ptsTypes="AA">
                                      <p:cBhvr>
                                        <p:cTn id="61" dur="1000" fill="hold"/>
                                        <p:tgtEl>
                                          <p:spTgt spid="15"/>
                                        </p:tgtEl>
                                        <p:attrNameLst>
                                          <p:attrName>ppt_x</p:attrName>
                                          <p:attrName>ppt_y</p:attrName>
                                        </p:attrNameLst>
                                      </p:cBhvr>
                                      <p:rCtr x="0" y="3681"/>
                                    </p:animMotion>
                                  </p:childTnLst>
                                </p:cTn>
                              </p:par>
                              <p:par>
                                <p:cTn id="62" presetID="42" presetClass="path" presetSubtype="0" accel="50000" decel="50000" fill="hold" nodeType="withEffect">
                                  <p:stCondLst>
                                    <p:cond delay="0"/>
                                  </p:stCondLst>
                                  <p:childTnLst>
                                    <p:animMotion origin="layout" path="M -1.94444E-6 -4.07407E-6 L -1.94444E-6 0.08426 " pathEditMode="relative" rAng="0" ptsTypes="AA">
                                      <p:cBhvr>
                                        <p:cTn id="63" dur="1000" fill="hold"/>
                                        <p:tgtEl>
                                          <p:spTgt spid="16"/>
                                        </p:tgtEl>
                                        <p:attrNameLst>
                                          <p:attrName>ppt_x</p:attrName>
                                          <p:attrName>ppt_y</p:attrName>
                                        </p:attrNameLst>
                                      </p:cBhvr>
                                      <p:rCtr x="0" y="4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8</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178695349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8</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add and subtract multiples of ten</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23267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8</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1.8 Composition of numbers: multiples of 10 up to 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3421341985"/>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5:6-5:9</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28-31</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5035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5:6</a:t>
            </a:r>
          </a:p>
        </p:txBody>
      </p:sp>
      <p:pic>
        <p:nvPicPr>
          <p:cNvPr id="5" name="Picture 4" descr="A picture containing writing implement, stationary&#10;&#10;Description generated with high confidence">
            <a:extLst>
              <a:ext uri="{FF2B5EF4-FFF2-40B4-BE49-F238E27FC236}">
                <a16:creationId xmlns:a16="http://schemas.microsoft.com/office/drawing/2014/main" id="{5DC370ED-40A3-4130-86CA-C3F93F8468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2122344"/>
            <a:ext cx="7907446" cy="2613315"/>
          </a:xfrm>
          <a:prstGeom prst="rect">
            <a:avLst/>
          </a:prstGeom>
        </p:spPr>
      </p:pic>
    </p:spTree>
    <p:custDataLst>
      <p:tags r:id="rId1"/>
    </p:custDataLst>
    <p:extLst>
      <p:ext uri="{BB962C8B-B14F-4D97-AF65-F5344CB8AC3E}">
        <p14:creationId xmlns:p14="http://schemas.microsoft.com/office/powerpoint/2010/main" val="116903916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generated with very high confidence">
            <a:extLst>
              <a:ext uri="{FF2B5EF4-FFF2-40B4-BE49-F238E27FC236}">
                <a16:creationId xmlns:a16="http://schemas.microsoft.com/office/drawing/2014/main" id="{4523F4FC-B551-48F8-A4DD-999F3A56D4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13348" y="2286277"/>
            <a:ext cx="2542493" cy="2285446"/>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5:7</a:t>
            </a:r>
          </a:p>
        </p:txBody>
      </p:sp>
      <p:sp>
        <p:nvSpPr>
          <p:cNvPr id="7" name="Rectangle 6">
            <a:extLst>
              <a:ext uri="{FF2B5EF4-FFF2-40B4-BE49-F238E27FC236}">
                <a16:creationId xmlns:a16="http://schemas.microsoft.com/office/drawing/2014/main" id="{8F3D4AC1-2E1F-4589-B430-03C66652419F}"/>
              </a:ext>
            </a:extLst>
          </p:cNvPr>
          <p:cNvSpPr/>
          <p:nvPr/>
        </p:nvSpPr>
        <p:spPr bwMode="auto">
          <a:xfrm>
            <a:off x="3934458" y="3789040"/>
            <a:ext cx="434652" cy="41948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0" name="Picture 9" descr="A close up of a logo&#10;&#10;Description generated with very high confidence">
            <a:extLst>
              <a:ext uri="{FF2B5EF4-FFF2-40B4-BE49-F238E27FC236}">
                <a16:creationId xmlns:a16="http://schemas.microsoft.com/office/drawing/2014/main" id="{A39B2912-B302-49BB-8763-BA48FCB4BCA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943872" y="2286277"/>
            <a:ext cx="2304256" cy="2285446"/>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0818B144-553D-4112-A339-D3A554DC56D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37"/>
          <a:stretch/>
        </p:blipFill>
        <p:spPr>
          <a:xfrm>
            <a:off x="7592555" y="2300745"/>
            <a:ext cx="2304256" cy="2285446"/>
          </a:xfrm>
          <a:prstGeom prst="rect">
            <a:avLst/>
          </a:prstGeom>
        </p:spPr>
      </p:pic>
      <p:pic>
        <p:nvPicPr>
          <p:cNvPr id="12" name="Picture 11" descr="A picture containing object, road&#10;&#10;Description generated with high confidence">
            <a:extLst>
              <a:ext uri="{FF2B5EF4-FFF2-40B4-BE49-F238E27FC236}">
                <a16:creationId xmlns:a16="http://schemas.microsoft.com/office/drawing/2014/main" id="{6F8A3B16-82BE-41A6-87E2-47058719BE2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919754" y="3848482"/>
            <a:ext cx="360040" cy="360040"/>
          </a:xfrm>
          <a:prstGeom prst="rect">
            <a:avLst/>
          </a:prstGeom>
        </p:spPr>
      </p:pic>
      <p:sp>
        <p:nvSpPr>
          <p:cNvPr id="13" name="Rectangle 12">
            <a:extLst>
              <a:ext uri="{FF2B5EF4-FFF2-40B4-BE49-F238E27FC236}">
                <a16:creationId xmlns:a16="http://schemas.microsoft.com/office/drawing/2014/main" id="{CA85A71E-5F0A-424D-9F84-FB1807F946AA}"/>
              </a:ext>
            </a:extLst>
          </p:cNvPr>
          <p:cNvSpPr/>
          <p:nvPr/>
        </p:nvSpPr>
        <p:spPr bwMode="auto">
          <a:xfrm>
            <a:off x="5906872" y="2564904"/>
            <a:ext cx="434652" cy="3121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4" name="Picture 13" descr="A picture containing object, road&#10;&#10;Description generated with high confidence">
            <a:extLst>
              <a:ext uri="{FF2B5EF4-FFF2-40B4-BE49-F238E27FC236}">
                <a16:creationId xmlns:a16="http://schemas.microsoft.com/office/drawing/2014/main" id="{8577B7BB-1E4D-41DF-8A8F-FA85B8C11D0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970001" y="2548801"/>
            <a:ext cx="289889" cy="337749"/>
          </a:xfrm>
          <a:prstGeom prst="rect">
            <a:avLst/>
          </a:prstGeom>
        </p:spPr>
      </p:pic>
      <p:sp>
        <p:nvSpPr>
          <p:cNvPr id="15" name="Rectangle 14">
            <a:extLst>
              <a:ext uri="{FF2B5EF4-FFF2-40B4-BE49-F238E27FC236}">
                <a16:creationId xmlns:a16="http://schemas.microsoft.com/office/drawing/2014/main" id="{B8BDAF9D-915B-4EA8-A920-2978C1601976}"/>
              </a:ext>
            </a:extLst>
          </p:cNvPr>
          <p:cNvSpPr/>
          <p:nvPr/>
        </p:nvSpPr>
        <p:spPr bwMode="auto">
          <a:xfrm>
            <a:off x="7824192" y="3842685"/>
            <a:ext cx="434652" cy="31219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 name="Picture 7" descr="A picture containing object&#10;&#10;Description generated with high confidence">
            <a:extLst>
              <a:ext uri="{FF2B5EF4-FFF2-40B4-BE49-F238E27FC236}">
                <a16:creationId xmlns:a16="http://schemas.microsoft.com/office/drawing/2014/main" id="{0511A2BD-0429-4C11-B1E6-8BD15769EF6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896200" y="3852001"/>
            <a:ext cx="432048" cy="288033"/>
          </a:xfrm>
          <a:prstGeom prst="rect">
            <a:avLst/>
          </a:prstGeom>
        </p:spPr>
      </p:pic>
    </p:spTree>
    <p:custDataLst>
      <p:tags r:id="rId1"/>
    </p:custDataLst>
    <p:extLst>
      <p:ext uri="{BB962C8B-B14F-4D97-AF65-F5344CB8AC3E}">
        <p14:creationId xmlns:p14="http://schemas.microsoft.com/office/powerpoint/2010/main" val="1766883094"/>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5:7</a:t>
            </a:r>
          </a:p>
        </p:txBody>
      </p:sp>
      <p:pic>
        <p:nvPicPr>
          <p:cNvPr id="4" name="Picture 3" descr="A close up of a logo&#10;&#10;Description generated with very high confidence">
            <a:extLst>
              <a:ext uri="{FF2B5EF4-FFF2-40B4-BE49-F238E27FC236}">
                <a16:creationId xmlns:a16="http://schemas.microsoft.com/office/drawing/2014/main" id="{69333E56-65DE-43F4-BD3E-FD7144D98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3348" y="2286277"/>
            <a:ext cx="7965307" cy="2285446"/>
          </a:xfrm>
          <a:prstGeom prst="rect">
            <a:avLst/>
          </a:prstGeom>
        </p:spPr>
      </p:pic>
      <p:sp>
        <p:nvSpPr>
          <p:cNvPr id="7" name="Rectangle 6">
            <a:extLst>
              <a:ext uri="{FF2B5EF4-FFF2-40B4-BE49-F238E27FC236}">
                <a16:creationId xmlns:a16="http://schemas.microsoft.com/office/drawing/2014/main" id="{8F3D4AC1-2E1F-4589-B430-03C66652419F}"/>
              </a:ext>
            </a:extLst>
          </p:cNvPr>
          <p:cNvSpPr/>
          <p:nvPr/>
        </p:nvSpPr>
        <p:spPr bwMode="auto">
          <a:xfrm>
            <a:off x="8181628" y="3789040"/>
            <a:ext cx="434652" cy="41948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8" name="Picture 7" descr="A picture containing object&#10;&#10;Description generated with high confidence">
            <a:extLst>
              <a:ext uri="{FF2B5EF4-FFF2-40B4-BE49-F238E27FC236}">
                <a16:creationId xmlns:a16="http://schemas.microsoft.com/office/drawing/2014/main" id="{0511A2BD-0429-4C11-B1E6-8BD15769EF6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202000" y="3817181"/>
            <a:ext cx="360040" cy="363201"/>
          </a:xfrm>
          <a:prstGeom prst="rect">
            <a:avLst/>
          </a:prstGeom>
        </p:spPr>
      </p:pic>
    </p:spTree>
    <p:custDataLst>
      <p:tags r:id="rId1"/>
    </p:custDataLst>
    <p:extLst>
      <p:ext uri="{BB962C8B-B14F-4D97-AF65-F5344CB8AC3E}">
        <p14:creationId xmlns:p14="http://schemas.microsoft.com/office/powerpoint/2010/main" val="4102287318"/>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5:8</a:t>
            </a:r>
          </a:p>
        </p:txBody>
      </p:sp>
      <p:pic>
        <p:nvPicPr>
          <p:cNvPr id="5" name="Picture 4" descr="A close up of a clock&#10;&#10;Description generated with high confidence">
            <a:extLst>
              <a:ext uri="{FF2B5EF4-FFF2-40B4-BE49-F238E27FC236}">
                <a16:creationId xmlns:a16="http://schemas.microsoft.com/office/drawing/2014/main" id="{4E54422B-EA80-45E2-B743-0AB485F10C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1321955"/>
            <a:ext cx="7907446" cy="4214090"/>
          </a:xfrm>
          <a:prstGeom prst="rect">
            <a:avLst/>
          </a:prstGeom>
        </p:spPr>
      </p:pic>
    </p:spTree>
    <p:custDataLst>
      <p:tags r:id="rId1"/>
    </p:custDataLst>
    <p:extLst>
      <p:ext uri="{BB962C8B-B14F-4D97-AF65-F5344CB8AC3E}">
        <p14:creationId xmlns:p14="http://schemas.microsoft.com/office/powerpoint/2010/main" val="2480270817"/>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B940B2-BECE-4C91-9E8C-D7166106D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2860" y="2387532"/>
            <a:ext cx="5506283" cy="2082937"/>
          </a:xfrm>
          <a:prstGeom prst="rect">
            <a:avLst/>
          </a:prstGeom>
        </p:spPr>
      </p:pic>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5:8</a:t>
            </a:r>
          </a:p>
        </p:txBody>
      </p:sp>
      <p:pic>
        <p:nvPicPr>
          <p:cNvPr id="6" name="Picture 5" descr="A picture containing object&#10;&#10;Description generated with high confidence">
            <a:extLst>
              <a:ext uri="{FF2B5EF4-FFF2-40B4-BE49-F238E27FC236}">
                <a16:creationId xmlns:a16="http://schemas.microsoft.com/office/drawing/2014/main" id="{974F2D53-EFFD-467C-9A44-5F07D9BBBA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39817" y="2387532"/>
            <a:ext cx="487219" cy="432049"/>
          </a:xfrm>
          <a:prstGeom prst="rect">
            <a:avLst/>
          </a:prstGeom>
        </p:spPr>
      </p:pic>
      <p:pic>
        <p:nvPicPr>
          <p:cNvPr id="7" name="Picture 6" descr="A picture containing object&#10;&#10;Description generated with high confidence">
            <a:extLst>
              <a:ext uri="{FF2B5EF4-FFF2-40B4-BE49-F238E27FC236}">
                <a16:creationId xmlns:a16="http://schemas.microsoft.com/office/drawing/2014/main" id="{10719526-B788-4DB2-985A-0D2F919D153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303913" y="3942001"/>
            <a:ext cx="487219" cy="432049"/>
          </a:xfrm>
          <a:prstGeom prst="rect">
            <a:avLst/>
          </a:prstGeom>
        </p:spPr>
      </p:pic>
    </p:spTree>
    <p:custDataLst>
      <p:tags r:id="rId1"/>
    </p:custDataLst>
    <p:extLst>
      <p:ext uri="{BB962C8B-B14F-4D97-AF65-F5344CB8AC3E}">
        <p14:creationId xmlns:p14="http://schemas.microsoft.com/office/powerpoint/2010/main" val="272403683"/>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1" y="0"/>
            <a:ext cx="9144000" cy="630000"/>
          </a:xfrm>
        </p:spPr>
        <p:txBody>
          <a:bodyPr/>
          <a:lstStyle/>
          <a:p>
            <a:r>
              <a:rPr lang="en-GB" dirty="0"/>
              <a:t>1.8 Composition: multiples of 10 up to 100 – step 5:9</a:t>
            </a:r>
          </a:p>
        </p:txBody>
      </p:sp>
      <p:pic>
        <p:nvPicPr>
          <p:cNvPr id="5" name="Picture 4">
            <a:extLst>
              <a:ext uri="{FF2B5EF4-FFF2-40B4-BE49-F238E27FC236}">
                <a16:creationId xmlns:a16="http://schemas.microsoft.com/office/drawing/2014/main" id="{72C0B472-3EC6-49EA-A516-66A6C9E6F5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2277" y="2247706"/>
            <a:ext cx="7907446" cy="2362591"/>
          </a:xfrm>
          <a:prstGeom prst="rect">
            <a:avLst/>
          </a:prstGeom>
        </p:spPr>
      </p:pic>
    </p:spTree>
    <p:custDataLst>
      <p:tags r:id="rId1"/>
    </p:custDataLst>
    <p:extLst>
      <p:ext uri="{BB962C8B-B14F-4D97-AF65-F5344CB8AC3E}">
        <p14:creationId xmlns:p14="http://schemas.microsoft.com/office/powerpoint/2010/main" val="3427395071"/>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9</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231976706"/>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9</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explore the counting sequence for counting</a:t>
                      </a:r>
                      <a:r>
                        <a:rPr lang="en-GB" sz="2400" b="1" baseline="0" dirty="0">
                          <a:solidFill>
                            <a:schemeClr val="tx1">
                              <a:lumMod val="65000"/>
                              <a:lumOff val="35000"/>
                            </a:schemeClr>
                          </a:solidFill>
                          <a:latin typeface="Arial" panose="020B0604020202020204" pitchFamily="34" charset="0"/>
                          <a:cs typeface="Arial" panose="020B0604020202020204" pitchFamily="34" charset="0"/>
                        </a:rPr>
                        <a:t> to 100 and beyond</a:t>
                      </a:r>
                      <a:endParaRPr lang="en-GB" sz="2400" b="1" dirty="0">
                        <a:solidFill>
                          <a:schemeClr val="tx1">
                            <a:lumMod val="65000"/>
                            <a:lumOff val="35000"/>
                          </a:schemeClr>
                        </a:solidFill>
                        <a:latin typeface="Arial" panose="020B0604020202020204" pitchFamily="34" charset="0"/>
                        <a:cs typeface="Arial" panose="020B0604020202020204" pitchFamily="34" charset="0"/>
                      </a:endParaRP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260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9</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1.9 Composition of numbers: 20-100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2409646117"/>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1:1</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4-5</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0831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1.8 Composition: multiples of 10 up to 100 – step 1:1</a:t>
            </a:r>
          </a:p>
        </p:txBody>
      </p:sp>
      <p:pic>
        <p:nvPicPr>
          <p:cNvPr id="17" name="Picture 16">
            <a:extLst>
              <a:ext uri="{FF2B5EF4-FFF2-40B4-BE49-F238E27FC236}">
                <a16:creationId xmlns:a16="http://schemas.microsoft.com/office/drawing/2014/main" id="{54A2CE68-1107-4A95-A3FC-AB791A4A2C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080000" y="3331287"/>
            <a:ext cx="417210" cy="456944"/>
          </a:xfrm>
          <a:prstGeom prst="rect">
            <a:avLst/>
          </a:prstGeom>
        </p:spPr>
      </p:pic>
      <p:pic>
        <p:nvPicPr>
          <p:cNvPr id="19" name="Picture 18">
            <a:extLst>
              <a:ext uri="{FF2B5EF4-FFF2-40B4-BE49-F238E27FC236}">
                <a16:creationId xmlns:a16="http://schemas.microsoft.com/office/drawing/2014/main" id="{28E9F7D1-35C8-47C8-A279-3EEA778AB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506504" y="3329940"/>
            <a:ext cx="417210" cy="459638"/>
          </a:xfrm>
          <a:prstGeom prst="rect">
            <a:avLst/>
          </a:prstGeom>
        </p:spPr>
      </p:pic>
      <p:pic>
        <p:nvPicPr>
          <p:cNvPr id="20" name="Picture 19">
            <a:extLst>
              <a:ext uri="{FF2B5EF4-FFF2-40B4-BE49-F238E27FC236}">
                <a16:creationId xmlns:a16="http://schemas.microsoft.com/office/drawing/2014/main" id="{505A01F4-E922-42F3-BDFB-635D73A370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938420" y="3329940"/>
            <a:ext cx="417210" cy="459638"/>
          </a:xfrm>
          <a:prstGeom prst="rect">
            <a:avLst/>
          </a:prstGeom>
        </p:spPr>
      </p:pic>
      <p:pic>
        <p:nvPicPr>
          <p:cNvPr id="21" name="Picture 20">
            <a:extLst>
              <a:ext uri="{FF2B5EF4-FFF2-40B4-BE49-F238E27FC236}">
                <a16:creationId xmlns:a16="http://schemas.microsoft.com/office/drawing/2014/main" id="{DFD7F34E-D05E-4D93-811F-44B1DF3AB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370336" y="3329940"/>
            <a:ext cx="417210" cy="459638"/>
          </a:xfrm>
          <a:prstGeom prst="rect">
            <a:avLst/>
          </a:prstGeom>
        </p:spPr>
      </p:pic>
      <p:pic>
        <p:nvPicPr>
          <p:cNvPr id="22" name="Picture 21">
            <a:extLst>
              <a:ext uri="{FF2B5EF4-FFF2-40B4-BE49-F238E27FC236}">
                <a16:creationId xmlns:a16="http://schemas.microsoft.com/office/drawing/2014/main" id="{FB622C08-0C43-49AA-8744-4B44DD4C06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5802252" y="3329940"/>
            <a:ext cx="417210" cy="459638"/>
          </a:xfrm>
          <a:prstGeom prst="rect">
            <a:avLst/>
          </a:prstGeom>
        </p:spPr>
      </p:pic>
      <p:pic>
        <p:nvPicPr>
          <p:cNvPr id="23" name="Picture 22">
            <a:extLst>
              <a:ext uri="{FF2B5EF4-FFF2-40B4-BE49-F238E27FC236}">
                <a16:creationId xmlns:a16="http://schemas.microsoft.com/office/drawing/2014/main" id="{3AA930C2-A5BF-42AA-B53C-D1D2E2CB2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234168" y="3329940"/>
            <a:ext cx="417210" cy="459638"/>
          </a:xfrm>
          <a:prstGeom prst="rect">
            <a:avLst/>
          </a:prstGeom>
        </p:spPr>
      </p:pic>
      <p:pic>
        <p:nvPicPr>
          <p:cNvPr id="24" name="Picture 23">
            <a:extLst>
              <a:ext uri="{FF2B5EF4-FFF2-40B4-BE49-F238E27FC236}">
                <a16:creationId xmlns:a16="http://schemas.microsoft.com/office/drawing/2014/main" id="{06946F11-6378-4A5A-975C-7FF9A0AB10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6666084" y="3329940"/>
            <a:ext cx="417210" cy="459638"/>
          </a:xfrm>
          <a:prstGeom prst="rect">
            <a:avLst/>
          </a:prstGeom>
        </p:spPr>
      </p:pic>
      <p:pic>
        <p:nvPicPr>
          <p:cNvPr id="25" name="Picture 24">
            <a:extLst>
              <a:ext uri="{FF2B5EF4-FFF2-40B4-BE49-F238E27FC236}">
                <a16:creationId xmlns:a16="http://schemas.microsoft.com/office/drawing/2014/main" id="{C0F9E651-6B01-4F52-9E3A-91EB2C36A4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098000" y="3329940"/>
            <a:ext cx="417210" cy="459638"/>
          </a:xfrm>
          <a:prstGeom prst="rect">
            <a:avLst/>
          </a:prstGeom>
        </p:spPr>
      </p:pic>
      <p:pic>
        <p:nvPicPr>
          <p:cNvPr id="26" name="Picture 25">
            <a:extLst>
              <a:ext uri="{FF2B5EF4-FFF2-40B4-BE49-F238E27FC236}">
                <a16:creationId xmlns:a16="http://schemas.microsoft.com/office/drawing/2014/main" id="{3E10135E-24E7-415C-9F09-96E6D7F12F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529916" y="3329940"/>
            <a:ext cx="417210" cy="459638"/>
          </a:xfrm>
          <a:prstGeom prst="rect">
            <a:avLst/>
          </a:prstGeom>
        </p:spPr>
      </p:pic>
      <p:pic>
        <p:nvPicPr>
          <p:cNvPr id="27" name="Picture 26">
            <a:extLst>
              <a:ext uri="{FF2B5EF4-FFF2-40B4-BE49-F238E27FC236}">
                <a16:creationId xmlns:a16="http://schemas.microsoft.com/office/drawing/2014/main" id="{11553938-99AD-4C18-A8DE-BE81A90C7B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7961832" y="3329940"/>
            <a:ext cx="417210" cy="459638"/>
          </a:xfrm>
          <a:prstGeom prst="rect">
            <a:avLst/>
          </a:prstGeom>
        </p:spPr>
      </p:pic>
    </p:spTree>
    <p:custDataLst>
      <p:tags r:id="rId1"/>
    </p:custDataLst>
    <p:extLst>
      <p:ext uri="{BB962C8B-B14F-4D97-AF65-F5344CB8AC3E}">
        <p14:creationId xmlns:p14="http://schemas.microsoft.com/office/powerpoint/2010/main" val="1793137346"/>
      </p:ext>
    </p:extLst>
  </p:cSld>
  <p:clrMapOvr>
    <a:masterClrMapping/>
  </p:clrMapOvr>
  <mc:AlternateContent xmlns:mc="http://schemas.openxmlformats.org/markup-compatibility/2006" xmlns:p14="http://schemas.microsoft.com/office/powerpoint/2010/main">
    <mc:Choice Requires="p14">
      <p:transition spd="slow" p14:dur="2000" advTm="3005"/>
    </mc:Choice>
    <mc:Fallback xmlns="">
      <p:transition spd="slow" advTm="30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778E-7 -1.48148E-6 L 0.00295 -1.48148E-6 " pathEditMode="relative" rAng="0" ptsTypes="AA">
                                      <p:cBhvr>
                                        <p:cTn id="6" dur="1000" fill="hold"/>
                                        <p:tgtEl>
                                          <p:spTgt spid="23"/>
                                        </p:tgtEl>
                                        <p:attrNameLst>
                                          <p:attrName>ppt_x</p:attrName>
                                          <p:attrName>ppt_y</p:attrName>
                                        </p:attrNameLst>
                                      </p:cBhvr>
                                      <p:rCtr x="69" y="0"/>
                                    </p:animMotion>
                                  </p:childTnLst>
                                </p:cTn>
                              </p:par>
                              <p:par>
                                <p:cTn id="7" presetID="35" presetClass="path" presetSubtype="0" accel="50000" decel="50000" fill="hold" nodeType="withEffect">
                                  <p:stCondLst>
                                    <p:cond delay="0"/>
                                  </p:stCondLst>
                                  <p:childTnLst>
                                    <p:animMotion origin="layout" path="M 2.5E-6 -1.48148E-6 L -0.00487 -1.48148E-6 " pathEditMode="relative" rAng="0" ptsTypes="AA">
                                      <p:cBhvr>
                                        <p:cTn id="8" dur="1000" fill="hold"/>
                                        <p:tgtEl>
                                          <p:spTgt spid="22"/>
                                        </p:tgtEl>
                                        <p:attrNameLst>
                                          <p:attrName>ppt_x</p:attrName>
                                          <p:attrName>ppt_y</p:attrName>
                                        </p:attrNameLst>
                                      </p:cBhvr>
                                      <p:rCtr x="-330" y="0"/>
                                    </p:animMotion>
                                  </p:childTnLst>
                                </p:cTn>
                              </p:par>
                              <p:par>
                                <p:cTn id="9" presetID="35" presetClass="path" presetSubtype="0" accel="50000" decel="50000" fill="hold" nodeType="withEffect">
                                  <p:stCondLst>
                                    <p:cond delay="0"/>
                                  </p:stCondLst>
                                  <p:childTnLst>
                                    <p:animMotion origin="layout" path="M 8.33333E-7 -1.48148E-6 L -0.01284 -1.48148E-6 " pathEditMode="relative" rAng="0" ptsTypes="AA">
                                      <p:cBhvr>
                                        <p:cTn id="10" dur="1000" fill="hold"/>
                                        <p:tgtEl>
                                          <p:spTgt spid="21"/>
                                        </p:tgtEl>
                                        <p:attrNameLst>
                                          <p:attrName>ppt_x</p:attrName>
                                          <p:attrName>ppt_y</p:attrName>
                                        </p:attrNameLst>
                                      </p:cBhvr>
                                      <p:rCtr x="-330" y="0"/>
                                    </p:animMotion>
                                  </p:childTnLst>
                                </p:cTn>
                              </p:par>
                              <p:par>
                                <p:cTn id="11" presetID="35" presetClass="path" presetSubtype="0" accel="50000" decel="50000" fill="hold" nodeType="withEffect">
                                  <p:stCondLst>
                                    <p:cond delay="0"/>
                                  </p:stCondLst>
                                  <p:childTnLst>
                                    <p:animMotion origin="layout" path="M -5.55556E-7 -1.48148E-6 L -0.02222 -1.48148E-6 " pathEditMode="relative" rAng="0" ptsTypes="AA">
                                      <p:cBhvr>
                                        <p:cTn id="12" dur="1000" fill="hold"/>
                                        <p:tgtEl>
                                          <p:spTgt spid="20"/>
                                        </p:tgtEl>
                                        <p:attrNameLst>
                                          <p:attrName>ppt_x</p:attrName>
                                          <p:attrName>ppt_y</p:attrName>
                                        </p:attrNameLst>
                                      </p:cBhvr>
                                      <p:rCtr x="-1111" y="0"/>
                                    </p:animMotion>
                                  </p:childTnLst>
                                </p:cTn>
                              </p:par>
                              <p:par>
                                <p:cTn id="13" presetID="35" presetClass="path" presetSubtype="0" accel="50000" decel="50000" fill="hold" nodeType="withEffect">
                                  <p:stCondLst>
                                    <p:cond delay="0"/>
                                  </p:stCondLst>
                                  <p:childTnLst>
                                    <p:animMotion origin="layout" path="M 1.66667E-6 -1.48148E-6 L -0.03004 -1.48148E-6 " pathEditMode="relative" rAng="0" ptsTypes="AA">
                                      <p:cBhvr>
                                        <p:cTn id="14" dur="1000" fill="hold"/>
                                        <p:tgtEl>
                                          <p:spTgt spid="19"/>
                                        </p:tgtEl>
                                        <p:attrNameLst>
                                          <p:attrName>ppt_x</p:attrName>
                                          <p:attrName>ppt_y</p:attrName>
                                        </p:attrNameLst>
                                      </p:cBhvr>
                                      <p:rCtr x="-1510" y="0"/>
                                    </p:animMotion>
                                  </p:childTnLst>
                                </p:cTn>
                              </p:par>
                              <p:par>
                                <p:cTn id="15" presetID="35" presetClass="path" presetSubtype="0" accel="50000" decel="50000" fill="hold" nodeType="withEffect">
                                  <p:stCondLst>
                                    <p:cond delay="0"/>
                                  </p:stCondLst>
                                  <p:childTnLst>
                                    <p:animMotion origin="layout" path="M 3.88889E-6 -1.48148E-6 L -0.03802 -1.48148E-6 " pathEditMode="relative" rAng="0" ptsTypes="AA">
                                      <p:cBhvr>
                                        <p:cTn id="16" dur="1000" fill="hold"/>
                                        <p:tgtEl>
                                          <p:spTgt spid="17"/>
                                        </p:tgtEl>
                                        <p:attrNameLst>
                                          <p:attrName>ppt_x</p:attrName>
                                          <p:attrName>ppt_y</p:attrName>
                                        </p:attrNameLst>
                                      </p:cBhvr>
                                      <p:rCtr x="-1910" y="0"/>
                                    </p:animMotion>
                                  </p:childTnLst>
                                </p:cTn>
                              </p:par>
                              <p:par>
                                <p:cTn id="17" presetID="63" presetClass="path" presetSubtype="0" accel="50000" decel="50000" fill="hold" nodeType="withEffect">
                                  <p:stCondLst>
                                    <p:cond delay="0"/>
                                  </p:stCondLst>
                                  <p:childTnLst>
                                    <p:animMotion origin="layout" path="M 5.55556E-7 -1.48148E-6 L 0.00937 -1.48148E-6 " pathEditMode="relative" rAng="0" ptsTypes="AA">
                                      <p:cBhvr>
                                        <p:cTn id="18" dur="1000" fill="hold"/>
                                        <p:tgtEl>
                                          <p:spTgt spid="24"/>
                                        </p:tgtEl>
                                        <p:attrNameLst>
                                          <p:attrName>ppt_x</p:attrName>
                                          <p:attrName>ppt_y</p:attrName>
                                        </p:attrNameLst>
                                      </p:cBhvr>
                                      <p:rCtr x="469" y="0"/>
                                    </p:animMotion>
                                  </p:childTnLst>
                                </p:cTn>
                              </p:par>
                              <p:par>
                                <p:cTn id="19" presetID="63" presetClass="path" presetSubtype="0" accel="50000" decel="50000" fill="hold" nodeType="withEffect">
                                  <p:stCondLst>
                                    <p:cond delay="0"/>
                                  </p:stCondLst>
                                  <p:childTnLst>
                                    <p:animMotion origin="layout" path="M -1.66667E-6 -1.48148E-6 L 0.01736 -1.48148E-6 " pathEditMode="relative" rAng="0" ptsTypes="AA">
                                      <p:cBhvr>
                                        <p:cTn id="20" dur="1000" fill="hold"/>
                                        <p:tgtEl>
                                          <p:spTgt spid="25"/>
                                        </p:tgtEl>
                                        <p:attrNameLst>
                                          <p:attrName>ppt_x</p:attrName>
                                          <p:attrName>ppt_y</p:attrName>
                                        </p:attrNameLst>
                                      </p:cBhvr>
                                      <p:rCtr x="868" y="0"/>
                                    </p:animMotion>
                                  </p:childTnLst>
                                </p:cTn>
                              </p:par>
                              <p:par>
                                <p:cTn id="21" presetID="63" presetClass="path" presetSubtype="0" accel="50000" decel="50000" fill="hold" nodeType="withEffect">
                                  <p:stCondLst>
                                    <p:cond delay="0"/>
                                  </p:stCondLst>
                                  <p:childTnLst>
                                    <p:animMotion origin="layout" path="M -3.88889E-6 -1.48148E-6 L 0.02518 -1.48148E-6 " pathEditMode="relative" rAng="0" ptsTypes="AA">
                                      <p:cBhvr>
                                        <p:cTn id="22" dur="1000" fill="hold"/>
                                        <p:tgtEl>
                                          <p:spTgt spid="26"/>
                                        </p:tgtEl>
                                        <p:attrNameLst>
                                          <p:attrName>ppt_x</p:attrName>
                                          <p:attrName>ppt_y</p:attrName>
                                        </p:attrNameLst>
                                      </p:cBhvr>
                                      <p:rCtr x="1250" y="0"/>
                                    </p:animMotion>
                                  </p:childTnLst>
                                </p:cTn>
                              </p:par>
                              <p:par>
                                <p:cTn id="23" presetID="63" presetClass="path" presetSubtype="0" accel="50000" decel="50000" fill="hold" nodeType="withEffect">
                                  <p:stCondLst>
                                    <p:cond delay="0"/>
                                  </p:stCondLst>
                                  <p:childTnLst>
                                    <p:animMotion origin="layout" path="M 3.88889E-6 -1.48148E-6 L 0.03316 -1.48148E-6 " pathEditMode="relative" rAng="0" ptsTypes="AA">
                                      <p:cBhvr>
                                        <p:cTn id="24" dur="1000" fill="hold"/>
                                        <p:tgtEl>
                                          <p:spTgt spid="27"/>
                                        </p:tgtEl>
                                        <p:attrNameLst>
                                          <p:attrName>ppt_x</p:attrName>
                                          <p:attrName>ppt_y</p:attrName>
                                        </p:attrNameLst>
                                      </p:cBhvr>
                                      <p:rCtr x="1649" y="0"/>
                                    </p:animMotion>
                                  </p:childTnLst>
                                </p:cTn>
                              </p:par>
                            </p:childTnLst>
                          </p:cTn>
                        </p:par>
                      </p:childTnLst>
                    </p:cTn>
                  </p:par>
                  <p:par>
                    <p:cTn id="25" fill="hold">
                      <p:stCondLst>
                        <p:cond delay="indefinite"/>
                      </p:stCondLst>
                      <p:childTnLst>
                        <p:par>
                          <p:cTn id="26" fill="hold">
                            <p:stCondLst>
                              <p:cond delay="0"/>
                            </p:stCondLst>
                            <p:childTnLst>
                              <p:par>
                                <p:cTn id="27" presetID="63" presetClass="path" presetSubtype="0" accel="50000" decel="50000" fill="hold" nodeType="clickEffect">
                                  <p:stCondLst>
                                    <p:cond delay="0"/>
                                  </p:stCondLst>
                                  <p:childTnLst>
                                    <p:animMotion origin="layout" path="M -0.00434 -1.48148E-6 L -3.29597E-17 -1.48148E-6 " pathEditMode="relative" rAng="0" ptsTypes="AA">
                                      <p:cBhvr>
                                        <p:cTn id="28" dur="1000" fill="hold"/>
                                        <p:tgtEl>
                                          <p:spTgt spid="22"/>
                                        </p:tgtEl>
                                        <p:attrNameLst>
                                          <p:attrName>ppt_x</p:attrName>
                                          <p:attrName>ppt_y</p:attrName>
                                        </p:attrNameLst>
                                      </p:cBhvr>
                                      <p:rCtr x="677" y="0"/>
                                    </p:animMotion>
                                  </p:childTnLst>
                                </p:cTn>
                              </p:par>
                              <p:par>
                                <p:cTn id="29" presetID="63" presetClass="path" presetSubtype="0" accel="50000" decel="50000" fill="hold" nodeType="withEffect">
                                  <p:stCondLst>
                                    <p:cond delay="0"/>
                                  </p:stCondLst>
                                  <p:childTnLst>
                                    <p:animMotion origin="layout" path="M -0.01232 -1.48148E-6 L -1.66667E-6 -1.48148E-6 " pathEditMode="relative" rAng="0" ptsTypes="AA">
                                      <p:cBhvr>
                                        <p:cTn id="30" dur="1000" fill="hold"/>
                                        <p:tgtEl>
                                          <p:spTgt spid="21"/>
                                        </p:tgtEl>
                                        <p:attrNameLst>
                                          <p:attrName>ppt_x</p:attrName>
                                          <p:attrName>ppt_y</p:attrName>
                                        </p:attrNameLst>
                                      </p:cBhvr>
                                      <p:rCtr x="677" y="0"/>
                                    </p:animMotion>
                                  </p:childTnLst>
                                </p:cTn>
                              </p:par>
                              <p:par>
                                <p:cTn id="31" presetID="63" presetClass="path" presetSubtype="0" accel="50000" decel="50000" fill="hold" nodeType="withEffect">
                                  <p:stCondLst>
                                    <p:cond delay="0"/>
                                  </p:stCondLst>
                                  <p:childTnLst>
                                    <p:animMotion origin="layout" path="M -0.02222 -1.48148E-6 L 5.55556E-7 -1.48148E-6 " pathEditMode="relative" rAng="0" ptsTypes="AA">
                                      <p:cBhvr>
                                        <p:cTn id="32" dur="1000" fill="hold"/>
                                        <p:tgtEl>
                                          <p:spTgt spid="20"/>
                                        </p:tgtEl>
                                        <p:attrNameLst>
                                          <p:attrName>ppt_x</p:attrName>
                                          <p:attrName>ppt_y</p:attrName>
                                        </p:attrNameLst>
                                      </p:cBhvr>
                                      <p:rCtr x="1181" y="0"/>
                                    </p:animMotion>
                                  </p:childTnLst>
                                </p:cTn>
                              </p:par>
                              <p:par>
                                <p:cTn id="33" presetID="63" presetClass="path" presetSubtype="0" accel="50000" decel="50000" fill="hold" nodeType="withEffect">
                                  <p:stCondLst>
                                    <p:cond delay="0"/>
                                  </p:stCondLst>
                                  <p:childTnLst>
                                    <p:animMotion origin="layout" path="M -0.03802 -1.48148E-6 L 5E-6 -1.48148E-6 " pathEditMode="relative" rAng="0" ptsTypes="AA">
                                      <p:cBhvr>
                                        <p:cTn id="34" dur="1000" fill="hold"/>
                                        <p:tgtEl>
                                          <p:spTgt spid="17"/>
                                        </p:tgtEl>
                                        <p:attrNameLst>
                                          <p:attrName>ppt_x</p:attrName>
                                          <p:attrName>ppt_y</p:attrName>
                                        </p:attrNameLst>
                                      </p:cBhvr>
                                      <p:rCtr x="1962" y="0"/>
                                    </p:animMotion>
                                  </p:childTnLst>
                                </p:cTn>
                              </p:par>
                              <p:par>
                                <p:cTn id="35" presetID="35" presetClass="path" presetSubtype="0" accel="50000" decel="50000" fill="hold" nodeType="withEffect">
                                  <p:stCondLst>
                                    <p:cond delay="0"/>
                                  </p:stCondLst>
                                  <p:childTnLst>
                                    <p:animMotion origin="layout" path="M 0.00937 -1.48148E-6 L -1.94444E-6 -1.48148E-6 " pathEditMode="relative" rAng="0" ptsTypes="AA">
                                      <p:cBhvr>
                                        <p:cTn id="36" dur="1000" fill="hold"/>
                                        <p:tgtEl>
                                          <p:spTgt spid="24"/>
                                        </p:tgtEl>
                                        <p:attrNameLst>
                                          <p:attrName>ppt_x</p:attrName>
                                          <p:attrName>ppt_y</p:attrName>
                                        </p:attrNameLst>
                                      </p:cBhvr>
                                      <p:rCtr x="-399" y="0"/>
                                    </p:animMotion>
                                  </p:childTnLst>
                                </p:cTn>
                              </p:par>
                              <p:par>
                                <p:cTn id="37" presetID="35" presetClass="path" presetSubtype="0" accel="50000" decel="50000" fill="hold" nodeType="withEffect">
                                  <p:stCondLst>
                                    <p:cond delay="0"/>
                                  </p:stCondLst>
                                  <p:childTnLst>
                                    <p:animMotion origin="layout" path="M 0.01736 -1.48148E-6 L -4.16667E-6 -1.48148E-6 " pathEditMode="relative" rAng="0" ptsTypes="AA">
                                      <p:cBhvr>
                                        <p:cTn id="38" dur="1000" fill="hold"/>
                                        <p:tgtEl>
                                          <p:spTgt spid="25"/>
                                        </p:tgtEl>
                                        <p:attrNameLst>
                                          <p:attrName>ppt_x</p:attrName>
                                          <p:attrName>ppt_y</p:attrName>
                                        </p:attrNameLst>
                                      </p:cBhvr>
                                      <p:rCtr x="-799" y="0"/>
                                    </p:animMotion>
                                  </p:childTnLst>
                                </p:cTn>
                              </p:par>
                              <p:par>
                                <p:cTn id="39" presetID="35" presetClass="path" presetSubtype="0" accel="50000" decel="50000" fill="hold" nodeType="withEffect">
                                  <p:stCondLst>
                                    <p:cond delay="0"/>
                                  </p:stCondLst>
                                  <p:childTnLst>
                                    <p:animMotion origin="layout" path="M 0.02518 -1.48148E-6 L 3.61111E-6 -1.48148E-6 " pathEditMode="relative" rAng="0" ptsTypes="AA">
                                      <p:cBhvr>
                                        <p:cTn id="40" dur="1000" fill="hold"/>
                                        <p:tgtEl>
                                          <p:spTgt spid="26"/>
                                        </p:tgtEl>
                                        <p:attrNameLst>
                                          <p:attrName>ppt_x</p:attrName>
                                          <p:attrName>ppt_y</p:attrName>
                                        </p:attrNameLst>
                                      </p:cBhvr>
                                      <p:rCtr x="-1181" y="0"/>
                                    </p:animMotion>
                                  </p:childTnLst>
                                </p:cTn>
                              </p:par>
                              <p:par>
                                <p:cTn id="41" presetID="35" presetClass="path" presetSubtype="0" accel="50000" decel="50000" fill="hold" nodeType="withEffect">
                                  <p:stCondLst>
                                    <p:cond delay="0"/>
                                  </p:stCondLst>
                                  <p:childTnLst>
                                    <p:animMotion origin="layout" path="M 0.03316 -1.48148E-6 L 1.38889E-6 -1.48148E-6 " pathEditMode="relative" rAng="0" ptsTypes="AA">
                                      <p:cBhvr>
                                        <p:cTn id="42" dur="1000" fill="hold"/>
                                        <p:tgtEl>
                                          <p:spTgt spid="27"/>
                                        </p:tgtEl>
                                        <p:attrNameLst>
                                          <p:attrName>ppt_x</p:attrName>
                                          <p:attrName>ppt_y</p:attrName>
                                        </p:attrNameLst>
                                      </p:cBhvr>
                                      <p:rCtr x="-1580" y="0"/>
                                    </p:animMotion>
                                  </p:childTnLst>
                                </p:cTn>
                              </p:par>
                              <p:par>
                                <p:cTn id="43" presetID="63" presetClass="path" presetSubtype="0" accel="50000" decel="50000" fill="hold" nodeType="withEffect">
                                  <p:stCondLst>
                                    <p:cond delay="0"/>
                                  </p:stCondLst>
                                  <p:childTnLst>
                                    <p:animMotion origin="layout" path="M -0.03004 -1.48148E-6 L 2.77778E-6 -1.48148E-6 " pathEditMode="relative" rAng="0" ptsTypes="AA">
                                      <p:cBhvr>
                                        <p:cTn id="44" dur="1000" fill="hold"/>
                                        <p:tgtEl>
                                          <p:spTgt spid="19"/>
                                        </p:tgtEl>
                                        <p:attrNameLst>
                                          <p:attrName>ppt_x</p:attrName>
                                          <p:attrName>ppt_y</p:attrName>
                                        </p:attrNameLst>
                                      </p:cBhvr>
                                      <p:rCtr x="1563" y="0"/>
                                    </p:animMotion>
                                  </p:childTnLst>
                                </p:cTn>
                              </p:par>
                              <p:par>
                                <p:cTn id="45" presetID="35" presetClass="path" presetSubtype="0" accel="50000" decel="50000" fill="hold" nodeType="withEffect">
                                  <p:stCondLst>
                                    <p:cond delay="0"/>
                                  </p:stCondLst>
                                  <p:childTnLst>
                                    <p:animMotion origin="layout" path="M 0.00295 -1.48148E-6 L 2.77778E-6 -1.48148E-6 " pathEditMode="relative" rAng="0" ptsTypes="AA">
                                      <p:cBhvr>
                                        <p:cTn id="46" dur="1000" fill="hold"/>
                                        <p:tgtEl>
                                          <p:spTgt spid="23"/>
                                        </p:tgtEl>
                                        <p:attrNameLst>
                                          <p:attrName>ppt_x</p:attrName>
                                          <p:attrName>ppt_y</p:attrName>
                                        </p:attrNameLst>
                                      </p:cBhvr>
                                      <p:rCtr x="-46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1:1</a:t>
            </a:r>
          </a:p>
        </p:txBody>
      </p:sp>
      <p:pic>
        <p:nvPicPr>
          <p:cNvPr id="4" name="Picture 3">
            <a:extLst>
              <a:ext uri="{FF2B5EF4-FFF2-40B4-BE49-F238E27FC236}">
                <a16:creationId xmlns:a16="http://schemas.microsoft.com/office/drawing/2014/main" id="{E1E1E4E2-8376-41A2-9971-3A072524E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4923" y="957923"/>
            <a:ext cx="4942154" cy="4942154"/>
          </a:xfrm>
          <a:prstGeom prst="rect">
            <a:avLst/>
          </a:prstGeom>
        </p:spPr>
      </p:pic>
    </p:spTree>
    <p:extLst>
      <p:ext uri="{BB962C8B-B14F-4D97-AF65-F5344CB8AC3E}">
        <p14:creationId xmlns:p14="http://schemas.microsoft.com/office/powerpoint/2010/main" val="41086872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1:1</a:t>
            </a:r>
          </a:p>
        </p:txBody>
      </p:sp>
      <p:graphicFrame>
        <p:nvGraphicFramePr>
          <p:cNvPr id="4" name="Table 3">
            <a:extLst>
              <a:ext uri="{FF2B5EF4-FFF2-40B4-BE49-F238E27FC236}">
                <a16:creationId xmlns:a16="http://schemas.microsoft.com/office/drawing/2014/main" id="{1752F286-26E5-44BC-BF53-50791A6F7DE6}"/>
              </a:ext>
            </a:extLst>
          </p:cNvPr>
          <p:cNvGraphicFramePr>
            <a:graphicFrameLocks noGrp="1"/>
          </p:cNvGraphicFramePr>
          <p:nvPr/>
        </p:nvGraphicFramePr>
        <p:xfrm>
          <a:off x="2184957" y="2514600"/>
          <a:ext cx="7822089" cy="1828800"/>
        </p:xfrm>
        <a:graphic>
          <a:graphicData uri="http://schemas.openxmlformats.org/drawingml/2006/table">
            <a:tbl>
              <a:tblPr firstRow="1" bandRow="1">
                <a:tableStyleId>{5C22544A-7EE6-4342-B048-85BDC9FD1C3A}</a:tableStyleId>
              </a:tblPr>
              <a:tblGrid>
                <a:gridCol w="869121">
                  <a:extLst>
                    <a:ext uri="{9D8B030D-6E8A-4147-A177-3AD203B41FA5}">
                      <a16:colId xmlns:a16="http://schemas.microsoft.com/office/drawing/2014/main" val="2970802845"/>
                    </a:ext>
                  </a:extLst>
                </a:gridCol>
                <a:gridCol w="869121">
                  <a:extLst>
                    <a:ext uri="{9D8B030D-6E8A-4147-A177-3AD203B41FA5}">
                      <a16:colId xmlns:a16="http://schemas.microsoft.com/office/drawing/2014/main" val="3313008467"/>
                    </a:ext>
                  </a:extLst>
                </a:gridCol>
                <a:gridCol w="869121">
                  <a:extLst>
                    <a:ext uri="{9D8B030D-6E8A-4147-A177-3AD203B41FA5}">
                      <a16:colId xmlns:a16="http://schemas.microsoft.com/office/drawing/2014/main" val="463253698"/>
                    </a:ext>
                  </a:extLst>
                </a:gridCol>
                <a:gridCol w="869121">
                  <a:extLst>
                    <a:ext uri="{9D8B030D-6E8A-4147-A177-3AD203B41FA5}">
                      <a16:colId xmlns:a16="http://schemas.microsoft.com/office/drawing/2014/main" val="3176159061"/>
                    </a:ext>
                  </a:extLst>
                </a:gridCol>
                <a:gridCol w="869121">
                  <a:extLst>
                    <a:ext uri="{9D8B030D-6E8A-4147-A177-3AD203B41FA5}">
                      <a16:colId xmlns:a16="http://schemas.microsoft.com/office/drawing/2014/main" val="1033333468"/>
                    </a:ext>
                  </a:extLst>
                </a:gridCol>
                <a:gridCol w="869121">
                  <a:extLst>
                    <a:ext uri="{9D8B030D-6E8A-4147-A177-3AD203B41FA5}">
                      <a16:colId xmlns:a16="http://schemas.microsoft.com/office/drawing/2014/main" val="2269979499"/>
                    </a:ext>
                  </a:extLst>
                </a:gridCol>
                <a:gridCol w="869121">
                  <a:extLst>
                    <a:ext uri="{9D8B030D-6E8A-4147-A177-3AD203B41FA5}">
                      <a16:colId xmlns:a16="http://schemas.microsoft.com/office/drawing/2014/main" val="2410110944"/>
                    </a:ext>
                  </a:extLst>
                </a:gridCol>
                <a:gridCol w="869121">
                  <a:extLst>
                    <a:ext uri="{9D8B030D-6E8A-4147-A177-3AD203B41FA5}">
                      <a16:colId xmlns:a16="http://schemas.microsoft.com/office/drawing/2014/main" val="3616430655"/>
                    </a:ext>
                  </a:extLst>
                </a:gridCol>
                <a:gridCol w="869121">
                  <a:extLst>
                    <a:ext uri="{9D8B030D-6E8A-4147-A177-3AD203B41FA5}">
                      <a16:colId xmlns:a16="http://schemas.microsoft.com/office/drawing/2014/main" val="2533739866"/>
                    </a:ext>
                  </a:extLst>
                </a:gridCol>
              </a:tblGrid>
              <a:tr h="394943">
                <a:tc>
                  <a:txBody>
                    <a:bodyPr/>
                    <a:lstStyle/>
                    <a:p>
                      <a:pPr algn="r"/>
                      <a:r>
                        <a:rPr lang="en-GB" sz="2400" b="0" dirty="0">
                          <a:solidFill>
                            <a:schemeClr val="tx1"/>
                          </a:solidFill>
                          <a:latin typeface="Myriad Pro Semibold"/>
                        </a:rPr>
                        <a:t>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730801"/>
                  </a:ext>
                </a:extLst>
              </a:tr>
              <a:tr h="394943">
                <a:tc>
                  <a:txBody>
                    <a:bodyPr/>
                    <a:lstStyle/>
                    <a:p>
                      <a:pPr algn="r"/>
                      <a:r>
                        <a:rPr lang="en-GB" sz="2400" b="0" dirty="0">
                          <a:solidFill>
                            <a:schemeClr val="tx1"/>
                          </a:solidFill>
                          <a:latin typeface="Myriad Pro Semibold"/>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833042"/>
                  </a:ext>
                </a:extLst>
              </a:tr>
              <a:tr h="394943">
                <a:tc>
                  <a:txBody>
                    <a:bodyPr/>
                    <a:lstStyle/>
                    <a:p>
                      <a:pPr algn="r"/>
                      <a:r>
                        <a:rPr lang="en-GB" sz="2400" b="0" dirty="0">
                          <a:solidFill>
                            <a:schemeClr val="tx1"/>
                          </a:solidFill>
                          <a:latin typeface="Myriad Pro Semibold"/>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73413396"/>
                  </a:ext>
                </a:extLst>
              </a:tr>
              <a:tr h="394943">
                <a:tc>
                  <a:txBody>
                    <a:bodyPr/>
                    <a:lstStyle/>
                    <a:p>
                      <a:pPr algn="r"/>
                      <a:r>
                        <a:rPr lang="en-GB" sz="2400" b="0" dirty="0">
                          <a:solidFill>
                            <a:schemeClr val="tx1"/>
                          </a:solidFill>
                          <a:latin typeface="Myriad Pro Semibold"/>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en-GB" sz="2400" b="0" dirty="0">
                          <a:solidFill>
                            <a:schemeClr val="tx1"/>
                          </a:solidFill>
                          <a:latin typeface="Myriad Pro Semibold"/>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335551"/>
                  </a:ext>
                </a:extLst>
              </a:tr>
            </a:tbl>
          </a:graphicData>
        </a:graphic>
      </p:graphicFrame>
    </p:spTree>
    <p:extLst>
      <p:ext uri="{BB962C8B-B14F-4D97-AF65-F5344CB8AC3E}">
        <p14:creationId xmlns:p14="http://schemas.microsoft.com/office/powerpoint/2010/main" val="460992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77738B8-D608-497A-A13B-9F89432D119B}"/>
              </a:ext>
            </a:extLst>
          </p:cNvPr>
          <p:cNvSpPr>
            <a:spLocks noGrp="1"/>
          </p:cNvSpPr>
          <p:nvPr>
            <p:ph type="ftr" sz="quarter" idx="11"/>
          </p:nvPr>
        </p:nvSpPr>
        <p:spPr/>
        <p:txBody>
          <a:bodyPr/>
          <a:lstStyle/>
          <a:p>
            <a:pPr>
              <a:defRPr/>
            </a:pPr>
            <a:r>
              <a:rPr lang="en-GB" dirty="0"/>
              <a:t>Curriculum Prioritisation for Primary Maths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594008" y="3429000"/>
            <a:ext cx="11140162" cy="69505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following slides have been collated to support the teaching of this learning </a:t>
            </a:r>
            <a:r>
              <a:rPr lang="en-GB" sz="2200" kern="0" noProof="0" dirty="0">
                <a:latin typeface="Arial" panose="020B0604020202020204" pitchFamily="34" charset="0"/>
                <a:cs typeface="Arial" panose="020B0604020202020204" pitchFamily="34" charset="0"/>
              </a:rPr>
              <a:t>o</a:t>
            </a:r>
            <a:r>
              <a:rPr kumimoji="0" lang="en-GB" sz="22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utcome. </a:t>
            </a:r>
            <a:endParaRPr lang="en-GB" sz="2200" kern="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951C01F2-34EA-4C3D-8F4C-CDE89203DB3C}"/>
              </a:ext>
            </a:extLst>
          </p:cNvPr>
          <p:cNvSpPr txBox="1">
            <a:spLocks/>
          </p:cNvSpPr>
          <p:nvPr/>
        </p:nvSpPr>
        <p:spPr>
          <a:xfrm>
            <a:off x="594008" y="246063"/>
            <a:ext cx="11262632" cy="42617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000" b="0" kern="1200">
                <a:solidFill>
                  <a:schemeClr val="bg1"/>
                </a:solidFill>
                <a:latin typeface="Arial" panose="020B0604020202020204" pitchFamily="34" charset="0"/>
                <a:ea typeface="+mj-ea"/>
                <a:cs typeface="Arial" panose="020B0604020202020204" pitchFamily="34" charset="0"/>
              </a:defRPr>
            </a:lvl1pPr>
          </a:lstStyle>
          <a:p>
            <a:r>
              <a:rPr lang="en-GB" sz="2400" b="1" i="0" u="none" strike="noStrike" dirty="0">
                <a:effectLst/>
              </a:rPr>
              <a:t>Year 2, Unit 1, Learning Outcome 10</a:t>
            </a:r>
            <a:endParaRPr lang="en-GB" sz="2400" b="1" dirty="0"/>
          </a:p>
        </p:txBody>
      </p:sp>
      <p:graphicFrame>
        <p:nvGraphicFramePr>
          <p:cNvPr id="10" name="Table 10">
            <a:extLst>
              <a:ext uri="{FF2B5EF4-FFF2-40B4-BE49-F238E27FC236}">
                <a16:creationId xmlns:a16="http://schemas.microsoft.com/office/drawing/2014/main" id="{C8AEA980-8737-4C62-9C52-A5792F98577C}"/>
              </a:ext>
            </a:extLst>
          </p:cNvPr>
          <p:cNvGraphicFramePr>
            <a:graphicFrameLocks noGrp="1"/>
          </p:cNvGraphicFramePr>
          <p:nvPr>
            <p:extLst>
              <p:ext uri="{D42A27DB-BD31-4B8C-83A1-F6EECF244321}">
                <p14:modId xmlns:p14="http://schemas.microsoft.com/office/powerpoint/2010/main" val="3706100253"/>
              </p:ext>
            </p:extLst>
          </p:nvPr>
        </p:nvGraphicFramePr>
        <p:xfrm>
          <a:off x="594008" y="1097546"/>
          <a:ext cx="11140162" cy="2180225"/>
        </p:xfrm>
        <a:graphic>
          <a:graphicData uri="http://schemas.openxmlformats.org/drawingml/2006/table">
            <a:tbl>
              <a:tblPr firstRow="1" bandRow="1">
                <a:tableStyleId>{5C22544A-7EE6-4342-B048-85BDC9FD1C3A}</a:tableStyleId>
              </a:tblPr>
              <a:tblGrid>
                <a:gridCol w="11140162">
                  <a:extLst>
                    <a:ext uri="{9D8B030D-6E8A-4147-A177-3AD203B41FA5}">
                      <a16:colId xmlns:a16="http://schemas.microsoft.com/office/drawing/2014/main" val="1060325041"/>
                    </a:ext>
                  </a:extLst>
                </a:gridCol>
              </a:tblGrid>
              <a:tr h="573094">
                <a:tc>
                  <a:txBody>
                    <a:bodyPr/>
                    <a:lstStyle/>
                    <a:p>
                      <a:pPr algn="l"/>
                      <a:r>
                        <a:rPr lang="en-GB" sz="2000" dirty="0">
                          <a:latin typeface="Arial" panose="020B0604020202020204" pitchFamily="34" charset="0"/>
                          <a:cs typeface="Arial" panose="020B0604020202020204" pitchFamily="34" charset="0"/>
                        </a:rPr>
                        <a:t>Learning Outcome 10</a:t>
                      </a:r>
                    </a:p>
                  </a:txBody>
                  <a:tcPr anchor="ctr">
                    <a:solidFill>
                      <a:srgbClr val="327473"/>
                    </a:solidFill>
                  </a:tcPr>
                </a:tc>
                <a:extLst>
                  <a:ext uri="{0D108BD9-81ED-4DB2-BD59-A6C34878D82A}">
                    <a16:rowId xmlns:a16="http://schemas.microsoft.com/office/drawing/2014/main" val="2928509842"/>
                  </a:ext>
                </a:extLst>
              </a:tr>
              <a:tr h="1607131">
                <a:tc>
                  <a:txBody>
                    <a:bodyPr/>
                    <a:lstStyle/>
                    <a:p>
                      <a:r>
                        <a:rPr lang="en-GB" sz="2400" b="1" dirty="0">
                          <a:solidFill>
                            <a:schemeClr val="tx1">
                              <a:lumMod val="65000"/>
                              <a:lumOff val="35000"/>
                            </a:schemeClr>
                          </a:solidFill>
                          <a:latin typeface="Arial" panose="020B0604020202020204" pitchFamily="34" charset="0"/>
                          <a:cs typeface="Arial" panose="020B0604020202020204" pitchFamily="34" charset="0"/>
                        </a:rPr>
                        <a:t>Pupils count a large group of objects by counting groups of tens and the extra ones</a:t>
                      </a:r>
                    </a:p>
                  </a:txBody>
                  <a:tcPr anchor="ctr">
                    <a:solidFill>
                      <a:srgbClr val="E5F3F2"/>
                    </a:solidFill>
                  </a:tcPr>
                </a:tc>
                <a:extLst>
                  <a:ext uri="{0D108BD9-81ED-4DB2-BD59-A6C34878D82A}">
                    <a16:rowId xmlns:a16="http://schemas.microsoft.com/office/drawing/2014/main" val="3470628804"/>
                  </a:ext>
                </a:extLst>
              </a:tr>
            </a:tbl>
          </a:graphicData>
        </a:graphic>
      </p:graphicFrame>
      <p:sp>
        <p:nvSpPr>
          <p:cNvPr id="22" name="Action Button: Return 21">
            <a:hlinkClick r:id="rId3" action="ppaction://hlinksldjump" highlightClick="1"/>
            <a:extLst>
              <a:ext uri="{FF2B5EF4-FFF2-40B4-BE49-F238E27FC236}">
                <a16:creationId xmlns:a16="http://schemas.microsoft.com/office/drawing/2014/main" id="{37C1F079-333D-4AA5-AA56-8834EDED5F86}"/>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2517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p:txBody>
          <a:bodyPr>
            <a:noAutofit/>
          </a:bodyPr>
          <a:lstStyle/>
          <a:p>
            <a:r>
              <a:rPr lang="en-GB" dirty="0"/>
              <a:t>Year 2, Unit 1, Learning Outcome 10</a:t>
            </a:r>
          </a:p>
        </p:txBody>
      </p:sp>
      <p:sp>
        <p:nvSpPr>
          <p:cNvPr id="2" name="Footer Placeholder 1">
            <a:extLst>
              <a:ext uri="{FF2B5EF4-FFF2-40B4-BE49-F238E27FC236}">
                <a16:creationId xmlns:a16="http://schemas.microsoft.com/office/drawing/2014/main" id="{AB37683F-0761-4A3E-8B98-0F1BCFD0665A}"/>
              </a:ext>
            </a:extLst>
          </p:cNvPr>
          <p:cNvSpPr>
            <a:spLocks noGrp="1"/>
          </p:cNvSpPr>
          <p:nvPr>
            <p:ph type="ftr" sz="quarter" idx="11"/>
          </p:nvPr>
        </p:nvSpPr>
        <p:spPr/>
        <p:txBody>
          <a:bodyPr/>
          <a:lstStyle/>
          <a:p>
            <a:pPr>
              <a:defRPr/>
            </a:pPr>
            <a:r>
              <a:rPr lang="en-GB"/>
              <a:t>Curriculum Prioritisation for Primary Maths</a:t>
            </a:r>
            <a:endParaRPr lang="en-GB" dirty="0"/>
          </a:p>
        </p:txBody>
      </p:sp>
      <p:pic>
        <p:nvPicPr>
          <p:cNvPr id="6" name="Picture Placeholder 5"/>
          <p:cNvPicPr>
            <a:picLocks noGrp="1" noChangeAspect="1"/>
          </p:cNvPicPr>
          <p:nvPr>
            <p:ph type="pic" sz="quarter" idx="12"/>
          </p:nvPr>
        </p:nvPicPr>
        <p:blipFill>
          <a:blip r:embed="rId3" cstate="hqprint">
            <a:extLst>
              <a:ext uri="{28A0092B-C50C-407E-A947-70E740481C1C}">
                <a14:useLocalDpi xmlns:a14="http://schemas.microsoft.com/office/drawing/2010/main" val="0"/>
              </a:ext>
            </a:extLst>
          </a:blip>
          <a:srcRect t="222" b="222"/>
          <a:stretch>
            <a:fillRect/>
          </a:stretch>
        </p:blipFill>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4294967295"/>
          </p:nvPr>
        </p:nvSpPr>
        <p:spPr>
          <a:xfrm>
            <a:off x="4514851" y="1063625"/>
            <a:ext cx="6886574" cy="4779963"/>
          </a:xfrm>
        </p:spPr>
        <p:txBody>
          <a:bodyPr>
            <a:normAutofit/>
          </a:bodyPr>
          <a:lstStyle/>
          <a:p>
            <a:pPr>
              <a:lnSpc>
                <a:spcPct val="120000"/>
              </a:lnSpc>
              <a:buClr>
                <a:srgbClr val="585858"/>
              </a:buClr>
            </a:pPr>
            <a:r>
              <a:rPr lang="en-GB" sz="2000" dirty="0"/>
              <a:t>Additional teacher guidance for this outcome should be read first and can be found in this segment of the NCETM Primary Mastery Professional Development Materials:</a:t>
            </a:r>
          </a:p>
          <a:p>
            <a:pPr>
              <a:lnSpc>
                <a:spcPct val="120000"/>
              </a:lnSpc>
              <a:buClr>
                <a:srgbClr val="585858"/>
              </a:buClr>
            </a:pPr>
            <a:r>
              <a:rPr lang="en-GB" sz="2000" dirty="0">
                <a:hlinkClick r:id="rId4"/>
              </a:rPr>
              <a:t>1.9 Composition of numbers: 20-100</a:t>
            </a:r>
            <a:endParaRPr lang="en-GB" sz="2000" dirty="0"/>
          </a:p>
          <a:p>
            <a:pPr>
              <a:lnSpc>
                <a:spcPct val="120000"/>
              </a:lnSpc>
              <a:buClr>
                <a:srgbClr val="585858"/>
              </a:buClr>
            </a:pPr>
            <a:r>
              <a:rPr lang="en-GB" sz="2000" dirty="0"/>
              <a:t>The spine materials are divided into ‘teaching points’ and ‘steps in learning’.</a:t>
            </a:r>
          </a:p>
          <a:p>
            <a:pPr>
              <a:lnSpc>
                <a:spcPct val="120000"/>
              </a:lnSpc>
              <a:buClr>
                <a:srgbClr val="585858"/>
              </a:buClr>
            </a:pPr>
            <a:endParaRPr lang="en-GB" dirty="0"/>
          </a:p>
        </p:txBody>
      </p:sp>
      <p:graphicFrame>
        <p:nvGraphicFramePr>
          <p:cNvPr id="3" name="Table 5">
            <a:extLst>
              <a:ext uri="{FF2B5EF4-FFF2-40B4-BE49-F238E27FC236}">
                <a16:creationId xmlns:a16="http://schemas.microsoft.com/office/drawing/2014/main" id="{A51A6EEA-CF4A-4608-9CE1-A42F1F524328}"/>
              </a:ext>
            </a:extLst>
          </p:cNvPr>
          <p:cNvGraphicFramePr>
            <a:graphicFrameLocks noGrp="1"/>
          </p:cNvGraphicFramePr>
          <p:nvPr>
            <p:extLst>
              <p:ext uri="{D42A27DB-BD31-4B8C-83A1-F6EECF244321}">
                <p14:modId xmlns:p14="http://schemas.microsoft.com/office/powerpoint/2010/main" val="1898823046"/>
              </p:ext>
            </p:extLst>
          </p:nvPr>
        </p:nvGraphicFramePr>
        <p:xfrm>
          <a:off x="4514850" y="4258491"/>
          <a:ext cx="6886575" cy="792480"/>
        </p:xfrm>
        <a:graphic>
          <a:graphicData uri="http://schemas.openxmlformats.org/drawingml/2006/table">
            <a:tbl>
              <a:tblPr firstRow="1" bandRow="1">
                <a:tableStyleId>{5C22544A-7EE6-4342-B048-85BDC9FD1C3A}</a:tableStyleId>
              </a:tblPr>
              <a:tblGrid>
                <a:gridCol w="2295525">
                  <a:extLst>
                    <a:ext uri="{9D8B030D-6E8A-4147-A177-3AD203B41FA5}">
                      <a16:colId xmlns:a16="http://schemas.microsoft.com/office/drawing/2014/main" val="507789682"/>
                    </a:ext>
                  </a:extLst>
                </a:gridCol>
                <a:gridCol w="2295525">
                  <a:extLst>
                    <a:ext uri="{9D8B030D-6E8A-4147-A177-3AD203B41FA5}">
                      <a16:colId xmlns:a16="http://schemas.microsoft.com/office/drawing/2014/main" val="1182114759"/>
                    </a:ext>
                  </a:extLst>
                </a:gridCol>
                <a:gridCol w="2295525">
                  <a:extLst>
                    <a:ext uri="{9D8B030D-6E8A-4147-A177-3AD203B41FA5}">
                      <a16:colId xmlns:a16="http://schemas.microsoft.com/office/drawing/2014/main" val="3138488680"/>
                    </a:ext>
                  </a:extLst>
                </a:gridCol>
              </a:tblGrid>
              <a:tr h="319314">
                <a:tc>
                  <a:txBody>
                    <a:bodyPr/>
                    <a:lstStyle/>
                    <a:p>
                      <a:pPr algn="ctr"/>
                      <a:r>
                        <a:rPr lang="en-GB" sz="2000" dirty="0">
                          <a:latin typeface="Arial" panose="020B0604020202020204" pitchFamily="34" charset="0"/>
                          <a:cs typeface="Arial" panose="020B0604020202020204" pitchFamily="34" charset="0"/>
                        </a:rPr>
                        <a:t>Teaching point</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Steps in learning</a:t>
                      </a:r>
                    </a:p>
                  </a:txBody>
                  <a:tcPr>
                    <a:solidFill>
                      <a:srgbClr val="327473"/>
                    </a:solidFill>
                  </a:tcPr>
                </a:tc>
                <a:tc>
                  <a:txBody>
                    <a:bodyPr/>
                    <a:lstStyle/>
                    <a:p>
                      <a:pPr algn="ctr"/>
                      <a:r>
                        <a:rPr lang="en-GB" sz="2000" dirty="0">
                          <a:latin typeface="Arial" panose="020B0604020202020204" pitchFamily="34" charset="0"/>
                          <a:cs typeface="Arial" panose="020B0604020202020204" pitchFamily="34" charset="0"/>
                        </a:rPr>
                        <a:t>Pages</a:t>
                      </a:r>
                    </a:p>
                  </a:txBody>
                  <a:tcPr>
                    <a:solidFill>
                      <a:srgbClr val="327473"/>
                    </a:solidFill>
                  </a:tcPr>
                </a:tc>
                <a:extLst>
                  <a:ext uri="{0D108BD9-81ED-4DB2-BD59-A6C34878D82A}">
                    <a16:rowId xmlns:a16="http://schemas.microsoft.com/office/drawing/2014/main" val="801449848"/>
                  </a:ext>
                </a:extLst>
              </a:tr>
              <a:tr h="319314">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2:1-2:5</a:t>
                      </a:r>
                    </a:p>
                  </a:txBody>
                  <a:tcPr>
                    <a:solidFill>
                      <a:srgbClr val="E5F3F2"/>
                    </a:solidFill>
                  </a:tcPr>
                </a:tc>
                <a:tc>
                  <a:txBody>
                    <a:bodyPr/>
                    <a:lstStyle/>
                    <a:p>
                      <a:pPr algn="ctr"/>
                      <a:r>
                        <a:rPr lang="en-GB" sz="2000" dirty="0">
                          <a:solidFill>
                            <a:schemeClr val="tx1">
                              <a:lumMod val="65000"/>
                              <a:lumOff val="35000"/>
                            </a:schemeClr>
                          </a:solidFill>
                          <a:latin typeface="Arial" panose="020B0604020202020204" pitchFamily="34" charset="0"/>
                          <a:cs typeface="Arial" panose="020B0604020202020204" pitchFamily="34" charset="0"/>
                        </a:rPr>
                        <a:t>7-9</a:t>
                      </a:r>
                    </a:p>
                  </a:txBody>
                  <a:tcPr>
                    <a:solidFill>
                      <a:srgbClr val="E5F3F2"/>
                    </a:solidFill>
                  </a:tcPr>
                </a:tc>
                <a:extLst>
                  <a:ext uri="{0D108BD9-81ED-4DB2-BD59-A6C34878D82A}">
                    <a16:rowId xmlns:a16="http://schemas.microsoft.com/office/drawing/2014/main" val="1814327038"/>
                  </a:ext>
                </a:extLst>
              </a:tr>
            </a:tbl>
          </a:graphicData>
        </a:graphic>
      </p:graphicFrame>
      <p:sp>
        <p:nvSpPr>
          <p:cNvPr id="8" name="Action Button: Return 7">
            <a:hlinkClick r:id="rId5" action="ppaction://hlinksldjump" highlightClick="1"/>
            <a:extLst>
              <a:ext uri="{FF2B5EF4-FFF2-40B4-BE49-F238E27FC236}">
                <a16:creationId xmlns:a16="http://schemas.microsoft.com/office/drawing/2014/main" id="{9FCE8D4B-D7AC-4743-9B87-FF4C5540826F}"/>
              </a:ext>
            </a:extLst>
          </p:cNvPr>
          <p:cNvSpPr/>
          <p:nvPr/>
        </p:nvSpPr>
        <p:spPr>
          <a:xfrm>
            <a:off x="594008" y="5996350"/>
            <a:ext cx="360000" cy="360000"/>
          </a:xfrm>
          <a:prstGeom prst="actionButtonReturn">
            <a:avLst/>
          </a:prstGeom>
          <a:solidFill>
            <a:srgbClr val="32747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endParaRPr lang="en-GB" sz="1400" b="1"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620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2:1</a:t>
            </a:r>
          </a:p>
        </p:txBody>
      </p:sp>
      <p:pic>
        <p:nvPicPr>
          <p:cNvPr id="5" name="Picture 4" descr="A picture containing object&#10;&#10;Description generated with very high confidence">
            <a:extLst>
              <a:ext uri="{FF2B5EF4-FFF2-40B4-BE49-F238E27FC236}">
                <a16:creationId xmlns:a16="http://schemas.microsoft.com/office/drawing/2014/main" id="{6D16B8C7-68E0-4E15-A078-D24E1F7B40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589449" y="2500871"/>
            <a:ext cx="2376265" cy="2341037"/>
          </a:xfrm>
          <a:prstGeom prst="rect">
            <a:avLst/>
          </a:prstGeom>
        </p:spPr>
      </p:pic>
      <p:pic>
        <p:nvPicPr>
          <p:cNvPr id="6" name="Picture 5" descr="A picture containing object&#10;&#10;Description generated with very high confidence">
            <a:extLst>
              <a:ext uri="{FF2B5EF4-FFF2-40B4-BE49-F238E27FC236}">
                <a16:creationId xmlns:a16="http://schemas.microsoft.com/office/drawing/2014/main" id="{38BC1B7D-6003-4160-BE1A-660CC60919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63741" y="2759997"/>
            <a:ext cx="2376265" cy="2341037"/>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id="{2D355AB3-FD66-4221-96B2-24E3B86C2A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367808" y="2262107"/>
            <a:ext cx="2376265" cy="2341037"/>
          </a:xfrm>
          <a:prstGeom prst="rect">
            <a:avLst/>
          </a:prstGeom>
        </p:spPr>
      </p:pic>
      <p:pic>
        <p:nvPicPr>
          <p:cNvPr id="8" name="Picture 7" descr="A picture containing object&#10;&#10;Description generated with very high confidence">
            <a:extLst>
              <a:ext uri="{FF2B5EF4-FFF2-40B4-BE49-F238E27FC236}">
                <a16:creationId xmlns:a16="http://schemas.microsoft.com/office/drawing/2014/main" id="{18CBC45F-12AB-42FE-A2FC-91E7B18A584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250069" y="2651987"/>
            <a:ext cx="2376265" cy="2341037"/>
          </a:xfrm>
          <a:prstGeom prst="rect">
            <a:avLst/>
          </a:prstGeom>
        </p:spPr>
      </p:pic>
      <p:pic>
        <p:nvPicPr>
          <p:cNvPr id="9" name="Picture 8" descr="A picture containing object&#10;&#10;Description generated with very high confidence">
            <a:extLst>
              <a:ext uri="{FF2B5EF4-FFF2-40B4-BE49-F238E27FC236}">
                <a16:creationId xmlns:a16="http://schemas.microsoft.com/office/drawing/2014/main" id="{35EFF6C2-47D1-4EB2-AAEE-5EDAF3F601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970002" y="2366436"/>
            <a:ext cx="2376265" cy="2341037"/>
          </a:xfrm>
          <a:prstGeom prst="rect">
            <a:avLst/>
          </a:prstGeom>
        </p:spPr>
      </p:pic>
      <p:pic>
        <p:nvPicPr>
          <p:cNvPr id="10" name="Picture 9" descr="A picture containing object&#10;&#10;Description generated with very high confidence">
            <a:extLst>
              <a:ext uri="{FF2B5EF4-FFF2-40B4-BE49-F238E27FC236}">
                <a16:creationId xmlns:a16="http://schemas.microsoft.com/office/drawing/2014/main" id="{4C938399-0EB1-42D0-89EE-706FA7D82BD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95710" y="2124001"/>
            <a:ext cx="2376265" cy="2341037"/>
          </a:xfrm>
          <a:prstGeom prst="rect">
            <a:avLst/>
          </a:prstGeom>
        </p:spPr>
      </p:pic>
      <p:pic>
        <p:nvPicPr>
          <p:cNvPr id="11" name="Picture 10" descr="A picture containing object&#10;&#10;Description generated with very high confidence">
            <a:extLst>
              <a:ext uri="{FF2B5EF4-FFF2-40B4-BE49-F238E27FC236}">
                <a16:creationId xmlns:a16="http://schemas.microsoft.com/office/drawing/2014/main" id="{33B916DE-F36C-40F1-BFD0-3EA02217C9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440001" y="1872001"/>
            <a:ext cx="2376265" cy="2341037"/>
          </a:xfrm>
          <a:prstGeom prst="rect">
            <a:avLst/>
          </a:prstGeom>
        </p:spPr>
      </p:pic>
      <p:pic>
        <p:nvPicPr>
          <p:cNvPr id="12" name="Picture 11" descr="A picture containing object&#10;&#10;Description generated with very high confidence">
            <a:extLst>
              <a:ext uri="{FF2B5EF4-FFF2-40B4-BE49-F238E27FC236}">
                <a16:creationId xmlns:a16="http://schemas.microsoft.com/office/drawing/2014/main" id="{1CA0324C-C62D-4F2D-8AD3-25C5F4D73FB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24001" y="1980001"/>
            <a:ext cx="2376265" cy="2341037"/>
          </a:xfrm>
          <a:prstGeom prst="rect">
            <a:avLst/>
          </a:prstGeom>
        </p:spPr>
      </p:pic>
      <p:pic>
        <p:nvPicPr>
          <p:cNvPr id="13" name="Picture 12" descr="A picture containing object&#10;&#10;Description generated with very high confidence">
            <a:extLst>
              <a:ext uri="{FF2B5EF4-FFF2-40B4-BE49-F238E27FC236}">
                <a16:creationId xmlns:a16="http://schemas.microsoft.com/office/drawing/2014/main" id="{0840932F-230A-478A-A580-36D3C4EC1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76138" y="2232001"/>
            <a:ext cx="2376265" cy="2341037"/>
          </a:xfrm>
          <a:prstGeom prst="rect">
            <a:avLst/>
          </a:prstGeom>
        </p:spPr>
      </p:pic>
      <p:pic>
        <p:nvPicPr>
          <p:cNvPr id="14" name="Picture 13" descr="A picture containing object&#10;&#10;Description generated with very high confidence">
            <a:extLst>
              <a:ext uri="{FF2B5EF4-FFF2-40B4-BE49-F238E27FC236}">
                <a16:creationId xmlns:a16="http://schemas.microsoft.com/office/drawing/2014/main" id="{0B7E47BD-0E4F-4068-BF4D-8CABD4A9FD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1864" y="1700809"/>
            <a:ext cx="2376265" cy="2341037"/>
          </a:xfrm>
          <a:prstGeom prst="rect">
            <a:avLst/>
          </a:prstGeom>
        </p:spPr>
      </p:pic>
      <p:pic>
        <p:nvPicPr>
          <p:cNvPr id="15" name="Picture 14" descr="A picture containing object&#10;&#10;Description generated with very high confidence">
            <a:extLst>
              <a:ext uri="{FF2B5EF4-FFF2-40B4-BE49-F238E27FC236}">
                <a16:creationId xmlns:a16="http://schemas.microsoft.com/office/drawing/2014/main" id="{4D2F81A1-2EF0-4B46-B281-8952BBA706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347325" y="2774830"/>
            <a:ext cx="1368152" cy="1298455"/>
          </a:xfrm>
          <a:prstGeom prst="rect">
            <a:avLst/>
          </a:prstGeom>
        </p:spPr>
      </p:pic>
    </p:spTree>
    <p:extLst>
      <p:ext uri="{BB962C8B-B14F-4D97-AF65-F5344CB8AC3E}">
        <p14:creationId xmlns:p14="http://schemas.microsoft.com/office/powerpoint/2010/main" val="60756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par>
                          <p:cTn id="8" fill="hold">
                            <p:stCondLst>
                              <p:cond delay="500"/>
                            </p:stCondLst>
                            <p:childTnLst>
                              <p:par>
                                <p:cTn id="9" presetID="35" presetClass="path" presetSubtype="0" accel="50000" decel="50000" fill="hold" nodeType="afterEffect">
                                  <p:stCondLst>
                                    <p:cond delay="0"/>
                                  </p:stCondLst>
                                  <p:childTnLst>
                                    <p:animMotion origin="layout" path="M 3.05556E-6 1.48148E-6 L -0.07466 -0.1044 " pathEditMode="relative" rAng="0" ptsTypes="AA">
                                      <p:cBhvr>
                                        <p:cTn id="10" dur="2000" fill="hold"/>
                                        <p:tgtEl>
                                          <p:spTgt spid="14"/>
                                        </p:tgtEl>
                                        <p:attrNameLst>
                                          <p:attrName>ppt_x</p:attrName>
                                          <p:attrName>ppt_y</p:attrName>
                                        </p:attrNameLst>
                                      </p:cBhvr>
                                      <p:rCtr x="-3733" y="-5231"/>
                                    </p:animMotion>
                                  </p:childTnLst>
                                </p:cTn>
                              </p:par>
                              <p:par>
                                <p:cTn id="11" presetID="63" presetClass="path" presetSubtype="0" accel="50000" decel="50000" fill="hold" nodeType="withEffect">
                                  <p:stCondLst>
                                    <p:cond delay="0"/>
                                  </p:stCondLst>
                                  <p:childTnLst>
                                    <p:animMotion origin="layout" path="M -1.11111E-6 7.40741E-7 L 0.14375 -0.16713 " pathEditMode="relative" rAng="0" ptsTypes="AA">
                                      <p:cBhvr>
                                        <p:cTn id="12" dur="2000" fill="hold"/>
                                        <p:tgtEl>
                                          <p:spTgt spid="12"/>
                                        </p:tgtEl>
                                        <p:attrNameLst>
                                          <p:attrName>ppt_x</p:attrName>
                                          <p:attrName>ppt_y</p:attrName>
                                        </p:attrNameLst>
                                      </p:cBhvr>
                                      <p:rCtr x="7187" y="-8356"/>
                                    </p:animMotion>
                                  </p:childTnLst>
                                </p:cTn>
                              </p:par>
                              <p:par>
                                <p:cTn id="13" presetID="63" presetClass="path" presetSubtype="0" accel="50000" decel="50000" fill="hold" nodeType="withEffect">
                                  <p:stCondLst>
                                    <p:cond delay="0"/>
                                  </p:stCondLst>
                                  <p:childTnLst>
                                    <p:animMotion origin="layout" path="M 4.72222E-6 -4.81481E-6 L 0.22447 -0.16921 " pathEditMode="relative" rAng="0" ptsTypes="AA">
                                      <p:cBhvr>
                                        <p:cTn id="14" dur="2000" fill="hold"/>
                                        <p:tgtEl>
                                          <p:spTgt spid="13"/>
                                        </p:tgtEl>
                                        <p:attrNameLst>
                                          <p:attrName>ppt_x</p:attrName>
                                          <p:attrName>ppt_y</p:attrName>
                                        </p:attrNameLst>
                                      </p:cBhvr>
                                      <p:rCtr x="11215" y="-8472"/>
                                    </p:animMotion>
                                  </p:childTnLst>
                                </p:cTn>
                              </p:par>
                              <p:par>
                                <p:cTn id="15" presetID="35" presetClass="path" presetSubtype="0" accel="50000" decel="50000" fill="hold" nodeType="withEffect">
                                  <p:stCondLst>
                                    <p:cond delay="0"/>
                                  </p:stCondLst>
                                  <p:childTnLst>
                                    <p:animMotion origin="layout" path="M -4.72222E-6 1.48148E-6 L -0.27951 0.0919 " pathEditMode="relative" rAng="0" ptsTypes="AA">
                                      <p:cBhvr>
                                        <p:cTn id="16" dur="2000" fill="hold"/>
                                        <p:tgtEl>
                                          <p:spTgt spid="11"/>
                                        </p:tgtEl>
                                        <p:attrNameLst>
                                          <p:attrName>ppt_x</p:attrName>
                                          <p:attrName>ppt_y</p:attrName>
                                        </p:attrNameLst>
                                      </p:cBhvr>
                                      <p:rCtr x="-13976" y="4583"/>
                                    </p:animMotion>
                                  </p:childTnLst>
                                </p:cTn>
                              </p:par>
                              <p:par>
                                <p:cTn id="17" presetID="35" presetClass="path" presetSubtype="0" accel="50000" decel="50000" fill="hold" nodeType="withEffect">
                                  <p:stCondLst>
                                    <p:cond delay="0"/>
                                  </p:stCondLst>
                                  <p:childTnLst>
                                    <p:animMotion origin="layout" path="M 3.88889E-6 -4.07407E-6 L -0.29966 0.20672 " pathEditMode="relative" rAng="0" ptsTypes="AA">
                                      <p:cBhvr>
                                        <p:cTn id="18" dur="2000" fill="hold"/>
                                        <p:tgtEl>
                                          <p:spTgt spid="10"/>
                                        </p:tgtEl>
                                        <p:attrNameLst>
                                          <p:attrName>ppt_x</p:attrName>
                                          <p:attrName>ppt_y</p:attrName>
                                        </p:attrNameLst>
                                      </p:cBhvr>
                                      <p:rCtr x="-14983" y="10324"/>
                                    </p:animMotion>
                                  </p:childTnLst>
                                </p:cTn>
                              </p:par>
                              <p:par>
                                <p:cTn id="19" presetID="63" presetClass="path" presetSubtype="0" accel="50000" decel="50000" fill="hold" nodeType="withEffect">
                                  <p:stCondLst>
                                    <p:cond delay="0"/>
                                  </p:stCondLst>
                                  <p:childTnLst>
                                    <p:animMotion origin="layout" path="M -8.33333E-7 -7.40741E-7 L 0.30816 -0.01574 " pathEditMode="relative" rAng="0" ptsTypes="AA">
                                      <p:cBhvr>
                                        <p:cTn id="20" dur="2000" fill="hold"/>
                                        <p:tgtEl>
                                          <p:spTgt spid="9"/>
                                        </p:tgtEl>
                                        <p:attrNameLst>
                                          <p:attrName>ppt_x</p:attrName>
                                          <p:attrName>ppt_y</p:attrName>
                                        </p:attrNameLst>
                                      </p:cBhvr>
                                      <p:rCtr x="15399" y="-787"/>
                                    </p:animMotion>
                                  </p:childTnLst>
                                </p:cTn>
                              </p:par>
                              <p:par>
                                <p:cTn id="21" presetID="63" presetClass="path" presetSubtype="0" accel="50000" decel="50000" fill="hold" nodeType="withEffect">
                                  <p:stCondLst>
                                    <p:cond delay="0"/>
                                  </p:stCondLst>
                                  <p:childTnLst>
                                    <p:animMotion origin="layout" path="M 3.61111E-6 2.59259E-6 L 0.3092 0.175 " pathEditMode="relative" rAng="0" ptsTypes="AA">
                                      <p:cBhvr>
                                        <p:cTn id="22" dur="2000" fill="hold"/>
                                        <p:tgtEl>
                                          <p:spTgt spid="8"/>
                                        </p:tgtEl>
                                        <p:attrNameLst>
                                          <p:attrName>ppt_x</p:attrName>
                                          <p:attrName>ppt_y</p:attrName>
                                        </p:attrNameLst>
                                      </p:cBhvr>
                                      <p:rCtr x="15451" y="8750"/>
                                    </p:animMotion>
                                  </p:childTnLst>
                                </p:cTn>
                              </p:par>
                              <p:par>
                                <p:cTn id="23" presetID="42" presetClass="path" presetSubtype="0" accel="50000" decel="50000" fill="hold" nodeType="withEffect">
                                  <p:stCondLst>
                                    <p:cond delay="0"/>
                                  </p:stCondLst>
                                  <p:childTnLst>
                                    <p:animMotion origin="layout" path="M 1.38889E-6 -2.96296E-6 L -0.18681 0.26922 " pathEditMode="relative" rAng="0" ptsTypes="AA">
                                      <p:cBhvr>
                                        <p:cTn id="24" dur="2000" fill="hold"/>
                                        <p:tgtEl>
                                          <p:spTgt spid="7"/>
                                        </p:tgtEl>
                                        <p:attrNameLst>
                                          <p:attrName>ppt_x</p:attrName>
                                          <p:attrName>ppt_y</p:attrName>
                                        </p:attrNameLst>
                                      </p:cBhvr>
                                      <p:rCtr x="-9340" y="13449"/>
                                    </p:animMotion>
                                  </p:childTnLst>
                                </p:cTn>
                              </p:par>
                              <p:par>
                                <p:cTn id="25" presetID="42" presetClass="path" presetSubtype="0" accel="50000" decel="50000" fill="hold" nodeType="withEffect">
                                  <p:stCondLst>
                                    <p:cond delay="0"/>
                                  </p:stCondLst>
                                  <p:childTnLst>
                                    <p:animMotion origin="layout" path="M -4.16667E-6 4.81481E-6 L -4.16667E-6 0.25 " pathEditMode="relative" rAng="0" ptsTypes="AA">
                                      <p:cBhvr>
                                        <p:cTn id="26" dur="2000" fill="hold"/>
                                        <p:tgtEl>
                                          <p:spTgt spid="5"/>
                                        </p:tgtEl>
                                        <p:attrNameLst>
                                          <p:attrName>ppt_x</p:attrName>
                                          <p:attrName>ppt_y</p:attrName>
                                        </p:attrNameLst>
                                      </p:cBhvr>
                                      <p:rCtr x="0" y="12500"/>
                                    </p:animMotion>
                                  </p:childTnLst>
                                </p:cTn>
                              </p:par>
                              <p:par>
                                <p:cTn id="27" presetID="63" presetClass="path" presetSubtype="0" accel="50000" decel="50000" fill="hold" nodeType="withEffect">
                                  <p:stCondLst>
                                    <p:cond delay="0"/>
                                  </p:stCondLst>
                                  <p:childTnLst>
                                    <p:animMotion origin="layout" path="M 1.11111E-6 1.85185E-6 L 0.21354 0.2162 " pathEditMode="relative" rAng="0" ptsTypes="AA">
                                      <p:cBhvr>
                                        <p:cTn id="28" dur="2000" fill="hold"/>
                                        <p:tgtEl>
                                          <p:spTgt spid="6"/>
                                        </p:tgtEl>
                                        <p:attrNameLst>
                                          <p:attrName>ppt_x</p:attrName>
                                          <p:attrName>ppt_y</p:attrName>
                                        </p:attrNameLst>
                                      </p:cBhvr>
                                      <p:rCtr x="10677" y="10810"/>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0.07466 -0.1044 L -4.25007E-17 3.7037E-7 " pathEditMode="relative" rAng="0" ptsTypes="AA">
                                      <p:cBhvr>
                                        <p:cTn id="32" dur="2000" fill="hold"/>
                                        <p:tgtEl>
                                          <p:spTgt spid="14"/>
                                        </p:tgtEl>
                                        <p:attrNameLst>
                                          <p:attrName>ppt_x</p:attrName>
                                          <p:attrName>ppt_y</p:attrName>
                                        </p:attrNameLst>
                                      </p:cBhvr>
                                      <p:rCtr x="3924" y="4514"/>
                                    </p:animMotion>
                                  </p:childTnLst>
                                </p:cTn>
                              </p:par>
                              <p:par>
                                <p:cTn id="33" presetID="35" presetClass="path" presetSubtype="0" accel="50000" decel="50000" fill="hold" nodeType="withEffect">
                                  <p:stCondLst>
                                    <p:cond delay="0"/>
                                  </p:stCondLst>
                                  <p:childTnLst>
                                    <p:animMotion origin="layout" path="M 0.14375 -0.16713 L -1.11111E-6 -1.85185E-6 " pathEditMode="relative" rAng="0" ptsTypes="AA">
                                      <p:cBhvr>
                                        <p:cTn id="34" dur="2000" fill="hold"/>
                                        <p:tgtEl>
                                          <p:spTgt spid="12"/>
                                        </p:tgtEl>
                                        <p:attrNameLst>
                                          <p:attrName>ppt_x</p:attrName>
                                          <p:attrName>ppt_y</p:attrName>
                                        </p:attrNameLst>
                                      </p:cBhvr>
                                      <p:rCtr x="-7187" y="8287"/>
                                    </p:animMotion>
                                  </p:childTnLst>
                                </p:cTn>
                              </p:par>
                              <p:par>
                                <p:cTn id="35" presetID="35" presetClass="path" presetSubtype="0" accel="50000" decel="50000" fill="hold" nodeType="withEffect">
                                  <p:stCondLst>
                                    <p:cond delay="0"/>
                                  </p:stCondLst>
                                  <p:childTnLst>
                                    <p:animMotion origin="layout" path="M 0.22447 -0.16921 L -5.55556E-7 -3.29597E-17 " pathEditMode="relative" rAng="0" ptsTypes="AA">
                                      <p:cBhvr>
                                        <p:cTn id="36" dur="2000" fill="hold"/>
                                        <p:tgtEl>
                                          <p:spTgt spid="13"/>
                                        </p:tgtEl>
                                        <p:attrNameLst>
                                          <p:attrName>ppt_x</p:attrName>
                                          <p:attrName>ppt_y</p:attrName>
                                        </p:attrNameLst>
                                      </p:cBhvr>
                                      <p:rCtr x="-10538" y="8657"/>
                                    </p:animMotion>
                                  </p:childTnLst>
                                </p:cTn>
                              </p:par>
                              <p:par>
                                <p:cTn id="37" presetID="63" presetClass="path" presetSubtype="0" accel="50000" decel="50000" fill="hold" nodeType="withEffect">
                                  <p:stCondLst>
                                    <p:cond delay="0"/>
                                  </p:stCondLst>
                                  <p:childTnLst>
                                    <p:animMotion origin="layout" path="M -0.27951 0.0919 L -1.66667E-6 1.48148E-6 " pathEditMode="relative" rAng="0" ptsTypes="AA">
                                      <p:cBhvr>
                                        <p:cTn id="38" dur="2000" fill="hold"/>
                                        <p:tgtEl>
                                          <p:spTgt spid="11"/>
                                        </p:tgtEl>
                                        <p:attrNameLst>
                                          <p:attrName>ppt_x</p:attrName>
                                          <p:attrName>ppt_y</p:attrName>
                                        </p:attrNameLst>
                                      </p:cBhvr>
                                      <p:rCtr x="13767" y="-4606"/>
                                    </p:animMotion>
                                  </p:childTnLst>
                                </p:cTn>
                              </p:par>
                              <p:par>
                                <p:cTn id="39" presetID="64" presetClass="path" presetSubtype="0" accel="50000" decel="50000" fill="hold" nodeType="withEffect">
                                  <p:stCondLst>
                                    <p:cond delay="0"/>
                                  </p:stCondLst>
                                  <p:childTnLst>
                                    <p:animMotion origin="layout" path="M -0.29966 0.20672 L 1.11111E-6 -3.33333E-6 " pathEditMode="relative" rAng="0" ptsTypes="AA">
                                      <p:cBhvr>
                                        <p:cTn id="40" dur="2000" fill="hold"/>
                                        <p:tgtEl>
                                          <p:spTgt spid="10"/>
                                        </p:tgtEl>
                                        <p:attrNameLst>
                                          <p:attrName>ppt_x</p:attrName>
                                          <p:attrName>ppt_y</p:attrName>
                                        </p:attrNameLst>
                                      </p:cBhvr>
                                      <p:rCtr x="14965" y="-9884"/>
                                    </p:animMotion>
                                  </p:childTnLst>
                                </p:cTn>
                              </p:par>
                              <p:par>
                                <p:cTn id="41" presetID="35" presetClass="path" presetSubtype="0" accel="50000" decel="50000" fill="hold" nodeType="withEffect">
                                  <p:stCondLst>
                                    <p:cond delay="0"/>
                                  </p:stCondLst>
                                  <p:childTnLst>
                                    <p:animMotion origin="layout" path="M 0.3092 0.175 L 3.61111E-6 2.59259E-6 " pathEditMode="relative" rAng="0" ptsTypes="AA">
                                      <p:cBhvr>
                                        <p:cTn id="42" dur="2000" fill="hold"/>
                                        <p:tgtEl>
                                          <p:spTgt spid="8"/>
                                        </p:tgtEl>
                                        <p:attrNameLst>
                                          <p:attrName>ppt_x</p:attrName>
                                          <p:attrName>ppt_y</p:attrName>
                                        </p:attrNameLst>
                                      </p:cBhvr>
                                      <p:rCtr x="-15469" y="-8750"/>
                                    </p:animMotion>
                                  </p:childTnLst>
                                </p:cTn>
                              </p:par>
                              <p:par>
                                <p:cTn id="43" presetID="64" presetClass="path" presetSubtype="0" accel="50000" decel="50000" fill="hold" nodeType="withEffect">
                                  <p:stCondLst>
                                    <p:cond delay="0"/>
                                  </p:stCondLst>
                                  <p:childTnLst>
                                    <p:animMotion origin="layout" path="M 0.21354 0.2162 L -1.73472E-17 -1.11111E-6 " pathEditMode="relative" rAng="0" ptsTypes="AA">
                                      <p:cBhvr>
                                        <p:cTn id="44" dur="2000" fill="hold"/>
                                        <p:tgtEl>
                                          <p:spTgt spid="6"/>
                                        </p:tgtEl>
                                        <p:attrNameLst>
                                          <p:attrName>ppt_x</p:attrName>
                                          <p:attrName>ppt_y</p:attrName>
                                        </p:attrNameLst>
                                      </p:cBhvr>
                                      <p:rCtr x="-10434" y="-10787"/>
                                    </p:animMotion>
                                  </p:childTnLst>
                                </p:cTn>
                              </p:par>
                              <p:par>
                                <p:cTn id="45" presetID="64" presetClass="path" presetSubtype="0" accel="50000" decel="50000" fill="hold" nodeType="withEffect">
                                  <p:stCondLst>
                                    <p:cond delay="0"/>
                                  </p:stCondLst>
                                  <p:childTnLst>
                                    <p:animMotion origin="layout" path="M -4.16667E-6 0.25 L 3.61111E-6 -1.48148E-6 " pathEditMode="relative" rAng="0" ptsTypes="AA">
                                      <p:cBhvr>
                                        <p:cTn id="46" dur="2000" fill="hold"/>
                                        <p:tgtEl>
                                          <p:spTgt spid="5"/>
                                        </p:tgtEl>
                                        <p:attrNameLst>
                                          <p:attrName>ppt_x</p:attrName>
                                          <p:attrName>ppt_y</p:attrName>
                                        </p:attrNameLst>
                                      </p:cBhvr>
                                      <p:rCtr x="174" y="-12685"/>
                                    </p:animMotion>
                                  </p:childTnLst>
                                </p:cTn>
                              </p:par>
                              <p:par>
                                <p:cTn id="47" presetID="64" presetClass="path" presetSubtype="0" accel="50000" decel="50000" fill="hold" nodeType="withEffect">
                                  <p:stCondLst>
                                    <p:cond delay="0"/>
                                  </p:stCondLst>
                                  <p:childTnLst>
                                    <p:animMotion origin="layout" path="M -0.18681 0.26922 L 8.33333E-7 3.33333E-6 " pathEditMode="relative" rAng="0" ptsTypes="AA">
                                      <p:cBhvr>
                                        <p:cTn id="48" dur="2000" fill="hold"/>
                                        <p:tgtEl>
                                          <p:spTgt spid="7"/>
                                        </p:tgtEl>
                                        <p:attrNameLst>
                                          <p:attrName>ppt_x</p:attrName>
                                          <p:attrName>ppt_y</p:attrName>
                                        </p:attrNameLst>
                                      </p:cBhvr>
                                      <p:rCtr x="9149" y="-12963"/>
                                    </p:animMotion>
                                  </p:childTnLst>
                                </p:cTn>
                              </p:par>
                              <p:par>
                                <p:cTn id="49" presetID="35" presetClass="path" presetSubtype="0" accel="50000" decel="50000" fill="hold" nodeType="withEffect">
                                  <p:stCondLst>
                                    <p:cond delay="0"/>
                                  </p:stCondLst>
                                  <p:childTnLst>
                                    <p:animMotion origin="layout" path="M 0.30816 -0.01574 L 1.38889E-6 3.33333E-6 " pathEditMode="relative" rAng="0" ptsTypes="AA">
                                      <p:cBhvr>
                                        <p:cTn id="50" dur="2000" fill="hold"/>
                                        <p:tgtEl>
                                          <p:spTgt spid="9"/>
                                        </p:tgtEl>
                                        <p:attrNameLst>
                                          <p:attrName>ppt_x</p:attrName>
                                          <p:attrName>ppt_y</p:attrName>
                                        </p:attrNameLst>
                                      </p:cBhvr>
                                      <p:rCtr x="-14965" y="509"/>
                                    </p:animMotion>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2:1</a:t>
            </a:r>
          </a:p>
        </p:txBody>
      </p:sp>
      <p:pic>
        <p:nvPicPr>
          <p:cNvPr id="4" name="Picture 3">
            <a:extLst>
              <a:ext uri="{FF2B5EF4-FFF2-40B4-BE49-F238E27FC236}">
                <a16:creationId xmlns:a16="http://schemas.microsoft.com/office/drawing/2014/main" id="{5B19E023-5251-4DA1-8917-E607F0A3E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809" y="1600112"/>
            <a:ext cx="3408382" cy="3657776"/>
          </a:xfrm>
          <a:prstGeom prst="rect">
            <a:avLst/>
          </a:prstGeom>
        </p:spPr>
      </p:pic>
    </p:spTree>
    <p:extLst>
      <p:ext uri="{BB962C8B-B14F-4D97-AF65-F5344CB8AC3E}">
        <p14:creationId xmlns:p14="http://schemas.microsoft.com/office/powerpoint/2010/main" val="8767056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C1C9288-7929-4F69-8ECE-C9D58FECB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8457" y="1420062"/>
            <a:ext cx="3157325" cy="1930309"/>
          </a:xfrm>
          <a:prstGeom prst="rect">
            <a:avLst/>
          </a:prstGeom>
        </p:spPr>
      </p:pic>
      <p:pic>
        <p:nvPicPr>
          <p:cNvPr id="14" name="Picture 13">
            <a:extLst>
              <a:ext uri="{FF2B5EF4-FFF2-40B4-BE49-F238E27FC236}">
                <a16:creationId xmlns:a16="http://schemas.microsoft.com/office/drawing/2014/main" id="{AF53D3FD-660C-4222-BC28-A6ED03C02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7714" y="1543334"/>
            <a:ext cx="3172289" cy="2012608"/>
          </a:xfrm>
          <a:prstGeom prst="rect">
            <a:avLst/>
          </a:prstGeom>
        </p:spPr>
      </p:pic>
      <p:pic>
        <p:nvPicPr>
          <p:cNvPr id="16" name="Picture 15">
            <a:extLst>
              <a:ext uri="{FF2B5EF4-FFF2-40B4-BE49-F238E27FC236}">
                <a16:creationId xmlns:a16="http://schemas.microsoft.com/office/drawing/2014/main" id="{3BB5B6D9-94D0-441C-825D-8127D46EC8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9406" y="2930815"/>
            <a:ext cx="2678490" cy="2498926"/>
          </a:xfrm>
          <a:prstGeom prst="rect">
            <a:avLst/>
          </a:prstGeom>
        </p:spPr>
      </p:pic>
      <p:pic>
        <p:nvPicPr>
          <p:cNvPr id="18" name="Picture 17">
            <a:extLst>
              <a:ext uri="{FF2B5EF4-FFF2-40B4-BE49-F238E27FC236}">
                <a16:creationId xmlns:a16="http://schemas.microsoft.com/office/drawing/2014/main" id="{524D2A86-469D-400B-8BD9-8FD5A4FDBD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7373" y="3122546"/>
            <a:ext cx="3082506" cy="1997645"/>
          </a:xfrm>
          <a:prstGeom prst="rect">
            <a:avLst/>
          </a:prstGeom>
        </p:spPr>
      </p:pic>
      <p:pic>
        <p:nvPicPr>
          <p:cNvPr id="10" name="Picture 9">
            <a:extLst>
              <a:ext uri="{FF2B5EF4-FFF2-40B4-BE49-F238E27FC236}">
                <a16:creationId xmlns:a16="http://schemas.microsoft.com/office/drawing/2014/main" id="{98C00513-E412-4CAE-B01D-A1DCB7638E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6651" y="1592338"/>
            <a:ext cx="5678698" cy="3531416"/>
          </a:xfrm>
          <a:prstGeom prst="rect">
            <a:avLst/>
          </a:prstGeom>
        </p:spPr>
      </p:pic>
      <p:sp>
        <p:nvSpPr>
          <p:cNvPr id="2" name="Text Placeholder 1"/>
          <p:cNvSpPr>
            <a:spLocks noGrp="1"/>
          </p:cNvSpPr>
          <p:nvPr>
            <p:ph type="body" sz="quarter" idx="11"/>
          </p:nvPr>
        </p:nvSpPr>
        <p:spPr/>
        <p:txBody>
          <a:bodyPr/>
          <a:lstStyle/>
          <a:p>
            <a:r>
              <a:rPr lang="en-GB" dirty="0"/>
              <a:t>1.9 Composition: 20–100</a:t>
            </a:r>
            <a:r>
              <a:rPr lang="en-US" dirty="0"/>
              <a:t> – step 2:2</a:t>
            </a:r>
          </a:p>
        </p:txBody>
      </p:sp>
      <p:pic>
        <p:nvPicPr>
          <p:cNvPr id="8" name="Picture 7">
            <a:extLst>
              <a:ext uri="{FF2B5EF4-FFF2-40B4-BE49-F238E27FC236}">
                <a16:creationId xmlns:a16="http://schemas.microsoft.com/office/drawing/2014/main" id="{6BA7C526-B33C-4784-A238-EF86FDE9EA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44272" y="3700020"/>
            <a:ext cx="418982" cy="1025008"/>
          </a:xfrm>
          <a:prstGeom prst="rect">
            <a:avLst/>
          </a:prstGeom>
        </p:spPr>
      </p:pic>
    </p:spTree>
    <p:extLst>
      <p:ext uri="{BB962C8B-B14F-4D97-AF65-F5344CB8AC3E}">
        <p14:creationId xmlns:p14="http://schemas.microsoft.com/office/powerpoint/2010/main" val="265118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heel(1)">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8"/>
                                        </p:tgtEl>
                                      </p:cBhvr>
                                    </p:animEffect>
                                    <p:animScale>
                                      <p:cBhvr>
                                        <p:cTn id="2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2:4</a:t>
            </a:r>
          </a:p>
        </p:txBody>
      </p:sp>
      <p:pic>
        <p:nvPicPr>
          <p:cNvPr id="27" name="Picture 26">
            <a:extLst>
              <a:ext uri="{FF2B5EF4-FFF2-40B4-BE49-F238E27FC236}">
                <a16:creationId xmlns:a16="http://schemas.microsoft.com/office/drawing/2014/main" id="{5F372969-3E08-481E-8B5B-D36AF35642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404" y="3065784"/>
            <a:ext cx="2828126" cy="89782"/>
          </a:xfrm>
          <a:prstGeom prst="rect">
            <a:avLst/>
          </a:prstGeom>
        </p:spPr>
      </p:pic>
      <p:pic>
        <p:nvPicPr>
          <p:cNvPr id="33" name="Picture 32">
            <a:extLst>
              <a:ext uri="{FF2B5EF4-FFF2-40B4-BE49-F238E27FC236}">
                <a16:creationId xmlns:a16="http://schemas.microsoft.com/office/drawing/2014/main" id="{B8D6F4FF-1AF0-4B09-B134-BDA4BB1DA1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0482" y="4341985"/>
            <a:ext cx="1279390" cy="1137236"/>
          </a:xfrm>
          <a:prstGeom prst="rect">
            <a:avLst/>
          </a:prstGeom>
        </p:spPr>
      </p:pic>
      <p:pic>
        <p:nvPicPr>
          <p:cNvPr id="35" name="Picture 34">
            <a:extLst>
              <a:ext uri="{FF2B5EF4-FFF2-40B4-BE49-F238E27FC236}">
                <a16:creationId xmlns:a16="http://schemas.microsoft.com/office/drawing/2014/main" id="{C7EFAA50-93DF-4201-A9F2-6898C8A56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6719" y="3065784"/>
            <a:ext cx="2094908" cy="89782"/>
          </a:xfrm>
          <a:prstGeom prst="rect">
            <a:avLst/>
          </a:prstGeom>
        </p:spPr>
      </p:pic>
      <p:pic>
        <p:nvPicPr>
          <p:cNvPr id="37" name="Picture 36">
            <a:extLst>
              <a:ext uri="{FF2B5EF4-FFF2-40B4-BE49-F238E27FC236}">
                <a16:creationId xmlns:a16="http://schemas.microsoft.com/office/drawing/2014/main" id="{E61C302B-1394-461E-9F59-753492517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548" y="3131454"/>
            <a:ext cx="149636" cy="546172"/>
          </a:xfrm>
          <a:prstGeom prst="rect">
            <a:avLst/>
          </a:prstGeom>
        </p:spPr>
      </p:pic>
      <p:pic>
        <p:nvPicPr>
          <p:cNvPr id="39" name="Picture 38">
            <a:extLst>
              <a:ext uri="{FF2B5EF4-FFF2-40B4-BE49-F238E27FC236}">
                <a16:creationId xmlns:a16="http://schemas.microsoft.com/office/drawing/2014/main" id="{B8269B27-3AAC-42F2-B366-C3C1ED9F3B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2121" y="3745750"/>
            <a:ext cx="2850572" cy="463873"/>
          </a:xfrm>
          <a:prstGeom prst="rect">
            <a:avLst/>
          </a:prstGeom>
        </p:spPr>
      </p:pic>
      <p:pic>
        <p:nvPicPr>
          <p:cNvPr id="41" name="Picture 40">
            <a:extLst>
              <a:ext uri="{FF2B5EF4-FFF2-40B4-BE49-F238E27FC236}">
                <a16:creationId xmlns:a16="http://schemas.microsoft.com/office/drawing/2014/main" id="{F33B97FC-1F91-4B13-80B4-B2F080932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88933" y="4341985"/>
            <a:ext cx="1316799" cy="1137236"/>
          </a:xfrm>
          <a:prstGeom prst="rect">
            <a:avLst/>
          </a:prstGeom>
        </p:spPr>
      </p:pic>
      <p:pic>
        <p:nvPicPr>
          <p:cNvPr id="43" name="Picture 42">
            <a:extLst>
              <a:ext uri="{FF2B5EF4-FFF2-40B4-BE49-F238E27FC236}">
                <a16:creationId xmlns:a16="http://schemas.microsoft.com/office/drawing/2014/main" id="{304C61EC-3C47-425C-9D31-12C08484A2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65625" y="5219532"/>
            <a:ext cx="725737" cy="501282"/>
          </a:xfrm>
          <a:prstGeom prst="rect">
            <a:avLst/>
          </a:prstGeom>
        </p:spPr>
      </p:pic>
      <p:sp>
        <p:nvSpPr>
          <p:cNvPr id="44" name="TextBox 43">
            <a:extLst>
              <a:ext uri="{FF2B5EF4-FFF2-40B4-BE49-F238E27FC236}">
                <a16:creationId xmlns:a16="http://schemas.microsoft.com/office/drawing/2014/main" id="{391727BA-B23C-4FE4-8A6C-D1ACF51D2FA6}"/>
              </a:ext>
            </a:extLst>
          </p:cNvPr>
          <p:cNvSpPr txBox="1"/>
          <p:nvPr/>
        </p:nvSpPr>
        <p:spPr bwMode="auto">
          <a:xfrm>
            <a:off x="3431705" y="1459384"/>
            <a:ext cx="533511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fontAlgn="base">
              <a:spcBef>
                <a:spcPct val="20000"/>
              </a:spcBef>
              <a:spcAft>
                <a:spcPct val="0"/>
              </a:spcAft>
              <a:buClr>
                <a:srgbClr val="82CBDD"/>
              </a:buClr>
            </a:pPr>
            <a:r>
              <a:rPr lang="en-GB" sz="9600" b="1" spc="-100" dirty="0">
                <a:solidFill>
                  <a:srgbClr val="000000"/>
                </a:solidFill>
                <a:latin typeface="Myriad Pro Semibold" charset="0"/>
                <a:ea typeface="Myriad Pro Semibold" charset="0"/>
                <a:cs typeface="Myriad Pro Semibold" charset="0"/>
              </a:rPr>
              <a:t>forty-two</a:t>
            </a:r>
          </a:p>
        </p:txBody>
      </p:sp>
      <p:pic>
        <p:nvPicPr>
          <p:cNvPr id="48" name="Picture 47">
            <a:extLst>
              <a:ext uri="{FF2B5EF4-FFF2-40B4-BE49-F238E27FC236}">
                <a16:creationId xmlns:a16="http://schemas.microsoft.com/office/drawing/2014/main" id="{E4E26863-FA78-484E-AF74-D9D6AF540A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12556" y="3131454"/>
            <a:ext cx="149636" cy="546172"/>
          </a:xfrm>
          <a:prstGeom prst="rect">
            <a:avLst/>
          </a:prstGeom>
        </p:spPr>
      </p:pic>
      <p:pic>
        <p:nvPicPr>
          <p:cNvPr id="50" name="Picture 49">
            <a:extLst>
              <a:ext uri="{FF2B5EF4-FFF2-40B4-BE49-F238E27FC236}">
                <a16:creationId xmlns:a16="http://schemas.microsoft.com/office/drawing/2014/main" id="{241F527D-0089-4CAB-9CF5-F39076A9FB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02977" y="3654380"/>
            <a:ext cx="2753309" cy="553655"/>
          </a:xfrm>
          <a:prstGeom prst="rect">
            <a:avLst/>
          </a:prstGeom>
        </p:spPr>
      </p:pic>
    </p:spTree>
    <p:extLst>
      <p:ext uri="{BB962C8B-B14F-4D97-AF65-F5344CB8AC3E}">
        <p14:creationId xmlns:p14="http://schemas.microsoft.com/office/powerpoint/2010/main" val="185906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up)">
                                      <p:cBhvr>
                                        <p:cTn id="11" dur="500"/>
                                        <p:tgtEl>
                                          <p:spTgt spid="4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500"/>
                                        <p:tgtEl>
                                          <p:spTgt spid="35"/>
                                        </p:tgtEl>
                                      </p:cBhvr>
                                    </p:animEffect>
                                  </p:childTnLst>
                                </p:cTn>
                              </p:par>
                            </p:childTnLst>
                          </p:cTn>
                        </p:par>
                        <p:par>
                          <p:cTn id="22" fill="hold">
                            <p:stCondLst>
                              <p:cond delay="500"/>
                            </p:stCondLst>
                            <p:childTnLst>
                              <p:par>
                                <p:cTn id="23" presetID="22" presetClass="entr" presetSubtype="1"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par>
                                <p:cTn id="36" presetID="22" presetClass="entr" presetSubtype="2"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right)">
                                      <p:cBhvr>
                                        <p:cTn id="38" dur="500"/>
                                        <p:tgtEl>
                                          <p:spTgt spid="41"/>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2:5</a:t>
            </a:r>
          </a:p>
        </p:txBody>
      </p:sp>
      <p:pic>
        <p:nvPicPr>
          <p:cNvPr id="9" name="Picture 8">
            <a:extLst>
              <a:ext uri="{FF2B5EF4-FFF2-40B4-BE49-F238E27FC236}">
                <a16:creationId xmlns:a16="http://schemas.microsoft.com/office/drawing/2014/main" id="{203EAB49-2C07-4035-A01A-C01643D60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971" y="1876524"/>
            <a:ext cx="1271909" cy="1586146"/>
          </a:xfrm>
          <a:prstGeom prst="rect">
            <a:avLst/>
          </a:prstGeom>
        </p:spPr>
      </p:pic>
      <p:pic>
        <p:nvPicPr>
          <p:cNvPr id="11" name="Picture 10">
            <a:extLst>
              <a:ext uri="{FF2B5EF4-FFF2-40B4-BE49-F238E27FC236}">
                <a16:creationId xmlns:a16="http://schemas.microsoft.com/office/drawing/2014/main" id="{1FBD462A-7740-4783-8BB8-7DF50553C5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4979" y="3789827"/>
            <a:ext cx="1271909" cy="1182127"/>
          </a:xfrm>
          <a:prstGeom prst="rect">
            <a:avLst/>
          </a:prstGeom>
        </p:spPr>
      </p:pic>
      <p:graphicFrame>
        <p:nvGraphicFramePr>
          <p:cNvPr id="12" name="Table 11">
            <a:extLst>
              <a:ext uri="{FF2B5EF4-FFF2-40B4-BE49-F238E27FC236}">
                <a16:creationId xmlns:a16="http://schemas.microsoft.com/office/drawing/2014/main" id="{7E602FD6-777C-4D40-BBB6-B9D2A4D42D07}"/>
              </a:ext>
            </a:extLst>
          </p:cNvPr>
          <p:cNvGraphicFramePr>
            <a:graphicFrameLocks noGrp="1"/>
          </p:cNvGraphicFramePr>
          <p:nvPr/>
        </p:nvGraphicFramePr>
        <p:xfrm>
          <a:off x="7248376" y="2420889"/>
          <a:ext cx="2232000" cy="1794485"/>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1381558999"/>
                    </a:ext>
                  </a:extLst>
                </a:gridCol>
                <a:gridCol w="1116000">
                  <a:extLst>
                    <a:ext uri="{9D8B030D-6E8A-4147-A177-3AD203B41FA5}">
                      <a16:colId xmlns:a16="http://schemas.microsoft.com/office/drawing/2014/main" val="2504133960"/>
                    </a:ext>
                  </a:extLst>
                </a:gridCol>
              </a:tblGrid>
              <a:tr h="467962">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326523">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4" name="Oval 13">
            <a:extLst>
              <a:ext uri="{FF2B5EF4-FFF2-40B4-BE49-F238E27FC236}">
                <a16:creationId xmlns:a16="http://schemas.microsoft.com/office/drawing/2014/main" id="{64F61BA3-6863-41FD-8FC6-029A9659B506}"/>
              </a:ext>
            </a:extLst>
          </p:cNvPr>
          <p:cNvSpPr/>
          <p:nvPr/>
        </p:nvSpPr>
        <p:spPr bwMode="auto">
          <a:xfrm>
            <a:off x="4598661" y="1772817"/>
            <a:ext cx="1880527" cy="1880527"/>
          </a:xfrm>
          <a:prstGeom prst="ellipse">
            <a:avLst/>
          </a:prstGeom>
          <a:noFill/>
          <a:ln w="381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sp>
        <p:nvSpPr>
          <p:cNvPr id="15" name="Oval 14">
            <a:extLst>
              <a:ext uri="{FF2B5EF4-FFF2-40B4-BE49-F238E27FC236}">
                <a16:creationId xmlns:a16="http://schemas.microsoft.com/office/drawing/2014/main" id="{C94A29EF-86E6-4EC0-AAD8-F599CE1A2C86}"/>
              </a:ext>
            </a:extLst>
          </p:cNvPr>
          <p:cNvSpPr/>
          <p:nvPr/>
        </p:nvSpPr>
        <p:spPr bwMode="auto">
          <a:xfrm>
            <a:off x="2351585" y="1772817"/>
            <a:ext cx="1880527" cy="1880527"/>
          </a:xfrm>
          <a:prstGeom prst="ellipse">
            <a:avLst/>
          </a:prstGeom>
          <a:noFill/>
          <a:ln w="38100" cap="flat" cmpd="sng" algn="ctr">
            <a:solidFill>
              <a:srgbClr val="02628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srgbClr val="000000"/>
              </a:solidFill>
              <a:latin typeface="Arial" charset="0"/>
            </a:endParaRPr>
          </a:p>
        </p:txBody>
      </p:sp>
      <p:pic>
        <p:nvPicPr>
          <p:cNvPr id="16" name="Picture 15">
            <a:extLst>
              <a:ext uri="{FF2B5EF4-FFF2-40B4-BE49-F238E27FC236}">
                <a16:creationId xmlns:a16="http://schemas.microsoft.com/office/drawing/2014/main" id="{30BE2364-4563-4044-B4C7-14E92552A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4196" y="1876524"/>
            <a:ext cx="1271909" cy="1586146"/>
          </a:xfrm>
          <a:prstGeom prst="rect">
            <a:avLst/>
          </a:prstGeom>
        </p:spPr>
      </p:pic>
      <p:sp>
        <p:nvSpPr>
          <p:cNvPr id="17" name="TextBox 16">
            <a:extLst>
              <a:ext uri="{FF2B5EF4-FFF2-40B4-BE49-F238E27FC236}">
                <a16:creationId xmlns:a16="http://schemas.microsoft.com/office/drawing/2014/main" id="{11297D3C-5D71-487C-BD0A-F162DB75159C}"/>
              </a:ext>
            </a:extLst>
          </p:cNvPr>
          <p:cNvSpPr txBox="1"/>
          <p:nvPr/>
        </p:nvSpPr>
        <p:spPr bwMode="auto">
          <a:xfrm>
            <a:off x="7645874" y="325536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2</a:t>
            </a:r>
          </a:p>
        </p:txBody>
      </p:sp>
      <p:sp>
        <p:nvSpPr>
          <p:cNvPr id="18" name="TextBox 17">
            <a:extLst>
              <a:ext uri="{FF2B5EF4-FFF2-40B4-BE49-F238E27FC236}">
                <a16:creationId xmlns:a16="http://schemas.microsoft.com/office/drawing/2014/main" id="{607EF89D-9DE0-48B7-B01C-DECCE09CBC82}"/>
              </a:ext>
            </a:extLst>
          </p:cNvPr>
          <p:cNvSpPr txBox="1"/>
          <p:nvPr/>
        </p:nvSpPr>
        <p:spPr bwMode="auto">
          <a:xfrm>
            <a:off x="8746285" y="3255368"/>
            <a:ext cx="360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fontAlgn="base">
              <a:spcBef>
                <a:spcPct val="20000"/>
              </a:spcBef>
              <a:spcAft>
                <a:spcPct val="0"/>
              </a:spcAft>
              <a:buClr>
                <a:srgbClr val="82CBDD"/>
              </a:buClr>
            </a:pPr>
            <a:r>
              <a:rPr lang="en-GB" sz="2400" dirty="0">
                <a:solidFill>
                  <a:srgbClr val="000000"/>
                </a:solidFill>
                <a:latin typeface="Myriad Pro Semibold" charset="0"/>
                <a:ea typeface="Myriad Pro Semibold" charset="0"/>
                <a:cs typeface="Myriad Pro Semibold" charset="0"/>
              </a:rPr>
              <a:t>7</a:t>
            </a:r>
          </a:p>
        </p:txBody>
      </p:sp>
    </p:spTree>
    <p:extLst>
      <p:ext uri="{BB962C8B-B14F-4D97-AF65-F5344CB8AC3E}">
        <p14:creationId xmlns:p14="http://schemas.microsoft.com/office/powerpoint/2010/main" val="261287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nodeType="clickEffect">
                                  <p:stCondLst>
                                    <p:cond delay="0"/>
                                  </p:stCondLst>
                                  <p:childTnLst>
                                    <p:animEffect transition="out" filter="fade">
                                      <p:cBhvr>
                                        <p:cTn id="15" dur="500" tmFilter="0, 0; .2, .5; .8, .5; 1, 0"/>
                                        <p:tgtEl>
                                          <p:spTgt spid="16"/>
                                        </p:tgtEl>
                                      </p:cBhvr>
                                    </p:animEffect>
                                    <p:animScale>
                                      <p:cBhvr>
                                        <p:cTn id="16" dur="250" autoRev="1" fill="hold"/>
                                        <p:tgtEl>
                                          <p:spTgt spid="16"/>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9"/>
                                        </p:tgtEl>
                                      </p:cBhvr>
                                    </p:animEffect>
                                    <p:animScale>
                                      <p:cBhvr>
                                        <p:cTn id="19" dur="250" autoRev="1" fill="hold"/>
                                        <p:tgtEl>
                                          <p:spTgt spid="9"/>
                                        </p:tgtEl>
                                      </p:cBhvr>
                                      <p:by x="105000" y="105000"/>
                                    </p:animScale>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11"/>
                                        </p:tgtEl>
                                      </p:cBhvr>
                                    </p:animEffect>
                                    <p:animScale>
                                      <p:cBhvr>
                                        <p:cTn id="28" dur="250" autoRev="1" fill="hold"/>
                                        <p:tgtEl>
                                          <p:spTgt spid="11"/>
                                        </p:tgtEl>
                                      </p:cBhvr>
                                      <p:by x="105000" y="105000"/>
                                    </p:animScale>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p:bldP spid="1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1.9 Composition: 20–100</a:t>
            </a:r>
            <a:r>
              <a:rPr lang="en-US" dirty="0"/>
              <a:t> – step 2:5</a:t>
            </a:r>
          </a:p>
        </p:txBody>
      </p:sp>
      <p:pic>
        <p:nvPicPr>
          <p:cNvPr id="4" name="Picture 3">
            <a:extLst>
              <a:ext uri="{FF2B5EF4-FFF2-40B4-BE49-F238E27FC236}">
                <a16:creationId xmlns:a16="http://schemas.microsoft.com/office/drawing/2014/main" id="{58B154F7-AF40-4CF6-B994-D0D9ED5B2A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754" y="1647388"/>
            <a:ext cx="4440495" cy="3563227"/>
          </a:xfrm>
          <a:prstGeom prst="rect">
            <a:avLst/>
          </a:prstGeom>
        </p:spPr>
      </p:pic>
    </p:spTree>
    <p:extLst>
      <p:ext uri="{BB962C8B-B14F-4D97-AF65-F5344CB8AC3E}">
        <p14:creationId xmlns:p14="http://schemas.microsoft.com/office/powerpoint/2010/main" val="2826558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4"/>
</p:tagLst>
</file>

<file path=ppt/tags/tag10.xml><?xml version="1.0" encoding="utf-8"?>
<p:tagLst xmlns:a="http://schemas.openxmlformats.org/drawingml/2006/main" xmlns:r="http://schemas.openxmlformats.org/officeDocument/2006/relationships" xmlns:p="http://schemas.openxmlformats.org/presentationml/2006/main">
  <p:tag name="TIMING" val="|1.4"/>
</p:tagLst>
</file>

<file path=ppt/tags/tag11.xml><?xml version="1.0" encoding="utf-8"?>
<p:tagLst xmlns:a="http://schemas.openxmlformats.org/drawingml/2006/main" xmlns:r="http://schemas.openxmlformats.org/officeDocument/2006/relationships" xmlns:p="http://schemas.openxmlformats.org/presentationml/2006/main">
  <p:tag name="TIMING" val="|1.4"/>
</p:tagLst>
</file>

<file path=ppt/tags/tag12.xml><?xml version="1.0" encoding="utf-8"?>
<p:tagLst xmlns:a="http://schemas.openxmlformats.org/drawingml/2006/main" xmlns:r="http://schemas.openxmlformats.org/officeDocument/2006/relationships" xmlns:p="http://schemas.openxmlformats.org/presentationml/2006/main">
  <p:tag name="TIMING" val="|1.4"/>
</p:tagLst>
</file>

<file path=ppt/tags/tag13.xml><?xml version="1.0" encoding="utf-8"?>
<p:tagLst xmlns:a="http://schemas.openxmlformats.org/drawingml/2006/main" xmlns:r="http://schemas.openxmlformats.org/officeDocument/2006/relationships" xmlns:p="http://schemas.openxmlformats.org/presentationml/2006/main">
  <p:tag name="TIMING" val="|1.4"/>
</p:tagLst>
</file>

<file path=ppt/tags/tag14.xml><?xml version="1.0" encoding="utf-8"?>
<p:tagLst xmlns:a="http://schemas.openxmlformats.org/drawingml/2006/main" xmlns:r="http://schemas.openxmlformats.org/officeDocument/2006/relationships" xmlns:p="http://schemas.openxmlformats.org/presentationml/2006/main">
  <p:tag name="TIMING" val="|1.4"/>
</p:tagLst>
</file>

<file path=ppt/tags/tag15.xml><?xml version="1.0" encoding="utf-8"?>
<p:tagLst xmlns:a="http://schemas.openxmlformats.org/drawingml/2006/main" xmlns:r="http://schemas.openxmlformats.org/officeDocument/2006/relationships" xmlns:p="http://schemas.openxmlformats.org/presentationml/2006/main">
  <p:tag name="TIMING" val="|1.4"/>
</p:tagLst>
</file>

<file path=ppt/tags/tag16.xml><?xml version="1.0" encoding="utf-8"?>
<p:tagLst xmlns:a="http://schemas.openxmlformats.org/drawingml/2006/main" xmlns:r="http://schemas.openxmlformats.org/officeDocument/2006/relationships" xmlns:p="http://schemas.openxmlformats.org/presentationml/2006/main">
  <p:tag name="TIMING" val="|1.4"/>
</p:tagLst>
</file>

<file path=ppt/tags/tag17.xml><?xml version="1.0" encoding="utf-8"?>
<p:tagLst xmlns:a="http://schemas.openxmlformats.org/drawingml/2006/main" xmlns:r="http://schemas.openxmlformats.org/officeDocument/2006/relationships" xmlns:p="http://schemas.openxmlformats.org/presentationml/2006/main">
  <p:tag name="TIMING" val="|1.4"/>
</p:tagLst>
</file>

<file path=ppt/tags/tag18.xml><?xml version="1.0" encoding="utf-8"?>
<p:tagLst xmlns:a="http://schemas.openxmlformats.org/drawingml/2006/main" xmlns:r="http://schemas.openxmlformats.org/officeDocument/2006/relationships" xmlns:p="http://schemas.openxmlformats.org/presentationml/2006/main">
  <p:tag name="TIMING" val="|1.4"/>
</p:tagLst>
</file>

<file path=ppt/tags/tag19.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1.4"/>
</p:tagLst>
</file>

<file path=ppt/tags/tag20.xml><?xml version="1.0" encoding="utf-8"?>
<p:tagLst xmlns:a="http://schemas.openxmlformats.org/drawingml/2006/main" xmlns:r="http://schemas.openxmlformats.org/officeDocument/2006/relationships" xmlns:p="http://schemas.openxmlformats.org/presentationml/2006/main">
  <p:tag name="TIMING" val="|1.4"/>
</p:tagLst>
</file>

<file path=ppt/tags/tag21.xml><?xml version="1.0" encoding="utf-8"?>
<p:tagLst xmlns:a="http://schemas.openxmlformats.org/drawingml/2006/main" xmlns:r="http://schemas.openxmlformats.org/officeDocument/2006/relationships" xmlns:p="http://schemas.openxmlformats.org/presentationml/2006/main">
  <p:tag name="TIMING" val="|1.4"/>
</p:tagLst>
</file>

<file path=ppt/tags/tag22.xml><?xml version="1.0" encoding="utf-8"?>
<p:tagLst xmlns:a="http://schemas.openxmlformats.org/drawingml/2006/main" xmlns:r="http://schemas.openxmlformats.org/officeDocument/2006/relationships" xmlns:p="http://schemas.openxmlformats.org/presentationml/2006/main">
  <p:tag name="TIMING" val="|1.4"/>
</p:tagLst>
</file>

<file path=ppt/tags/tag23.xml><?xml version="1.0" encoding="utf-8"?>
<p:tagLst xmlns:a="http://schemas.openxmlformats.org/drawingml/2006/main" xmlns:r="http://schemas.openxmlformats.org/officeDocument/2006/relationships" xmlns:p="http://schemas.openxmlformats.org/presentationml/2006/main">
  <p:tag name="TIMING" val="|1.4"/>
</p:tagLst>
</file>

<file path=ppt/tags/tag24.xml><?xml version="1.0" encoding="utf-8"?>
<p:tagLst xmlns:a="http://schemas.openxmlformats.org/drawingml/2006/main" xmlns:r="http://schemas.openxmlformats.org/officeDocument/2006/relationships" xmlns:p="http://schemas.openxmlformats.org/presentationml/2006/main">
  <p:tag name="TIMING" val="|1.4"/>
</p:tagLst>
</file>

<file path=ppt/tags/tag25.xml><?xml version="1.0" encoding="utf-8"?>
<p:tagLst xmlns:a="http://schemas.openxmlformats.org/drawingml/2006/main" xmlns:r="http://schemas.openxmlformats.org/officeDocument/2006/relationships" xmlns:p="http://schemas.openxmlformats.org/presentationml/2006/main">
  <p:tag name="TIMING" val="|1.4"/>
</p:tagLst>
</file>

<file path=ppt/tags/tag26.xml><?xml version="1.0" encoding="utf-8"?>
<p:tagLst xmlns:a="http://schemas.openxmlformats.org/drawingml/2006/main" xmlns:r="http://schemas.openxmlformats.org/officeDocument/2006/relationships" xmlns:p="http://schemas.openxmlformats.org/presentationml/2006/main">
  <p:tag name="TIMING" val="|1.4"/>
</p:tagLst>
</file>

<file path=ppt/tags/tag27.xml><?xml version="1.0" encoding="utf-8"?>
<p:tagLst xmlns:a="http://schemas.openxmlformats.org/drawingml/2006/main" xmlns:r="http://schemas.openxmlformats.org/officeDocument/2006/relationships" xmlns:p="http://schemas.openxmlformats.org/presentationml/2006/main">
  <p:tag name="TIMING" val="|1.4"/>
</p:tagLst>
</file>

<file path=ppt/tags/tag28.xml><?xml version="1.0" encoding="utf-8"?>
<p:tagLst xmlns:a="http://schemas.openxmlformats.org/drawingml/2006/main" xmlns:r="http://schemas.openxmlformats.org/officeDocument/2006/relationships" xmlns:p="http://schemas.openxmlformats.org/presentationml/2006/main">
  <p:tag name="TIMING" val="|1.4"/>
</p:tagLst>
</file>

<file path=ppt/tags/tag29.xml><?xml version="1.0" encoding="utf-8"?>
<p:tagLst xmlns:a="http://schemas.openxmlformats.org/drawingml/2006/main" xmlns:r="http://schemas.openxmlformats.org/officeDocument/2006/relationships" xmlns:p="http://schemas.openxmlformats.org/presentationml/2006/main">
  <p:tag name="TIMING" val="|1.4"/>
</p:tagLst>
</file>

<file path=ppt/tags/tag3.xml><?xml version="1.0" encoding="utf-8"?>
<p:tagLst xmlns:a="http://schemas.openxmlformats.org/drawingml/2006/main" xmlns:r="http://schemas.openxmlformats.org/officeDocument/2006/relationships" xmlns:p="http://schemas.openxmlformats.org/presentationml/2006/main">
  <p:tag name="TIMING" val="|1.4"/>
</p:tagLst>
</file>

<file path=ppt/tags/tag30.xml><?xml version="1.0" encoding="utf-8"?>
<p:tagLst xmlns:a="http://schemas.openxmlformats.org/drawingml/2006/main" xmlns:r="http://schemas.openxmlformats.org/officeDocument/2006/relationships" xmlns:p="http://schemas.openxmlformats.org/presentationml/2006/main">
  <p:tag name="TIMING" val="|1.4"/>
</p:tagLst>
</file>

<file path=ppt/tags/tag31.xml><?xml version="1.0" encoding="utf-8"?>
<p:tagLst xmlns:a="http://schemas.openxmlformats.org/drawingml/2006/main" xmlns:r="http://schemas.openxmlformats.org/officeDocument/2006/relationships" xmlns:p="http://schemas.openxmlformats.org/presentationml/2006/main">
  <p:tag name="TIMING" val="|1.4"/>
</p:tagLst>
</file>

<file path=ppt/tags/tag32.xml><?xml version="1.0" encoding="utf-8"?>
<p:tagLst xmlns:a="http://schemas.openxmlformats.org/drawingml/2006/main" xmlns:r="http://schemas.openxmlformats.org/officeDocument/2006/relationships" xmlns:p="http://schemas.openxmlformats.org/presentationml/2006/main">
  <p:tag name="TIMING" val="|1.4"/>
</p:tagLst>
</file>

<file path=ppt/tags/tag33.xml><?xml version="1.0" encoding="utf-8"?>
<p:tagLst xmlns:a="http://schemas.openxmlformats.org/drawingml/2006/main" xmlns:r="http://schemas.openxmlformats.org/officeDocument/2006/relationships" xmlns:p="http://schemas.openxmlformats.org/presentationml/2006/main">
  <p:tag name="TIMING" val="|1.4"/>
</p:tagLst>
</file>

<file path=ppt/tags/tag34.xml><?xml version="1.0" encoding="utf-8"?>
<p:tagLst xmlns:a="http://schemas.openxmlformats.org/drawingml/2006/main" xmlns:r="http://schemas.openxmlformats.org/officeDocument/2006/relationships" xmlns:p="http://schemas.openxmlformats.org/presentationml/2006/main">
  <p:tag name="TIMING" val="|1.4"/>
</p:tagLst>
</file>

<file path=ppt/tags/tag35.xml><?xml version="1.0" encoding="utf-8"?>
<p:tagLst xmlns:a="http://schemas.openxmlformats.org/drawingml/2006/main" xmlns:r="http://schemas.openxmlformats.org/officeDocument/2006/relationships" xmlns:p="http://schemas.openxmlformats.org/presentationml/2006/main">
  <p:tag name="TIMING" val="|1.4"/>
</p:tagLst>
</file>

<file path=ppt/tags/tag36.xml><?xml version="1.0" encoding="utf-8"?>
<p:tagLst xmlns:a="http://schemas.openxmlformats.org/drawingml/2006/main" xmlns:r="http://schemas.openxmlformats.org/officeDocument/2006/relationships" xmlns:p="http://schemas.openxmlformats.org/presentationml/2006/main">
  <p:tag name="TIMING" val="|1.4"/>
</p:tagLst>
</file>

<file path=ppt/tags/tag37.xml><?xml version="1.0" encoding="utf-8"?>
<p:tagLst xmlns:a="http://schemas.openxmlformats.org/drawingml/2006/main" xmlns:r="http://schemas.openxmlformats.org/officeDocument/2006/relationships" xmlns:p="http://schemas.openxmlformats.org/presentationml/2006/main">
  <p:tag name="TIMING" val="|1.4"/>
</p:tagLst>
</file>

<file path=ppt/tags/tag38.xml><?xml version="1.0" encoding="utf-8"?>
<p:tagLst xmlns:a="http://schemas.openxmlformats.org/drawingml/2006/main" xmlns:r="http://schemas.openxmlformats.org/officeDocument/2006/relationships" xmlns:p="http://schemas.openxmlformats.org/presentationml/2006/main">
  <p:tag name="TIMING" val="|1.4"/>
</p:tagLst>
</file>

<file path=ppt/tags/tag39.xml><?xml version="1.0" encoding="utf-8"?>
<p:tagLst xmlns:a="http://schemas.openxmlformats.org/drawingml/2006/main" xmlns:r="http://schemas.openxmlformats.org/officeDocument/2006/relationships" xmlns:p="http://schemas.openxmlformats.org/presentationml/2006/main">
  <p:tag name="TIMING" val="|1.4"/>
</p:tagLst>
</file>

<file path=ppt/tags/tag4.xml><?xml version="1.0" encoding="utf-8"?>
<p:tagLst xmlns:a="http://schemas.openxmlformats.org/drawingml/2006/main" xmlns:r="http://schemas.openxmlformats.org/officeDocument/2006/relationships" xmlns:p="http://schemas.openxmlformats.org/presentationml/2006/main">
  <p:tag name="TIMING" val="|1.4"/>
</p:tagLst>
</file>

<file path=ppt/tags/tag40.xml><?xml version="1.0" encoding="utf-8"?>
<p:tagLst xmlns:a="http://schemas.openxmlformats.org/drawingml/2006/main" xmlns:r="http://schemas.openxmlformats.org/officeDocument/2006/relationships" xmlns:p="http://schemas.openxmlformats.org/presentationml/2006/main">
  <p:tag name="TIMING" val="|1.4"/>
</p:tagLst>
</file>

<file path=ppt/tags/tag41.xml><?xml version="1.0" encoding="utf-8"?>
<p:tagLst xmlns:a="http://schemas.openxmlformats.org/drawingml/2006/main" xmlns:r="http://schemas.openxmlformats.org/officeDocument/2006/relationships" xmlns:p="http://schemas.openxmlformats.org/presentationml/2006/main">
  <p:tag name="TIMING" val="|1.4"/>
</p:tagLst>
</file>

<file path=ppt/tags/tag42.xml><?xml version="1.0" encoding="utf-8"?>
<p:tagLst xmlns:a="http://schemas.openxmlformats.org/drawingml/2006/main" xmlns:r="http://schemas.openxmlformats.org/officeDocument/2006/relationships" xmlns:p="http://schemas.openxmlformats.org/presentationml/2006/main">
  <p:tag name="TIMING" val="|1.4"/>
</p:tagLst>
</file>

<file path=ppt/tags/tag43.xml><?xml version="1.0" encoding="utf-8"?>
<p:tagLst xmlns:a="http://schemas.openxmlformats.org/drawingml/2006/main" xmlns:r="http://schemas.openxmlformats.org/officeDocument/2006/relationships" xmlns:p="http://schemas.openxmlformats.org/presentationml/2006/main">
  <p:tag name="TIMING" val="|1.4"/>
</p:tagLst>
</file>

<file path=ppt/tags/tag44.xml><?xml version="1.0" encoding="utf-8"?>
<p:tagLst xmlns:a="http://schemas.openxmlformats.org/drawingml/2006/main" xmlns:r="http://schemas.openxmlformats.org/officeDocument/2006/relationships" xmlns:p="http://schemas.openxmlformats.org/presentationml/2006/main">
  <p:tag name="TIMING" val="|1.4"/>
</p:tagLst>
</file>

<file path=ppt/tags/tag45.xml><?xml version="1.0" encoding="utf-8"?>
<p:tagLst xmlns:a="http://schemas.openxmlformats.org/drawingml/2006/main" xmlns:r="http://schemas.openxmlformats.org/officeDocument/2006/relationships" xmlns:p="http://schemas.openxmlformats.org/presentationml/2006/main">
  <p:tag name="TIMING" val="|1.4"/>
</p:tagLst>
</file>

<file path=ppt/tags/tag46.xml><?xml version="1.0" encoding="utf-8"?>
<p:tagLst xmlns:a="http://schemas.openxmlformats.org/drawingml/2006/main" xmlns:r="http://schemas.openxmlformats.org/officeDocument/2006/relationships" xmlns:p="http://schemas.openxmlformats.org/presentationml/2006/main">
  <p:tag name="TIMING" val="|1.4"/>
</p:tagLst>
</file>

<file path=ppt/tags/tag47.xml><?xml version="1.0" encoding="utf-8"?>
<p:tagLst xmlns:a="http://schemas.openxmlformats.org/drawingml/2006/main" xmlns:r="http://schemas.openxmlformats.org/officeDocument/2006/relationships" xmlns:p="http://schemas.openxmlformats.org/presentationml/2006/main">
  <p:tag name="TIMING" val="|1.4"/>
</p:tagLst>
</file>

<file path=ppt/tags/tag48.xml><?xml version="1.0" encoding="utf-8"?>
<p:tagLst xmlns:a="http://schemas.openxmlformats.org/drawingml/2006/main" xmlns:r="http://schemas.openxmlformats.org/officeDocument/2006/relationships" xmlns:p="http://schemas.openxmlformats.org/presentationml/2006/main">
  <p:tag name="TIMING" val="|1.4"/>
</p:tagLst>
</file>

<file path=ppt/tags/tag49.xml><?xml version="1.0" encoding="utf-8"?>
<p:tagLst xmlns:a="http://schemas.openxmlformats.org/drawingml/2006/main" xmlns:r="http://schemas.openxmlformats.org/officeDocument/2006/relationships" xmlns:p="http://schemas.openxmlformats.org/presentationml/2006/main">
  <p:tag name="TIMING" val="|1.4"/>
</p:tagLst>
</file>

<file path=ppt/tags/tag5.xml><?xml version="1.0" encoding="utf-8"?>
<p:tagLst xmlns:a="http://schemas.openxmlformats.org/drawingml/2006/main" xmlns:r="http://schemas.openxmlformats.org/officeDocument/2006/relationships" xmlns:p="http://schemas.openxmlformats.org/presentationml/2006/main">
  <p:tag name="TIMING" val="|1.4"/>
</p:tagLst>
</file>

<file path=ppt/tags/tag50.xml><?xml version="1.0" encoding="utf-8"?>
<p:tagLst xmlns:a="http://schemas.openxmlformats.org/drawingml/2006/main" xmlns:r="http://schemas.openxmlformats.org/officeDocument/2006/relationships" xmlns:p="http://schemas.openxmlformats.org/presentationml/2006/main">
  <p:tag name="TIMING" val="|1.4"/>
</p:tagLst>
</file>

<file path=ppt/tags/tag51.xml><?xml version="1.0" encoding="utf-8"?>
<p:tagLst xmlns:a="http://schemas.openxmlformats.org/drawingml/2006/main" xmlns:r="http://schemas.openxmlformats.org/officeDocument/2006/relationships" xmlns:p="http://schemas.openxmlformats.org/presentationml/2006/main">
  <p:tag name="TIMING" val="|1.4"/>
</p:tagLst>
</file>

<file path=ppt/tags/tag52.xml><?xml version="1.0" encoding="utf-8"?>
<p:tagLst xmlns:a="http://schemas.openxmlformats.org/drawingml/2006/main" xmlns:r="http://schemas.openxmlformats.org/officeDocument/2006/relationships" xmlns:p="http://schemas.openxmlformats.org/presentationml/2006/main">
  <p:tag name="TIMING" val="|1.4"/>
</p:tagLst>
</file>

<file path=ppt/tags/tag53.xml><?xml version="1.0" encoding="utf-8"?>
<p:tagLst xmlns:a="http://schemas.openxmlformats.org/drawingml/2006/main" xmlns:r="http://schemas.openxmlformats.org/officeDocument/2006/relationships" xmlns:p="http://schemas.openxmlformats.org/presentationml/2006/main">
  <p:tag name="TIMING" val="|1.4"/>
</p:tagLst>
</file>

<file path=ppt/tags/tag54.xml><?xml version="1.0" encoding="utf-8"?>
<p:tagLst xmlns:a="http://schemas.openxmlformats.org/drawingml/2006/main" xmlns:r="http://schemas.openxmlformats.org/officeDocument/2006/relationships" xmlns:p="http://schemas.openxmlformats.org/presentationml/2006/main">
  <p:tag name="TIMING" val="|1.4"/>
</p:tagLst>
</file>

<file path=ppt/tags/tag55.xml><?xml version="1.0" encoding="utf-8"?>
<p:tagLst xmlns:a="http://schemas.openxmlformats.org/drawingml/2006/main" xmlns:r="http://schemas.openxmlformats.org/officeDocument/2006/relationships" xmlns:p="http://schemas.openxmlformats.org/presentationml/2006/main">
  <p:tag name="TIMING" val="|1.4"/>
</p:tagLst>
</file>

<file path=ppt/tags/tag56.xml><?xml version="1.0" encoding="utf-8"?>
<p:tagLst xmlns:a="http://schemas.openxmlformats.org/drawingml/2006/main" xmlns:r="http://schemas.openxmlformats.org/officeDocument/2006/relationships" xmlns:p="http://schemas.openxmlformats.org/presentationml/2006/main">
  <p:tag name="TIMING" val="|1.4"/>
</p:tagLst>
</file>

<file path=ppt/tags/tag57.xml><?xml version="1.0" encoding="utf-8"?>
<p:tagLst xmlns:a="http://schemas.openxmlformats.org/drawingml/2006/main" xmlns:r="http://schemas.openxmlformats.org/officeDocument/2006/relationships" xmlns:p="http://schemas.openxmlformats.org/presentationml/2006/main">
  <p:tag name="TIMING" val="|1.4"/>
</p:tagLst>
</file>

<file path=ppt/tags/tag58.xml><?xml version="1.0" encoding="utf-8"?>
<p:tagLst xmlns:a="http://schemas.openxmlformats.org/drawingml/2006/main" xmlns:r="http://schemas.openxmlformats.org/officeDocument/2006/relationships" xmlns:p="http://schemas.openxmlformats.org/presentationml/2006/main">
  <p:tag name="TIMING" val="|1.4"/>
</p:tagLst>
</file>

<file path=ppt/tags/tag59.xml><?xml version="1.0" encoding="utf-8"?>
<p:tagLst xmlns:a="http://schemas.openxmlformats.org/drawingml/2006/main" xmlns:r="http://schemas.openxmlformats.org/officeDocument/2006/relationships" xmlns:p="http://schemas.openxmlformats.org/presentationml/2006/main">
  <p:tag name="TIMING" val="|1.4"/>
</p:tagLst>
</file>

<file path=ppt/tags/tag6.xml><?xml version="1.0" encoding="utf-8"?>
<p:tagLst xmlns:a="http://schemas.openxmlformats.org/drawingml/2006/main" xmlns:r="http://schemas.openxmlformats.org/officeDocument/2006/relationships" xmlns:p="http://schemas.openxmlformats.org/presentationml/2006/main">
  <p:tag name="TIMING" val="|1.4"/>
</p:tagLst>
</file>

<file path=ppt/tags/tag60.xml><?xml version="1.0" encoding="utf-8"?>
<p:tagLst xmlns:a="http://schemas.openxmlformats.org/drawingml/2006/main" xmlns:r="http://schemas.openxmlformats.org/officeDocument/2006/relationships" xmlns:p="http://schemas.openxmlformats.org/presentationml/2006/main">
  <p:tag name="TIMING" val="|1.4"/>
</p:tagLst>
</file>

<file path=ppt/tags/tag61.xml><?xml version="1.0" encoding="utf-8"?>
<p:tagLst xmlns:a="http://schemas.openxmlformats.org/drawingml/2006/main" xmlns:r="http://schemas.openxmlformats.org/officeDocument/2006/relationships" xmlns:p="http://schemas.openxmlformats.org/presentationml/2006/main">
  <p:tag name="TIMING" val="|1.4"/>
</p:tagLst>
</file>

<file path=ppt/tags/tag62.xml><?xml version="1.0" encoding="utf-8"?>
<p:tagLst xmlns:a="http://schemas.openxmlformats.org/drawingml/2006/main" xmlns:r="http://schemas.openxmlformats.org/officeDocument/2006/relationships" xmlns:p="http://schemas.openxmlformats.org/presentationml/2006/main">
  <p:tag name="TIMING" val="|1.4"/>
</p:tagLst>
</file>

<file path=ppt/tags/tag63.xml><?xml version="1.0" encoding="utf-8"?>
<p:tagLst xmlns:a="http://schemas.openxmlformats.org/drawingml/2006/main" xmlns:r="http://schemas.openxmlformats.org/officeDocument/2006/relationships" xmlns:p="http://schemas.openxmlformats.org/presentationml/2006/main">
  <p:tag name="TIMING" val="|1.4"/>
</p:tagLst>
</file>

<file path=ppt/tags/tag64.xml><?xml version="1.0" encoding="utf-8"?>
<p:tagLst xmlns:a="http://schemas.openxmlformats.org/drawingml/2006/main" xmlns:r="http://schemas.openxmlformats.org/officeDocument/2006/relationships" xmlns:p="http://schemas.openxmlformats.org/presentationml/2006/main">
  <p:tag name="TIMING" val="|1.4"/>
</p:tagLst>
</file>

<file path=ppt/tags/tag65.xml><?xml version="1.0" encoding="utf-8"?>
<p:tagLst xmlns:a="http://schemas.openxmlformats.org/drawingml/2006/main" xmlns:r="http://schemas.openxmlformats.org/officeDocument/2006/relationships" xmlns:p="http://schemas.openxmlformats.org/presentationml/2006/main">
  <p:tag name="TIMING" val="|1.4"/>
</p:tagLst>
</file>

<file path=ppt/tags/tag66.xml><?xml version="1.0" encoding="utf-8"?>
<p:tagLst xmlns:a="http://schemas.openxmlformats.org/drawingml/2006/main" xmlns:r="http://schemas.openxmlformats.org/officeDocument/2006/relationships" xmlns:p="http://schemas.openxmlformats.org/presentationml/2006/main">
  <p:tag name="TIMING" val="|1.4"/>
</p:tagLst>
</file>

<file path=ppt/tags/tag67.xml><?xml version="1.0" encoding="utf-8"?>
<p:tagLst xmlns:a="http://schemas.openxmlformats.org/drawingml/2006/main" xmlns:r="http://schemas.openxmlformats.org/officeDocument/2006/relationships" xmlns:p="http://schemas.openxmlformats.org/presentationml/2006/main">
  <p:tag name="TIMING" val="|11.5"/>
</p:tagLst>
</file>

<file path=ppt/tags/tag68.xml><?xml version="1.0" encoding="utf-8"?>
<p:tagLst xmlns:a="http://schemas.openxmlformats.org/drawingml/2006/main" xmlns:r="http://schemas.openxmlformats.org/officeDocument/2006/relationships" xmlns:p="http://schemas.openxmlformats.org/presentationml/2006/main">
  <p:tag name="TIMING" val="|16.1|5.2|5.1|3|7|1.2|4.6|3.5"/>
</p:tagLst>
</file>

<file path=ppt/tags/tag7.xml><?xml version="1.0" encoding="utf-8"?>
<p:tagLst xmlns:a="http://schemas.openxmlformats.org/drawingml/2006/main" xmlns:r="http://schemas.openxmlformats.org/officeDocument/2006/relationships" xmlns:p="http://schemas.openxmlformats.org/presentationml/2006/main">
  <p:tag name="TIMING" val="|1.4"/>
</p:tagLst>
</file>

<file path=ppt/tags/tag8.xml><?xml version="1.0" encoding="utf-8"?>
<p:tagLst xmlns:a="http://schemas.openxmlformats.org/drawingml/2006/main" xmlns:r="http://schemas.openxmlformats.org/officeDocument/2006/relationships" xmlns:p="http://schemas.openxmlformats.org/presentationml/2006/main">
  <p:tag name="TIMING" val="|1.4"/>
</p:tagLst>
</file>

<file path=ppt/tags/tag9.xml><?xml version="1.0" encoding="utf-8"?>
<p:tagLst xmlns:a="http://schemas.openxmlformats.org/drawingml/2006/main" xmlns:r="http://schemas.openxmlformats.org/officeDocument/2006/relationships" xmlns:p="http://schemas.openxmlformats.org/presentationml/2006/main">
  <p:tag name="TIMING" val="|1.4"/>
</p:tagLst>
</file>

<file path=ppt/theme/theme1.xml><?xml version="1.0" encoding="utf-8"?>
<a:theme xmlns:a="http://schemas.openxmlformats.org/drawingml/2006/main" name="Custom Desig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materials template" id="{9D982857-CF2B-43AA-8EDC-B9C712029F63}" vid="{D9E6F676-3E42-4DD9-87CD-93A784DD82CE}"/>
    </a:ext>
  </a:extLst>
</a:theme>
</file>

<file path=ppt/theme/theme2.xml><?xml version="1.0" encoding="utf-8"?>
<a:theme xmlns:a="http://schemas.openxmlformats.org/drawingml/2006/main" name="Mastery PD PowerPoint V4.2">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3.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a:spPr>
      <a:bodyPr vert="horz" wrap="none" lIns="91440" tIns="45720" rIns="91440" bIns="45720" numCol="1" rtlCol="0" anchor="t" anchorCtr="0" compatLnSpc="1">
        <a:prstTxWarp prst="textNoShape">
          <a:avLst/>
        </a:prstTxWarp>
        <a:spAutoFit/>
      </a:bodyPr>
      <a:lstStyle>
        <a:defPPr algn="ctr">
          <a:buClr>
            <a:srgbClr val="82CBDD"/>
          </a:buClr>
          <a:buNone/>
          <a:defRPr sz="2400"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4.xml><?xml version="1.0" encoding="utf-8"?>
<a:theme xmlns:a="http://schemas.openxmlformats.org/drawingml/2006/main" name="1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2668C2-08C9-4D64-8C9D-DFC75F1E31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http://schemas.microsoft.com/office/2006/documentManagement/types"/>
    <ds:schemaRef ds:uri="dc9bd944-225f-43f1-96dc-d5ee43d55d1c"/>
    <ds:schemaRef ds:uri="http://purl.org/dc/elements/1.1/"/>
    <ds:schemaRef ds:uri="http://purl.org/dc/terms/"/>
    <ds:schemaRef ds:uri="http://schemas.microsoft.com/office/2006/metadata/properties"/>
    <ds:schemaRef ds:uri="http://purl.org/dc/dcmitype/"/>
    <ds:schemaRef ds:uri="6e8f39c4-649a-4727-b531-9584b06a2d5b"/>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New materials template</Template>
  <TotalTime>2536</TotalTime>
  <Words>4966</Words>
  <Application>Microsoft Office PowerPoint</Application>
  <PresentationFormat>Widescreen</PresentationFormat>
  <Paragraphs>1168</Paragraphs>
  <Slides>176</Slides>
  <Notes>170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176</vt:i4>
      </vt:variant>
    </vt:vector>
  </HeadingPairs>
  <TitlesOfParts>
    <vt:vector size="187" baseType="lpstr">
      <vt:lpstr>Arial</vt:lpstr>
      <vt:lpstr>Calibri</vt:lpstr>
      <vt:lpstr>Calibri Light</vt:lpstr>
      <vt:lpstr>Comic Sans MS</vt:lpstr>
      <vt:lpstr>Myriad Pro</vt:lpstr>
      <vt:lpstr>Myriad Pro Semibold</vt:lpstr>
      <vt:lpstr>Custom Design</vt:lpstr>
      <vt:lpstr>Mastery PD PowerPoint V4.2</vt:lpstr>
      <vt:lpstr>nctem1</vt:lpstr>
      <vt:lpstr>1_nctem1</vt:lpstr>
      <vt:lpstr>1_Custom Design</vt:lpstr>
      <vt:lpstr>PowerPoint Presentation</vt:lpstr>
      <vt:lpstr>PowerPoint Presentation</vt:lpstr>
      <vt:lpstr>Contents</vt:lpstr>
      <vt:lpstr>Contents</vt:lpstr>
      <vt:lpstr>Contents</vt:lpstr>
      <vt:lpstr>PowerPoint Presentation</vt:lpstr>
      <vt:lpstr>Year 2, Unit 1, Learning Outcome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1, Learning Outcome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1, Learning Outcome 3</vt:lpstr>
      <vt:lpstr>PowerPoint Presentation</vt:lpstr>
      <vt:lpstr>PowerPoint Presentation</vt:lpstr>
      <vt:lpstr>PowerPoint Presentation</vt:lpstr>
      <vt:lpstr>Year 2, Unit 1, Learning Outcome 4</vt:lpstr>
      <vt:lpstr>PowerPoint Presentation</vt:lpstr>
      <vt:lpstr>PowerPoint Presentation</vt:lpstr>
      <vt:lpstr>PowerPoint Presentation</vt:lpstr>
      <vt:lpstr>Year 2, Unit 1, Learning Outcome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1, Learning Outcome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1, Learning Outcome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1, Learning Outcome 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1, Learning Outcome 9</vt:lpstr>
      <vt:lpstr>PowerPoint Presentation</vt:lpstr>
      <vt:lpstr>PowerPoint Presentation</vt:lpstr>
      <vt:lpstr>PowerPoint Presentation</vt:lpstr>
      <vt:lpstr>Year 2, Unit 1, Learning Outcome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1, Learning Outcome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1, Learning Outcome 12</vt:lpstr>
      <vt:lpstr>PowerPoint Presentation</vt:lpstr>
      <vt:lpstr>PowerPoint Presentation</vt:lpstr>
      <vt:lpstr>PowerPoint Presentation</vt:lpstr>
      <vt:lpstr>PowerPoint Presentation</vt:lpstr>
      <vt:lpstr>PowerPoint Presentation</vt:lpstr>
      <vt:lpstr>PowerPoint Presentation</vt:lpstr>
      <vt:lpstr>2NPV-1 Place value in two-digit numbers</vt:lpstr>
      <vt:lpstr>PowerPoint Presentation</vt:lpstr>
      <vt:lpstr>Year 2, Unit 1, Learning Outcome 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2NPV-2 Two-digit numbers in the linear number system</vt:lpstr>
      <vt:lpstr>2NPV-2 Two-digit numbers in the linear number system</vt:lpstr>
      <vt:lpstr>PowerPoint Presentation</vt:lpstr>
      <vt:lpstr>Year 2, Unit 1, Learning Outcome 14</vt:lpstr>
      <vt:lpstr>PowerPoint Presentation</vt:lpstr>
      <vt:lpstr>PowerPoint Presentation</vt:lpstr>
      <vt:lpstr>PowerPoint Presentation</vt:lpstr>
      <vt:lpstr>PowerPoint Presentation</vt:lpstr>
      <vt:lpstr>PowerPoint Presentation</vt:lpstr>
      <vt:lpstr>Year 2, Unit 1, Learning Outcome 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1, Learning Outcome 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Unit 1, Learning Outcome 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Donna Cole</dc:creator>
  <cp:lastModifiedBy>Gwen Tresidder</cp:lastModifiedBy>
  <cp:revision>147</cp:revision>
  <dcterms:created xsi:type="dcterms:W3CDTF">2021-05-07T12:27:15Z</dcterms:created>
  <dcterms:modified xsi:type="dcterms:W3CDTF">2021-07-06T10:35:55Z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